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Lst>
  <p:sldSz cy="5143500" cx="9144000"/>
  <p:notesSz cx="6858000" cy="9144000"/>
  <p:embeddedFontLst>
    <p:embeddedFont>
      <p:font typeface="Proxima Nova"/>
      <p:regular r:id="rId79"/>
      <p:bold r:id="rId80"/>
      <p:italic r:id="rId81"/>
      <p:boldItalic r:id="rId82"/>
    </p:embeddedFont>
    <p:embeddedFont>
      <p:font typeface="Roboto Medium"/>
      <p:regular r:id="rId83"/>
      <p:bold r:id="rId84"/>
      <p:italic r:id="rId85"/>
      <p:boldItalic r:id="rId86"/>
    </p:embeddedFont>
    <p:embeddedFont>
      <p:font typeface="Nunito"/>
      <p:regular r:id="rId87"/>
      <p:bold r:id="rId88"/>
      <p:italic r:id="rId89"/>
      <p:boldItalic r:id="rId90"/>
    </p:embeddedFont>
    <p:embeddedFont>
      <p:font typeface="Amatic SC"/>
      <p:regular r:id="rId91"/>
      <p:bold r:id="rId92"/>
    </p:embeddedFont>
    <p:embeddedFont>
      <p:font typeface="Proxima Nova Semibold"/>
      <p:regular r:id="rId93"/>
      <p:bold r:id="rId94"/>
      <p:boldItalic r:id="rId95"/>
    </p:embeddedFont>
    <p:embeddedFont>
      <p:font typeface="Nanum Pen Script"/>
      <p:regular r:id="rId9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5C2C5B0-2F50-48AB-97A7-624906869220}">
  <a:tblStyle styleId="{C5C2C5B0-2F50-48AB-97A7-62490686922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RobotoMedium-bold.fntdata"/><Relationship Id="rId83" Type="http://schemas.openxmlformats.org/officeDocument/2006/relationships/font" Target="fonts/RobotoMedium-regular.fntdata"/><Relationship Id="rId42" Type="http://schemas.openxmlformats.org/officeDocument/2006/relationships/slide" Target="slides/slide36.xml"/><Relationship Id="rId86" Type="http://schemas.openxmlformats.org/officeDocument/2006/relationships/font" Target="fonts/RobotoMedium-boldItalic.fntdata"/><Relationship Id="rId41" Type="http://schemas.openxmlformats.org/officeDocument/2006/relationships/slide" Target="slides/slide35.xml"/><Relationship Id="rId85" Type="http://schemas.openxmlformats.org/officeDocument/2006/relationships/font" Target="fonts/RobotoMedium-italic.fntdata"/><Relationship Id="rId44" Type="http://schemas.openxmlformats.org/officeDocument/2006/relationships/slide" Target="slides/slide38.xml"/><Relationship Id="rId88" Type="http://schemas.openxmlformats.org/officeDocument/2006/relationships/font" Target="fonts/Nunito-bold.fntdata"/><Relationship Id="rId43" Type="http://schemas.openxmlformats.org/officeDocument/2006/relationships/slide" Target="slides/slide37.xml"/><Relationship Id="rId87" Type="http://schemas.openxmlformats.org/officeDocument/2006/relationships/font" Target="fonts/Nunito-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Nunito-italic.fntdata"/><Relationship Id="rId80" Type="http://schemas.openxmlformats.org/officeDocument/2006/relationships/font" Target="fonts/ProximaNova-bold.fntdata"/><Relationship Id="rId82" Type="http://schemas.openxmlformats.org/officeDocument/2006/relationships/font" Target="fonts/ProximaNova-boldItalic.fntdata"/><Relationship Id="rId81" Type="http://schemas.openxmlformats.org/officeDocument/2006/relationships/font" Target="fonts/ProximaNova-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31" Type="http://schemas.openxmlformats.org/officeDocument/2006/relationships/slide" Target="slides/slide25.xml"/><Relationship Id="rId75" Type="http://schemas.openxmlformats.org/officeDocument/2006/relationships/slide" Target="slides/slide69.xml"/><Relationship Id="rId30" Type="http://schemas.openxmlformats.org/officeDocument/2006/relationships/slide" Target="slides/slide24.xml"/><Relationship Id="rId74" Type="http://schemas.openxmlformats.org/officeDocument/2006/relationships/slide" Target="slides/slide68.xml"/><Relationship Id="rId33" Type="http://schemas.openxmlformats.org/officeDocument/2006/relationships/slide" Target="slides/slide27.xml"/><Relationship Id="rId77" Type="http://schemas.openxmlformats.org/officeDocument/2006/relationships/slide" Target="slides/slide71.xml"/><Relationship Id="rId32" Type="http://schemas.openxmlformats.org/officeDocument/2006/relationships/slide" Target="slides/slide26.xml"/><Relationship Id="rId76" Type="http://schemas.openxmlformats.org/officeDocument/2006/relationships/slide" Target="slides/slide70.xml"/><Relationship Id="rId35" Type="http://schemas.openxmlformats.org/officeDocument/2006/relationships/slide" Target="slides/slide29.xml"/><Relationship Id="rId79" Type="http://schemas.openxmlformats.org/officeDocument/2006/relationships/font" Target="fonts/ProximaNova-regular.fntdata"/><Relationship Id="rId34" Type="http://schemas.openxmlformats.org/officeDocument/2006/relationships/slide" Target="slides/slide28.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slide" Target="slides/slide62.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slide" Target="slides/slide63.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95" Type="http://schemas.openxmlformats.org/officeDocument/2006/relationships/font" Target="fonts/ProximaNovaSemibold-boldItalic.fntdata"/><Relationship Id="rId50" Type="http://schemas.openxmlformats.org/officeDocument/2006/relationships/slide" Target="slides/slide44.xml"/><Relationship Id="rId94" Type="http://schemas.openxmlformats.org/officeDocument/2006/relationships/font" Target="fonts/ProximaNovaSemibold-bold.fntdata"/><Relationship Id="rId53" Type="http://schemas.openxmlformats.org/officeDocument/2006/relationships/slide" Target="slides/slide47.xml"/><Relationship Id="rId52" Type="http://schemas.openxmlformats.org/officeDocument/2006/relationships/slide" Target="slides/slide46.xml"/><Relationship Id="rId96" Type="http://schemas.openxmlformats.org/officeDocument/2006/relationships/font" Target="fonts/NanumPenScript-regular.fntdata"/><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AmaticSC-regular.fntdata"/><Relationship Id="rId90" Type="http://schemas.openxmlformats.org/officeDocument/2006/relationships/font" Target="fonts/Nunito-boldItalic.fntdata"/><Relationship Id="rId93" Type="http://schemas.openxmlformats.org/officeDocument/2006/relationships/font" Target="fonts/ProximaNovaSemibold-regular.fntdata"/><Relationship Id="rId92" Type="http://schemas.openxmlformats.org/officeDocument/2006/relationships/font" Target="fonts/AmaticSC-bold.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8591138361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 name="Google Shape;664;g8591138361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8" name="Shape 1378"/>
        <p:cNvGrpSpPr/>
        <p:nvPr/>
      </p:nvGrpSpPr>
      <p:grpSpPr>
        <a:xfrm>
          <a:off x="0" y="0"/>
          <a:ext cx="0" cy="0"/>
          <a:chOff x="0" y="0"/>
          <a:chExt cx="0" cy="0"/>
        </a:xfrm>
      </p:grpSpPr>
      <p:sp>
        <p:nvSpPr>
          <p:cNvPr id="1379" name="Google Shape;1379;g8793608e4a_0_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0" name="Google Shape;1380;g8793608e4a_0_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 name="Shape 1414"/>
        <p:cNvGrpSpPr/>
        <p:nvPr/>
      </p:nvGrpSpPr>
      <p:grpSpPr>
        <a:xfrm>
          <a:off x="0" y="0"/>
          <a:ext cx="0" cy="0"/>
          <a:chOff x="0" y="0"/>
          <a:chExt cx="0" cy="0"/>
        </a:xfrm>
      </p:grpSpPr>
      <p:sp>
        <p:nvSpPr>
          <p:cNvPr id="1415" name="Google Shape;1415;g8793608e4a_0_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6" name="Google Shape;1416;g8793608e4a_0_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8" name="Shape 1488"/>
        <p:cNvGrpSpPr/>
        <p:nvPr/>
      </p:nvGrpSpPr>
      <p:grpSpPr>
        <a:xfrm>
          <a:off x="0" y="0"/>
          <a:ext cx="0" cy="0"/>
          <a:chOff x="0" y="0"/>
          <a:chExt cx="0" cy="0"/>
        </a:xfrm>
      </p:grpSpPr>
      <p:sp>
        <p:nvSpPr>
          <p:cNvPr id="1489" name="Google Shape;1489;g8793608e4a_0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0" name="Google Shape;1490;g8793608e4a_0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g8793608e4a_0_5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2" name="Google Shape;1532;g8793608e4a_0_5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2" name="Shape 1582"/>
        <p:cNvGrpSpPr/>
        <p:nvPr/>
      </p:nvGrpSpPr>
      <p:grpSpPr>
        <a:xfrm>
          <a:off x="0" y="0"/>
          <a:ext cx="0" cy="0"/>
          <a:chOff x="0" y="0"/>
          <a:chExt cx="0" cy="0"/>
        </a:xfrm>
      </p:grpSpPr>
      <p:sp>
        <p:nvSpPr>
          <p:cNvPr id="1583" name="Google Shape;1583;g85f910af8f_8_1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4" name="Google Shape;1584;g85f910af8f_8_1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 name="Shape 1632"/>
        <p:cNvGrpSpPr/>
        <p:nvPr/>
      </p:nvGrpSpPr>
      <p:grpSpPr>
        <a:xfrm>
          <a:off x="0" y="0"/>
          <a:ext cx="0" cy="0"/>
          <a:chOff x="0" y="0"/>
          <a:chExt cx="0" cy="0"/>
        </a:xfrm>
      </p:grpSpPr>
      <p:sp>
        <p:nvSpPr>
          <p:cNvPr id="1633" name="Google Shape;1633;g85972cea44_0_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4" name="Google Shape;1634;g85972cea44_0_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 name="Shape 1651"/>
        <p:cNvGrpSpPr/>
        <p:nvPr/>
      </p:nvGrpSpPr>
      <p:grpSpPr>
        <a:xfrm>
          <a:off x="0" y="0"/>
          <a:ext cx="0" cy="0"/>
          <a:chOff x="0" y="0"/>
          <a:chExt cx="0" cy="0"/>
        </a:xfrm>
      </p:grpSpPr>
      <p:sp>
        <p:nvSpPr>
          <p:cNvPr id="1652" name="Google Shape;1652;g85a295db52_1_3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3" name="Google Shape;1653;g85a295db52_1_3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4" name="Shape 1744"/>
        <p:cNvGrpSpPr/>
        <p:nvPr/>
      </p:nvGrpSpPr>
      <p:grpSpPr>
        <a:xfrm>
          <a:off x="0" y="0"/>
          <a:ext cx="0" cy="0"/>
          <a:chOff x="0" y="0"/>
          <a:chExt cx="0" cy="0"/>
        </a:xfrm>
      </p:grpSpPr>
      <p:sp>
        <p:nvSpPr>
          <p:cNvPr id="1745" name="Google Shape;1745;g85a295db52_1_10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6" name="Google Shape;1746;g85a295db52_1_10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1" name="Shape 1781"/>
        <p:cNvGrpSpPr/>
        <p:nvPr/>
      </p:nvGrpSpPr>
      <p:grpSpPr>
        <a:xfrm>
          <a:off x="0" y="0"/>
          <a:ext cx="0" cy="0"/>
          <a:chOff x="0" y="0"/>
          <a:chExt cx="0" cy="0"/>
        </a:xfrm>
      </p:grpSpPr>
      <p:sp>
        <p:nvSpPr>
          <p:cNvPr id="1782" name="Google Shape;1782;g85a295db52_1_1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3" name="Google Shape;1783;g85a295db52_1_1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0" name="Shape 1800"/>
        <p:cNvGrpSpPr/>
        <p:nvPr/>
      </p:nvGrpSpPr>
      <p:grpSpPr>
        <a:xfrm>
          <a:off x="0" y="0"/>
          <a:ext cx="0" cy="0"/>
          <a:chOff x="0" y="0"/>
          <a:chExt cx="0" cy="0"/>
        </a:xfrm>
      </p:grpSpPr>
      <p:sp>
        <p:nvSpPr>
          <p:cNvPr id="1801" name="Google Shape;1801;g875f602aa5_0_1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2" name="Google Shape;1802;g875f602aa5_0_1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 name="Shape 892"/>
        <p:cNvGrpSpPr/>
        <p:nvPr/>
      </p:nvGrpSpPr>
      <p:grpSpPr>
        <a:xfrm>
          <a:off x="0" y="0"/>
          <a:ext cx="0" cy="0"/>
          <a:chOff x="0" y="0"/>
          <a:chExt cx="0" cy="0"/>
        </a:xfrm>
      </p:grpSpPr>
      <p:sp>
        <p:nvSpPr>
          <p:cNvPr id="893" name="Google Shape;893;g877b0837b7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 name="Google Shape;894;g877b0837b7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7" name="Shape 1887"/>
        <p:cNvGrpSpPr/>
        <p:nvPr/>
      </p:nvGrpSpPr>
      <p:grpSpPr>
        <a:xfrm>
          <a:off x="0" y="0"/>
          <a:ext cx="0" cy="0"/>
          <a:chOff x="0" y="0"/>
          <a:chExt cx="0" cy="0"/>
        </a:xfrm>
      </p:grpSpPr>
      <p:sp>
        <p:nvSpPr>
          <p:cNvPr id="1888" name="Google Shape;1888;g875f602aa5_0_1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9" name="Google Shape;1889;g875f602aa5_0_1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8" name="Shape 1918"/>
        <p:cNvGrpSpPr/>
        <p:nvPr/>
      </p:nvGrpSpPr>
      <p:grpSpPr>
        <a:xfrm>
          <a:off x="0" y="0"/>
          <a:ext cx="0" cy="0"/>
          <a:chOff x="0" y="0"/>
          <a:chExt cx="0" cy="0"/>
        </a:xfrm>
      </p:grpSpPr>
      <p:sp>
        <p:nvSpPr>
          <p:cNvPr id="1919" name="Google Shape;1919;g875f602aa5_0_15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0" name="Google Shape;1920;g875f602aa5_0_15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7" name="Shape 1937"/>
        <p:cNvGrpSpPr/>
        <p:nvPr/>
      </p:nvGrpSpPr>
      <p:grpSpPr>
        <a:xfrm>
          <a:off x="0" y="0"/>
          <a:ext cx="0" cy="0"/>
          <a:chOff x="0" y="0"/>
          <a:chExt cx="0" cy="0"/>
        </a:xfrm>
      </p:grpSpPr>
      <p:sp>
        <p:nvSpPr>
          <p:cNvPr id="1938" name="Google Shape;1938;g875f602aa5_0_1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9" name="Google Shape;1939;g875f602aa5_0_1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5" name="Shape 2025"/>
        <p:cNvGrpSpPr/>
        <p:nvPr/>
      </p:nvGrpSpPr>
      <p:grpSpPr>
        <a:xfrm>
          <a:off x="0" y="0"/>
          <a:ext cx="0" cy="0"/>
          <a:chOff x="0" y="0"/>
          <a:chExt cx="0" cy="0"/>
        </a:xfrm>
      </p:grpSpPr>
      <p:sp>
        <p:nvSpPr>
          <p:cNvPr id="2026" name="Google Shape;2026;g875f602aa5_0_1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7" name="Google Shape;2027;g875f602aa5_0_1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7" name="Shape 2057"/>
        <p:cNvGrpSpPr/>
        <p:nvPr/>
      </p:nvGrpSpPr>
      <p:grpSpPr>
        <a:xfrm>
          <a:off x="0" y="0"/>
          <a:ext cx="0" cy="0"/>
          <a:chOff x="0" y="0"/>
          <a:chExt cx="0" cy="0"/>
        </a:xfrm>
      </p:grpSpPr>
      <p:sp>
        <p:nvSpPr>
          <p:cNvPr id="2058" name="Google Shape;2058;g875f602aa5_0_1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9" name="Google Shape;2059;g875f602aa5_0_1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6" name="Shape 2076"/>
        <p:cNvGrpSpPr/>
        <p:nvPr/>
      </p:nvGrpSpPr>
      <p:grpSpPr>
        <a:xfrm>
          <a:off x="0" y="0"/>
          <a:ext cx="0" cy="0"/>
          <a:chOff x="0" y="0"/>
          <a:chExt cx="0" cy="0"/>
        </a:xfrm>
      </p:grpSpPr>
      <p:sp>
        <p:nvSpPr>
          <p:cNvPr id="2077" name="Google Shape;2077;g85f910af8f_8_1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8" name="Google Shape;2078;g85f910af8f_8_1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9" name="Shape 2149"/>
        <p:cNvGrpSpPr/>
        <p:nvPr/>
      </p:nvGrpSpPr>
      <p:grpSpPr>
        <a:xfrm>
          <a:off x="0" y="0"/>
          <a:ext cx="0" cy="0"/>
          <a:chOff x="0" y="0"/>
          <a:chExt cx="0" cy="0"/>
        </a:xfrm>
      </p:grpSpPr>
      <p:sp>
        <p:nvSpPr>
          <p:cNvPr id="2150" name="Google Shape;2150;g875f602aa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1" name="Google Shape;2151;g875f602aa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7" name="Shape 2167"/>
        <p:cNvGrpSpPr/>
        <p:nvPr/>
      </p:nvGrpSpPr>
      <p:grpSpPr>
        <a:xfrm>
          <a:off x="0" y="0"/>
          <a:ext cx="0" cy="0"/>
          <a:chOff x="0" y="0"/>
          <a:chExt cx="0" cy="0"/>
        </a:xfrm>
      </p:grpSpPr>
      <p:sp>
        <p:nvSpPr>
          <p:cNvPr id="2168" name="Google Shape;2168;g875f602aa5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9" name="Google Shape;2169;g875f602aa5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7" name="Shape 2227"/>
        <p:cNvGrpSpPr/>
        <p:nvPr/>
      </p:nvGrpSpPr>
      <p:grpSpPr>
        <a:xfrm>
          <a:off x="0" y="0"/>
          <a:ext cx="0" cy="0"/>
          <a:chOff x="0" y="0"/>
          <a:chExt cx="0" cy="0"/>
        </a:xfrm>
      </p:grpSpPr>
      <p:sp>
        <p:nvSpPr>
          <p:cNvPr id="2228" name="Google Shape;2228;g875f602aa5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9" name="Google Shape;2229;g875f602aa5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9" name="Shape 2299"/>
        <p:cNvGrpSpPr/>
        <p:nvPr/>
      </p:nvGrpSpPr>
      <p:grpSpPr>
        <a:xfrm>
          <a:off x="0" y="0"/>
          <a:ext cx="0" cy="0"/>
          <a:chOff x="0" y="0"/>
          <a:chExt cx="0" cy="0"/>
        </a:xfrm>
      </p:grpSpPr>
      <p:sp>
        <p:nvSpPr>
          <p:cNvPr id="2300" name="Google Shape;2300;g875f602aa5_0_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1" name="Google Shape;2301;g875f602aa5_0_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 name="Shape 898"/>
        <p:cNvGrpSpPr/>
        <p:nvPr/>
      </p:nvGrpSpPr>
      <p:grpSpPr>
        <a:xfrm>
          <a:off x="0" y="0"/>
          <a:ext cx="0" cy="0"/>
          <a:chOff x="0" y="0"/>
          <a:chExt cx="0" cy="0"/>
        </a:xfrm>
      </p:grpSpPr>
      <p:sp>
        <p:nvSpPr>
          <p:cNvPr id="899" name="Google Shape;899;g85972cea44_0_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 name="Google Shape;900;g85972cea44_0_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5" name="Shape 2335"/>
        <p:cNvGrpSpPr/>
        <p:nvPr/>
      </p:nvGrpSpPr>
      <p:grpSpPr>
        <a:xfrm>
          <a:off x="0" y="0"/>
          <a:ext cx="0" cy="0"/>
          <a:chOff x="0" y="0"/>
          <a:chExt cx="0" cy="0"/>
        </a:xfrm>
      </p:grpSpPr>
      <p:sp>
        <p:nvSpPr>
          <p:cNvPr id="2336" name="Google Shape;2336;g875f602aa5_0_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7" name="Google Shape;2337;g875f602aa5_0_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4" name="Shape 2354"/>
        <p:cNvGrpSpPr/>
        <p:nvPr/>
      </p:nvGrpSpPr>
      <p:grpSpPr>
        <a:xfrm>
          <a:off x="0" y="0"/>
          <a:ext cx="0" cy="0"/>
          <a:chOff x="0" y="0"/>
          <a:chExt cx="0" cy="0"/>
        </a:xfrm>
      </p:grpSpPr>
      <p:sp>
        <p:nvSpPr>
          <p:cNvPr id="2355" name="Google Shape;2355;g875f602aa5_0_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6" name="Google Shape;2356;g875f602aa5_0_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4" name="Shape 2424"/>
        <p:cNvGrpSpPr/>
        <p:nvPr/>
      </p:nvGrpSpPr>
      <p:grpSpPr>
        <a:xfrm>
          <a:off x="0" y="0"/>
          <a:ext cx="0" cy="0"/>
          <a:chOff x="0" y="0"/>
          <a:chExt cx="0" cy="0"/>
        </a:xfrm>
      </p:grpSpPr>
      <p:sp>
        <p:nvSpPr>
          <p:cNvPr id="2425" name="Google Shape;2425;g875f602aa5_0_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6" name="Google Shape;2426;g875f602aa5_0_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8" name="Shape 2458"/>
        <p:cNvGrpSpPr/>
        <p:nvPr/>
      </p:nvGrpSpPr>
      <p:grpSpPr>
        <a:xfrm>
          <a:off x="0" y="0"/>
          <a:ext cx="0" cy="0"/>
          <a:chOff x="0" y="0"/>
          <a:chExt cx="0" cy="0"/>
        </a:xfrm>
      </p:grpSpPr>
      <p:sp>
        <p:nvSpPr>
          <p:cNvPr id="2459" name="Google Shape;2459;g875f602aa5_0_8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0" name="Google Shape;2460;g875f602aa5_0_8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7" name="Shape 2477"/>
        <p:cNvGrpSpPr/>
        <p:nvPr/>
      </p:nvGrpSpPr>
      <p:grpSpPr>
        <a:xfrm>
          <a:off x="0" y="0"/>
          <a:ext cx="0" cy="0"/>
          <a:chOff x="0" y="0"/>
          <a:chExt cx="0" cy="0"/>
        </a:xfrm>
      </p:grpSpPr>
      <p:sp>
        <p:nvSpPr>
          <p:cNvPr id="2478" name="Google Shape;2478;g875f602aa5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9" name="Google Shape;2479;g875f602aa5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g875f602aa5_0_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9" name="Google Shape;2539;g875f602aa5_0_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1" name="Shape 2561"/>
        <p:cNvGrpSpPr/>
        <p:nvPr/>
      </p:nvGrpSpPr>
      <p:grpSpPr>
        <a:xfrm>
          <a:off x="0" y="0"/>
          <a:ext cx="0" cy="0"/>
          <a:chOff x="0" y="0"/>
          <a:chExt cx="0" cy="0"/>
        </a:xfrm>
      </p:grpSpPr>
      <p:sp>
        <p:nvSpPr>
          <p:cNvPr id="2562" name="Google Shape;2562;g875f602aa5_0_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3" name="Google Shape;2563;g875f602aa5_0_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0" name="Shape 2580"/>
        <p:cNvGrpSpPr/>
        <p:nvPr/>
      </p:nvGrpSpPr>
      <p:grpSpPr>
        <a:xfrm>
          <a:off x="0" y="0"/>
          <a:ext cx="0" cy="0"/>
          <a:chOff x="0" y="0"/>
          <a:chExt cx="0" cy="0"/>
        </a:xfrm>
      </p:grpSpPr>
      <p:sp>
        <p:nvSpPr>
          <p:cNvPr id="2581" name="Google Shape;2581;g875f602aa5_0_4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2" name="Google Shape;2582;g875f602aa5_0_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0" name="Shape 2650"/>
        <p:cNvGrpSpPr/>
        <p:nvPr/>
      </p:nvGrpSpPr>
      <p:grpSpPr>
        <a:xfrm>
          <a:off x="0" y="0"/>
          <a:ext cx="0" cy="0"/>
          <a:chOff x="0" y="0"/>
          <a:chExt cx="0" cy="0"/>
        </a:xfrm>
      </p:grpSpPr>
      <p:sp>
        <p:nvSpPr>
          <p:cNvPr id="2651" name="Google Shape;2651;g875f602aa5_0_10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2" name="Google Shape;2652;g875f602aa5_0_10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4" name="Shape 2684"/>
        <p:cNvGrpSpPr/>
        <p:nvPr/>
      </p:nvGrpSpPr>
      <p:grpSpPr>
        <a:xfrm>
          <a:off x="0" y="0"/>
          <a:ext cx="0" cy="0"/>
          <a:chOff x="0" y="0"/>
          <a:chExt cx="0" cy="0"/>
        </a:xfrm>
      </p:grpSpPr>
      <p:sp>
        <p:nvSpPr>
          <p:cNvPr id="2685" name="Google Shape;2685;g875f602aa5_0_10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6" name="Google Shape;2686;g875f602aa5_0_10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 name="Shape 1016"/>
        <p:cNvGrpSpPr/>
        <p:nvPr/>
      </p:nvGrpSpPr>
      <p:grpSpPr>
        <a:xfrm>
          <a:off x="0" y="0"/>
          <a:ext cx="0" cy="0"/>
          <a:chOff x="0" y="0"/>
          <a:chExt cx="0" cy="0"/>
        </a:xfrm>
      </p:grpSpPr>
      <p:sp>
        <p:nvSpPr>
          <p:cNvPr id="1017" name="Google Shape;1017;g85f910af8f_8_10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 name="Google Shape;1018;g85f910af8f_8_1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3" name="Shape 2703"/>
        <p:cNvGrpSpPr/>
        <p:nvPr/>
      </p:nvGrpSpPr>
      <p:grpSpPr>
        <a:xfrm>
          <a:off x="0" y="0"/>
          <a:ext cx="0" cy="0"/>
          <a:chOff x="0" y="0"/>
          <a:chExt cx="0" cy="0"/>
        </a:xfrm>
      </p:grpSpPr>
      <p:sp>
        <p:nvSpPr>
          <p:cNvPr id="2704" name="Google Shape;2704;g87ac978b04_3_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5" name="Google Shape;2705;g87ac978b04_3_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0" name="Shape 2720"/>
        <p:cNvGrpSpPr/>
        <p:nvPr/>
      </p:nvGrpSpPr>
      <p:grpSpPr>
        <a:xfrm>
          <a:off x="0" y="0"/>
          <a:ext cx="0" cy="0"/>
          <a:chOff x="0" y="0"/>
          <a:chExt cx="0" cy="0"/>
        </a:xfrm>
      </p:grpSpPr>
      <p:sp>
        <p:nvSpPr>
          <p:cNvPr id="2721" name="Google Shape;2721;g85f910af8f_8_1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2" name="Google Shape;2722;g85f910af8f_8_1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0" name="Shape 2790"/>
        <p:cNvGrpSpPr/>
        <p:nvPr/>
      </p:nvGrpSpPr>
      <p:grpSpPr>
        <a:xfrm>
          <a:off x="0" y="0"/>
          <a:ext cx="0" cy="0"/>
          <a:chOff x="0" y="0"/>
          <a:chExt cx="0" cy="0"/>
        </a:xfrm>
      </p:grpSpPr>
      <p:sp>
        <p:nvSpPr>
          <p:cNvPr id="2791" name="Google Shape;2791;g8793608e4a_1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2" name="Google Shape;2792;g8793608e4a_1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8" name="Shape 2808"/>
        <p:cNvGrpSpPr/>
        <p:nvPr/>
      </p:nvGrpSpPr>
      <p:grpSpPr>
        <a:xfrm>
          <a:off x="0" y="0"/>
          <a:ext cx="0" cy="0"/>
          <a:chOff x="0" y="0"/>
          <a:chExt cx="0" cy="0"/>
        </a:xfrm>
      </p:grpSpPr>
      <p:sp>
        <p:nvSpPr>
          <p:cNvPr id="2809" name="Google Shape;2809;g8793608e4a_1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0" name="Google Shape;2810;g8793608e4a_1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2" name="Shape 2972"/>
        <p:cNvGrpSpPr/>
        <p:nvPr/>
      </p:nvGrpSpPr>
      <p:grpSpPr>
        <a:xfrm>
          <a:off x="0" y="0"/>
          <a:ext cx="0" cy="0"/>
          <a:chOff x="0" y="0"/>
          <a:chExt cx="0" cy="0"/>
        </a:xfrm>
      </p:grpSpPr>
      <p:sp>
        <p:nvSpPr>
          <p:cNvPr id="2973" name="Google Shape;2973;g85f910af8f_8_2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4" name="Google Shape;2974;g85f910af8f_8_2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5" name="Shape 3075"/>
        <p:cNvGrpSpPr/>
        <p:nvPr/>
      </p:nvGrpSpPr>
      <p:grpSpPr>
        <a:xfrm>
          <a:off x="0" y="0"/>
          <a:ext cx="0" cy="0"/>
          <a:chOff x="0" y="0"/>
          <a:chExt cx="0" cy="0"/>
        </a:xfrm>
      </p:grpSpPr>
      <p:sp>
        <p:nvSpPr>
          <p:cNvPr id="3076" name="Google Shape;3076;g8793608e4a_1_46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7" name="Google Shape;3077;g8793608e4a_1_4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3" name="Shape 3263"/>
        <p:cNvGrpSpPr/>
        <p:nvPr/>
      </p:nvGrpSpPr>
      <p:grpSpPr>
        <a:xfrm>
          <a:off x="0" y="0"/>
          <a:ext cx="0" cy="0"/>
          <a:chOff x="0" y="0"/>
          <a:chExt cx="0" cy="0"/>
        </a:xfrm>
      </p:grpSpPr>
      <p:sp>
        <p:nvSpPr>
          <p:cNvPr id="3264" name="Google Shape;3264;g8793608e4a_1_4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5" name="Google Shape;3265;g8793608e4a_1_4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2" name="Shape 3512"/>
        <p:cNvGrpSpPr/>
        <p:nvPr/>
      </p:nvGrpSpPr>
      <p:grpSpPr>
        <a:xfrm>
          <a:off x="0" y="0"/>
          <a:ext cx="0" cy="0"/>
          <a:chOff x="0" y="0"/>
          <a:chExt cx="0" cy="0"/>
        </a:xfrm>
      </p:grpSpPr>
      <p:sp>
        <p:nvSpPr>
          <p:cNvPr id="3513" name="Google Shape;3513;g85f910af8f_8_1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14" name="Google Shape;3514;g85f910af8f_8_1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5" name="Shape 3575"/>
        <p:cNvGrpSpPr/>
        <p:nvPr/>
      </p:nvGrpSpPr>
      <p:grpSpPr>
        <a:xfrm>
          <a:off x="0" y="0"/>
          <a:ext cx="0" cy="0"/>
          <a:chOff x="0" y="0"/>
          <a:chExt cx="0" cy="0"/>
        </a:xfrm>
      </p:grpSpPr>
      <p:sp>
        <p:nvSpPr>
          <p:cNvPr id="3576" name="Google Shape;3576;g8793608e4a_1_4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7" name="Google Shape;3577;g8793608e4a_1_4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5" name="Shape 3595"/>
        <p:cNvGrpSpPr/>
        <p:nvPr/>
      </p:nvGrpSpPr>
      <p:grpSpPr>
        <a:xfrm>
          <a:off x="0" y="0"/>
          <a:ext cx="0" cy="0"/>
          <a:chOff x="0" y="0"/>
          <a:chExt cx="0" cy="0"/>
        </a:xfrm>
      </p:grpSpPr>
      <p:sp>
        <p:nvSpPr>
          <p:cNvPr id="3596" name="Google Shape;3596;g85f910af8f_8_2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7" name="Google Shape;3597;g85f910af8f_8_2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 name="Shape 1143"/>
        <p:cNvGrpSpPr/>
        <p:nvPr/>
      </p:nvGrpSpPr>
      <p:grpSpPr>
        <a:xfrm>
          <a:off x="0" y="0"/>
          <a:ext cx="0" cy="0"/>
          <a:chOff x="0" y="0"/>
          <a:chExt cx="0" cy="0"/>
        </a:xfrm>
      </p:grpSpPr>
      <p:sp>
        <p:nvSpPr>
          <p:cNvPr id="1144" name="Google Shape;1144;g85972cea44_0_7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5" name="Google Shape;1145;g85972cea44_0_7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7" name="Shape 3617"/>
        <p:cNvGrpSpPr/>
        <p:nvPr/>
      </p:nvGrpSpPr>
      <p:grpSpPr>
        <a:xfrm>
          <a:off x="0" y="0"/>
          <a:ext cx="0" cy="0"/>
          <a:chOff x="0" y="0"/>
          <a:chExt cx="0" cy="0"/>
        </a:xfrm>
      </p:grpSpPr>
      <p:sp>
        <p:nvSpPr>
          <p:cNvPr id="3618" name="Google Shape;3618;g8793608e4a_1_1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9" name="Google Shape;3619;g8793608e4a_1_1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5" name="Shape 3635"/>
        <p:cNvGrpSpPr/>
        <p:nvPr/>
      </p:nvGrpSpPr>
      <p:grpSpPr>
        <a:xfrm>
          <a:off x="0" y="0"/>
          <a:ext cx="0" cy="0"/>
          <a:chOff x="0" y="0"/>
          <a:chExt cx="0" cy="0"/>
        </a:xfrm>
      </p:grpSpPr>
      <p:sp>
        <p:nvSpPr>
          <p:cNvPr id="3636" name="Google Shape;3636;g8793608e4a_1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7" name="Google Shape;3637;g8793608e4a_1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3" name="Shape 3683"/>
        <p:cNvGrpSpPr/>
        <p:nvPr/>
      </p:nvGrpSpPr>
      <p:grpSpPr>
        <a:xfrm>
          <a:off x="0" y="0"/>
          <a:ext cx="0" cy="0"/>
          <a:chOff x="0" y="0"/>
          <a:chExt cx="0" cy="0"/>
        </a:xfrm>
      </p:grpSpPr>
      <p:sp>
        <p:nvSpPr>
          <p:cNvPr id="3684" name="Google Shape;3684;g87ac978b04_3_6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5" name="Google Shape;3685;g87ac978b04_3_6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2" name="Shape 3702"/>
        <p:cNvGrpSpPr/>
        <p:nvPr/>
      </p:nvGrpSpPr>
      <p:grpSpPr>
        <a:xfrm>
          <a:off x="0" y="0"/>
          <a:ext cx="0" cy="0"/>
          <a:chOff x="0" y="0"/>
          <a:chExt cx="0" cy="0"/>
        </a:xfrm>
      </p:grpSpPr>
      <p:sp>
        <p:nvSpPr>
          <p:cNvPr id="3703" name="Google Shape;3703;g8793608e4a_1_1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4" name="Google Shape;3704;g8793608e4a_1_1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0" name="Shape 3920"/>
        <p:cNvGrpSpPr/>
        <p:nvPr/>
      </p:nvGrpSpPr>
      <p:grpSpPr>
        <a:xfrm>
          <a:off x="0" y="0"/>
          <a:ext cx="0" cy="0"/>
          <a:chOff x="0" y="0"/>
          <a:chExt cx="0" cy="0"/>
        </a:xfrm>
      </p:grpSpPr>
      <p:sp>
        <p:nvSpPr>
          <p:cNvPr id="3921" name="Google Shape;3921;g875f602aa5_0_18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2" name="Google Shape;3922;g875f602aa5_0_1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7" name="Shape 3927"/>
        <p:cNvGrpSpPr/>
        <p:nvPr/>
      </p:nvGrpSpPr>
      <p:grpSpPr>
        <a:xfrm>
          <a:off x="0" y="0"/>
          <a:ext cx="0" cy="0"/>
          <a:chOff x="0" y="0"/>
          <a:chExt cx="0" cy="0"/>
        </a:xfrm>
      </p:grpSpPr>
      <p:sp>
        <p:nvSpPr>
          <p:cNvPr id="3928" name="Google Shape;3928;g875f602aa5_0_1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9" name="Google Shape;3929;g875f602aa5_0_1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5" name="Shape 4105"/>
        <p:cNvGrpSpPr/>
        <p:nvPr/>
      </p:nvGrpSpPr>
      <p:grpSpPr>
        <a:xfrm>
          <a:off x="0" y="0"/>
          <a:ext cx="0" cy="0"/>
          <a:chOff x="0" y="0"/>
          <a:chExt cx="0" cy="0"/>
        </a:xfrm>
      </p:grpSpPr>
      <p:sp>
        <p:nvSpPr>
          <p:cNvPr id="4106" name="Google Shape;4106;g85f910af8f_3_16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07" name="Google Shape;4107;g85f910af8f_3_16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2" name="Shape 4112"/>
        <p:cNvGrpSpPr/>
        <p:nvPr/>
      </p:nvGrpSpPr>
      <p:grpSpPr>
        <a:xfrm>
          <a:off x="0" y="0"/>
          <a:ext cx="0" cy="0"/>
          <a:chOff x="0" y="0"/>
          <a:chExt cx="0" cy="0"/>
        </a:xfrm>
      </p:grpSpPr>
      <p:sp>
        <p:nvSpPr>
          <p:cNvPr id="4113" name="Google Shape;4113;g85f910af8f_3_16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4" name="Google Shape;4114;g85f910af8f_3_16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9" name="Shape 4149"/>
        <p:cNvGrpSpPr/>
        <p:nvPr/>
      </p:nvGrpSpPr>
      <p:grpSpPr>
        <a:xfrm>
          <a:off x="0" y="0"/>
          <a:ext cx="0" cy="0"/>
          <a:chOff x="0" y="0"/>
          <a:chExt cx="0" cy="0"/>
        </a:xfrm>
      </p:grpSpPr>
      <p:sp>
        <p:nvSpPr>
          <p:cNvPr id="4150" name="Google Shape;4150;g85f910af8f_3_16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1" name="Google Shape;4151;g85f910af8f_3_16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3" name="Shape 4163"/>
        <p:cNvGrpSpPr/>
        <p:nvPr/>
      </p:nvGrpSpPr>
      <p:grpSpPr>
        <a:xfrm>
          <a:off x="0" y="0"/>
          <a:ext cx="0" cy="0"/>
          <a:chOff x="0" y="0"/>
          <a:chExt cx="0" cy="0"/>
        </a:xfrm>
      </p:grpSpPr>
      <p:sp>
        <p:nvSpPr>
          <p:cNvPr id="4164" name="Google Shape;4164;g85f910af8f_3_16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5" name="Google Shape;4165;g85f910af8f_3_16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 name="Shape 1198"/>
        <p:cNvGrpSpPr/>
        <p:nvPr/>
      </p:nvGrpSpPr>
      <p:grpSpPr>
        <a:xfrm>
          <a:off x="0" y="0"/>
          <a:ext cx="0" cy="0"/>
          <a:chOff x="0" y="0"/>
          <a:chExt cx="0" cy="0"/>
        </a:xfrm>
      </p:grpSpPr>
      <p:sp>
        <p:nvSpPr>
          <p:cNvPr id="1199" name="Google Shape;1199;g85a295db52_1_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0" name="Google Shape;1200;g85a295db52_1_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2" name="Shape 4502"/>
        <p:cNvGrpSpPr/>
        <p:nvPr/>
      </p:nvGrpSpPr>
      <p:grpSpPr>
        <a:xfrm>
          <a:off x="0" y="0"/>
          <a:ext cx="0" cy="0"/>
          <a:chOff x="0" y="0"/>
          <a:chExt cx="0" cy="0"/>
        </a:xfrm>
      </p:grpSpPr>
      <p:sp>
        <p:nvSpPr>
          <p:cNvPr id="4503" name="Google Shape;4503;g85f910af8f_3_16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04" name="Google Shape;4504;g85f910af8f_3_16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9" name="Shape 7289"/>
        <p:cNvGrpSpPr/>
        <p:nvPr/>
      </p:nvGrpSpPr>
      <p:grpSpPr>
        <a:xfrm>
          <a:off x="0" y="0"/>
          <a:ext cx="0" cy="0"/>
          <a:chOff x="0" y="0"/>
          <a:chExt cx="0" cy="0"/>
        </a:xfrm>
      </p:grpSpPr>
      <p:sp>
        <p:nvSpPr>
          <p:cNvPr id="7290" name="Google Shape;7290;g85f910af8f_3_19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1" name="Google Shape;7291;g85f910af8f_3_19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8" name="Shape 7708"/>
        <p:cNvGrpSpPr/>
        <p:nvPr/>
      </p:nvGrpSpPr>
      <p:grpSpPr>
        <a:xfrm>
          <a:off x="0" y="0"/>
          <a:ext cx="0" cy="0"/>
          <a:chOff x="0" y="0"/>
          <a:chExt cx="0" cy="0"/>
        </a:xfrm>
      </p:grpSpPr>
      <p:sp>
        <p:nvSpPr>
          <p:cNvPr id="7709" name="Google Shape;7709;g85f910af8f_3_19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0" name="Google Shape;7710;g85f910af8f_3_19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8" name="Shape 7878"/>
        <p:cNvGrpSpPr/>
        <p:nvPr/>
      </p:nvGrpSpPr>
      <p:grpSpPr>
        <a:xfrm>
          <a:off x="0" y="0"/>
          <a:ext cx="0" cy="0"/>
          <a:chOff x="0" y="0"/>
          <a:chExt cx="0" cy="0"/>
        </a:xfrm>
      </p:grpSpPr>
      <p:sp>
        <p:nvSpPr>
          <p:cNvPr id="7879" name="Google Shape;7879;g85f910af8f_3_19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0" name="Google Shape;7880;g85f910af8f_3_199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3" name="Shape 8283"/>
        <p:cNvGrpSpPr/>
        <p:nvPr/>
      </p:nvGrpSpPr>
      <p:grpSpPr>
        <a:xfrm>
          <a:off x="0" y="0"/>
          <a:ext cx="0" cy="0"/>
          <a:chOff x="0" y="0"/>
          <a:chExt cx="0" cy="0"/>
        </a:xfrm>
      </p:grpSpPr>
      <p:sp>
        <p:nvSpPr>
          <p:cNvPr id="8284" name="Google Shape;8284;g85f910af8f_3_20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5" name="Google Shape;8285;g85f910af8f_3_20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3" name="Shape 8663"/>
        <p:cNvGrpSpPr/>
        <p:nvPr/>
      </p:nvGrpSpPr>
      <p:grpSpPr>
        <a:xfrm>
          <a:off x="0" y="0"/>
          <a:ext cx="0" cy="0"/>
          <a:chOff x="0" y="0"/>
          <a:chExt cx="0" cy="0"/>
        </a:xfrm>
      </p:grpSpPr>
      <p:sp>
        <p:nvSpPr>
          <p:cNvPr id="8664" name="Google Shape;8664;g85f910af8f_3_207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5" name="Google Shape;8665;g85f910af8f_3_207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1" name="Shape 9431"/>
        <p:cNvGrpSpPr/>
        <p:nvPr/>
      </p:nvGrpSpPr>
      <p:grpSpPr>
        <a:xfrm>
          <a:off x="0" y="0"/>
          <a:ext cx="0" cy="0"/>
          <a:chOff x="0" y="0"/>
          <a:chExt cx="0" cy="0"/>
        </a:xfrm>
      </p:grpSpPr>
      <p:sp>
        <p:nvSpPr>
          <p:cNvPr id="9432" name="Google Shape;9432;g85f910af8f_3_21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3" name="Google Shape;9433;g85f910af8f_3_21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8" name="Shape 10838"/>
        <p:cNvGrpSpPr/>
        <p:nvPr/>
      </p:nvGrpSpPr>
      <p:grpSpPr>
        <a:xfrm>
          <a:off x="0" y="0"/>
          <a:ext cx="0" cy="0"/>
          <a:chOff x="0" y="0"/>
          <a:chExt cx="0" cy="0"/>
        </a:xfrm>
      </p:grpSpPr>
      <p:sp>
        <p:nvSpPr>
          <p:cNvPr id="10839" name="Google Shape;10839;g85f910af8f_3_229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0" name="Google Shape;10840;g85f910af8f_3_229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32" name="Shape 13232"/>
        <p:cNvGrpSpPr/>
        <p:nvPr/>
      </p:nvGrpSpPr>
      <p:grpSpPr>
        <a:xfrm>
          <a:off x="0" y="0"/>
          <a:ext cx="0" cy="0"/>
          <a:chOff x="0" y="0"/>
          <a:chExt cx="0" cy="0"/>
        </a:xfrm>
      </p:grpSpPr>
      <p:sp>
        <p:nvSpPr>
          <p:cNvPr id="13233" name="Google Shape;13233;g85f910af8f_3_25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4" name="Google Shape;13234;g85f910af8f_3_25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46" name="Shape 15246"/>
        <p:cNvGrpSpPr/>
        <p:nvPr/>
      </p:nvGrpSpPr>
      <p:grpSpPr>
        <a:xfrm>
          <a:off x="0" y="0"/>
          <a:ext cx="0" cy="0"/>
          <a:chOff x="0" y="0"/>
          <a:chExt cx="0" cy="0"/>
        </a:xfrm>
      </p:grpSpPr>
      <p:sp>
        <p:nvSpPr>
          <p:cNvPr id="15247" name="Google Shape;15247;g85f910af8f_3_27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48" name="Google Shape;15248;g85f910af8f_3_27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 name="Shape 1236"/>
        <p:cNvGrpSpPr/>
        <p:nvPr/>
      </p:nvGrpSpPr>
      <p:grpSpPr>
        <a:xfrm>
          <a:off x="0" y="0"/>
          <a:ext cx="0" cy="0"/>
          <a:chOff x="0" y="0"/>
          <a:chExt cx="0" cy="0"/>
        </a:xfrm>
      </p:grpSpPr>
      <p:sp>
        <p:nvSpPr>
          <p:cNvPr id="1237" name="Google Shape;1237;g85a295db52_1_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8" name="Google Shape;1238;g85a295db52_1_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82" name="Shape 16882"/>
        <p:cNvGrpSpPr/>
        <p:nvPr/>
      </p:nvGrpSpPr>
      <p:grpSpPr>
        <a:xfrm>
          <a:off x="0" y="0"/>
          <a:ext cx="0" cy="0"/>
          <a:chOff x="0" y="0"/>
          <a:chExt cx="0" cy="0"/>
        </a:xfrm>
      </p:grpSpPr>
      <p:sp>
        <p:nvSpPr>
          <p:cNvPr id="16883" name="Google Shape;16883;g85f910af8f_3_289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84" name="Google Shape;16884;g85f910af8f_3_289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24" name="Shape 17924"/>
        <p:cNvGrpSpPr/>
        <p:nvPr/>
      </p:nvGrpSpPr>
      <p:grpSpPr>
        <a:xfrm>
          <a:off x="0" y="0"/>
          <a:ext cx="0" cy="0"/>
          <a:chOff x="0" y="0"/>
          <a:chExt cx="0" cy="0"/>
        </a:xfrm>
      </p:grpSpPr>
      <p:sp>
        <p:nvSpPr>
          <p:cNvPr id="17925" name="Google Shape;17925;g85f910af8f_3_299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6" name="Google Shape;17926;g85f910af8f_3_29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59" name="Shape 19459"/>
        <p:cNvGrpSpPr/>
        <p:nvPr/>
      </p:nvGrpSpPr>
      <p:grpSpPr>
        <a:xfrm>
          <a:off x="0" y="0"/>
          <a:ext cx="0" cy="0"/>
          <a:chOff x="0" y="0"/>
          <a:chExt cx="0" cy="0"/>
        </a:xfrm>
      </p:grpSpPr>
      <p:sp>
        <p:nvSpPr>
          <p:cNvPr id="19460" name="Google Shape;19460;g85f910af8f_3_31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61" name="Google Shape;19461;g85f910af8f_3_31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 name="Shape 1272"/>
        <p:cNvGrpSpPr/>
        <p:nvPr/>
      </p:nvGrpSpPr>
      <p:grpSpPr>
        <a:xfrm>
          <a:off x="0" y="0"/>
          <a:ext cx="0" cy="0"/>
          <a:chOff x="0" y="0"/>
          <a:chExt cx="0" cy="0"/>
        </a:xfrm>
      </p:grpSpPr>
      <p:sp>
        <p:nvSpPr>
          <p:cNvPr id="1273" name="Google Shape;1273;g8793608e4a_0_3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4" name="Google Shape;1274;g8793608e4a_0_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 name="Shape 1333"/>
        <p:cNvGrpSpPr/>
        <p:nvPr/>
      </p:nvGrpSpPr>
      <p:grpSpPr>
        <a:xfrm>
          <a:off x="0" y="0"/>
          <a:ext cx="0" cy="0"/>
          <a:chOff x="0" y="0"/>
          <a:chExt cx="0" cy="0"/>
        </a:xfrm>
      </p:grpSpPr>
      <p:sp>
        <p:nvSpPr>
          <p:cNvPr id="1334" name="Google Shape;1334;g8793608e4a_0_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5" name="Google Shape;1335;g8793608e4a_0_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3.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1"/>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4112800" y="768100"/>
            <a:ext cx="4312800" cy="1929300"/>
          </a:xfrm>
          <a:prstGeom prst="rect">
            <a:avLst/>
          </a:prstGeom>
        </p:spPr>
        <p:txBody>
          <a:bodyPr anchorCtr="0" anchor="b" bIns="91425" lIns="91425" spcFirstLastPara="1" rIns="91425" wrap="square" tIns="91425">
            <a:noAutofit/>
          </a:bodyPr>
          <a:lstStyle>
            <a:lvl1pPr lvl="0" algn="ctr">
              <a:lnSpc>
                <a:spcPct val="50000"/>
              </a:lnSpc>
              <a:spcBef>
                <a:spcPts val="0"/>
              </a:spcBef>
              <a:spcAft>
                <a:spcPts val="0"/>
              </a:spcAft>
              <a:buSzPts val="5200"/>
              <a:buNone/>
              <a:defRPr b="1" sz="7000">
                <a:latin typeface="Nanum Pen Script"/>
                <a:ea typeface="Nanum Pen Script"/>
                <a:cs typeface="Nanum Pen Script"/>
                <a:sym typeface="Nanum Pen Scrip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4112800" y="2697338"/>
            <a:ext cx="43128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36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a:hlinkClick action="ppaction://hlinksldjump" r:id="rId2"/>
          </p:cNvPr>
          <p:cNvSpPr txBox="1"/>
          <p:nvPr>
            <p:ph idx="2" type="subTitle"/>
          </p:nvPr>
        </p:nvSpPr>
        <p:spPr>
          <a:xfrm>
            <a:off x="5160250" y="3675338"/>
            <a:ext cx="2217900" cy="6030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sz="3000"/>
            </a:lvl1pPr>
            <a:lvl2pPr lvl="1" algn="ctr">
              <a:spcBef>
                <a:spcPts val="0"/>
              </a:spcBef>
              <a:spcAft>
                <a:spcPts val="0"/>
              </a:spcAft>
              <a:buNone/>
              <a:defRPr sz="3000"/>
            </a:lvl2pPr>
            <a:lvl3pPr lvl="2" algn="ctr">
              <a:spcBef>
                <a:spcPts val="0"/>
              </a:spcBef>
              <a:spcAft>
                <a:spcPts val="0"/>
              </a:spcAft>
              <a:buNone/>
              <a:defRPr sz="3000"/>
            </a:lvl3pPr>
            <a:lvl4pPr lvl="3" algn="ctr">
              <a:spcBef>
                <a:spcPts val="0"/>
              </a:spcBef>
              <a:spcAft>
                <a:spcPts val="0"/>
              </a:spcAft>
              <a:buNone/>
              <a:defRPr sz="3000"/>
            </a:lvl4pPr>
            <a:lvl5pPr lvl="4" algn="ctr">
              <a:spcBef>
                <a:spcPts val="0"/>
              </a:spcBef>
              <a:spcAft>
                <a:spcPts val="0"/>
              </a:spcAft>
              <a:buNone/>
              <a:defRPr sz="3000"/>
            </a:lvl5pPr>
            <a:lvl6pPr lvl="5" algn="ctr">
              <a:spcBef>
                <a:spcPts val="0"/>
              </a:spcBef>
              <a:spcAft>
                <a:spcPts val="0"/>
              </a:spcAft>
              <a:buNone/>
              <a:defRPr sz="3000"/>
            </a:lvl6pPr>
            <a:lvl7pPr lvl="6" algn="ctr">
              <a:spcBef>
                <a:spcPts val="0"/>
              </a:spcBef>
              <a:spcAft>
                <a:spcPts val="0"/>
              </a:spcAft>
              <a:buNone/>
              <a:defRPr sz="3000"/>
            </a:lvl7pPr>
            <a:lvl8pPr lvl="7" algn="ctr">
              <a:spcBef>
                <a:spcPts val="0"/>
              </a:spcBef>
              <a:spcAft>
                <a:spcPts val="0"/>
              </a:spcAft>
              <a:buNone/>
              <a:defRPr sz="3000"/>
            </a:lvl8pPr>
            <a:lvl9pPr lvl="8" algn="ctr">
              <a:spcBef>
                <a:spcPts val="0"/>
              </a:spcBef>
              <a:spcAft>
                <a:spcPts val="0"/>
              </a:spcAft>
              <a:buNone/>
              <a:defRPr sz="3000"/>
            </a:lvl9pPr>
          </a:lstStyle>
          <a:p/>
        </p:txBody>
      </p:sp>
      <p:sp>
        <p:nvSpPr>
          <p:cNvPr id="12" name="Google Shape;12;p2"/>
          <p:cNvSpPr/>
          <p:nvPr/>
        </p:nvSpPr>
        <p:spPr>
          <a:xfrm flipH="1">
            <a:off x="-425338" y="424198"/>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8430775" y="3833068"/>
            <a:ext cx="1023143" cy="466356"/>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89351" y="4406551"/>
            <a:ext cx="866331" cy="39491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101200" y="6182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8" name="Shape 48"/>
        <p:cNvGrpSpPr/>
        <p:nvPr/>
      </p:nvGrpSpPr>
      <p:grpSpPr>
        <a:xfrm>
          <a:off x="0" y="0"/>
          <a:ext cx="0" cy="0"/>
          <a:chOff x="0" y="0"/>
          <a:chExt cx="0" cy="0"/>
        </a:xfrm>
      </p:grpSpPr>
      <p:sp>
        <p:nvSpPr>
          <p:cNvPr id="49" name="Google Shape;49;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0" name="Google Shape;50;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1" name="Shape 5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52" name="Shape 52"/>
        <p:cNvGrpSpPr/>
        <p:nvPr/>
      </p:nvGrpSpPr>
      <p:grpSpPr>
        <a:xfrm>
          <a:off x="0" y="0"/>
          <a:ext cx="0" cy="0"/>
          <a:chOff x="0" y="0"/>
          <a:chExt cx="0" cy="0"/>
        </a:xfrm>
      </p:grpSpPr>
      <p:sp>
        <p:nvSpPr>
          <p:cNvPr id="53" name="Google Shape;53;p1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sz="6000"/>
            </a:lvl1pPr>
            <a:lvl2pPr lvl="1">
              <a:spcBef>
                <a:spcPts val="0"/>
              </a:spcBef>
              <a:spcAft>
                <a:spcPts val="0"/>
              </a:spcAft>
              <a:buNone/>
              <a:defRPr sz="6000">
                <a:latin typeface="Nunito"/>
                <a:ea typeface="Nunito"/>
                <a:cs typeface="Nunito"/>
                <a:sym typeface="Nunito"/>
              </a:defRPr>
            </a:lvl2pPr>
            <a:lvl3pPr lvl="2">
              <a:spcBef>
                <a:spcPts val="0"/>
              </a:spcBef>
              <a:spcAft>
                <a:spcPts val="0"/>
              </a:spcAft>
              <a:buNone/>
              <a:defRPr sz="6000">
                <a:latin typeface="Nunito"/>
                <a:ea typeface="Nunito"/>
                <a:cs typeface="Nunito"/>
                <a:sym typeface="Nunito"/>
              </a:defRPr>
            </a:lvl3pPr>
            <a:lvl4pPr lvl="3">
              <a:spcBef>
                <a:spcPts val="0"/>
              </a:spcBef>
              <a:spcAft>
                <a:spcPts val="0"/>
              </a:spcAft>
              <a:buNone/>
              <a:defRPr sz="6000">
                <a:latin typeface="Nunito"/>
                <a:ea typeface="Nunito"/>
                <a:cs typeface="Nunito"/>
                <a:sym typeface="Nunito"/>
              </a:defRPr>
            </a:lvl4pPr>
            <a:lvl5pPr lvl="4">
              <a:spcBef>
                <a:spcPts val="0"/>
              </a:spcBef>
              <a:spcAft>
                <a:spcPts val="0"/>
              </a:spcAft>
              <a:buNone/>
              <a:defRPr sz="6000">
                <a:latin typeface="Nunito"/>
                <a:ea typeface="Nunito"/>
                <a:cs typeface="Nunito"/>
                <a:sym typeface="Nunito"/>
              </a:defRPr>
            </a:lvl5pPr>
            <a:lvl6pPr lvl="5">
              <a:spcBef>
                <a:spcPts val="0"/>
              </a:spcBef>
              <a:spcAft>
                <a:spcPts val="0"/>
              </a:spcAft>
              <a:buNone/>
              <a:defRPr sz="6000">
                <a:latin typeface="Nunito"/>
                <a:ea typeface="Nunito"/>
                <a:cs typeface="Nunito"/>
                <a:sym typeface="Nunito"/>
              </a:defRPr>
            </a:lvl6pPr>
            <a:lvl7pPr lvl="6">
              <a:spcBef>
                <a:spcPts val="0"/>
              </a:spcBef>
              <a:spcAft>
                <a:spcPts val="0"/>
              </a:spcAft>
              <a:buNone/>
              <a:defRPr sz="6000">
                <a:latin typeface="Nunito"/>
                <a:ea typeface="Nunito"/>
                <a:cs typeface="Nunito"/>
                <a:sym typeface="Nunito"/>
              </a:defRPr>
            </a:lvl7pPr>
            <a:lvl8pPr lvl="7">
              <a:spcBef>
                <a:spcPts val="0"/>
              </a:spcBef>
              <a:spcAft>
                <a:spcPts val="0"/>
              </a:spcAft>
              <a:buNone/>
              <a:defRPr sz="6000">
                <a:latin typeface="Nunito"/>
                <a:ea typeface="Nunito"/>
                <a:cs typeface="Nunito"/>
                <a:sym typeface="Nunito"/>
              </a:defRPr>
            </a:lvl8pPr>
            <a:lvl9pPr lvl="8">
              <a:spcBef>
                <a:spcPts val="0"/>
              </a:spcBef>
              <a:spcAft>
                <a:spcPts val="0"/>
              </a:spcAft>
              <a:buNone/>
              <a:defRPr sz="6000">
                <a:latin typeface="Nunito"/>
                <a:ea typeface="Nunito"/>
                <a:cs typeface="Nunito"/>
                <a:sym typeface="Nunito"/>
              </a:defRPr>
            </a:lvl9pPr>
          </a:lstStyle>
          <a:p/>
        </p:txBody>
      </p:sp>
      <p:sp>
        <p:nvSpPr>
          <p:cNvPr id="54" name="Google Shape;54;p13"/>
          <p:cNvSpPr txBox="1"/>
          <p:nvPr>
            <p:ph idx="1" type="subTitle"/>
          </p:nvPr>
        </p:nvSpPr>
        <p:spPr>
          <a:xfrm>
            <a:off x="713225" y="2055745"/>
            <a:ext cx="2984100" cy="3927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sz="1600"/>
            </a:lvl1pPr>
            <a:lvl2pPr lvl="1" algn="ctr">
              <a:spcBef>
                <a:spcPts val="0"/>
              </a:spcBef>
              <a:spcAft>
                <a:spcPts val="0"/>
              </a:spcAft>
              <a:buNone/>
              <a:defRPr sz="1600"/>
            </a:lvl2pPr>
            <a:lvl3pPr lvl="2" algn="ctr">
              <a:spcBef>
                <a:spcPts val="0"/>
              </a:spcBef>
              <a:spcAft>
                <a:spcPts val="0"/>
              </a:spcAft>
              <a:buNone/>
              <a:defRPr sz="1600"/>
            </a:lvl3pPr>
            <a:lvl4pPr lvl="3" algn="ctr">
              <a:spcBef>
                <a:spcPts val="0"/>
              </a:spcBef>
              <a:spcAft>
                <a:spcPts val="0"/>
              </a:spcAft>
              <a:buNone/>
              <a:defRPr sz="1600"/>
            </a:lvl4pPr>
            <a:lvl5pPr lvl="4" algn="ctr">
              <a:spcBef>
                <a:spcPts val="0"/>
              </a:spcBef>
              <a:spcAft>
                <a:spcPts val="0"/>
              </a:spcAft>
              <a:buNone/>
              <a:defRPr sz="1600"/>
            </a:lvl5pPr>
            <a:lvl6pPr lvl="5" algn="ctr">
              <a:spcBef>
                <a:spcPts val="0"/>
              </a:spcBef>
              <a:spcAft>
                <a:spcPts val="0"/>
              </a:spcAft>
              <a:buNone/>
              <a:defRPr sz="1600"/>
            </a:lvl6pPr>
            <a:lvl7pPr lvl="6" algn="ctr">
              <a:spcBef>
                <a:spcPts val="0"/>
              </a:spcBef>
              <a:spcAft>
                <a:spcPts val="0"/>
              </a:spcAft>
              <a:buNone/>
              <a:defRPr sz="1600"/>
            </a:lvl7pPr>
            <a:lvl8pPr lvl="7" algn="ctr">
              <a:spcBef>
                <a:spcPts val="0"/>
              </a:spcBef>
              <a:spcAft>
                <a:spcPts val="0"/>
              </a:spcAft>
              <a:buNone/>
              <a:defRPr sz="1600"/>
            </a:lvl8pPr>
            <a:lvl9pPr lvl="8" algn="ctr">
              <a:spcBef>
                <a:spcPts val="0"/>
              </a:spcBef>
              <a:spcAft>
                <a:spcPts val="0"/>
              </a:spcAft>
              <a:buNone/>
              <a:defRPr sz="1600"/>
            </a:lvl9pPr>
          </a:lstStyle>
          <a:p/>
        </p:txBody>
      </p:sp>
      <p:sp>
        <p:nvSpPr>
          <p:cNvPr id="55" name="Google Shape;55;p13"/>
          <p:cNvSpPr txBox="1"/>
          <p:nvPr>
            <p:ph idx="2" type="title"/>
          </p:nvPr>
        </p:nvSpPr>
        <p:spPr>
          <a:xfrm>
            <a:off x="716075" y="1151538"/>
            <a:ext cx="2978400" cy="764700"/>
          </a:xfrm>
          <a:prstGeom prst="rect">
            <a:avLst/>
          </a:prstGeom>
        </p:spPr>
        <p:txBody>
          <a:bodyPr anchorCtr="0" anchor="b" bIns="91425" lIns="91425" spcFirstLastPara="1" rIns="91425" wrap="square" tIns="91425">
            <a:noAutofit/>
          </a:bodyPr>
          <a:lstStyle>
            <a:lvl1pPr lvl="0" algn="ctr">
              <a:spcBef>
                <a:spcPts val="0"/>
              </a:spcBef>
              <a:spcAft>
                <a:spcPts val="0"/>
              </a:spcAft>
              <a:buNone/>
              <a:defRPr sz="5000"/>
            </a:lvl1pPr>
            <a:lvl2pPr lvl="1" algn="ctr">
              <a:spcBef>
                <a:spcPts val="0"/>
              </a:spcBef>
              <a:spcAft>
                <a:spcPts val="0"/>
              </a:spcAft>
              <a:buNone/>
              <a:defRPr sz="5000"/>
            </a:lvl2pPr>
            <a:lvl3pPr lvl="2" algn="ctr">
              <a:spcBef>
                <a:spcPts val="0"/>
              </a:spcBef>
              <a:spcAft>
                <a:spcPts val="0"/>
              </a:spcAft>
              <a:buNone/>
              <a:defRPr sz="5000"/>
            </a:lvl3pPr>
            <a:lvl4pPr lvl="3" algn="ctr">
              <a:spcBef>
                <a:spcPts val="0"/>
              </a:spcBef>
              <a:spcAft>
                <a:spcPts val="0"/>
              </a:spcAft>
              <a:buNone/>
              <a:defRPr sz="5000"/>
            </a:lvl4pPr>
            <a:lvl5pPr lvl="4" algn="ctr">
              <a:spcBef>
                <a:spcPts val="0"/>
              </a:spcBef>
              <a:spcAft>
                <a:spcPts val="0"/>
              </a:spcAft>
              <a:buNone/>
              <a:defRPr sz="5000"/>
            </a:lvl5pPr>
            <a:lvl6pPr lvl="5" algn="ctr">
              <a:spcBef>
                <a:spcPts val="0"/>
              </a:spcBef>
              <a:spcAft>
                <a:spcPts val="0"/>
              </a:spcAft>
              <a:buNone/>
              <a:defRPr sz="5000"/>
            </a:lvl6pPr>
            <a:lvl7pPr lvl="6" algn="ctr">
              <a:spcBef>
                <a:spcPts val="0"/>
              </a:spcBef>
              <a:spcAft>
                <a:spcPts val="0"/>
              </a:spcAft>
              <a:buNone/>
              <a:defRPr sz="5000"/>
            </a:lvl7pPr>
            <a:lvl8pPr lvl="7" algn="ctr">
              <a:spcBef>
                <a:spcPts val="0"/>
              </a:spcBef>
              <a:spcAft>
                <a:spcPts val="0"/>
              </a:spcAft>
              <a:buNone/>
              <a:defRPr sz="5000"/>
            </a:lvl8pPr>
            <a:lvl9pPr lvl="8" algn="ctr">
              <a:spcBef>
                <a:spcPts val="0"/>
              </a:spcBef>
              <a:spcAft>
                <a:spcPts val="0"/>
              </a:spcAft>
              <a:buNone/>
              <a:defRPr sz="5000"/>
            </a:lvl9pPr>
          </a:lstStyle>
          <a:p/>
        </p:txBody>
      </p:sp>
      <p:sp>
        <p:nvSpPr>
          <p:cNvPr id="56" name="Google Shape;56;p13"/>
          <p:cNvSpPr txBox="1"/>
          <p:nvPr>
            <p:ph idx="3" type="subTitle"/>
          </p:nvPr>
        </p:nvSpPr>
        <p:spPr>
          <a:xfrm>
            <a:off x="713225" y="2956363"/>
            <a:ext cx="2984100" cy="39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7" name="Google Shape;57;p13"/>
          <p:cNvSpPr txBox="1"/>
          <p:nvPr>
            <p:ph idx="4" type="subTitle"/>
          </p:nvPr>
        </p:nvSpPr>
        <p:spPr>
          <a:xfrm>
            <a:off x="713225" y="3856963"/>
            <a:ext cx="2984100" cy="39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8" name="Google Shape;58;p13"/>
          <p:cNvSpPr txBox="1"/>
          <p:nvPr>
            <p:ph idx="5" type="subTitle"/>
          </p:nvPr>
        </p:nvSpPr>
        <p:spPr>
          <a:xfrm>
            <a:off x="5446675" y="2055745"/>
            <a:ext cx="2984100" cy="39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9" name="Google Shape;59;p13"/>
          <p:cNvSpPr txBox="1"/>
          <p:nvPr>
            <p:ph idx="6" type="title"/>
          </p:nvPr>
        </p:nvSpPr>
        <p:spPr>
          <a:xfrm>
            <a:off x="5449525" y="1151538"/>
            <a:ext cx="2978400" cy="7647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5000"/>
            </a:lvl1pPr>
            <a:lvl2pPr lvl="1" rtl="0" algn="ctr">
              <a:spcBef>
                <a:spcPts val="0"/>
              </a:spcBef>
              <a:spcAft>
                <a:spcPts val="0"/>
              </a:spcAft>
              <a:buNone/>
              <a:defRPr sz="5000"/>
            </a:lvl2pPr>
            <a:lvl3pPr lvl="2" rtl="0" algn="ctr">
              <a:spcBef>
                <a:spcPts val="0"/>
              </a:spcBef>
              <a:spcAft>
                <a:spcPts val="0"/>
              </a:spcAft>
              <a:buNone/>
              <a:defRPr sz="5000"/>
            </a:lvl3pPr>
            <a:lvl4pPr lvl="3" rtl="0" algn="ctr">
              <a:spcBef>
                <a:spcPts val="0"/>
              </a:spcBef>
              <a:spcAft>
                <a:spcPts val="0"/>
              </a:spcAft>
              <a:buNone/>
              <a:defRPr sz="5000"/>
            </a:lvl4pPr>
            <a:lvl5pPr lvl="4" rtl="0" algn="ctr">
              <a:spcBef>
                <a:spcPts val="0"/>
              </a:spcBef>
              <a:spcAft>
                <a:spcPts val="0"/>
              </a:spcAft>
              <a:buNone/>
              <a:defRPr sz="5000"/>
            </a:lvl5pPr>
            <a:lvl6pPr lvl="5" rtl="0" algn="ctr">
              <a:spcBef>
                <a:spcPts val="0"/>
              </a:spcBef>
              <a:spcAft>
                <a:spcPts val="0"/>
              </a:spcAft>
              <a:buNone/>
              <a:defRPr sz="5000"/>
            </a:lvl6pPr>
            <a:lvl7pPr lvl="6" rtl="0" algn="ctr">
              <a:spcBef>
                <a:spcPts val="0"/>
              </a:spcBef>
              <a:spcAft>
                <a:spcPts val="0"/>
              </a:spcAft>
              <a:buNone/>
              <a:defRPr sz="5000"/>
            </a:lvl7pPr>
            <a:lvl8pPr lvl="7" rtl="0" algn="ctr">
              <a:spcBef>
                <a:spcPts val="0"/>
              </a:spcBef>
              <a:spcAft>
                <a:spcPts val="0"/>
              </a:spcAft>
              <a:buNone/>
              <a:defRPr sz="5000"/>
            </a:lvl8pPr>
            <a:lvl9pPr lvl="8" rtl="0" algn="ctr">
              <a:spcBef>
                <a:spcPts val="0"/>
              </a:spcBef>
              <a:spcAft>
                <a:spcPts val="0"/>
              </a:spcAft>
              <a:buNone/>
              <a:defRPr sz="5000"/>
            </a:lvl9pPr>
          </a:lstStyle>
          <a:p/>
        </p:txBody>
      </p:sp>
      <p:sp>
        <p:nvSpPr>
          <p:cNvPr id="60" name="Google Shape;60;p13"/>
          <p:cNvSpPr txBox="1"/>
          <p:nvPr>
            <p:ph idx="7" type="subTitle"/>
          </p:nvPr>
        </p:nvSpPr>
        <p:spPr>
          <a:xfrm>
            <a:off x="5446675" y="2956363"/>
            <a:ext cx="2984100" cy="39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1" name="Google Shape;61;p13"/>
          <p:cNvSpPr txBox="1"/>
          <p:nvPr>
            <p:ph idx="8" type="subTitle"/>
          </p:nvPr>
        </p:nvSpPr>
        <p:spPr>
          <a:xfrm>
            <a:off x="5446675" y="3856963"/>
            <a:ext cx="2984100" cy="39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 text ">
  <p:cSld name="CUSTOM_1_1">
    <p:spTree>
      <p:nvGrpSpPr>
        <p:cNvPr id="62" name="Shape 62"/>
        <p:cNvGrpSpPr/>
        <p:nvPr/>
      </p:nvGrpSpPr>
      <p:grpSpPr>
        <a:xfrm>
          <a:off x="0" y="0"/>
          <a:ext cx="0" cy="0"/>
          <a:chOff x="0" y="0"/>
          <a:chExt cx="0" cy="0"/>
        </a:xfrm>
      </p:grpSpPr>
      <p:sp>
        <p:nvSpPr>
          <p:cNvPr id="63" name="Google Shape;63;p1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p:txBody>
      </p:sp>
      <p:sp>
        <p:nvSpPr>
          <p:cNvPr id="64" name="Google Shape;64;p14"/>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
        <p:nvSpPr>
          <p:cNvPr id="65" name="Google Shape;65;p14"/>
          <p:cNvSpPr txBox="1"/>
          <p:nvPr>
            <p:ph idx="1" type="subTitle"/>
          </p:nvPr>
        </p:nvSpPr>
        <p:spPr>
          <a:xfrm>
            <a:off x="2994000" y="1793200"/>
            <a:ext cx="3156000" cy="756300"/>
          </a:xfrm>
          <a:prstGeom prst="rect">
            <a:avLst/>
          </a:prstGeom>
          <a:noFill/>
        </p:spPr>
        <p:txBody>
          <a:bodyPr anchorCtr="0" anchor="ctr"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 text  2">
  <p:cSld name="CUSTOM_1_1_2">
    <p:spTree>
      <p:nvGrpSpPr>
        <p:cNvPr id="66" name="Shape 66"/>
        <p:cNvGrpSpPr/>
        <p:nvPr/>
      </p:nvGrpSpPr>
      <p:grpSpPr>
        <a:xfrm>
          <a:off x="0" y="0"/>
          <a:ext cx="0" cy="0"/>
          <a:chOff x="0" y="0"/>
          <a:chExt cx="0" cy="0"/>
        </a:xfrm>
      </p:grpSpPr>
      <p:grpSp>
        <p:nvGrpSpPr>
          <p:cNvPr id="67" name="Google Shape;67;p15"/>
          <p:cNvGrpSpPr/>
          <p:nvPr/>
        </p:nvGrpSpPr>
        <p:grpSpPr>
          <a:xfrm>
            <a:off x="6345151" y="1601353"/>
            <a:ext cx="2701195" cy="2419543"/>
            <a:chOff x="-813174" y="1753753"/>
            <a:chExt cx="2701195" cy="2419543"/>
          </a:xfrm>
        </p:grpSpPr>
        <p:sp>
          <p:nvSpPr>
            <p:cNvPr id="68" name="Google Shape;68;p15"/>
            <p:cNvSpPr/>
            <p:nvPr/>
          </p:nvSpPr>
          <p:spPr>
            <a:xfrm rot="4993106">
              <a:off x="224345" y="1781107"/>
              <a:ext cx="626156" cy="2645767"/>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 name="Google Shape;69;p15"/>
            <p:cNvGrpSpPr/>
            <p:nvPr/>
          </p:nvGrpSpPr>
          <p:grpSpPr>
            <a:xfrm>
              <a:off x="-144996" y="1753753"/>
              <a:ext cx="821067" cy="1785140"/>
              <a:chOff x="5269250" y="2611925"/>
              <a:chExt cx="520750" cy="1132200"/>
            </a:xfrm>
          </p:grpSpPr>
          <p:sp>
            <p:nvSpPr>
              <p:cNvPr id="70" name="Google Shape;70;p15"/>
              <p:cNvSpPr/>
              <p:nvPr/>
            </p:nvSpPr>
            <p:spPr>
              <a:xfrm>
                <a:off x="5269250" y="2611925"/>
                <a:ext cx="520750" cy="1132200"/>
              </a:xfrm>
              <a:custGeom>
                <a:rect b="b" l="l" r="r" t="t"/>
                <a:pathLst>
                  <a:path extrusionOk="0" h="45288" w="2083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5"/>
              <p:cNvSpPr/>
              <p:nvPr/>
            </p:nvSpPr>
            <p:spPr>
              <a:xfrm>
                <a:off x="5375525" y="2730650"/>
                <a:ext cx="309825" cy="998550"/>
              </a:xfrm>
              <a:custGeom>
                <a:rect b="b" l="l" r="r" t="t"/>
                <a:pathLst>
                  <a:path extrusionOk="0" h="39942" w="12393">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5"/>
              <p:cNvSpPr/>
              <p:nvPr/>
            </p:nvSpPr>
            <p:spPr>
              <a:xfrm>
                <a:off x="5600650" y="2767750"/>
                <a:ext cx="114650" cy="87200"/>
              </a:xfrm>
              <a:custGeom>
                <a:rect b="b" l="l" r="r" t="t"/>
                <a:pathLst>
                  <a:path extrusionOk="0" h="3488" w="4586">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5"/>
              <p:cNvSpPr/>
              <p:nvPr/>
            </p:nvSpPr>
            <p:spPr>
              <a:xfrm>
                <a:off x="5514125" y="2889900"/>
                <a:ext cx="183650" cy="111475"/>
              </a:xfrm>
              <a:custGeom>
                <a:rect b="b" l="l" r="r" t="t"/>
                <a:pathLst>
                  <a:path extrusionOk="0" h="4459" w="7346">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5"/>
              <p:cNvSpPr/>
              <p:nvPr/>
            </p:nvSpPr>
            <p:spPr>
              <a:xfrm>
                <a:off x="5488175" y="3009725"/>
                <a:ext cx="135550" cy="113975"/>
              </a:xfrm>
              <a:custGeom>
                <a:rect b="b" l="l" r="r" t="t"/>
                <a:pathLst>
                  <a:path extrusionOk="0" h="4559" w="5422">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5"/>
              <p:cNvSpPr/>
              <p:nvPr/>
            </p:nvSpPr>
            <p:spPr>
              <a:xfrm>
                <a:off x="5411050" y="3114850"/>
                <a:ext cx="205350" cy="166000"/>
              </a:xfrm>
              <a:custGeom>
                <a:rect b="b" l="l" r="r" t="t"/>
                <a:pathLst>
                  <a:path extrusionOk="0" h="6640" w="8214">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5"/>
              <p:cNvSpPr/>
              <p:nvPr/>
            </p:nvSpPr>
            <p:spPr>
              <a:xfrm>
                <a:off x="5372575" y="3295825"/>
                <a:ext cx="183550" cy="154825"/>
              </a:xfrm>
              <a:custGeom>
                <a:rect b="b" l="l" r="r" t="t"/>
                <a:pathLst>
                  <a:path extrusionOk="0" h="6193" w="7342">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5"/>
              <p:cNvSpPr/>
              <p:nvPr/>
            </p:nvSpPr>
            <p:spPr>
              <a:xfrm>
                <a:off x="5353925" y="3462025"/>
                <a:ext cx="150050" cy="97700"/>
              </a:xfrm>
              <a:custGeom>
                <a:rect b="b" l="l" r="r" t="t"/>
                <a:pathLst>
                  <a:path extrusionOk="0" h="3908" w="6002">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 name="Google Shape;78;p15"/>
            <p:cNvGrpSpPr/>
            <p:nvPr/>
          </p:nvGrpSpPr>
          <p:grpSpPr>
            <a:xfrm rot="5165891">
              <a:off x="-51172" y="2432185"/>
              <a:ext cx="1070081" cy="1187666"/>
              <a:chOff x="6073625" y="2772425"/>
              <a:chExt cx="837925" cy="930000"/>
            </a:xfrm>
          </p:grpSpPr>
          <p:sp>
            <p:nvSpPr>
              <p:cNvPr id="79" name="Google Shape;79;p15"/>
              <p:cNvSpPr/>
              <p:nvPr/>
            </p:nvSpPr>
            <p:spPr>
              <a:xfrm>
                <a:off x="6073625" y="27724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5"/>
              <p:cNvSpPr/>
              <p:nvPr/>
            </p:nvSpPr>
            <p:spPr>
              <a:xfrm>
                <a:off x="6202150" y="28580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5"/>
              <p:cNvSpPr/>
              <p:nvPr/>
            </p:nvSpPr>
            <p:spPr>
              <a:xfrm>
                <a:off x="6166500" y="28590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rgbClr val="005C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5"/>
              <p:cNvSpPr/>
              <p:nvPr/>
            </p:nvSpPr>
            <p:spPr>
              <a:xfrm>
                <a:off x="6214675" y="29671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5"/>
              <p:cNvSpPr/>
              <p:nvPr/>
            </p:nvSpPr>
            <p:spPr>
              <a:xfrm>
                <a:off x="6311500" y="31033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 name="Google Shape;84;p15"/>
            <p:cNvGrpSpPr/>
            <p:nvPr/>
          </p:nvGrpSpPr>
          <p:grpSpPr>
            <a:xfrm rot="4398606">
              <a:off x="-2434" y="2904431"/>
              <a:ext cx="1017753" cy="1214156"/>
              <a:chOff x="3711575" y="2879575"/>
              <a:chExt cx="753325" cy="898700"/>
            </a:xfrm>
          </p:grpSpPr>
          <p:sp>
            <p:nvSpPr>
              <p:cNvPr id="85" name="Google Shape;85;p15"/>
              <p:cNvSpPr/>
              <p:nvPr/>
            </p:nvSpPr>
            <p:spPr>
              <a:xfrm>
                <a:off x="3711575" y="2990850"/>
                <a:ext cx="667200" cy="787425"/>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5"/>
              <p:cNvSpPr/>
              <p:nvPr/>
            </p:nvSpPr>
            <p:spPr>
              <a:xfrm>
                <a:off x="3960350" y="2931500"/>
                <a:ext cx="151250" cy="476475"/>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5"/>
              <p:cNvSpPr/>
              <p:nvPr/>
            </p:nvSpPr>
            <p:spPr>
              <a:xfrm>
                <a:off x="3965050" y="3140425"/>
                <a:ext cx="445450" cy="274450"/>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5"/>
              <p:cNvSpPr/>
              <p:nvPr/>
            </p:nvSpPr>
            <p:spPr>
              <a:xfrm>
                <a:off x="4128250" y="2933175"/>
                <a:ext cx="111725" cy="258175"/>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5"/>
              <p:cNvSpPr/>
              <p:nvPr/>
            </p:nvSpPr>
            <p:spPr>
              <a:xfrm>
                <a:off x="4235825" y="3062775"/>
                <a:ext cx="200150" cy="52475"/>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5"/>
              <p:cNvSpPr/>
              <p:nvPr/>
            </p:nvSpPr>
            <p:spPr>
              <a:xfrm>
                <a:off x="4285700" y="2902300"/>
                <a:ext cx="70900" cy="150900"/>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5"/>
              <p:cNvSpPr/>
              <p:nvPr/>
            </p:nvSpPr>
            <p:spPr>
              <a:xfrm>
                <a:off x="4068400" y="2918450"/>
                <a:ext cx="58050" cy="45000"/>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5"/>
              <p:cNvSpPr/>
              <p:nvPr/>
            </p:nvSpPr>
            <p:spPr>
              <a:xfrm>
                <a:off x="4202475" y="2907850"/>
                <a:ext cx="58050" cy="44975"/>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5"/>
              <p:cNvSpPr/>
              <p:nvPr/>
            </p:nvSpPr>
            <p:spPr>
              <a:xfrm>
                <a:off x="4312850" y="2879575"/>
                <a:ext cx="67125" cy="48750"/>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5"/>
              <p:cNvSpPr/>
              <p:nvPr/>
            </p:nvSpPr>
            <p:spPr>
              <a:xfrm>
                <a:off x="4352875" y="2969150"/>
                <a:ext cx="58075" cy="44975"/>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5"/>
              <p:cNvSpPr/>
              <p:nvPr/>
            </p:nvSpPr>
            <p:spPr>
              <a:xfrm>
                <a:off x="4407100" y="3037800"/>
                <a:ext cx="57800" cy="44200"/>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5"/>
              <p:cNvSpPr/>
              <p:nvPr/>
            </p:nvSpPr>
            <p:spPr>
              <a:xfrm>
                <a:off x="4375225" y="3127725"/>
                <a:ext cx="58350" cy="44200"/>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5"/>
              <p:cNvSpPr/>
              <p:nvPr/>
            </p:nvSpPr>
            <p:spPr>
              <a:xfrm>
                <a:off x="4267050" y="3027175"/>
                <a:ext cx="58050" cy="44200"/>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 name="Google Shape;98;p15"/>
            <p:cNvGrpSpPr/>
            <p:nvPr/>
          </p:nvGrpSpPr>
          <p:grpSpPr>
            <a:xfrm>
              <a:off x="743200" y="2185888"/>
              <a:ext cx="113650" cy="99750"/>
              <a:chOff x="5042000" y="1255775"/>
              <a:chExt cx="113650" cy="99750"/>
            </a:xfrm>
          </p:grpSpPr>
          <p:sp>
            <p:nvSpPr>
              <p:cNvPr id="99" name="Google Shape;99;p1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15"/>
            <p:cNvGrpSpPr/>
            <p:nvPr/>
          </p:nvGrpSpPr>
          <p:grpSpPr>
            <a:xfrm>
              <a:off x="1198625" y="2537138"/>
              <a:ext cx="113650" cy="99750"/>
              <a:chOff x="5042000" y="1255775"/>
              <a:chExt cx="113650" cy="99750"/>
            </a:xfrm>
          </p:grpSpPr>
          <p:sp>
            <p:nvSpPr>
              <p:cNvPr id="103" name="Google Shape;103;p1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 name="Google Shape;106;p15"/>
          <p:cNvGrpSpPr/>
          <p:nvPr/>
        </p:nvGrpSpPr>
        <p:grpSpPr>
          <a:xfrm>
            <a:off x="393547" y="1331157"/>
            <a:ext cx="2010799" cy="2782724"/>
            <a:chOff x="7588862" y="1254957"/>
            <a:chExt cx="2010799" cy="2782724"/>
          </a:xfrm>
        </p:grpSpPr>
        <p:grpSp>
          <p:nvGrpSpPr>
            <p:cNvPr id="107" name="Google Shape;107;p15"/>
            <p:cNvGrpSpPr/>
            <p:nvPr/>
          </p:nvGrpSpPr>
          <p:grpSpPr>
            <a:xfrm rot="-7760581">
              <a:off x="7904694" y="2312488"/>
              <a:ext cx="1194199" cy="1148422"/>
              <a:chOff x="4531600" y="1944475"/>
              <a:chExt cx="956750" cy="920075"/>
            </a:xfrm>
          </p:grpSpPr>
          <p:sp>
            <p:nvSpPr>
              <p:cNvPr id="108" name="Google Shape;108;p15"/>
              <p:cNvSpPr/>
              <p:nvPr/>
            </p:nvSpPr>
            <p:spPr>
              <a:xfrm>
                <a:off x="4531600" y="1944475"/>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5"/>
              <p:cNvSpPr/>
              <p:nvPr/>
            </p:nvSpPr>
            <p:spPr>
              <a:xfrm>
                <a:off x="4656300" y="2089375"/>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5"/>
              <p:cNvSpPr/>
              <p:nvPr/>
            </p:nvSpPr>
            <p:spPr>
              <a:xfrm>
                <a:off x="4720725" y="2518075"/>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5"/>
              <p:cNvSpPr/>
              <p:nvPr/>
            </p:nvSpPr>
            <p:spPr>
              <a:xfrm>
                <a:off x="4845150" y="2336650"/>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5"/>
              <p:cNvSpPr/>
              <p:nvPr/>
            </p:nvSpPr>
            <p:spPr>
              <a:xfrm>
                <a:off x="5001125" y="2227300"/>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5"/>
              <p:cNvSpPr/>
              <p:nvPr/>
            </p:nvSpPr>
            <p:spPr>
              <a:xfrm>
                <a:off x="5113925" y="2118350"/>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 name="Google Shape;114;p15"/>
            <p:cNvSpPr/>
            <p:nvPr/>
          </p:nvSpPr>
          <p:spPr>
            <a:xfrm flipH="1" rot="-7184026">
              <a:off x="8203990" y="2326500"/>
              <a:ext cx="750217" cy="1852256"/>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 name="Google Shape;115;p15"/>
            <p:cNvGrpSpPr/>
            <p:nvPr/>
          </p:nvGrpSpPr>
          <p:grpSpPr>
            <a:xfrm rot="-1110331">
              <a:off x="8152884" y="1407056"/>
              <a:ext cx="1221803" cy="1616571"/>
              <a:chOff x="5908250" y="536500"/>
              <a:chExt cx="793200" cy="1049550"/>
            </a:xfrm>
          </p:grpSpPr>
          <p:sp>
            <p:nvSpPr>
              <p:cNvPr id="116" name="Google Shape;116;p15"/>
              <p:cNvSpPr/>
              <p:nvPr/>
            </p:nvSpPr>
            <p:spPr>
              <a:xfrm>
                <a:off x="5908250" y="536500"/>
                <a:ext cx="793200" cy="1049550"/>
              </a:xfrm>
              <a:custGeom>
                <a:rect b="b" l="l" r="r" t="t"/>
                <a:pathLst>
                  <a:path extrusionOk="0" h="41982" w="31728">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5"/>
              <p:cNvSpPr/>
              <p:nvPr/>
            </p:nvSpPr>
            <p:spPr>
              <a:xfrm>
                <a:off x="6264900" y="578275"/>
                <a:ext cx="308550" cy="982625"/>
              </a:xfrm>
              <a:custGeom>
                <a:rect b="b" l="l" r="r" t="t"/>
                <a:pathLst>
                  <a:path extrusionOk="0" h="39305" w="12342">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5"/>
              <p:cNvSpPr/>
              <p:nvPr/>
            </p:nvSpPr>
            <p:spPr>
              <a:xfrm>
                <a:off x="6171500" y="727075"/>
                <a:ext cx="371850" cy="138800"/>
              </a:xfrm>
              <a:custGeom>
                <a:rect b="b" l="l" r="r" t="t"/>
                <a:pathLst>
                  <a:path extrusionOk="0" h="5552" w="14874">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5"/>
              <p:cNvSpPr/>
              <p:nvPr/>
            </p:nvSpPr>
            <p:spPr>
              <a:xfrm>
                <a:off x="6061800" y="845825"/>
                <a:ext cx="505450" cy="114975"/>
              </a:xfrm>
              <a:custGeom>
                <a:rect b="b" l="l" r="r" t="t"/>
                <a:pathLst>
                  <a:path extrusionOk="0" h="4599" w="20218">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5"/>
              <p:cNvSpPr/>
              <p:nvPr/>
            </p:nvSpPr>
            <p:spPr>
              <a:xfrm>
                <a:off x="5972900" y="995425"/>
                <a:ext cx="586700" cy="75025"/>
              </a:xfrm>
              <a:custGeom>
                <a:rect b="b" l="l" r="r" t="t"/>
                <a:pathLst>
                  <a:path extrusionOk="0" h="3001" w="23468">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5"/>
              <p:cNvSpPr/>
              <p:nvPr/>
            </p:nvSpPr>
            <p:spPr>
              <a:xfrm>
                <a:off x="6049100" y="1128500"/>
                <a:ext cx="520700" cy="69875"/>
              </a:xfrm>
              <a:custGeom>
                <a:rect b="b" l="l" r="r" t="t"/>
                <a:pathLst>
                  <a:path extrusionOk="0" h="2795" w="20828">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15"/>
            <p:cNvGrpSpPr/>
            <p:nvPr/>
          </p:nvGrpSpPr>
          <p:grpSpPr>
            <a:xfrm rot="-7159447">
              <a:off x="8478063" y="2524349"/>
              <a:ext cx="941689" cy="727305"/>
              <a:chOff x="5517750" y="1707725"/>
              <a:chExt cx="618800" cy="477925"/>
            </a:xfrm>
          </p:grpSpPr>
          <p:sp>
            <p:nvSpPr>
              <p:cNvPr id="123" name="Google Shape;123;p15"/>
              <p:cNvSpPr/>
              <p:nvPr/>
            </p:nvSpPr>
            <p:spPr>
              <a:xfrm>
                <a:off x="5517750" y="17077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5"/>
              <p:cNvSpPr/>
              <p:nvPr/>
            </p:nvSpPr>
            <p:spPr>
              <a:xfrm>
                <a:off x="5589700" y="18786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5"/>
              <p:cNvSpPr/>
              <p:nvPr/>
            </p:nvSpPr>
            <p:spPr>
              <a:xfrm>
                <a:off x="5650025" y="19328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5"/>
              <p:cNvSpPr/>
              <p:nvPr/>
            </p:nvSpPr>
            <p:spPr>
              <a:xfrm>
                <a:off x="5706100" y="19326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5"/>
              <p:cNvSpPr/>
              <p:nvPr/>
            </p:nvSpPr>
            <p:spPr>
              <a:xfrm>
                <a:off x="5709625" y="20145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 name="Google Shape;128;p15"/>
            <p:cNvGrpSpPr/>
            <p:nvPr/>
          </p:nvGrpSpPr>
          <p:grpSpPr>
            <a:xfrm>
              <a:off x="8001025" y="2341963"/>
              <a:ext cx="113650" cy="99750"/>
              <a:chOff x="5042000" y="1255775"/>
              <a:chExt cx="113650" cy="99750"/>
            </a:xfrm>
          </p:grpSpPr>
          <p:sp>
            <p:nvSpPr>
              <p:cNvPr id="129" name="Google Shape;129;p1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15"/>
            <p:cNvGrpSpPr/>
            <p:nvPr/>
          </p:nvGrpSpPr>
          <p:grpSpPr>
            <a:xfrm>
              <a:off x="7778175" y="3202738"/>
              <a:ext cx="113650" cy="99750"/>
              <a:chOff x="5042000" y="1255775"/>
              <a:chExt cx="113650" cy="99750"/>
            </a:xfrm>
          </p:grpSpPr>
          <p:sp>
            <p:nvSpPr>
              <p:cNvPr id="133" name="Google Shape;133;p1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 name="Google Shape;136;p15"/>
          <p:cNvSpPr/>
          <p:nvPr/>
        </p:nvSpPr>
        <p:spPr>
          <a:xfrm>
            <a:off x="1975425" y="1601350"/>
            <a:ext cx="5356093" cy="2666798"/>
          </a:xfrm>
          <a:custGeom>
            <a:rect b="b" l="l" r="r" t="t"/>
            <a:pathLst>
              <a:path extrusionOk="0" h="97284" w="219602">
                <a:moveTo>
                  <a:pt x="133557" y="0"/>
                </a:moveTo>
                <a:cubicBezTo>
                  <a:pt x="93832" y="0"/>
                  <a:pt x="53818" y="4471"/>
                  <a:pt x="15033" y="9618"/>
                </a:cubicBezTo>
                <a:cubicBezTo>
                  <a:pt x="9600" y="10342"/>
                  <a:pt x="6521" y="12153"/>
                  <a:pt x="5343" y="14327"/>
                </a:cubicBezTo>
                <a:cubicBezTo>
                  <a:pt x="4619" y="15232"/>
                  <a:pt x="4076" y="16228"/>
                  <a:pt x="3713" y="17315"/>
                </a:cubicBezTo>
                <a:cubicBezTo>
                  <a:pt x="2808" y="19579"/>
                  <a:pt x="2174" y="21933"/>
                  <a:pt x="1812" y="24379"/>
                </a:cubicBezTo>
                <a:cubicBezTo>
                  <a:pt x="272" y="30355"/>
                  <a:pt x="1630" y="37238"/>
                  <a:pt x="1902" y="42581"/>
                </a:cubicBezTo>
                <a:cubicBezTo>
                  <a:pt x="3170" y="68661"/>
                  <a:pt x="0" y="94651"/>
                  <a:pt x="43287" y="96281"/>
                </a:cubicBezTo>
                <a:cubicBezTo>
                  <a:pt x="55331" y="96779"/>
                  <a:pt x="67466" y="96915"/>
                  <a:pt x="79612" y="96915"/>
                </a:cubicBezTo>
                <a:cubicBezTo>
                  <a:pt x="91758" y="96915"/>
                  <a:pt x="103915" y="96779"/>
                  <a:pt x="116004" y="96734"/>
                </a:cubicBezTo>
                <a:cubicBezTo>
                  <a:pt x="116806" y="96727"/>
                  <a:pt x="117613" y="96724"/>
                  <a:pt x="118425" y="96724"/>
                </a:cubicBezTo>
                <a:cubicBezTo>
                  <a:pt x="129327" y="96724"/>
                  <a:pt x="141169" y="97284"/>
                  <a:pt x="152888" y="97284"/>
                </a:cubicBezTo>
                <a:cubicBezTo>
                  <a:pt x="163976" y="97284"/>
                  <a:pt x="174954" y="96783"/>
                  <a:pt x="184918" y="94832"/>
                </a:cubicBezTo>
                <a:cubicBezTo>
                  <a:pt x="218515" y="88131"/>
                  <a:pt x="214802" y="59605"/>
                  <a:pt x="215889" y="39230"/>
                </a:cubicBezTo>
                <a:cubicBezTo>
                  <a:pt x="216523" y="27820"/>
                  <a:pt x="219602" y="14327"/>
                  <a:pt x="204932" y="6991"/>
                </a:cubicBezTo>
                <a:cubicBezTo>
                  <a:pt x="192797" y="834"/>
                  <a:pt x="173146" y="1377"/>
                  <a:pt x="159019" y="652"/>
                </a:cubicBezTo>
                <a:cubicBezTo>
                  <a:pt x="150555" y="205"/>
                  <a:pt x="142063" y="0"/>
                  <a:pt x="133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p:txBody>
      </p:sp>
      <p:sp>
        <p:nvSpPr>
          <p:cNvPr id="138" name="Google Shape;138;p15"/>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
        <p:nvSpPr>
          <p:cNvPr id="139" name="Google Shape;139;p15"/>
          <p:cNvSpPr txBox="1"/>
          <p:nvPr>
            <p:ph idx="1" type="subTitle"/>
          </p:nvPr>
        </p:nvSpPr>
        <p:spPr>
          <a:xfrm>
            <a:off x="2532325" y="1748925"/>
            <a:ext cx="4242300" cy="22830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None/>
              <a:defRPr sz="2000"/>
            </a:lvl1pPr>
            <a:lvl2pPr lvl="1" rtl="0" algn="ctr">
              <a:spcBef>
                <a:spcPts val="0"/>
              </a:spcBef>
              <a:spcAft>
                <a:spcPts val="0"/>
              </a:spcAft>
              <a:buNone/>
              <a:defRPr sz="2000"/>
            </a:lvl2pPr>
            <a:lvl3pPr lvl="2" rtl="0" algn="ctr">
              <a:spcBef>
                <a:spcPts val="0"/>
              </a:spcBef>
              <a:spcAft>
                <a:spcPts val="0"/>
              </a:spcAft>
              <a:buNone/>
              <a:defRPr sz="2000"/>
            </a:lvl3pPr>
            <a:lvl4pPr lvl="3" rtl="0" algn="ctr">
              <a:spcBef>
                <a:spcPts val="0"/>
              </a:spcBef>
              <a:spcAft>
                <a:spcPts val="0"/>
              </a:spcAft>
              <a:buNone/>
              <a:defRPr sz="2000"/>
            </a:lvl4pPr>
            <a:lvl5pPr lvl="4" rtl="0" algn="ctr">
              <a:spcBef>
                <a:spcPts val="0"/>
              </a:spcBef>
              <a:spcAft>
                <a:spcPts val="0"/>
              </a:spcAft>
              <a:buNone/>
              <a:defRPr sz="2000"/>
            </a:lvl5pPr>
            <a:lvl6pPr lvl="5" rtl="0" algn="ctr">
              <a:spcBef>
                <a:spcPts val="0"/>
              </a:spcBef>
              <a:spcAft>
                <a:spcPts val="0"/>
              </a:spcAft>
              <a:buNone/>
              <a:defRPr sz="2000"/>
            </a:lvl6pPr>
            <a:lvl7pPr lvl="6" rtl="0" algn="ctr">
              <a:spcBef>
                <a:spcPts val="0"/>
              </a:spcBef>
              <a:spcAft>
                <a:spcPts val="0"/>
              </a:spcAft>
              <a:buNone/>
              <a:defRPr sz="2000"/>
            </a:lvl7pPr>
            <a:lvl8pPr lvl="7" rtl="0" algn="ctr">
              <a:spcBef>
                <a:spcPts val="0"/>
              </a:spcBef>
              <a:spcAft>
                <a:spcPts val="0"/>
              </a:spcAft>
              <a:buNone/>
              <a:defRPr sz="2000"/>
            </a:lvl8pPr>
            <a:lvl9pPr lvl="8" rtl="0" algn="ctr">
              <a:spcBef>
                <a:spcPts val="0"/>
              </a:spcBef>
              <a:spcAft>
                <a:spcPts val="0"/>
              </a:spcAft>
              <a:buNone/>
              <a:defRPr sz="2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
  <p:cSld name="CUSTOM_1_1_1">
    <p:spTree>
      <p:nvGrpSpPr>
        <p:cNvPr id="140" name="Shape 140"/>
        <p:cNvGrpSpPr/>
        <p:nvPr/>
      </p:nvGrpSpPr>
      <p:grpSpPr>
        <a:xfrm>
          <a:off x="0" y="0"/>
          <a:ext cx="0" cy="0"/>
          <a:chOff x="0" y="0"/>
          <a:chExt cx="0" cy="0"/>
        </a:xfrm>
      </p:grpSpPr>
      <p:grpSp>
        <p:nvGrpSpPr>
          <p:cNvPr id="141" name="Google Shape;141;p16"/>
          <p:cNvGrpSpPr/>
          <p:nvPr/>
        </p:nvGrpSpPr>
        <p:grpSpPr>
          <a:xfrm rot="10800000">
            <a:off x="6941981" y="2375985"/>
            <a:ext cx="2125808" cy="1776009"/>
            <a:chOff x="6865860" y="1496266"/>
            <a:chExt cx="3018328" cy="2521666"/>
          </a:xfrm>
        </p:grpSpPr>
        <p:grpSp>
          <p:nvGrpSpPr>
            <p:cNvPr id="142" name="Google Shape;142;p16"/>
            <p:cNvGrpSpPr/>
            <p:nvPr/>
          </p:nvGrpSpPr>
          <p:grpSpPr>
            <a:xfrm rot="-4541450">
              <a:off x="8039638" y="2532038"/>
              <a:ext cx="1262885" cy="1401657"/>
              <a:chOff x="7832525" y="3078325"/>
              <a:chExt cx="837925" cy="930000"/>
            </a:xfrm>
          </p:grpSpPr>
          <p:sp>
            <p:nvSpPr>
              <p:cNvPr id="143" name="Google Shape;143;p16"/>
              <p:cNvSpPr/>
              <p:nvPr/>
            </p:nvSpPr>
            <p:spPr>
              <a:xfrm>
                <a:off x="7832525" y="30783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6"/>
              <p:cNvSpPr/>
              <p:nvPr/>
            </p:nvSpPr>
            <p:spPr>
              <a:xfrm>
                <a:off x="7961050" y="31639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6"/>
              <p:cNvSpPr/>
              <p:nvPr/>
            </p:nvSpPr>
            <p:spPr>
              <a:xfrm>
                <a:off x="7925400" y="31649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6"/>
              <p:cNvSpPr/>
              <p:nvPr/>
            </p:nvSpPr>
            <p:spPr>
              <a:xfrm>
                <a:off x="7973575" y="32730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6"/>
              <p:cNvSpPr/>
              <p:nvPr/>
            </p:nvSpPr>
            <p:spPr>
              <a:xfrm>
                <a:off x="8070400" y="34092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 name="Google Shape;148;p16"/>
            <p:cNvGrpSpPr/>
            <p:nvPr/>
          </p:nvGrpSpPr>
          <p:grpSpPr>
            <a:xfrm rot="-4132359">
              <a:off x="8248805" y="1611211"/>
              <a:ext cx="1325325" cy="1573506"/>
              <a:chOff x="4180300" y="2495950"/>
              <a:chExt cx="2052871" cy="2437292"/>
            </a:xfrm>
          </p:grpSpPr>
          <p:sp>
            <p:nvSpPr>
              <p:cNvPr id="149" name="Google Shape;149;p16"/>
              <p:cNvSpPr/>
              <p:nvPr/>
            </p:nvSpPr>
            <p:spPr>
              <a:xfrm>
                <a:off x="4180300" y="2495950"/>
                <a:ext cx="2052871" cy="2437292"/>
              </a:xfrm>
              <a:custGeom>
                <a:rect b="b" l="l" r="r" t="t"/>
                <a:pathLst>
                  <a:path extrusionOk="0" h="38992" w="32842">
                    <a:moveTo>
                      <a:pt x="16148" y="0"/>
                    </a:moveTo>
                    <a:cubicBezTo>
                      <a:pt x="16036" y="0"/>
                      <a:pt x="15918" y="10"/>
                      <a:pt x="15794" y="30"/>
                    </a:cubicBezTo>
                    <a:cubicBezTo>
                      <a:pt x="12034" y="651"/>
                      <a:pt x="10432" y="4968"/>
                      <a:pt x="9614" y="9447"/>
                    </a:cubicBezTo>
                    <a:cubicBezTo>
                      <a:pt x="9409" y="10490"/>
                      <a:pt x="8543" y="11032"/>
                      <a:pt x="7679" y="11032"/>
                    </a:cubicBezTo>
                    <a:cubicBezTo>
                      <a:pt x="6890" y="11032"/>
                      <a:pt x="6102" y="10580"/>
                      <a:pt x="5821" y="9643"/>
                    </a:cubicBezTo>
                    <a:cubicBezTo>
                      <a:pt x="5625" y="8989"/>
                      <a:pt x="5396" y="8335"/>
                      <a:pt x="5167" y="7682"/>
                    </a:cubicBezTo>
                    <a:cubicBezTo>
                      <a:pt x="4142" y="4881"/>
                      <a:pt x="2944" y="3506"/>
                      <a:pt x="1961" y="3506"/>
                    </a:cubicBezTo>
                    <a:cubicBezTo>
                      <a:pt x="843" y="3506"/>
                      <a:pt x="1" y="5282"/>
                      <a:pt x="1" y="8761"/>
                    </a:cubicBezTo>
                    <a:cubicBezTo>
                      <a:pt x="1" y="15856"/>
                      <a:pt x="4709" y="26810"/>
                      <a:pt x="6933" y="33415"/>
                    </a:cubicBezTo>
                    <a:cubicBezTo>
                      <a:pt x="8055" y="36780"/>
                      <a:pt x="8407" y="38991"/>
                      <a:pt x="9447" y="38991"/>
                    </a:cubicBezTo>
                    <a:cubicBezTo>
                      <a:pt x="9922" y="38991"/>
                      <a:pt x="10542" y="38529"/>
                      <a:pt x="11445" y="37502"/>
                    </a:cubicBezTo>
                    <a:lnTo>
                      <a:pt x="14421" y="33546"/>
                    </a:lnTo>
                    <a:cubicBezTo>
                      <a:pt x="17789" y="27497"/>
                      <a:pt x="25931" y="20401"/>
                      <a:pt x="30214" y="14744"/>
                    </a:cubicBezTo>
                    <a:cubicBezTo>
                      <a:pt x="32842" y="11431"/>
                      <a:pt x="32326" y="8293"/>
                      <a:pt x="28710" y="8293"/>
                    </a:cubicBezTo>
                    <a:cubicBezTo>
                      <a:pt x="28186" y="8293"/>
                      <a:pt x="27598" y="8358"/>
                      <a:pt x="26944" y="8499"/>
                    </a:cubicBezTo>
                    <a:cubicBezTo>
                      <a:pt x="24590" y="8891"/>
                      <a:pt x="22366" y="10330"/>
                      <a:pt x="20470" y="12096"/>
                    </a:cubicBezTo>
                    <a:cubicBezTo>
                      <a:pt x="20070" y="12467"/>
                      <a:pt x="19598" y="12630"/>
                      <a:pt x="19139" y="12630"/>
                    </a:cubicBezTo>
                    <a:cubicBezTo>
                      <a:pt x="18018" y="12630"/>
                      <a:pt x="16968" y="11661"/>
                      <a:pt x="17200" y="10363"/>
                    </a:cubicBezTo>
                    <a:cubicBezTo>
                      <a:pt x="18078" y="5407"/>
                      <a:pt x="18776" y="0"/>
                      <a:pt x="16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6"/>
              <p:cNvSpPr/>
              <p:nvPr/>
            </p:nvSpPr>
            <p:spPr>
              <a:xfrm>
                <a:off x="4304564" y="2969811"/>
                <a:ext cx="377420" cy="1384041"/>
              </a:xfrm>
              <a:custGeom>
                <a:rect b="b" l="l" r="r" t="t"/>
                <a:pathLst>
                  <a:path extrusionOk="0" h="22142" w="6038">
                    <a:moveTo>
                      <a:pt x="287" y="0"/>
                    </a:moveTo>
                    <a:cubicBezTo>
                      <a:pt x="141" y="0"/>
                      <a:pt x="0" y="118"/>
                      <a:pt x="40" y="297"/>
                    </a:cubicBezTo>
                    <a:cubicBezTo>
                      <a:pt x="2198" y="7425"/>
                      <a:pt x="2656" y="15011"/>
                      <a:pt x="5468" y="21976"/>
                    </a:cubicBezTo>
                    <a:cubicBezTo>
                      <a:pt x="5520" y="22092"/>
                      <a:pt x="5627" y="22142"/>
                      <a:pt x="5730" y="22142"/>
                    </a:cubicBezTo>
                    <a:cubicBezTo>
                      <a:pt x="5889" y="22142"/>
                      <a:pt x="6038" y="22023"/>
                      <a:pt x="5958" y="21845"/>
                    </a:cubicBezTo>
                    <a:cubicBezTo>
                      <a:pt x="3179" y="14880"/>
                      <a:pt x="2689" y="7294"/>
                      <a:pt x="531" y="166"/>
                    </a:cubicBezTo>
                    <a:cubicBezTo>
                      <a:pt x="479" y="50"/>
                      <a:pt x="382" y="0"/>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6"/>
              <p:cNvSpPr/>
              <p:nvPr/>
            </p:nvSpPr>
            <p:spPr>
              <a:xfrm>
                <a:off x="4809806" y="2722473"/>
                <a:ext cx="315725" cy="1657386"/>
              </a:xfrm>
              <a:custGeom>
                <a:rect b="b" l="l" r="r" t="t"/>
                <a:pathLst>
                  <a:path extrusionOk="0" h="26515" w="5051">
                    <a:moveTo>
                      <a:pt x="4743" y="1"/>
                    </a:moveTo>
                    <a:cubicBezTo>
                      <a:pt x="4639" y="1"/>
                      <a:pt x="4532" y="51"/>
                      <a:pt x="4481" y="166"/>
                    </a:cubicBezTo>
                    <a:cubicBezTo>
                      <a:pt x="3074" y="3502"/>
                      <a:pt x="2355" y="7131"/>
                      <a:pt x="1832" y="10695"/>
                    </a:cubicBezTo>
                    <a:cubicBezTo>
                      <a:pt x="1570" y="12428"/>
                      <a:pt x="1374" y="14161"/>
                      <a:pt x="1211" y="15894"/>
                    </a:cubicBezTo>
                    <a:cubicBezTo>
                      <a:pt x="1080" y="17627"/>
                      <a:pt x="753" y="19393"/>
                      <a:pt x="524" y="21126"/>
                    </a:cubicBezTo>
                    <a:cubicBezTo>
                      <a:pt x="262" y="22859"/>
                      <a:pt x="1" y="24625"/>
                      <a:pt x="262" y="26325"/>
                    </a:cubicBezTo>
                    <a:cubicBezTo>
                      <a:pt x="289" y="26457"/>
                      <a:pt x="385" y="26514"/>
                      <a:pt x="485" y="26514"/>
                    </a:cubicBezTo>
                    <a:cubicBezTo>
                      <a:pt x="633" y="26514"/>
                      <a:pt x="792" y="26389"/>
                      <a:pt x="753" y="26194"/>
                    </a:cubicBezTo>
                    <a:cubicBezTo>
                      <a:pt x="524" y="24625"/>
                      <a:pt x="753" y="22990"/>
                      <a:pt x="982" y="21420"/>
                    </a:cubicBezTo>
                    <a:cubicBezTo>
                      <a:pt x="1211" y="19753"/>
                      <a:pt x="1505" y="18085"/>
                      <a:pt x="1701" y="16385"/>
                    </a:cubicBezTo>
                    <a:cubicBezTo>
                      <a:pt x="1995" y="12853"/>
                      <a:pt x="2486" y="9355"/>
                      <a:pt x="3238" y="5889"/>
                    </a:cubicBezTo>
                    <a:cubicBezTo>
                      <a:pt x="3663" y="3992"/>
                      <a:pt x="4252" y="2128"/>
                      <a:pt x="4971" y="297"/>
                    </a:cubicBezTo>
                    <a:cubicBezTo>
                      <a:pt x="5050" y="119"/>
                      <a:pt x="4901" y="1"/>
                      <a:pt x="4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6"/>
              <p:cNvSpPr/>
              <p:nvPr/>
            </p:nvSpPr>
            <p:spPr>
              <a:xfrm>
                <a:off x="4929945" y="3181520"/>
                <a:ext cx="1099382" cy="1250463"/>
              </a:xfrm>
              <a:custGeom>
                <a:rect b="b" l="l" r="r" t="t"/>
                <a:pathLst>
                  <a:path extrusionOk="0" h="20005" w="17588">
                    <a:moveTo>
                      <a:pt x="17240" y="1"/>
                    </a:moveTo>
                    <a:cubicBezTo>
                      <a:pt x="17198" y="1"/>
                      <a:pt x="17154" y="15"/>
                      <a:pt x="17109" y="49"/>
                    </a:cubicBezTo>
                    <a:lnTo>
                      <a:pt x="17142" y="49"/>
                    </a:lnTo>
                    <a:cubicBezTo>
                      <a:pt x="15736" y="1062"/>
                      <a:pt x="14199" y="1782"/>
                      <a:pt x="12760" y="2697"/>
                    </a:cubicBezTo>
                    <a:cubicBezTo>
                      <a:pt x="11322" y="3678"/>
                      <a:pt x="10014" y="4855"/>
                      <a:pt x="8869" y="6163"/>
                    </a:cubicBezTo>
                    <a:cubicBezTo>
                      <a:pt x="7725" y="7439"/>
                      <a:pt x="6613" y="8746"/>
                      <a:pt x="5632" y="10120"/>
                    </a:cubicBezTo>
                    <a:cubicBezTo>
                      <a:pt x="4619" y="11559"/>
                      <a:pt x="3736" y="13063"/>
                      <a:pt x="2918" y="14632"/>
                    </a:cubicBezTo>
                    <a:cubicBezTo>
                      <a:pt x="2035" y="16300"/>
                      <a:pt x="1185" y="18033"/>
                      <a:pt x="139" y="19635"/>
                    </a:cubicBezTo>
                    <a:cubicBezTo>
                      <a:pt x="0" y="19820"/>
                      <a:pt x="188" y="20005"/>
                      <a:pt x="368" y="20005"/>
                    </a:cubicBezTo>
                    <a:cubicBezTo>
                      <a:pt x="443" y="20005"/>
                      <a:pt x="516" y="19973"/>
                      <a:pt x="564" y="19897"/>
                    </a:cubicBezTo>
                    <a:cubicBezTo>
                      <a:pt x="2428" y="17117"/>
                      <a:pt x="3638" y="13978"/>
                      <a:pt x="5469" y="11199"/>
                    </a:cubicBezTo>
                    <a:cubicBezTo>
                      <a:pt x="6450" y="9793"/>
                      <a:pt x="7529" y="8452"/>
                      <a:pt x="8673" y="7144"/>
                    </a:cubicBezTo>
                    <a:cubicBezTo>
                      <a:pt x="9850" y="5836"/>
                      <a:pt x="11060" y="4463"/>
                      <a:pt x="12564" y="3449"/>
                    </a:cubicBezTo>
                    <a:cubicBezTo>
                      <a:pt x="14101" y="2403"/>
                      <a:pt x="15834" y="1618"/>
                      <a:pt x="17371" y="507"/>
                    </a:cubicBezTo>
                    <a:cubicBezTo>
                      <a:pt x="17588" y="344"/>
                      <a:pt x="17445" y="1"/>
                      <a:pt x="172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6"/>
              <p:cNvSpPr/>
              <p:nvPr/>
            </p:nvSpPr>
            <p:spPr>
              <a:xfrm>
                <a:off x="5020330" y="4083300"/>
                <a:ext cx="166020" cy="126328"/>
              </a:xfrm>
              <a:custGeom>
                <a:rect b="b" l="l" r="r" t="t"/>
                <a:pathLst>
                  <a:path extrusionOk="0" h="2021" w="2656">
                    <a:moveTo>
                      <a:pt x="279" y="1"/>
                    </a:moveTo>
                    <a:cubicBezTo>
                      <a:pt x="213" y="1"/>
                      <a:pt x="148" y="25"/>
                      <a:pt x="99" y="74"/>
                    </a:cubicBezTo>
                    <a:cubicBezTo>
                      <a:pt x="1" y="172"/>
                      <a:pt x="1" y="336"/>
                      <a:pt x="99" y="434"/>
                    </a:cubicBezTo>
                    <a:cubicBezTo>
                      <a:pt x="753" y="990"/>
                      <a:pt x="1472" y="1513"/>
                      <a:pt x="2192" y="2004"/>
                    </a:cubicBezTo>
                    <a:cubicBezTo>
                      <a:pt x="2226" y="2015"/>
                      <a:pt x="2259" y="2020"/>
                      <a:pt x="2290" y="2020"/>
                    </a:cubicBezTo>
                    <a:cubicBezTo>
                      <a:pt x="2526" y="2020"/>
                      <a:pt x="2655" y="1719"/>
                      <a:pt x="2453" y="1546"/>
                    </a:cubicBezTo>
                    <a:cubicBezTo>
                      <a:pt x="1766" y="1121"/>
                      <a:pt x="1080" y="630"/>
                      <a:pt x="459" y="74"/>
                    </a:cubicBezTo>
                    <a:cubicBezTo>
                      <a:pt x="410" y="25"/>
                      <a:pt x="344" y="1"/>
                      <a:pt x="2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6"/>
              <p:cNvSpPr/>
              <p:nvPr/>
            </p:nvSpPr>
            <p:spPr>
              <a:xfrm>
                <a:off x="5110339" y="3804147"/>
                <a:ext cx="200274" cy="184210"/>
              </a:xfrm>
              <a:custGeom>
                <a:rect b="b" l="l" r="r" t="t"/>
                <a:pathLst>
                  <a:path extrusionOk="0" h="2947" w="3204">
                    <a:moveTo>
                      <a:pt x="345" y="0"/>
                    </a:moveTo>
                    <a:cubicBezTo>
                      <a:pt x="138" y="0"/>
                      <a:pt x="1" y="286"/>
                      <a:pt x="196" y="453"/>
                    </a:cubicBezTo>
                    <a:cubicBezTo>
                      <a:pt x="1144" y="1172"/>
                      <a:pt x="1994" y="1957"/>
                      <a:pt x="2746" y="2873"/>
                    </a:cubicBezTo>
                    <a:cubicBezTo>
                      <a:pt x="2795" y="2922"/>
                      <a:pt x="2861" y="2946"/>
                      <a:pt x="2926" y="2946"/>
                    </a:cubicBezTo>
                    <a:cubicBezTo>
                      <a:pt x="2991" y="2946"/>
                      <a:pt x="3057" y="2922"/>
                      <a:pt x="3106" y="2873"/>
                    </a:cubicBezTo>
                    <a:cubicBezTo>
                      <a:pt x="3204" y="2775"/>
                      <a:pt x="3204" y="2611"/>
                      <a:pt x="3106" y="2513"/>
                    </a:cubicBezTo>
                    <a:cubicBezTo>
                      <a:pt x="2321" y="1565"/>
                      <a:pt x="1438" y="747"/>
                      <a:pt x="457" y="28"/>
                    </a:cubicBezTo>
                    <a:cubicBezTo>
                      <a:pt x="419" y="9"/>
                      <a:pt x="381" y="0"/>
                      <a:pt x="3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6"/>
              <p:cNvSpPr/>
              <p:nvPr/>
            </p:nvSpPr>
            <p:spPr>
              <a:xfrm>
                <a:off x="5315987" y="3547933"/>
                <a:ext cx="177396" cy="219651"/>
              </a:xfrm>
              <a:custGeom>
                <a:rect b="b" l="l" r="r" t="t"/>
                <a:pathLst>
                  <a:path extrusionOk="0" h="3514" w="2838">
                    <a:moveTo>
                      <a:pt x="320" y="1"/>
                    </a:moveTo>
                    <a:cubicBezTo>
                      <a:pt x="156" y="1"/>
                      <a:pt x="0" y="169"/>
                      <a:pt x="110" y="367"/>
                    </a:cubicBezTo>
                    <a:cubicBezTo>
                      <a:pt x="699" y="1478"/>
                      <a:pt x="1451" y="2492"/>
                      <a:pt x="2301" y="3440"/>
                    </a:cubicBezTo>
                    <a:cubicBezTo>
                      <a:pt x="2353" y="3492"/>
                      <a:pt x="2411" y="3514"/>
                      <a:pt x="2467" y="3514"/>
                    </a:cubicBezTo>
                    <a:cubicBezTo>
                      <a:pt x="2662" y="3514"/>
                      <a:pt x="2838" y="3258"/>
                      <a:pt x="2661" y="3081"/>
                    </a:cubicBezTo>
                    <a:cubicBezTo>
                      <a:pt x="1843" y="2165"/>
                      <a:pt x="1124" y="1184"/>
                      <a:pt x="535" y="138"/>
                    </a:cubicBezTo>
                    <a:cubicBezTo>
                      <a:pt x="481" y="41"/>
                      <a:pt x="400"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6"/>
              <p:cNvSpPr/>
              <p:nvPr/>
            </p:nvSpPr>
            <p:spPr>
              <a:xfrm>
                <a:off x="5542699" y="3343474"/>
                <a:ext cx="176709" cy="201337"/>
              </a:xfrm>
              <a:custGeom>
                <a:rect b="b" l="l" r="r" t="t"/>
                <a:pathLst>
                  <a:path extrusionOk="0" h="3221" w="2827">
                    <a:moveTo>
                      <a:pt x="371" y="0"/>
                    </a:moveTo>
                    <a:cubicBezTo>
                      <a:pt x="177" y="0"/>
                      <a:pt x="1" y="256"/>
                      <a:pt x="178" y="433"/>
                    </a:cubicBezTo>
                    <a:cubicBezTo>
                      <a:pt x="963" y="1218"/>
                      <a:pt x="1878" y="1970"/>
                      <a:pt x="2303" y="3049"/>
                    </a:cubicBezTo>
                    <a:cubicBezTo>
                      <a:pt x="2330" y="3157"/>
                      <a:pt x="2425" y="3221"/>
                      <a:pt x="2531" y="3221"/>
                    </a:cubicBezTo>
                    <a:cubicBezTo>
                      <a:pt x="2553" y="3221"/>
                      <a:pt x="2575" y="3218"/>
                      <a:pt x="2598" y="3213"/>
                    </a:cubicBezTo>
                    <a:cubicBezTo>
                      <a:pt x="2761" y="3180"/>
                      <a:pt x="2827" y="3049"/>
                      <a:pt x="2794" y="2918"/>
                    </a:cubicBezTo>
                    <a:cubicBezTo>
                      <a:pt x="2336" y="1741"/>
                      <a:pt x="1421" y="924"/>
                      <a:pt x="538" y="74"/>
                    </a:cubicBezTo>
                    <a:cubicBezTo>
                      <a:pt x="486" y="22"/>
                      <a:pt x="428" y="0"/>
                      <a:pt x="3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6"/>
              <p:cNvSpPr/>
              <p:nvPr/>
            </p:nvSpPr>
            <p:spPr>
              <a:xfrm>
                <a:off x="5790476" y="3191146"/>
                <a:ext cx="134891" cy="208212"/>
              </a:xfrm>
              <a:custGeom>
                <a:rect b="b" l="l" r="r" t="t"/>
                <a:pathLst>
                  <a:path extrusionOk="0" h="3331" w="2158">
                    <a:moveTo>
                      <a:pt x="391" y="0"/>
                    </a:moveTo>
                    <a:cubicBezTo>
                      <a:pt x="216" y="0"/>
                      <a:pt x="0" y="192"/>
                      <a:pt x="138" y="353"/>
                    </a:cubicBezTo>
                    <a:cubicBezTo>
                      <a:pt x="563" y="1366"/>
                      <a:pt x="1184" y="2249"/>
                      <a:pt x="1642" y="3230"/>
                    </a:cubicBezTo>
                    <a:cubicBezTo>
                      <a:pt x="1692" y="3300"/>
                      <a:pt x="1763" y="3330"/>
                      <a:pt x="1834" y="3330"/>
                    </a:cubicBezTo>
                    <a:cubicBezTo>
                      <a:pt x="1996" y="3330"/>
                      <a:pt x="2158" y="3173"/>
                      <a:pt x="2067" y="2968"/>
                    </a:cubicBezTo>
                    <a:cubicBezTo>
                      <a:pt x="1675" y="1987"/>
                      <a:pt x="988" y="1105"/>
                      <a:pt x="563" y="124"/>
                    </a:cubicBezTo>
                    <a:cubicBezTo>
                      <a:pt x="533" y="35"/>
                      <a:pt x="466"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6"/>
              <p:cNvSpPr/>
              <p:nvPr/>
            </p:nvSpPr>
            <p:spPr>
              <a:xfrm>
                <a:off x="4751800" y="3905595"/>
                <a:ext cx="219589" cy="49943"/>
              </a:xfrm>
              <a:custGeom>
                <a:rect b="b" l="l" r="r" t="t"/>
                <a:pathLst>
                  <a:path extrusionOk="0" h="799" w="3513">
                    <a:moveTo>
                      <a:pt x="349" y="1"/>
                    </a:moveTo>
                    <a:cubicBezTo>
                      <a:pt x="96" y="1"/>
                      <a:pt x="0" y="406"/>
                      <a:pt x="275" y="498"/>
                    </a:cubicBezTo>
                    <a:cubicBezTo>
                      <a:pt x="1105" y="698"/>
                      <a:pt x="1984" y="798"/>
                      <a:pt x="2849" y="798"/>
                    </a:cubicBezTo>
                    <a:cubicBezTo>
                      <a:pt x="2972" y="798"/>
                      <a:pt x="3095" y="796"/>
                      <a:pt x="3218" y="792"/>
                    </a:cubicBezTo>
                    <a:cubicBezTo>
                      <a:pt x="3512" y="727"/>
                      <a:pt x="3512" y="302"/>
                      <a:pt x="3218" y="269"/>
                    </a:cubicBezTo>
                    <a:cubicBezTo>
                      <a:pt x="3097" y="273"/>
                      <a:pt x="2977" y="275"/>
                      <a:pt x="2856" y="275"/>
                    </a:cubicBezTo>
                    <a:cubicBezTo>
                      <a:pt x="2029" y="275"/>
                      <a:pt x="1205" y="178"/>
                      <a:pt x="406" y="7"/>
                    </a:cubicBezTo>
                    <a:cubicBezTo>
                      <a:pt x="386" y="3"/>
                      <a:pt x="367" y="1"/>
                      <a:pt x="3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6"/>
              <p:cNvSpPr/>
              <p:nvPr/>
            </p:nvSpPr>
            <p:spPr>
              <a:xfrm>
                <a:off x="4770990" y="3658694"/>
                <a:ext cx="241216" cy="66008"/>
              </a:xfrm>
              <a:custGeom>
                <a:rect b="b" l="l" r="r" t="t"/>
                <a:pathLst>
                  <a:path extrusionOk="0" h="1056" w="3859">
                    <a:moveTo>
                      <a:pt x="295" y="1"/>
                    </a:moveTo>
                    <a:cubicBezTo>
                      <a:pt x="1" y="66"/>
                      <a:pt x="1" y="491"/>
                      <a:pt x="328" y="524"/>
                    </a:cubicBezTo>
                    <a:cubicBezTo>
                      <a:pt x="1374" y="655"/>
                      <a:pt x="2453" y="916"/>
                      <a:pt x="3499" y="1047"/>
                    </a:cubicBezTo>
                    <a:cubicBezTo>
                      <a:pt x="3527" y="1053"/>
                      <a:pt x="3554" y="1055"/>
                      <a:pt x="3580" y="1055"/>
                    </a:cubicBezTo>
                    <a:cubicBezTo>
                      <a:pt x="3705" y="1055"/>
                      <a:pt x="3799" y="992"/>
                      <a:pt x="3826" y="884"/>
                    </a:cubicBezTo>
                    <a:cubicBezTo>
                      <a:pt x="3859" y="753"/>
                      <a:pt x="3794" y="622"/>
                      <a:pt x="3663" y="557"/>
                    </a:cubicBezTo>
                    <a:cubicBezTo>
                      <a:pt x="2518" y="393"/>
                      <a:pt x="1439" y="164"/>
                      <a:pt x="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6"/>
              <p:cNvSpPr/>
              <p:nvPr/>
            </p:nvSpPr>
            <p:spPr>
              <a:xfrm>
                <a:off x="4836184" y="3359476"/>
                <a:ext cx="202649" cy="52256"/>
              </a:xfrm>
              <a:custGeom>
                <a:rect b="b" l="l" r="r" t="t"/>
                <a:pathLst>
                  <a:path extrusionOk="0" h="836" w="3242">
                    <a:moveTo>
                      <a:pt x="346" y="1"/>
                    </a:moveTo>
                    <a:cubicBezTo>
                      <a:pt x="82" y="1"/>
                      <a:pt x="1" y="415"/>
                      <a:pt x="298" y="504"/>
                    </a:cubicBezTo>
                    <a:cubicBezTo>
                      <a:pt x="960" y="725"/>
                      <a:pt x="1641" y="835"/>
                      <a:pt x="2326" y="835"/>
                    </a:cubicBezTo>
                    <a:cubicBezTo>
                      <a:pt x="2554" y="835"/>
                      <a:pt x="2783" y="823"/>
                      <a:pt x="3012" y="799"/>
                    </a:cubicBezTo>
                    <a:cubicBezTo>
                      <a:pt x="3143" y="733"/>
                      <a:pt x="3241" y="602"/>
                      <a:pt x="3208" y="472"/>
                    </a:cubicBezTo>
                    <a:cubicBezTo>
                      <a:pt x="3154" y="363"/>
                      <a:pt x="3055" y="300"/>
                      <a:pt x="2948" y="300"/>
                    </a:cubicBezTo>
                    <a:cubicBezTo>
                      <a:pt x="2926" y="300"/>
                      <a:pt x="2904" y="302"/>
                      <a:pt x="2881" y="308"/>
                    </a:cubicBezTo>
                    <a:cubicBezTo>
                      <a:pt x="2677" y="333"/>
                      <a:pt x="2471" y="345"/>
                      <a:pt x="2264" y="345"/>
                    </a:cubicBezTo>
                    <a:cubicBezTo>
                      <a:pt x="1643" y="345"/>
                      <a:pt x="1018" y="235"/>
                      <a:pt x="429" y="14"/>
                    </a:cubicBezTo>
                    <a:cubicBezTo>
                      <a:pt x="400" y="5"/>
                      <a:pt x="372" y="1"/>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6"/>
              <p:cNvSpPr/>
              <p:nvPr/>
            </p:nvSpPr>
            <p:spPr>
              <a:xfrm>
                <a:off x="4888690" y="3061508"/>
                <a:ext cx="201212" cy="49506"/>
              </a:xfrm>
              <a:custGeom>
                <a:rect b="b" l="l" r="r" t="t"/>
                <a:pathLst>
                  <a:path extrusionOk="0" h="792" w="3219">
                    <a:moveTo>
                      <a:pt x="345" y="1"/>
                    </a:moveTo>
                    <a:cubicBezTo>
                      <a:pt x="68" y="1"/>
                      <a:pt x="1" y="408"/>
                      <a:pt x="276" y="530"/>
                    </a:cubicBezTo>
                    <a:cubicBezTo>
                      <a:pt x="1159" y="694"/>
                      <a:pt x="2041" y="759"/>
                      <a:pt x="2924" y="792"/>
                    </a:cubicBezTo>
                    <a:cubicBezTo>
                      <a:pt x="3219" y="759"/>
                      <a:pt x="3219" y="334"/>
                      <a:pt x="2924" y="268"/>
                    </a:cubicBezTo>
                    <a:cubicBezTo>
                      <a:pt x="2074" y="268"/>
                      <a:pt x="1224" y="170"/>
                      <a:pt x="406" y="7"/>
                    </a:cubicBezTo>
                    <a:cubicBezTo>
                      <a:pt x="385" y="3"/>
                      <a:pt x="364" y="1"/>
                      <a:pt x="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6"/>
              <p:cNvSpPr/>
              <p:nvPr/>
            </p:nvSpPr>
            <p:spPr>
              <a:xfrm>
                <a:off x="4950884" y="2857550"/>
                <a:ext cx="190085" cy="32754"/>
              </a:xfrm>
              <a:custGeom>
                <a:rect b="b" l="l" r="r" t="t"/>
                <a:pathLst>
                  <a:path extrusionOk="0" h="524" w="3041">
                    <a:moveTo>
                      <a:pt x="294" y="0"/>
                    </a:moveTo>
                    <a:cubicBezTo>
                      <a:pt x="0" y="33"/>
                      <a:pt x="0" y="491"/>
                      <a:pt x="294" y="523"/>
                    </a:cubicBezTo>
                    <a:lnTo>
                      <a:pt x="2747" y="523"/>
                    </a:lnTo>
                    <a:cubicBezTo>
                      <a:pt x="3041" y="491"/>
                      <a:pt x="3041" y="33"/>
                      <a:pt x="2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6"/>
              <p:cNvSpPr/>
              <p:nvPr/>
            </p:nvSpPr>
            <p:spPr>
              <a:xfrm>
                <a:off x="4296813" y="3146954"/>
                <a:ext cx="200587" cy="74946"/>
              </a:xfrm>
              <a:custGeom>
                <a:rect b="b" l="l" r="r" t="t"/>
                <a:pathLst>
                  <a:path extrusionOk="0" h="1199" w="3209">
                    <a:moveTo>
                      <a:pt x="2863" y="0"/>
                    </a:moveTo>
                    <a:cubicBezTo>
                      <a:pt x="2837" y="0"/>
                      <a:pt x="2809" y="4"/>
                      <a:pt x="2780" y="13"/>
                    </a:cubicBezTo>
                    <a:cubicBezTo>
                      <a:pt x="1930" y="307"/>
                      <a:pt x="1080" y="536"/>
                      <a:pt x="197" y="700"/>
                    </a:cubicBezTo>
                    <a:cubicBezTo>
                      <a:pt x="66" y="733"/>
                      <a:pt x="1" y="863"/>
                      <a:pt x="33" y="1027"/>
                    </a:cubicBezTo>
                    <a:cubicBezTo>
                      <a:pt x="60" y="1135"/>
                      <a:pt x="155" y="1199"/>
                      <a:pt x="261" y="1199"/>
                    </a:cubicBezTo>
                    <a:cubicBezTo>
                      <a:pt x="283" y="1199"/>
                      <a:pt x="305" y="1196"/>
                      <a:pt x="328" y="1190"/>
                    </a:cubicBezTo>
                    <a:cubicBezTo>
                      <a:pt x="1210" y="1027"/>
                      <a:pt x="2093" y="798"/>
                      <a:pt x="2911" y="504"/>
                    </a:cubicBezTo>
                    <a:cubicBezTo>
                      <a:pt x="3208" y="414"/>
                      <a:pt x="3127" y="0"/>
                      <a:pt x="28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6"/>
              <p:cNvSpPr/>
              <p:nvPr/>
            </p:nvSpPr>
            <p:spPr>
              <a:xfrm>
                <a:off x="4308252" y="3445735"/>
                <a:ext cx="206087" cy="66258"/>
              </a:xfrm>
              <a:custGeom>
                <a:rect b="b" l="l" r="r" t="t"/>
                <a:pathLst>
                  <a:path extrusionOk="0" h="1060" w="3297">
                    <a:moveTo>
                      <a:pt x="2947" y="1"/>
                    </a:moveTo>
                    <a:cubicBezTo>
                      <a:pt x="2929" y="1"/>
                      <a:pt x="2911" y="3"/>
                      <a:pt x="2891" y="7"/>
                    </a:cubicBezTo>
                    <a:cubicBezTo>
                      <a:pt x="2008" y="138"/>
                      <a:pt x="1158" y="399"/>
                      <a:pt x="275" y="563"/>
                    </a:cubicBezTo>
                    <a:cubicBezTo>
                      <a:pt x="1" y="655"/>
                      <a:pt x="96" y="1060"/>
                      <a:pt x="377" y="1060"/>
                    </a:cubicBezTo>
                    <a:cubicBezTo>
                      <a:pt x="396" y="1060"/>
                      <a:pt x="417" y="1058"/>
                      <a:pt x="439" y="1053"/>
                    </a:cubicBezTo>
                    <a:cubicBezTo>
                      <a:pt x="1289" y="890"/>
                      <a:pt x="2139" y="628"/>
                      <a:pt x="3022" y="498"/>
                    </a:cubicBezTo>
                    <a:cubicBezTo>
                      <a:pt x="3297" y="406"/>
                      <a:pt x="3201" y="1"/>
                      <a:pt x="2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6"/>
              <p:cNvSpPr/>
              <p:nvPr/>
            </p:nvSpPr>
            <p:spPr>
              <a:xfrm>
                <a:off x="4388823" y="3692948"/>
                <a:ext cx="190085" cy="57819"/>
              </a:xfrm>
              <a:custGeom>
                <a:rect b="b" l="l" r="r" t="t"/>
                <a:pathLst>
                  <a:path extrusionOk="0" h="925" w="3041">
                    <a:moveTo>
                      <a:pt x="2748" y="0"/>
                    </a:moveTo>
                    <a:cubicBezTo>
                      <a:pt x="2726" y="0"/>
                      <a:pt x="2704" y="3"/>
                      <a:pt x="2681" y="9"/>
                    </a:cubicBezTo>
                    <a:cubicBezTo>
                      <a:pt x="1897" y="205"/>
                      <a:pt x="1112" y="336"/>
                      <a:pt x="294" y="434"/>
                    </a:cubicBezTo>
                    <a:cubicBezTo>
                      <a:pt x="0" y="466"/>
                      <a:pt x="0" y="891"/>
                      <a:pt x="294" y="924"/>
                    </a:cubicBezTo>
                    <a:cubicBezTo>
                      <a:pt x="1144" y="826"/>
                      <a:pt x="1995" y="695"/>
                      <a:pt x="2812" y="499"/>
                    </a:cubicBezTo>
                    <a:cubicBezTo>
                      <a:pt x="2943" y="466"/>
                      <a:pt x="3041" y="336"/>
                      <a:pt x="3008" y="172"/>
                    </a:cubicBezTo>
                    <a:cubicBezTo>
                      <a:pt x="2954" y="64"/>
                      <a:pt x="2855" y="0"/>
                      <a:pt x="27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6"/>
              <p:cNvSpPr/>
              <p:nvPr/>
            </p:nvSpPr>
            <p:spPr>
              <a:xfrm>
                <a:off x="4448079" y="3939473"/>
                <a:ext cx="181959" cy="40692"/>
              </a:xfrm>
              <a:custGeom>
                <a:rect b="b" l="l" r="r" t="t"/>
                <a:pathLst>
                  <a:path extrusionOk="0" h="651" w="2911">
                    <a:moveTo>
                      <a:pt x="2636" y="0"/>
                    </a:moveTo>
                    <a:cubicBezTo>
                      <a:pt x="2608" y="0"/>
                      <a:pt x="2579" y="7"/>
                      <a:pt x="2551" y="21"/>
                    </a:cubicBezTo>
                    <a:cubicBezTo>
                      <a:pt x="1987" y="95"/>
                      <a:pt x="1423" y="131"/>
                      <a:pt x="859" y="131"/>
                    </a:cubicBezTo>
                    <a:cubicBezTo>
                      <a:pt x="671" y="131"/>
                      <a:pt x="483" y="127"/>
                      <a:pt x="295" y="119"/>
                    </a:cubicBezTo>
                    <a:cubicBezTo>
                      <a:pt x="0" y="185"/>
                      <a:pt x="0" y="610"/>
                      <a:pt x="295" y="642"/>
                    </a:cubicBezTo>
                    <a:cubicBezTo>
                      <a:pt x="439" y="648"/>
                      <a:pt x="583" y="651"/>
                      <a:pt x="726" y="651"/>
                    </a:cubicBezTo>
                    <a:cubicBezTo>
                      <a:pt x="1390" y="651"/>
                      <a:pt x="2036" y="592"/>
                      <a:pt x="2682" y="512"/>
                    </a:cubicBezTo>
                    <a:cubicBezTo>
                      <a:pt x="2812" y="446"/>
                      <a:pt x="2910" y="315"/>
                      <a:pt x="2878" y="185"/>
                    </a:cubicBezTo>
                    <a:cubicBezTo>
                      <a:pt x="2827" y="82"/>
                      <a:pt x="2736" y="0"/>
                      <a:pt x="2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 name="Google Shape;167;p16"/>
            <p:cNvGrpSpPr/>
            <p:nvPr/>
          </p:nvGrpSpPr>
          <p:grpSpPr>
            <a:xfrm rot="-5400000">
              <a:off x="7627727" y="1321910"/>
              <a:ext cx="1140312" cy="2664047"/>
              <a:chOff x="3325650" y="1967425"/>
              <a:chExt cx="775775" cy="1812400"/>
            </a:xfrm>
          </p:grpSpPr>
          <p:sp>
            <p:nvSpPr>
              <p:cNvPr id="168" name="Google Shape;168;p16"/>
              <p:cNvSpPr/>
              <p:nvPr/>
            </p:nvSpPr>
            <p:spPr>
              <a:xfrm>
                <a:off x="3644450" y="1967425"/>
                <a:ext cx="255900" cy="468675"/>
              </a:xfrm>
              <a:custGeom>
                <a:rect b="b" l="l" r="r" t="t"/>
                <a:pathLst>
                  <a:path extrusionOk="0" h="18747" w="10236">
                    <a:moveTo>
                      <a:pt x="5093" y="0"/>
                    </a:moveTo>
                    <a:cubicBezTo>
                      <a:pt x="2986" y="0"/>
                      <a:pt x="1299" y="2605"/>
                      <a:pt x="883" y="5144"/>
                    </a:cubicBezTo>
                    <a:cubicBezTo>
                      <a:pt x="1" y="10834"/>
                      <a:pt x="5036" y="14104"/>
                      <a:pt x="6835" y="18747"/>
                    </a:cubicBezTo>
                    <a:lnTo>
                      <a:pt x="7260" y="18747"/>
                    </a:lnTo>
                    <a:cubicBezTo>
                      <a:pt x="8306" y="16360"/>
                      <a:pt x="9647" y="14398"/>
                      <a:pt x="9941" y="11717"/>
                    </a:cubicBezTo>
                    <a:cubicBezTo>
                      <a:pt x="10235" y="8414"/>
                      <a:pt x="10104" y="4098"/>
                      <a:pt x="7881" y="1547"/>
                    </a:cubicBezTo>
                    <a:cubicBezTo>
                      <a:pt x="6920" y="452"/>
                      <a:pt x="5970" y="0"/>
                      <a:pt x="50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6"/>
              <p:cNvSpPr/>
              <p:nvPr/>
            </p:nvSpPr>
            <p:spPr>
              <a:xfrm>
                <a:off x="3544725" y="2393450"/>
                <a:ext cx="196200" cy="356550"/>
              </a:xfrm>
              <a:custGeom>
                <a:rect b="b" l="l" r="r" t="t"/>
                <a:pathLst>
                  <a:path extrusionOk="0" h="14262" w="7848">
                    <a:moveTo>
                      <a:pt x="4255" y="0"/>
                    </a:moveTo>
                    <a:cubicBezTo>
                      <a:pt x="3605" y="0"/>
                      <a:pt x="2915" y="442"/>
                      <a:pt x="2224" y="1542"/>
                    </a:cubicBezTo>
                    <a:cubicBezTo>
                      <a:pt x="0" y="5270"/>
                      <a:pt x="4153" y="10959"/>
                      <a:pt x="5625" y="14262"/>
                    </a:cubicBezTo>
                    <a:lnTo>
                      <a:pt x="5625" y="14098"/>
                    </a:lnTo>
                    <a:cubicBezTo>
                      <a:pt x="6507" y="11711"/>
                      <a:pt x="7717" y="8867"/>
                      <a:pt x="7848" y="6185"/>
                    </a:cubicBezTo>
                    <a:cubicBezTo>
                      <a:pt x="7848" y="4163"/>
                      <a:pt x="6248" y="0"/>
                      <a:pt x="42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6"/>
              <p:cNvSpPr/>
              <p:nvPr/>
            </p:nvSpPr>
            <p:spPr>
              <a:xfrm>
                <a:off x="3870900" y="2478250"/>
                <a:ext cx="230525" cy="413175"/>
              </a:xfrm>
              <a:custGeom>
                <a:rect b="b" l="l" r="r" t="t"/>
                <a:pathLst>
                  <a:path extrusionOk="0" h="16527" w="9221">
                    <a:moveTo>
                      <a:pt x="6806" y="0"/>
                    </a:moveTo>
                    <a:cubicBezTo>
                      <a:pt x="5413" y="0"/>
                      <a:pt x="3700" y="1483"/>
                      <a:pt x="2649" y="3676"/>
                    </a:cubicBezTo>
                    <a:cubicBezTo>
                      <a:pt x="752" y="7436"/>
                      <a:pt x="883" y="12210"/>
                      <a:pt x="0" y="16232"/>
                    </a:cubicBezTo>
                    <a:lnTo>
                      <a:pt x="131" y="16526"/>
                    </a:lnTo>
                    <a:cubicBezTo>
                      <a:pt x="2354" y="14892"/>
                      <a:pt x="5036" y="14140"/>
                      <a:pt x="6670" y="11753"/>
                    </a:cubicBezTo>
                    <a:cubicBezTo>
                      <a:pt x="8371" y="9366"/>
                      <a:pt x="9221" y="6488"/>
                      <a:pt x="9057" y="3545"/>
                    </a:cubicBezTo>
                    <a:cubicBezTo>
                      <a:pt x="8909" y="1032"/>
                      <a:pt x="7969" y="0"/>
                      <a:pt x="68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6"/>
              <p:cNvSpPr/>
              <p:nvPr/>
            </p:nvSpPr>
            <p:spPr>
              <a:xfrm>
                <a:off x="3325650" y="2855650"/>
                <a:ext cx="263250" cy="475575"/>
              </a:xfrm>
              <a:custGeom>
                <a:rect b="b" l="l" r="r" t="t"/>
                <a:pathLst>
                  <a:path extrusionOk="0" h="19023" w="10530">
                    <a:moveTo>
                      <a:pt x="6717" y="0"/>
                    </a:moveTo>
                    <a:cubicBezTo>
                      <a:pt x="6256" y="0"/>
                      <a:pt x="5751" y="167"/>
                      <a:pt x="5199" y="548"/>
                    </a:cubicBezTo>
                    <a:cubicBezTo>
                      <a:pt x="0" y="4144"/>
                      <a:pt x="5330" y="15883"/>
                      <a:pt x="8600" y="19022"/>
                    </a:cubicBezTo>
                    <a:lnTo>
                      <a:pt x="8600" y="18989"/>
                    </a:lnTo>
                    <a:cubicBezTo>
                      <a:pt x="8502" y="18172"/>
                      <a:pt x="8436" y="17354"/>
                      <a:pt x="8436" y="16537"/>
                    </a:cubicBezTo>
                    <a:cubicBezTo>
                      <a:pt x="8894" y="13561"/>
                      <a:pt x="10529" y="10553"/>
                      <a:pt x="10529" y="7414"/>
                    </a:cubicBezTo>
                    <a:cubicBezTo>
                      <a:pt x="10529" y="5411"/>
                      <a:pt x="9346" y="0"/>
                      <a:pt x="6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6"/>
              <p:cNvSpPr/>
              <p:nvPr/>
            </p:nvSpPr>
            <p:spPr>
              <a:xfrm>
                <a:off x="3682050" y="3149150"/>
                <a:ext cx="295850" cy="314500"/>
              </a:xfrm>
              <a:custGeom>
                <a:rect b="b" l="l" r="r" t="t"/>
                <a:pathLst>
                  <a:path extrusionOk="0" h="12580" w="11834">
                    <a:moveTo>
                      <a:pt x="8073" y="1"/>
                    </a:moveTo>
                    <a:cubicBezTo>
                      <a:pt x="7220" y="1"/>
                      <a:pt x="6222" y="243"/>
                      <a:pt x="5167" y="775"/>
                    </a:cubicBezTo>
                    <a:cubicBezTo>
                      <a:pt x="589" y="3162"/>
                      <a:pt x="1" y="7642"/>
                      <a:pt x="1" y="12285"/>
                    </a:cubicBezTo>
                    <a:lnTo>
                      <a:pt x="295" y="12579"/>
                    </a:lnTo>
                    <a:cubicBezTo>
                      <a:pt x="589" y="12416"/>
                      <a:pt x="851" y="12154"/>
                      <a:pt x="1014" y="11827"/>
                    </a:cubicBezTo>
                    <a:cubicBezTo>
                      <a:pt x="3859" y="9440"/>
                      <a:pt x="7260" y="8230"/>
                      <a:pt x="9614" y="5091"/>
                    </a:cubicBezTo>
                    <a:cubicBezTo>
                      <a:pt x="11834" y="2091"/>
                      <a:pt x="10578" y="1"/>
                      <a:pt x="8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6"/>
              <p:cNvSpPr/>
              <p:nvPr/>
            </p:nvSpPr>
            <p:spPr>
              <a:xfrm>
                <a:off x="3593775" y="2063725"/>
                <a:ext cx="237075" cy="1716100"/>
              </a:xfrm>
              <a:custGeom>
                <a:rect b="b" l="l" r="r" t="t"/>
                <a:pathLst>
                  <a:path extrusionOk="0" h="68644" w="9483">
                    <a:moveTo>
                      <a:pt x="6744" y="1"/>
                    </a:moveTo>
                    <a:cubicBezTo>
                      <a:pt x="6614" y="1"/>
                      <a:pt x="6491" y="82"/>
                      <a:pt x="6507" y="246"/>
                    </a:cubicBezTo>
                    <a:cubicBezTo>
                      <a:pt x="7129" y="4856"/>
                      <a:pt x="8306" y="9369"/>
                      <a:pt x="8665" y="14012"/>
                    </a:cubicBezTo>
                    <a:cubicBezTo>
                      <a:pt x="8992" y="18491"/>
                      <a:pt x="8240" y="22873"/>
                      <a:pt x="6965" y="27189"/>
                    </a:cubicBezTo>
                    <a:cubicBezTo>
                      <a:pt x="5690" y="31342"/>
                      <a:pt x="3990" y="35331"/>
                      <a:pt x="2583" y="39451"/>
                    </a:cubicBezTo>
                    <a:cubicBezTo>
                      <a:pt x="1831" y="41478"/>
                      <a:pt x="1243" y="43604"/>
                      <a:pt x="785" y="45729"/>
                    </a:cubicBezTo>
                    <a:cubicBezTo>
                      <a:pt x="327" y="48018"/>
                      <a:pt x="98" y="50372"/>
                      <a:pt x="66" y="52694"/>
                    </a:cubicBezTo>
                    <a:cubicBezTo>
                      <a:pt x="0" y="58023"/>
                      <a:pt x="818" y="63288"/>
                      <a:pt x="1930" y="68454"/>
                    </a:cubicBezTo>
                    <a:cubicBezTo>
                      <a:pt x="1956" y="68586"/>
                      <a:pt x="2052" y="68643"/>
                      <a:pt x="2152" y="68643"/>
                    </a:cubicBezTo>
                    <a:cubicBezTo>
                      <a:pt x="2300" y="68643"/>
                      <a:pt x="2459" y="68518"/>
                      <a:pt x="2420" y="68323"/>
                    </a:cubicBezTo>
                    <a:cubicBezTo>
                      <a:pt x="1406" y="63680"/>
                      <a:pt x="654" y="58939"/>
                      <a:pt x="589" y="54165"/>
                    </a:cubicBezTo>
                    <a:cubicBezTo>
                      <a:pt x="523" y="51778"/>
                      <a:pt x="687" y="49358"/>
                      <a:pt x="1079" y="47004"/>
                    </a:cubicBezTo>
                    <a:cubicBezTo>
                      <a:pt x="1472" y="44813"/>
                      <a:pt x="2028" y="42655"/>
                      <a:pt x="2747" y="40563"/>
                    </a:cubicBezTo>
                    <a:cubicBezTo>
                      <a:pt x="5461" y="32388"/>
                      <a:pt x="9483" y="24442"/>
                      <a:pt x="9254" y="15614"/>
                    </a:cubicBezTo>
                    <a:cubicBezTo>
                      <a:pt x="9123" y="10415"/>
                      <a:pt x="7684" y="5380"/>
                      <a:pt x="7030" y="246"/>
                    </a:cubicBezTo>
                    <a:cubicBezTo>
                      <a:pt x="7014" y="82"/>
                      <a:pt x="6875" y="1"/>
                      <a:pt x="67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6"/>
              <p:cNvSpPr/>
              <p:nvPr/>
            </p:nvSpPr>
            <p:spPr>
              <a:xfrm>
                <a:off x="3646100" y="2460000"/>
                <a:ext cx="87650" cy="407775"/>
              </a:xfrm>
              <a:custGeom>
                <a:rect b="b" l="l" r="r" t="t"/>
                <a:pathLst>
                  <a:path extrusionOk="0" h="16311" w="3506">
                    <a:moveTo>
                      <a:pt x="249" y="0"/>
                    </a:moveTo>
                    <a:cubicBezTo>
                      <a:pt x="131" y="0"/>
                      <a:pt x="16" y="74"/>
                      <a:pt x="0" y="221"/>
                    </a:cubicBezTo>
                    <a:cubicBezTo>
                      <a:pt x="0" y="2935"/>
                      <a:pt x="294" y="5649"/>
                      <a:pt x="850" y="8297"/>
                    </a:cubicBezTo>
                    <a:cubicBezTo>
                      <a:pt x="1406" y="10946"/>
                      <a:pt x="2223" y="13562"/>
                      <a:pt x="2976" y="16145"/>
                    </a:cubicBezTo>
                    <a:cubicBezTo>
                      <a:pt x="3014" y="16261"/>
                      <a:pt x="3109" y="16311"/>
                      <a:pt x="3205" y="16311"/>
                    </a:cubicBezTo>
                    <a:cubicBezTo>
                      <a:pt x="3353" y="16311"/>
                      <a:pt x="3506" y="16192"/>
                      <a:pt x="3466" y="16014"/>
                    </a:cubicBezTo>
                    <a:cubicBezTo>
                      <a:pt x="2714" y="13463"/>
                      <a:pt x="1962" y="10913"/>
                      <a:pt x="1406" y="8330"/>
                    </a:cubicBezTo>
                    <a:cubicBezTo>
                      <a:pt x="817" y="5681"/>
                      <a:pt x="523" y="2967"/>
                      <a:pt x="523" y="221"/>
                    </a:cubicBezTo>
                    <a:cubicBezTo>
                      <a:pt x="490" y="74"/>
                      <a:pt x="368" y="0"/>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6"/>
              <p:cNvSpPr/>
              <p:nvPr/>
            </p:nvSpPr>
            <p:spPr>
              <a:xfrm>
                <a:off x="3665625" y="2549050"/>
                <a:ext cx="372200" cy="491475"/>
              </a:xfrm>
              <a:custGeom>
                <a:rect b="b" l="l" r="r" t="t"/>
                <a:pathLst>
                  <a:path extrusionOk="0" h="19659" w="14888">
                    <a:moveTo>
                      <a:pt x="14581" y="1"/>
                    </a:moveTo>
                    <a:cubicBezTo>
                      <a:pt x="14480" y="1"/>
                      <a:pt x="14385" y="58"/>
                      <a:pt x="14358" y="190"/>
                    </a:cubicBezTo>
                    <a:cubicBezTo>
                      <a:pt x="13704" y="3264"/>
                      <a:pt x="12560" y="6239"/>
                      <a:pt x="10990" y="8953"/>
                    </a:cubicBezTo>
                    <a:cubicBezTo>
                      <a:pt x="9388" y="11831"/>
                      <a:pt x="7361" y="14577"/>
                      <a:pt x="4778" y="16670"/>
                    </a:cubicBezTo>
                    <a:cubicBezTo>
                      <a:pt x="3470" y="17782"/>
                      <a:pt x="1933" y="18632"/>
                      <a:pt x="298" y="19155"/>
                    </a:cubicBezTo>
                    <a:cubicBezTo>
                      <a:pt x="1" y="19244"/>
                      <a:pt x="82" y="19658"/>
                      <a:pt x="345" y="19658"/>
                    </a:cubicBezTo>
                    <a:cubicBezTo>
                      <a:pt x="372" y="19658"/>
                      <a:pt x="399" y="19654"/>
                      <a:pt x="429" y="19646"/>
                    </a:cubicBezTo>
                    <a:lnTo>
                      <a:pt x="396" y="19646"/>
                    </a:lnTo>
                    <a:cubicBezTo>
                      <a:pt x="3470" y="18730"/>
                      <a:pt x="5988" y="16572"/>
                      <a:pt x="8015" y="14152"/>
                    </a:cubicBezTo>
                    <a:cubicBezTo>
                      <a:pt x="10238" y="11504"/>
                      <a:pt x="12037" y="8528"/>
                      <a:pt x="13312" y="5324"/>
                    </a:cubicBezTo>
                    <a:cubicBezTo>
                      <a:pt x="13999" y="3722"/>
                      <a:pt x="14489" y="2021"/>
                      <a:pt x="14849" y="321"/>
                    </a:cubicBezTo>
                    <a:cubicBezTo>
                      <a:pt x="14888" y="126"/>
                      <a:pt x="14729" y="1"/>
                      <a:pt x="145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6"/>
              <p:cNvSpPr/>
              <p:nvPr/>
            </p:nvSpPr>
            <p:spPr>
              <a:xfrm>
                <a:off x="3470325" y="2998700"/>
                <a:ext cx="134525" cy="437400"/>
              </a:xfrm>
              <a:custGeom>
                <a:rect b="b" l="l" r="r" t="t"/>
                <a:pathLst>
                  <a:path extrusionOk="0" h="17496" w="5381">
                    <a:moveTo>
                      <a:pt x="295" y="0"/>
                    </a:moveTo>
                    <a:cubicBezTo>
                      <a:pt x="173" y="0"/>
                      <a:pt x="50" y="74"/>
                      <a:pt x="34" y="221"/>
                    </a:cubicBezTo>
                    <a:cubicBezTo>
                      <a:pt x="1" y="3262"/>
                      <a:pt x="361" y="6303"/>
                      <a:pt x="1145" y="9245"/>
                    </a:cubicBezTo>
                    <a:cubicBezTo>
                      <a:pt x="1930" y="12123"/>
                      <a:pt x="3173" y="14870"/>
                      <a:pt x="4808" y="17387"/>
                    </a:cubicBezTo>
                    <a:cubicBezTo>
                      <a:pt x="4865" y="17464"/>
                      <a:pt x="4942" y="17496"/>
                      <a:pt x="5018" y="17496"/>
                    </a:cubicBezTo>
                    <a:cubicBezTo>
                      <a:pt x="5202" y="17496"/>
                      <a:pt x="5381" y="17311"/>
                      <a:pt x="5265" y="17126"/>
                    </a:cubicBezTo>
                    <a:cubicBezTo>
                      <a:pt x="3630" y="14641"/>
                      <a:pt x="2421" y="11959"/>
                      <a:pt x="1636" y="9115"/>
                    </a:cubicBezTo>
                    <a:cubicBezTo>
                      <a:pt x="884" y="6205"/>
                      <a:pt x="524" y="3229"/>
                      <a:pt x="557" y="221"/>
                    </a:cubicBezTo>
                    <a:cubicBezTo>
                      <a:pt x="540" y="74"/>
                      <a:pt x="418" y="0"/>
                      <a:pt x="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6"/>
              <p:cNvSpPr/>
              <p:nvPr/>
            </p:nvSpPr>
            <p:spPr>
              <a:xfrm>
                <a:off x="3605550" y="3236975"/>
                <a:ext cx="234450" cy="359700"/>
              </a:xfrm>
              <a:custGeom>
                <a:rect b="b" l="l" r="r" t="t"/>
                <a:pathLst>
                  <a:path extrusionOk="0" h="14388" w="9378">
                    <a:moveTo>
                      <a:pt x="8999" y="1"/>
                    </a:moveTo>
                    <a:cubicBezTo>
                      <a:pt x="8939" y="1"/>
                      <a:pt x="8875" y="23"/>
                      <a:pt x="8816" y="74"/>
                    </a:cubicBezTo>
                    <a:cubicBezTo>
                      <a:pt x="6756" y="1873"/>
                      <a:pt x="5088" y="4063"/>
                      <a:pt x="3878" y="6548"/>
                    </a:cubicBezTo>
                    <a:cubicBezTo>
                      <a:pt x="3257" y="7758"/>
                      <a:pt x="2766" y="9001"/>
                      <a:pt x="2276" y="10276"/>
                    </a:cubicBezTo>
                    <a:cubicBezTo>
                      <a:pt x="1753" y="11617"/>
                      <a:pt x="1360" y="13023"/>
                      <a:pt x="183" y="13971"/>
                    </a:cubicBezTo>
                    <a:cubicBezTo>
                      <a:pt x="1" y="14127"/>
                      <a:pt x="192" y="14387"/>
                      <a:pt x="393" y="14387"/>
                    </a:cubicBezTo>
                    <a:cubicBezTo>
                      <a:pt x="445" y="14387"/>
                      <a:pt x="496" y="14370"/>
                      <a:pt x="543" y="14330"/>
                    </a:cubicBezTo>
                    <a:cubicBezTo>
                      <a:pt x="1589" y="13480"/>
                      <a:pt x="2080" y="12303"/>
                      <a:pt x="2505" y="11061"/>
                    </a:cubicBezTo>
                    <a:cubicBezTo>
                      <a:pt x="2995" y="9687"/>
                      <a:pt x="3519" y="8347"/>
                      <a:pt x="4140" y="7072"/>
                    </a:cubicBezTo>
                    <a:cubicBezTo>
                      <a:pt x="5350" y="4521"/>
                      <a:pt x="7083" y="2265"/>
                      <a:pt x="9175" y="434"/>
                    </a:cubicBezTo>
                    <a:cubicBezTo>
                      <a:pt x="9378" y="257"/>
                      <a:pt x="9208" y="1"/>
                      <a:pt x="89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6"/>
              <p:cNvSpPr/>
              <p:nvPr/>
            </p:nvSpPr>
            <p:spPr>
              <a:xfrm>
                <a:off x="3701150" y="2130750"/>
                <a:ext cx="136925" cy="98575"/>
              </a:xfrm>
              <a:custGeom>
                <a:rect b="b" l="l" r="r" t="t"/>
                <a:pathLst>
                  <a:path extrusionOk="0" h="3943" w="5477">
                    <a:moveTo>
                      <a:pt x="5147" y="1"/>
                    </a:moveTo>
                    <a:cubicBezTo>
                      <a:pt x="5046" y="1"/>
                      <a:pt x="4952" y="54"/>
                      <a:pt x="4926" y="181"/>
                    </a:cubicBezTo>
                    <a:cubicBezTo>
                      <a:pt x="4504" y="1267"/>
                      <a:pt x="3998" y="2326"/>
                      <a:pt x="3382" y="3305"/>
                    </a:cubicBezTo>
                    <a:lnTo>
                      <a:pt x="3382" y="3305"/>
                    </a:lnTo>
                    <a:cubicBezTo>
                      <a:pt x="2430" y="2559"/>
                      <a:pt x="1496" y="1819"/>
                      <a:pt x="479" y="1162"/>
                    </a:cubicBezTo>
                    <a:cubicBezTo>
                      <a:pt x="434" y="1128"/>
                      <a:pt x="390" y="1114"/>
                      <a:pt x="347" y="1114"/>
                    </a:cubicBezTo>
                    <a:cubicBezTo>
                      <a:pt x="143" y="1114"/>
                      <a:pt x="1" y="1451"/>
                      <a:pt x="218" y="1587"/>
                    </a:cubicBezTo>
                    <a:cubicBezTo>
                      <a:pt x="1264" y="2273"/>
                      <a:pt x="2245" y="3091"/>
                      <a:pt x="3259" y="3876"/>
                    </a:cubicBezTo>
                    <a:cubicBezTo>
                      <a:pt x="3316" y="3918"/>
                      <a:pt x="3385" y="3943"/>
                      <a:pt x="3454" y="3943"/>
                    </a:cubicBezTo>
                    <a:cubicBezTo>
                      <a:pt x="3542" y="3943"/>
                      <a:pt x="3628" y="3902"/>
                      <a:pt x="3684" y="3810"/>
                    </a:cubicBezTo>
                    <a:cubicBezTo>
                      <a:pt x="4370" y="2731"/>
                      <a:pt x="4959" y="1554"/>
                      <a:pt x="5417" y="312"/>
                    </a:cubicBezTo>
                    <a:cubicBezTo>
                      <a:pt x="5477" y="132"/>
                      <a:pt x="5304" y="1"/>
                      <a:pt x="5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a:off x="3730575" y="2251775"/>
                <a:ext cx="115375" cy="59750"/>
              </a:xfrm>
              <a:custGeom>
                <a:rect b="b" l="l" r="r" t="t"/>
                <a:pathLst>
                  <a:path extrusionOk="0" h="2390" w="4615">
                    <a:moveTo>
                      <a:pt x="337" y="0"/>
                    </a:moveTo>
                    <a:cubicBezTo>
                      <a:pt x="121" y="0"/>
                      <a:pt x="1" y="343"/>
                      <a:pt x="218" y="506"/>
                    </a:cubicBezTo>
                    <a:cubicBezTo>
                      <a:pt x="1101" y="1095"/>
                      <a:pt x="1885" y="1814"/>
                      <a:pt x="2801" y="2370"/>
                    </a:cubicBezTo>
                    <a:cubicBezTo>
                      <a:pt x="2837" y="2382"/>
                      <a:pt x="2877" y="2389"/>
                      <a:pt x="2919" y="2389"/>
                    </a:cubicBezTo>
                    <a:cubicBezTo>
                      <a:pt x="2990" y="2389"/>
                      <a:pt x="3066" y="2367"/>
                      <a:pt x="3128" y="2304"/>
                    </a:cubicBezTo>
                    <a:cubicBezTo>
                      <a:pt x="3651" y="1716"/>
                      <a:pt x="4109" y="1095"/>
                      <a:pt x="4501" y="408"/>
                    </a:cubicBezTo>
                    <a:cubicBezTo>
                      <a:pt x="4614" y="205"/>
                      <a:pt x="4431" y="17"/>
                      <a:pt x="4253" y="17"/>
                    </a:cubicBezTo>
                    <a:cubicBezTo>
                      <a:pt x="4173" y="17"/>
                      <a:pt x="4094" y="55"/>
                      <a:pt x="4044" y="146"/>
                    </a:cubicBezTo>
                    <a:cubicBezTo>
                      <a:pt x="3714" y="746"/>
                      <a:pt x="3329" y="1290"/>
                      <a:pt x="2890" y="1805"/>
                    </a:cubicBezTo>
                    <a:lnTo>
                      <a:pt x="2890" y="1805"/>
                    </a:lnTo>
                    <a:cubicBezTo>
                      <a:pt x="2047" y="1266"/>
                      <a:pt x="1306" y="600"/>
                      <a:pt x="479" y="48"/>
                    </a:cubicBezTo>
                    <a:cubicBezTo>
                      <a:pt x="429" y="15"/>
                      <a:pt x="38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6"/>
              <p:cNvSpPr/>
              <p:nvPr/>
            </p:nvSpPr>
            <p:spPr>
              <a:xfrm>
                <a:off x="3920750" y="2692600"/>
                <a:ext cx="109450" cy="93575"/>
              </a:xfrm>
              <a:custGeom>
                <a:rect b="b" l="l" r="r" t="t"/>
                <a:pathLst>
                  <a:path extrusionOk="0" h="3743" w="4378">
                    <a:moveTo>
                      <a:pt x="281" y="1"/>
                    </a:moveTo>
                    <a:cubicBezTo>
                      <a:pt x="264" y="1"/>
                      <a:pt x="247" y="3"/>
                      <a:pt x="230" y="7"/>
                    </a:cubicBezTo>
                    <a:cubicBezTo>
                      <a:pt x="99" y="72"/>
                      <a:pt x="1" y="203"/>
                      <a:pt x="66" y="334"/>
                    </a:cubicBezTo>
                    <a:cubicBezTo>
                      <a:pt x="164" y="1478"/>
                      <a:pt x="491" y="2590"/>
                      <a:pt x="982" y="3604"/>
                    </a:cubicBezTo>
                    <a:cubicBezTo>
                      <a:pt x="1008" y="3684"/>
                      <a:pt x="1102" y="3743"/>
                      <a:pt x="1189" y="3743"/>
                    </a:cubicBezTo>
                    <a:cubicBezTo>
                      <a:pt x="1207" y="3743"/>
                      <a:pt x="1226" y="3740"/>
                      <a:pt x="1243" y="3734"/>
                    </a:cubicBezTo>
                    <a:cubicBezTo>
                      <a:pt x="2388" y="3309"/>
                      <a:pt x="3663" y="2917"/>
                      <a:pt x="4284" y="1805"/>
                    </a:cubicBezTo>
                    <a:cubicBezTo>
                      <a:pt x="4377" y="1619"/>
                      <a:pt x="4222" y="1450"/>
                      <a:pt x="4054" y="1450"/>
                    </a:cubicBezTo>
                    <a:cubicBezTo>
                      <a:pt x="3986" y="1450"/>
                      <a:pt x="3916" y="1478"/>
                      <a:pt x="3859" y="1544"/>
                    </a:cubicBezTo>
                    <a:cubicBezTo>
                      <a:pt x="3341" y="2488"/>
                      <a:pt x="2285" y="2836"/>
                      <a:pt x="1324" y="3170"/>
                    </a:cubicBezTo>
                    <a:lnTo>
                      <a:pt x="1324" y="3170"/>
                    </a:lnTo>
                    <a:cubicBezTo>
                      <a:pt x="1131" y="2755"/>
                      <a:pt x="969" y="2297"/>
                      <a:pt x="883" y="1838"/>
                    </a:cubicBezTo>
                    <a:cubicBezTo>
                      <a:pt x="720" y="1282"/>
                      <a:pt x="622" y="759"/>
                      <a:pt x="556" y="203"/>
                    </a:cubicBezTo>
                    <a:cubicBezTo>
                      <a:pt x="500" y="89"/>
                      <a:pt x="394"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6"/>
              <p:cNvSpPr/>
              <p:nvPr/>
            </p:nvSpPr>
            <p:spPr>
              <a:xfrm>
                <a:off x="3961000" y="2597975"/>
                <a:ext cx="94650" cy="79700"/>
              </a:xfrm>
              <a:custGeom>
                <a:rect b="b" l="l" r="r" t="t"/>
                <a:pathLst>
                  <a:path extrusionOk="0" h="3188" w="3786">
                    <a:moveTo>
                      <a:pt x="346" y="1"/>
                    </a:moveTo>
                    <a:cubicBezTo>
                      <a:pt x="175" y="1"/>
                      <a:pt x="1" y="188"/>
                      <a:pt x="91" y="391"/>
                    </a:cubicBezTo>
                    <a:cubicBezTo>
                      <a:pt x="516" y="1176"/>
                      <a:pt x="1006" y="2026"/>
                      <a:pt x="1105" y="2942"/>
                    </a:cubicBezTo>
                    <a:cubicBezTo>
                      <a:pt x="1105" y="3076"/>
                      <a:pt x="1214" y="3188"/>
                      <a:pt x="1344" y="3188"/>
                    </a:cubicBezTo>
                    <a:cubicBezTo>
                      <a:pt x="1373" y="3188"/>
                      <a:pt x="1402" y="3182"/>
                      <a:pt x="1432" y="3171"/>
                    </a:cubicBezTo>
                    <a:cubicBezTo>
                      <a:pt x="2249" y="2942"/>
                      <a:pt x="2805" y="2222"/>
                      <a:pt x="3590" y="1895"/>
                    </a:cubicBezTo>
                    <a:cubicBezTo>
                      <a:pt x="3720" y="1863"/>
                      <a:pt x="3786" y="1732"/>
                      <a:pt x="3753" y="1601"/>
                    </a:cubicBezTo>
                    <a:cubicBezTo>
                      <a:pt x="3725" y="1487"/>
                      <a:pt x="3622" y="1399"/>
                      <a:pt x="3510" y="1399"/>
                    </a:cubicBezTo>
                    <a:cubicBezTo>
                      <a:pt x="3493" y="1399"/>
                      <a:pt x="3476" y="1401"/>
                      <a:pt x="3459" y="1405"/>
                    </a:cubicBezTo>
                    <a:cubicBezTo>
                      <a:pt x="3066" y="1601"/>
                      <a:pt x="2674" y="1830"/>
                      <a:pt x="2347" y="2092"/>
                    </a:cubicBezTo>
                    <a:cubicBezTo>
                      <a:pt x="2103" y="2287"/>
                      <a:pt x="1841" y="2445"/>
                      <a:pt x="1575" y="2581"/>
                    </a:cubicBezTo>
                    <a:lnTo>
                      <a:pt x="1575" y="2581"/>
                    </a:lnTo>
                    <a:cubicBezTo>
                      <a:pt x="1405" y="1709"/>
                      <a:pt x="952" y="907"/>
                      <a:pt x="549" y="130"/>
                    </a:cubicBezTo>
                    <a:cubicBezTo>
                      <a:pt x="498" y="38"/>
                      <a:pt x="422"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6"/>
              <p:cNvSpPr/>
              <p:nvPr/>
            </p:nvSpPr>
            <p:spPr>
              <a:xfrm>
                <a:off x="3608050" y="2517925"/>
                <a:ext cx="88625" cy="70225"/>
              </a:xfrm>
              <a:custGeom>
                <a:rect b="b" l="l" r="r" t="t"/>
                <a:pathLst>
                  <a:path extrusionOk="0" h="2809" w="3545">
                    <a:moveTo>
                      <a:pt x="3207" y="1"/>
                    </a:moveTo>
                    <a:cubicBezTo>
                      <a:pt x="3140" y="1"/>
                      <a:pt x="3073" y="28"/>
                      <a:pt x="3026" y="95"/>
                    </a:cubicBezTo>
                    <a:cubicBezTo>
                      <a:pt x="2623" y="758"/>
                      <a:pt x="2244" y="1446"/>
                      <a:pt x="1892" y="2138"/>
                    </a:cubicBezTo>
                    <a:lnTo>
                      <a:pt x="1892" y="2138"/>
                    </a:lnTo>
                    <a:cubicBezTo>
                      <a:pt x="1366" y="1685"/>
                      <a:pt x="919" y="1157"/>
                      <a:pt x="574" y="552"/>
                    </a:cubicBezTo>
                    <a:cubicBezTo>
                      <a:pt x="516" y="476"/>
                      <a:pt x="439" y="444"/>
                      <a:pt x="363" y="444"/>
                    </a:cubicBezTo>
                    <a:cubicBezTo>
                      <a:pt x="179" y="444"/>
                      <a:pt x="0" y="629"/>
                      <a:pt x="116" y="814"/>
                    </a:cubicBezTo>
                    <a:cubicBezTo>
                      <a:pt x="574" y="1566"/>
                      <a:pt x="1162" y="2220"/>
                      <a:pt x="1849" y="2776"/>
                    </a:cubicBezTo>
                    <a:cubicBezTo>
                      <a:pt x="1893" y="2798"/>
                      <a:pt x="1936" y="2808"/>
                      <a:pt x="1979" y="2808"/>
                    </a:cubicBezTo>
                    <a:cubicBezTo>
                      <a:pt x="2063" y="2808"/>
                      <a:pt x="2143" y="2765"/>
                      <a:pt x="2209" y="2678"/>
                    </a:cubicBezTo>
                    <a:cubicBezTo>
                      <a:pt x="2568" y="1893"/>
                      <a:pt x="2993" y="1108"/>
                      <a:pt x="3451" y="356"/>
                    </a:cubicBezTo>
                    <a:cubicBezTo>
                      <a:pt x="3544" y="170"/>
                      <a:pt x="3373" y="1"/>
                      <a:pt x="32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6"/>
              <p:cNvSpPr/>
              <p:nvPr/>
            </p:nvSpPr>
            <p:spPr>
              <a:xfrm>
                <a:off x="3749075" y="3248825"/>
                <a:ext cx="76800" cy="80900"/>
              </a:xfrm>
              <a:custGeom>
                <a:rect b="b" l="l" r="r" t="t"/>
                <a:pathLst>
                  <a:path extrusionOk="0" h="3236" w="3072">
                    <a:moveTo>
                      <a:pt x="275" y="1"/>
                    </a:moveTo>
                    <a:cubicBezTo>
                      <a:pt x="156" y="1"/>
                      <a:pt x="34" y="74"/>
                      <a:pt x="1" y="221"/>
                    </a:cubicBezTo>
                    <a:lnTo>
                      <a:pt x="1" y="2968"/>
                    </a:lnTo>
                    <a:cubicBezTo>
                      <a:pt x="1" y="3139"/>
                      <a:pt x="126" y="3236"/>
                      <a:pt x="266" y="3236"/>
                    </a:cubicBezTo>
                    <a:cubicBezTo>
                      <a:pt x="286" y="3236"/>
                      <a:pt x="307" y="3234"/>
                      <a:pt x="328" y="3230"/>
                    </a:cubicBezTo>
                    <a:cubicBezTo>
                      <a:pt x="1145" y="2935"/>
                      <a:pt x="2061" y="3001"/>
                      <a:pt x="2846" y="2543"/>
                    </a:cubicBezTo>
                    <a:cubicBezTo>
                      <a:pt x="3071" y="2374"/>
                      <a:pt x="2932" y="2059"/>
                      <a:pt x="2701" y="2059"/>
                    </a:cubicBezTo>
                    <a:cubicBezTo>
                      <a:pt x="2664" y="2059"/>
                      <a:pt x="2625" y="2067"/>
                      <a:pt x="2584" y="2085"/>
                    </a:cubicBezTo>
                    <a:cubicBezTo>
                      <a:pt x="1963" y="2452"/>
                      <a:pt x="1220" y="2454"/>
                      <a:pt x="524" y="2636"/>
                    </a:cubicBezTo>
                    <a:lnTo>
                      <a:pt x="524" y="2636"/>
                    </a:lnTo>
                    <a:lnTo>
                      <a:pt x="524" y="221"/>
                    </a:lnTo>
                    <a:cubicBezTo>
                      <a:pt x="508" y="74"/>
                      <a:pt x="393" y="1"/>
                      <a:pt x="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6"/>
              <p:cNvSpPr/>
              <p:nvPr/>
            </p:nvSpPr>
            <p:spPr>
              <a:xfrm>
                <a:off x="3430050" y="3074500"/>
                <a:ext cx="102300" cy="70400"/>
              </a:xfrm>
              <a:custGeom>
                <a:rect b="b" l="l" r="r" t="t"/>
                <a:pathLst>
                  <a:path extrusionOk="0" h="2816" w="4092">
                    <a:moveTo>
                      <a:pt x="3774" y="0"/>
                    </a:moveTo>
                    <a:cubicBezTo>
                      <a:pt x="3675" y="0"/>
                      <a:pt x="3579" y="51"/>
                      <a:pt x="3541" y="164"/>
                    </a:cubicBezTo>
                    <a:cubicBezTo>
                      <a:pt x="3209" y="950"/>
                      <a:pt x="2765" y="1651"/>
                      <a:pt x="2184" y="2243"/>
                    </a:cubicBezTo>
                    <a:lnTo>
                      <a:pt x="2184" y="2243"/>
                    </a:lnTo>
                    <a:cubicBezTo>
                      <a:pt x="1588" y="1785"/>
                      <a:pt x="1047" y="1297"/>
                      <a:pt x="533" y="753"/>
                    </a:cubicBezTo>
                    <a:cubicBezTo>
                      <a:pt x="477" y="689"/>
                      <a:pt x="413" y="662"/>
                      <a:pt x="351" y="662"/>
                    </a:cubicBezTo>
                    <a:cubicBezTo>
                      <a:pt x="163" y="662"/>
                      <a:pt x="0" y="915"/>
                      <a:pt x="173" y="1113"/>
                    </a:cubicBezTo>
                    <a:cubicBezTo>
                      <a:pt x="729" y="1701"/>
                      <a:pt x="1383" y="2290"/>
                      <a:pt x="2070" y="2780"/>
                    </a:cubicBezTo>
                    <a:cubicBezTo>
                      <a:pt x="2107" y="2805"/>
                      <a:pt x="2149" y="2816"/>
                      <a:pt x="2193" y="2816"/>
                    </a:cubicBezTo>
                    <a:cubicBezTo>
                      <a:pt x="2263" y="2816"/>
                      <a:pt x="2336" y="2788"/>
                      <a:pt x="2397" y="2747"/>
                    </a:cubicBezTo>
                    <a:cubicBezTo>
                      <a:pt x="3083" y="2061"/>
                      <a:pt x="3639" y="1211"/>
                      <a:pt x="4032" y="328"/>
                    </a:cubicBezTo>
                    <a:cubicBezTo>
                      <a:pt x="4092" y="127"/>
                      <a:pt x="3930" y="0"/>
                      <a:pt x="3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6"/>
              <p:cNvSpPr/>
              <p:nvPr/>
            </p:nvSpPr>
            <p:spPr>
              <a:xfrm>
                <a:off x="3433200" y="3016500"/>
                <a:ext cx="89825" cy="57625"/>
              </a:xfrm>
              <a:custGeom>
                <a:rect b="b" l="l" r="r" t="t"/>
                <a:pathLst>
                  <a:path extrusionOk="0" h="2305" w="3593">
                    <a:moveTo>
                      <a:pt x="3260" y="0"/>
                    </a:moveTo>
                    <a:cubicBezTo>
                      <a:pt x="3184" y="0"/>
                      <a:pt x="3107" y="38"/>
                      <a:pt x="3055" y="130"/>
                    </a:cubicBezTo>
                    <a:cubicBezTo>
                      <a:pt x="2723" y="735"/>
                      <a:pt x="2306" y="1284"/>
                      <a:pt x="1780" y="1725"/>
                    </a:cubicBezTo>
                    <a:lnTo>
                      <a:pt x="1780" y="1725"/>
                    </a:lnTo>
                    <a:cubicBezTo>
                      <a:pt x="1339" y="1367"/>
                      <a:pt x="925" y="1005"/>
                      <a:pt x="538" y="588"/>
                    </a:cubicBezTo>
                    <a:cubicBezTo>
                      <a:pt x="486" y="536"/>
                      <a:pt x="428" y="515"/>
                      <a:pt x="371" y="515"/>
                    </a:cubicBezTo>
                    <a:cubicBezTo>
                      <a:pt x="176" y="515"/>
                      <a:pt x="1" y="770"/>
                      <a:pt x="178" y="948"/>
                    </a:cubicBezTo>
                    <a:cubicBezTo>
                      <a:pt x="636" y="1438"/>
                      <a:pt x="1126" y="1863"/>
                      <a:pt x="1649" y="2255"/>
                    </a:cubicBezTo>
                    <a:cubicBezTo>
                      <a:pt x="1682" y="2288"/>
                      <a:pt x="1723" y="2304"/>
                      <a:pt x="1768" y="2304"/>
                    </a:cubicBezTo>
                    <a:cubicBezTo>
                      <a:pt x="1813" y="2304"/>
                      <a:pt x="1862" y="2288"/>
                      <a:pt x="1911" y="2255"/>
                    </a:cubicBezTo>
                    <a:cubicBezTo>
                      <a:pt x="2565" y="1765"/>
                      <a:pt x="3088" y="1111"/>
                      <a:pt x="3480" y="359"/>
                    </a:cubicBezTo>
                    <a:cubicBezTo>
                      <a:pt x="3593" y="180"/>
                      <a:pt x="3428" y="0"/>
                      <a:pt x="3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 name="Google Shape;186;p16"/>
            <p:cNvGrpSpPr/>
            <p:nvPr/>
          </p:nvGrpSpPr>
          <p:grpSpPr>
            <a:xfrm rot="-8100000">
              <a:off x="7329122" y="2886771"/>
              <a:ext cx="652398" cy="503875"/>
              <a:chOff x="5467375" y="2021125"/>
              <a:chExt cx="618800" cy="477925"/>
            </a:xfrm>
          </p:grpSpPr>
          <p:sp>
            <p:nvSpPr>
              <p:cNvPr id="187" name="Google Shape;187;p16"/>
              <p:cNvSpPr/>
              <p:nvPr/>
            </p:nvSpPr>
            <p:spPr>
              <a:xfrm>
                <a:off x="5467375" y="20211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6"/>
              <p:cNvSpPr/>
              <p:nvPr/>
            </p:nvSpPr>
            <p:spPr>
              <a:xfrm>
                <a:off x="5539325" y="21920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6"/>
              <p:cNvSpPr/>
              <p:nvPr/>
            </p:nvSpPr>
            <p:spPr>
              <a:xfrm>
                <a:off x="5599650" y="22462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6"/>
              <p:cNvSpPr/>
              <p:nvPr/>
            </p:nvSpPr>
            <p:spPr>
              <a:xfrm>
                <a:off x="5655725" y="22460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6"/>
              <p:cNvSpPr/>
              <p:nvPr/>
            </p:nvSpPr>
            <p:spPr>
              <a:xfrm>
                <a:off x="5659250" y="23279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16"/>
            <p:cNvGrpSpPr/>
            <p:nvPr/>
          </p:nvGrpSpPr>
          <p:grpSpPr>
            <a:xfrm>
              <a:off x="7184310" y="2945713"/>
              <a:ext cx="113650" cy="99750"/>
              <a:chOff x="5042000" y="1255775"/>
              <a:chExt cx="113650" cy="99750"/>
            </a:xfrm>
          </p:grpSpPr>
          <p:sp>
            <p:nvSpPr>
              <p:cNvPr id="193" name="Google Shape;193;p16"/>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6"/>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6"/>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 name="Google Shape;196;p16"/>
            <p:cNvGrpSpPr/>
            <p:nvPr/>
          </p:nvGrpSpPr>
          <p:grpSpPr>
            <a:xfrm>
              <a:off x="8105385" y="1785088"/>
              <a:ext cx="113650" cy="99750"/>
              <a:chOff x="5042000" y="1255775"/>
              <a:chExt cx="113650" cy="99750"/>
            </a:xfrm>
          </p:grpSpPr>
          <p:sp>
            <p:nvSpPr>
              <p:cNvPr id="197" name="Google Shape;197;p16"/>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6"/>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6"/>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 name="Google Shape;200;p1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p:txBody>
      </p:sp>
      <p:sp>
        <p:nvSpPr>
          <p:cNvPr id="201" name="Google Shape;201;p16"/>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grpSp>
        <p:nvGrpSpPr>
          <p:cNvPr id="202" name="Google Shape;202;p16"/>
          <p:cNvGrpSpPr/>
          <p:nvPr/>
        </p:nvGrpSpPr>
        <p:grpSpPr>
          <a:xfrm rot="10800000">
            <a:off x="43889" y="2719920"/>
            <a:ext cx="1907245" cy="1397268"/>
            <a:chOff x="-364257" y="1716642"/>
            <a:chExt cx="2640516" cy="1934470"/>
          </a:xfrm>
        </p:grpSpPr>
        <p:grpSp>
          <p:nvGrpSpPr>
            <p:cNvPr id="203" name="Google Shape;203;p16"/>
            <p:cNvGrpSpPr/>
            <p:nvPr/>
          </p:nvGrpSpPr>
          <p:grpSpPr>
            <a:xfrm rot="5400000">
              <a:off x="595578" y="1624046"/>
              <a:ext cx="720847" cy="2640516"/>
              <a:chOff x="1752050" y="2866875"/>
              <a:chExt cx="475775" cy="1742800"/>
            </a:xfrm>
          </p:grpSpPr>
          <p:sp>
            <p:nvSpPr>
              <p:cNvPr id="204" name="Google Shape;204;p16"/>
              <p:cNvSpPr/>
              <p:nvPr/>
            </p:nvSpPr>
            <p:spPr>
              <a:xfrm>
                <a:off x="1752050" y="2866875"/>
                <a:ext cx="475775" cy="1461625"/>
              </a:xfrm>
              <a:custGeom>
                <a:rect b="b" l="l" r="r" t="t"/>
                <a:pathLst>
                  <a:path extrusionOk="0" h="58465" w="19031">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6"/>
              <p:cNvSpPr/>
              <p:nvPr/>
            </p:nvSpPr>
            <p:spPr>
              <a:xfrm>
                <a:off x="1965000" y="3076850"/>
                <a:ext cx="225925" cy="1532825"/>
              </a:xfrm>
              <a:custGeom>
                <a:rect b="b" l="l" r="r" t="t"/>
                <a:pathLst>
                  <a:path extrusionOk="0" h="61313" w="9037">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6"/>
              <p:cNvSpPr/>
              <p:nvPr/>
            </p:nvSpPr>
            <p:spPr>
              <a:xfrm>
                <a:off x="1905525" y="3168500"/>
                <a:ext cx="177975" cy="154550"/>
              </a:xfrm>
              <a:custGeom>
                <a:rect b="b" l="l" r="r" t="t"/>
                <a:pathLst>
                  <a:path extrusionOk="0" h="6182" w="7119">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6"/>
              <p:cNvSpPr/>
              <p:nvPr/>
            </p:nvSpPr>
            <p:spPr>
              <a:xfrm>
                <a:off x="1877300" y="3314425"/>
                <a:ext cx="210300" cy="153925"/>
              </a:xfrm>
              <a:custGeom>
                <a:rect b="b" l="l" r="r" t="t"/>
                <a:pathLst>
                  <a:path extrusionOk="0" h="6157" w="8412">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6"/>
              <p:cNvSpPr/>
              <p:nvPr/>
            </p:nvSpPr>
            <p:spPr>
              <a:xfrm>
                <a:off x="1843250" y="3443225"/>
                <a:ext cx="294200" cy="204375"/>
              </a:xfrm>
              <a:custGeom>
                <a:rect b="b" l="l" r="r" t="t"/>
                <a:pathLst>
                  <a:path extrusionOk="0" h="8175" w="11768">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a:off x="1863700" y="3664300"/>
                <a:ext cx="294775" cy="191725"/>
              </a:xfrm>
              <a:custGeom>
                <a:rect b="b" l="l" r="r" t="t"/>
                <a:pathLst>
                  <a:path extrusionOk="0" h="7669" w="11791">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6"/>
              <p:cNvSpPr/>
              <p:nvPr/>
            </p:nvSpPr>
            <p:spPr>
              <a:xfrm>
                <a:off x="1854875" y="3855800"/>
                <a:ext cx="302475" cy="171125"/>
              </a:xfrm>
              <a:custGeom>
                <a:rect b="b" l="l" r="r" t="t"/>
                <a:pathLst>
                  <a:path extrusionOk="0" h="6845" w="12099">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6"/>
              <p:cNvSpPr/>
              <p:nvPr/>
            </p:nvSpPr>
            <p:spPr>
              <a:xfrm>
                <a:off x="1922275" y="4039125"/>
                <a:ext cx="239700" cy="137325"/>
              </a:xfrm>
              <a:custGeom>
                <a:rect b="b" l="l" r="r" t="t"/>
                <a:pathLst>
                  <a:path extrusionOk="0" h="5493" w="9588">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 name="Google Shape;212;p16"/>
            <p:cNvSpPr/>
            <p:nvPr/>
          </p:nvSpPr>
          <p:spPr>
            <a:xfrm rot="4565606">
              <a:off x="642010" y="1668384"/>
              <a:ext cx="472489" cy="1996458"/>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 name="Google Shape;213;p16"/>
            <p:cNvGrpSpPr/>
            <p:nvPr/>
          </p:nvGrpSpPr>
          <p:grpSpPr>
            <a:xfrm rot="582567">
              <a:off x="-106165" y="1816891"/>
              <a:ext cx="1294561" cy="1244937"/>
              <a:chOff x="6624525" y="1838863"/>
              <a:chExt cx="956750" cy="920075"/>
            </a:xfrm>
          </p:grpSpPr>
          <p:sp>
            <p:nvSpPr>
              <p:cNvPr id="214" name="Google Shape;214;p16"/>
              <p:cNvSpPr/>
              <p:nvPr/>
            </p:nvSpPr>
            <p:spPr>
              <a:xfrm>
                <a:off x="6624525" y="1838863"/>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6"/>
              <p:cNvSpPr/>
              <p:nvPr/>
            </p:nvSpPr>
            <p:spPr>
              <a:xfrm>
                <a:off x="6749225" y="1983763"/>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6"/>
              <p:cNvSpPr/>
              <p:nvPr/>
            </p:nvSpPr>
            <p:spPr>
              <a:xfrm>
                <a:off x="6813650" y="2412463"/>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6"/>
              <p:cNvSpPr/>
              <p:nvPr/>
            </p:nvSpPr>
            <p:spPr>
              <a:xfrm>
                <a:off x="6938075" y="2231038"/>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6"/>
              <p:cNvSpPr/>
              <p:nvPr/>
            </p:nvSpPr>
            <p:spPr>
              <a:xfrm>
                <a:off x="7094050" y="2121688"/>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7206850" y="2012738"/>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16"/>
            <p:cNvGrpSpPr/>
            <p:nvPr/>
          </p:nvGrpSpPr>
          <p:grpSpPr>
            <a:xfrm rot="5400000">
              <a:off x="-227254" y="2783000"/>
              <a:ext cx="979622" cy="756603"/>
              <a:chOff x="5419242" y="2066029"/>
              <a:chExt cx="618800" cy="477925"/>
            </a:xfrm>
          </p:grpSpPr>
          <p:sp>
            <p:nvSpPr>
              <p:cNvPr id="221" name="Google Shape;221;p16"/>
              <p:cNvSpPr/>
              <p:nvPr/>
            </p:nvSpPr>
            <p:spPr>
              <a:xfrm>
                <a:off x="5419242" y="2066029"/>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a:off x="5491192" y="2236904"/>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5551517" y="2291104"/>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6"/>
              <p:cNvSpPr/>
              <p:nvPr/>
            </p:nvSpPr>
            <p:spPr>
              <a:xfrm>
                <a:off x="5607592" y="2290979"/>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6"/>
              <p:cNvSpPr/>
              <p:nvPr/>
            </p:nvSpPr>
            <p:spPr>
              <a:xfrm>
                <a:off x="5611117" y="2372829"/>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 name="Google Shape;226;p16"/>
            <p:cNvGrpSpPr/>
            <p:nvPr/>
          </p:nvGrpSpPr>
          <p:grpSpPr>
            <a:xfrm>
              <a:off x="1284110" y="2035613"/>
              <a:ext cx="113650" cy="99750"/>
              <a:chOff x="5042000" y="1255775"/>
              <a:chExt cx="113650" cy="99750"/>
            </a:xfrm>
          </p:grpSpPr>
          <p:sp>
            <p:nvSpPr>
              <p:cNvPr id="227" name="Google Shape;227;p16"/>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6"/>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6"/>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 name="Google Shape;230;p16"/>
            <p:cNvGrpSpPr/>
            <p:nvPr/>
          </p:nvGrpSpPr>
          <p:grpSpPr>
            <a:xfrm>
              <a:off x="677660" y="3496188"/>
              <a:ext cx="113650" cy="99750"/>
              <a:chOff x="5042000" y="1255775"/>
              <a:chExt cx="113650" cy="99750"/>
            </a:xfrm>
          </p:grpSpPr>
          <p:sp>
            <p:nvSpPr>
              <p:cNvPr id="231" name="Google Shape;231;p16"/>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6"/>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6"/>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4" name="Google Shape;234;p16"/>
          <p:cNvSpPr/>
          <p:nvPr/>
        </p:nvSpPr>
        <p:spPr>
          <a:xfrm flipH="1" rot="10800000">
            <a:off x="1647374" y="1674703"/>
            <a:ext cx="5849015" cy="317857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2">
  <p:cSld name="CUSTOM_1_1_1_1">
    <p:spTree>
      <p:nvGrpSpPr>
        <p:cNvPr id="235" name="Shape 235"/>
        <p:cNvGrpSpPr/>
        <p:nvPr/>
      </p:nvGrpSpPr>
      <p:grpSpPr>
        <a:xfrm>
          <a:off x="0" y="0"/>
          <a:ext cx="0" cy="0"/>
          <a:chOff x="0" y="0"/>
          <a:chExt cx="0" cy="0"/>
        </a:xfrm>
      </p:grpSpPr>
      <p:sp>
        <p:nvSpPr>
          <p:cNvPr id="236" name="Google Shape;236;p1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p:txBody>
      </p:sp>
      <p:sp>
        <p:nvSpPr>
          <p:cNvPr id="237" name="Google Shape;237;p17"/>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ext">
  <p:cSld name="CUSTOM_2">
    <p:spTree>
      <p:nvGrpSpPr>
        <p:cNvPr id="238" name="Shape 238"/>
        <p:cNvGrpSpPr/>
        <p:nvPr/>
      </p:nvGrpSpPr>
      <p:grpSpPr>
        <a:xfrm>
          <a:off x="0" y="0"/>
          <a:ext cx="0" cy="0"/>
          <a:chOff x="0" y="0"/>
          <a:chExt cx="0" cy="0"/>
        </a:xfrm>
      </p:grpSpPr>
      <p:sp>
        <p:nvSpPr>
          <p:cNvPr id="239" name="Google Shape;239;p18"/>
          <p:cNvSpPr txBox="1"/>
          <p:nvPr>
            <p:ph type="title"/>
          </p:nvPr>
        </p:nvSpPr>
        <p:spPr>
          <a:xfrm>
            <a:off x="727650" y="4177844"/>
            <a:ext cx="1934100" cy="594300"/>
          </a:xfrm>
          <a:prstGeom prst="rect">
            <a:avLst/>
          </a:prstGeom>
        </p:spPr>
        <p:txBody>
          <a:bodyPr anchorCtr="0" anchor="ctr" bIns="91425" lIns="91425" spcFirstLastPara="1" rIns="91425" wrap="square" tIns="91425">
            <a:noAutofit/>
          </a:bodyPr>
          <a:lstStyle>
            <a:lvl1pPr lvl="0">
              <a:spcBef>
                <a:spcPts val="0"/>
              </a:spcBef>
              <a:spcAft>
                <a:spcPts val="0"/>
              </a:spcAft>
              <a:buNone/>
              <a:defRPr b="0" sz="4000"/>
            </a:lvl1pPr>
            <a:lvl2pPr lvl="1">
              <a:spcBef>
                <a:spcPts val="0"/>
              </a:spcBef>
              <a:spcAft>
                <a:spcPts val="0"/>
              </a:spcAft>
              <a:buNone/>
              <a:defRPr sz="4000"/>
            </a:lvl2pPr>
            <a:lvl3pPr lvl="2">
              <a:spcBef>
                <a:spcPts val="0"/>
              </a:spcBef>
              <a:spcAft>
                <a:spcPts val="0"/>
              </a:spcAft>
              <a:buNone/>
              <a:defRPr sz="4000"/>
            </a:lvl3pPr>
            <a:lvl4pPr lvl="3">
              <a:spcBef>
                <a:spcPts val="0"/>
              </a:spcBef>
              <a:spcAft>
                <a:spcPts val="0"/>
              </a:spcAft>
              <a:buNone/>
              <a:defRPr sz="4000"/>
            </a:lvl4pPr>
            <a:lvl5pPr lvl="4">
              <a:spcBef>
                <a:spcPts val="0"/>
              </a:spcBef>
              <a:spcAft>
                <a:spcPts val="0"/>
              </a:spcAft>
              <a:buNone/>
              <a:defRPr sz="4000"/>
            </a:lvl5pPr>
            <a:lvl6pPr lvl="5">
              <a:spcBef>
                <a:spcPts val="0"/>
              </a:spcBef>
              <a:spcAft>
                <a:spcPts val="0"/>
              </a:spcAft>
              <a:buNone/>
              <a:defRPr sz="4000"/>
            </a:lvl6pPr>
            <a:lvl7pPr lvl="6">
              <a:spcBef>
                <a:spcPts val="0"/>
              </a:spcBef>
              <a:spcAft>
                <a:spcPts val="0"/>
              </a:spcAft>
              <a:buNone/>
              <a:defRPr sz="4000"/>
            </a:lvl7pPr>
            <a:lvl8pPr lvl="7">
              <a:spcBef>
                <a:spcPts val="0"/>
              </a:spcBef>
              <a:spcAft>
                <a:spcPts val="0"/>
              </a:spcAft>
              <a:buNone/>
              <a:defRPr sz="4000"/>
            </a:lvl8pPr>
            <a:lvl9pPr lvl="8">
              <a:spcBef>
                <a:spcPts val="0"/>
              </a:spcBef>
              <a:spcAft>
                <a:spcPts val="0"/>
              </a:spcAft>
              <a:buNone/>
              <a:defRPr sz="40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USTOM_3">
    <p:spTree>
      <p:nvGrpSpPr>
        <p:cNvPr id="240" name="Shape 240"/>
        <p:cNvGrpSpPr/>
        <p:nvPr/>
      </p:nvGrpSpPr>
      <p:grpSpPr>
        <a:xfrm>
          <a:off x="0" y="0"/>
          <a:ext cx="0" cy="0"/>
          <a:chOff x="0" y="0"/>
          <a:chExt cx="0" cy="0"/>
        </a:xfrm>
      </p:grpSpPr>
      <p:sp>
        <p:nvSpPr>
          <p:cNvPr id="241" name="Google Shape;241;p19"/>
          <p:cNvSpPr/>
          <p:nvPr/>
        </p:nvSpPr>
        <p:spPr>
          <a:xfrm>
            <a:off x="352809" y="1089452"/>
            <a:ext cx="8438381" cy="3744953"/>
          </a:xfrm>
          <a:custGeom>
            <a:rect b="b" l="l" r="r" t="t"/>
            <a:pathLst>
              <a:path extrusionOk="0" h="73989" w="166717">
                <a:moveTo>
                  <a:pt x="99158" y="0"/>
                </a:moveTo>
                <a:cubicBezTo>
                  <a:pt x="95755" y="0"/>
                  <a:pt x="92345" y="91"/>
                  <a:pt x="88927" y="286"/>
                </a:cubicBezTo>
                <a:cubicBezTo>
                  <a:pt x="73277" y="1175"/>
                  <a:pt x="57820" y="2064"/>
                  <a:pt x="42277" y="2064"/>
                </a:cubicBezTo>
                <a:cubicBezTo>
                  <a:pt x="34079" y="2064"/>
                  <a:pt x="25856" y="1817"/>
                  <a:pt x="17568" y="1191"/>
                </a:cubicBezTo>
                <a:lnTo>
                  <a:pt x="16391" y="1191"/>
                </a:lnTo>
                <a:cubicBezTo>
                  <a:pt x="16029" y="1191"/>
                  <a:pt x="15938" y="1191"/>
                  <a:pt x="15667" y="1101"/>
                </a:cubicBezTo>
                <a:cubicBezTo>
                  <a:pt x="15214" y="1055"/>
                  <a:pt x="14784" y="1033"/>
                  <a:pt x="14354" y="1033"/>
                </a:cubicBezTo>
                <a:cubicBezTo>
                  <a:pt x="13923" y="1033"/>
                  <a:pt x="13493" y="1055"/>
                  <a:pt x="13040" y="1101"/>
                </a:cubicBezTo>
                <a:lnTo>
                  <a:pt x="12678" y="1101"/>
                </a:lnTo>
                <a:cubicBezTo>
                  <a:pt x="11954" y="1101"/>
                  <a:pt x="11229" y="1191"/>
                  <a:pt x="10595" y="1372"/>
                </a:cubicBezTo>
                <a:lnTo>
                  <a:pt x="9871" y="1372"/>
                </a:lnTo>
                <a:cubicBezTo>
                  <a:pt x="7879" y="1372"/>
                  <a:pt x="5977" y="2006"/>
                  <a:pt x="4438" y="3274"/>
                </a:cubicBezTo>
                <a:cubicBezTo>
                  <a:pt x="3623" y="3908"/>
                  <a:pt x="3079" y="4723"/>
                  <a:pt x="2626" y="5719"/>
                </a:cubicBezTo>
                <a:cubicBezTo>
                  <a:pt x="2536" y="5900"/>
                  <a:pt x="2445" y="6081"/>
                  <a:pt x="2355" y="6353"/>
                </a:cubicBezTo>
                <a:cubicBezTo>
                  <a:pt x="2222" y="6486"/>
                  <a:pt x="2187" y="6570"/>
                  <a:pt x="2177" y="6570"/>
                </a:cubicBezTo>
                <a:cubicBezTo>
                  <a:pt x="2174" y="6570"/>
                  <a:pt x="2174" y="6558"/>
                  <a:pt x="2174" y="6534"/>
                </a:cubicBezTo>
                <a:cubicBezTo>
                  <a:pt x="1811" y="7259"/>
                  <a:pt x="1630" y="8074"/>
                  <a:pt x="1630" y="8889"/>
                </a:cubicBezTo>
                <a:cubicBezTo>
                  <a:pt x="1268" y="23831"/>
                  <a:pt x="453" y="38682"/>
                  <a:pt x="453" y="53533"/>
                </a:cubicBezTo>
                <a:cubicBezTo>
                  <a:pt x="453" y="60778"/>
                  <a:pt x="0" y="65034"/>
                  <a:pt x="7154" y="68204"/>
                </a:cubicBezTo>
                <a:cubicBezTo>
                  <a:pt x="17025" y="72641"/>
                  <a:pt x="32420" y="72007"/>
                  <a:pt x="43105" y="72732"/>
                </a:cubicBezTo>
                <a:cubicBezTo>
                  <a:pt x="53669" y="73344"/>
                  <a:pt x="64168" y="73568"/>
                  <a:pt x="74712" y="73568"/>
                </a:cubicBezTo>
                <a:cubicBezTo>
                  <a:pt x="76641" y="73568"/>
                  <a:pt x="78572" y="73561"/>
                  <a:pt x="80506" y="73547"/>
                </a:cubicBezTo>
                <a:cubicBezTo>
                  <a:pt x="92912" y="73547"/>
                  <a:pt x="105137" y="73275"/>
                  <a:pt x="117453" y="73184"/>
                </a:cubicBezTo>
                <a:cubicBezTo>
                  <a:pt x="117638" y="73183"/>
                  <a:pt x="117824" y="73182"/>
                  <a:pt x="118011" y="73182"/>
                </a:cubicBezTo>
                <a:cubicBezTo>
                  <a:pt x="124238" y="73182"/>
                  <a:pt x="131794" y="73988"/>
                  <a:pt x="139052" y="73988"/>
                </a:cubicBezTo>
                <a:cubicBezTo>
                  <a:pt x="144731" y="73988"/>
                  <a:pt x="150228" y="73495"/>
                  <a:pt x="154763" y="71736"/>
                </a:cubicBezTo>
                <a:cubicBezTo>
                  <a:pt x="162641" y="68747"/>
                  <a:pt x="163094" y="60416"/>
                  <a:pt x="164271" y="52718"/>
                </a:cubicBezTo>
                <a:cubicBezTo>
                  <a:pt x="166173" y="39769"/>
                  <a:pt x="166716" y="26547"/>
                  <a:pt x="165811" y="13417"/>
                </a:cubicBezTo>
                <a:cubicBezTo>
                  <a:pt x="165448" y="9975"/>
                  <a:pt x="162913" y="7259"/>
                  <a:pt x="159562" y="6715"/>
                </a:cubicBezTo>
                <a:cubicBezTo>
                  <a:pt x="139551" y="3225"/>
                  <a:pt x="119473" y="0"/>
                  <a:pt x="99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9"/>
          <p:cNvSpPr txBox="1"/>
          <p:nvPr>
            <p:ph idx="1" type="subTitle"/>
          </p:nvPr>
        </p:nvSpPr>
        <p:spPr>
          <a:xfrm>
            <a:off x="713225" y="1227525"/>
            <a:ext cx="7717500" cy="3376500"/>
          </a:xfrm>
          <a:prstGeom prst="rect">
            <a:avLst/>
          </a:prstGeom>
        </p:spPr>
        <p:txBody>
          <a:bodyPr anchorCtr="0" anchor="ctr" bIns="91425" lIns="91425" spcFirstLastPara="1" rIns="91425" wrap="square" tIns="91425">
            <a:noAutofit/>
          </a:bodyPr>
          <a:lstStyle>
            <a:lvl1pPr lvl="0">
              <a:spcBef>
                <a:spcPts val="0"/>
              </a:spcBef>
              <a:spcAft>
                <a:spcPts val="0"/>
              </a:spcAft>
              <a:buNone/>
              <a:defRPr sz="1100"/>
            </a:lvl1pPr>
            <a:lvl2pPr lvl="1">
              <a:spcBef>
                <a:spcPts val="0"/>
              </a:spcBef>
              <a:spcAft>
                <a:spcPts val="0"/>
              </a:spcAft>
              <a:buNone/>
              <a:defRPr sz="1600"/>
            </a:lvl2pPr>
            <a:lvl3pPr lvl="2">
              <a:spcBef>
                <a:spcPts val="1600"/>
              </a:spcBef>
              <a:spcAft>
                <a:spcPts val="0"/>
              </a:spcAft>
              <a:buNone/>
              <a:defRPr sz="1600"/>
            </a:lvl3pPr>
            <a:lvl4pPr lvl="3">
              <a:spcBef>
                <a:spcPts val="1600"/>
              </a:spcBef>
              <a:spcAft>
                <a:spcPts val="0"/>
              </a:spcAft>
              <a:buNone/>
              <a:defRPr sz="1600"/>
            </a:lvl4pPr>
            <a:lvl5pPr lvl="4">
              <a:spcBef>
                <a:spcPts val="1600"/>
              </a:spcBef>
              <a:spcAft>
                <a:spcPts val="0"/>
              </a:spcAft>
              <a:buNone/>
              <a:defRPr sz="1600"/>
            </a:lvl5pPr>
            <a:lvl6pPr lvl="5">
              <a:spcBef>
                <a:spcPts val="1600"/>
              </a:spcBef>
              <a:spcAft>
                <a:spcPts val="0"/>
              </a:spcAft>
              <a:buNone/>
              <a:defRPr sz="1600"/>
            </a:lvl6pPr>
            <a:lvl7pPr lvl="6">
              <a:spcBef>
                <a:spcPts val="1600"/>
              </a:spcBef>
              <a:spcAft>
                <a:spcPts val="0"/>
              </a:spcAft>
              <a:buNone/>
              <a:defRPr sz="1600"/>
            </a:lvl7pPr>
            <a:lvl8pPr lvl="7">
              <a:spcBef>
                <a:spcPts val="1600"/>
              </a:spcBef>
              <a:spcAft>
                <a:spcPts val="0"/>
              </a:spcAft>
              <a:buNone/>
              <a:defRPr sz="1600"/>
            </a:lvl8pPr>
            <a:lvl9pPr lvl="8">
              <a:spcBef>
                <a:spcPts val="1600"/>
              </a:spcBef>
              <a:spcAft>
                <a:spcPts val="1600"/>
              </a:spcAft>
              <a:buNone/>
              <a:defRPr sz="1600"/>
            </a:lvl9pPr>
          </a:lstStyle>
          <a:p/>
        </p:txBody>
      </p:sp>
      <p:sp>
        <p:nvSpPr>
          <p:cNvPr id="243" name="Google Shape;243;p1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None/>
              <a:defRPr/>
            </a:lvl1pPr>
            <a:lvl2pPr lvl="1">
              <a:spcBef>
                <a:spcPts val="0"/>
              </a:spcBef>
              <a:spcAft>
                <a:spcPts val="0"/>
              </a:spcAft>
              <a:buNone/>
              <a:defRPr>
                <a:latin typeface="Nunito"/>
                <a:ea typeface="Nunito"/>
                <a:cs typeface="Nunito"/>
                <a:sym typeface="Nunito"/>
              </a:defRPr>
            </a:lvl2pPr>
            <a:lvl3pPr lvl="2">
              <a:spcBef>
                <a:spcPts val="0"/>
              </a:spcBef>
              <a:spcAft>
                <a:spcPts val="0"/>
              </a:spcAft>
              <a:buNone/>
              <a:defRPr>
                <a:latin typeface="Nunito"/>
                <a:ea typeface="Nunito"/>
                <a:cs typeface="Nunito"/>
                <a:sym typeface="Nunito"/>
              </a:defRPr>
            </a:lvl3pPr>
            <a:lvl4pPr lvl="3">
              <a:spcBef>
                <a:spcPts val="0"/>
              </a:spcBef>
              <a:spcAft>
                <a:spcPts val="0"/>
              </a:spcAft>
              <a:buNone/>
              <a:defRPr>
                <a:latin typeface="Nunito"/>
                <a:ea typeface="Nunito"/>
                <a:cs typeface="Nunito"/>
                <a:sym typeface="Nunito"/>
              </a:defRPr>
            </a:lvl4pPr>
            <a:lvl5pPr lvl="4">
              <a:spcBef>
                <a:spcPts val="0"/>
              </a:spcBef>
              <a:spcAft>
                <a:spcPts val="0"/>
              </a:spcAft>
              <a:buNone/>
              <a:defRPr>
                <a:latin typeface="Nunito"/>
                <a:ea typeface="Nunito"/>
                <a:cs typeface="Nunito"/>
                <a:sym typeface="Nunito"/>
              </a:defRPr>
            </a:lvl5pPr>
            <a:lvl6pPr lvl="5">
              <a:spcBef>
                <a:spcPts val="0"/>
              </a:spcBef>
              <a:spcAft>
                <a:spcPts val="0"/>
              </a:spcAft>
              <a:buNone/>
              <a:defRPr>
                <a:latin typeface="Nunito"/>
                <a:ea typeface="Nunito"/>
                <a:cs typeface="Nunito"/>
                <a:sym typeface="Nunito"/>
              </a:defRPr>
            </a:lvl6pPr>
            <a:lvl7pPr lvl="6">
              <a:spcBef>
                <a:spcPts val="0"/>
              </a:spcBef>
              <a:spcAft>
                <a:spcPts val="0"/>
              </a:spcAft>
              <a:buNone/>
              <a:defRPr>
                <a:latin typeface="Nunito"/>
                <a:ea typeface="Nunito"/>
                <a:cs typeface="Nunito"/>
                <a:sym typeface="Nunito"/>
              </a:defRPr>
            </a:lvl7pPr>
            <a:lvl8pPr lvl="7">
              <a:spcBef>
                <a:spcPts val="0"/>
              </a:spcBef>
              <a:spcAft>
                <a:spcPts val="0"/>
              </a:spcAft>
              <a:buNone/>
              <a:defRPr>
                <a:latin typeface="Nunito"/>
                <a:ea typeface="Nunito"/>
                <a:cs typeface="Nunito"/>
                <a:sym typeface="Nunito"/>
              </a:defRPr>
            </a:lvl8pPr>
            <a:lvl9pPr lvl="8">
              <a:spcBef>
                <a:spcPts val="0"/>
              </a:spcBef>
              <a:spcAft>
                <a:spcPts val="0"/>
              </a:spcAft>
              <a:buNone/>
              <a:defRPr>
                <a:latin typeface="Nunito"/>
                <a:ea typeface="Nunito"/>
                <a:cs typeface="Nunito"/>
                <a:sym typeface="Nunito"/>
              </a:defRPr>
            </a:lvl9pPr>
          </a:lstStyle>
          <a:p/>
        </p:txBody>
      </p:sp>
      <p:grpSp>
        <p:nvGrpSpPr>
          <p:cNvPr id="244" name="Google Shape;244;p19"/>
          <p:cNvGrpSpPr/>
          <p:nvPr/>
        </p:nvGrpSpPr>
        <p:grpSpPr>
          <a:xfrm>
            <a:off x="-368915" y="-1589"/>
            <a:ext cx="1520263" cy="764964"/>
            <a:chOff x="-368915" y="-1589"/>
            <a:chExt cx="1520263" cy="764964"/>
          </a:xfrm>
        </p:grpSpPr>
        <p:grpSp>
          <p:nvGrpSpPr>
            <p:cNvPr id="245" name="Google Shape;245;p19"/>
            <p:cNvGrpSpPr/>
            <p:nvPr/>
          </p:nvGrpSpPr>
          <p:grpSpPr>
            <a:xfrm rot="5400000">
              <a:off x="235188" y="-513209"/>
              <a:ext cx="392943" cy="1439379"/>
              <a:chOff x="1752050" y="2866875"/>
              <a:chExt cx="475775" cy="1742800"/>
            </a:xfrm>
          </p:grpSpPr>
          <p:sp>
            <p:nvSpPr>
              <p:cNvPr id="246" name="Google Shape;246;p19"/>
              <p:cNvSpPr/>
              <p:nvPr/>
            </p:nvSpPr>
            <p:spPr>
              <a:xfrm>
                <a:off x="1752050" y="2866875"/>
                <a:ext cx="475775" cy="1461625"/>
              </a:xfrm>
              <a:custGeom>
                <a:rect b="b" l="l" r="r" t="t"/>
                <a:pathLst>
                  <a:path extrusionOk="0" h="58465" w="19031">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9"/>
              <p:cNvSpPr/>
              <p:nvPr/>
            </p:nvSpPr>
            <p:spPr>
              <a:xfrm>
                <a:off x="1965000" y="3076850"/>
                <a:ext cx="225925" cy="1532825"/>
              </a:xfrm>
              <a:custGeom>
                <a:rect b="b" l="l" r="r" t="t"/>
                <a:pathLst>
                  <a:path extrusionOk="0" h="61313" w="9037">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1905525" y="3168500"/>
                <a:ext cx="177975" cy="154550"/>
              </a:xfrm>
              <a:custGeom>
                <a:rect b="b" l="l" r="r" t="t"/>
                <a:pathLst>
                  <a:path extrusionOk="0" h="6182" w="7119">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p:nvPr/>
            </p:nvSpPr>
            <p:spPr>
              <a:xfrm>
                <a:off x="1877300" y="3314425"/>
                <a:ext cx="210300" cy="153925"/>
              </a:xfrm>
              <a:custGeom>
                <a:rect b="b" l="l" r="r" t="t"/>
                <a:pathLst>
                  <a:path extrusionOk="0" h="6157" w="8412">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p:nvPr/>
            </p:nvSpPr>
            <p:spPr>
              <a:xfrm>
                <a:off x="1843250" y="3443225"/>
                <a:ext cx="294200" cy="204375"/>
              </a:xfrm>
              <a:custGeom>
                <a:rect b="b" l="l" r="r" t="t"/>
                <a:pathLst>
                  <a:path extrusionOk="0" h="8175" w="11768">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1863700" y="3664300"/>
                <a:ext cx="294775" cy="191725"/>
              </a:xfrm>
              <a:custGeom>
                <a:rect b="b" l="l" r="r" t="t"/>
                <a:pathLst>
                  <a:path extrusionOk="0" h="7669" w="11791">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9"/>
              <p:cNvSpPr/>
              <p:nvPr/>
            </p:nvSpPr>
            <p:spPr>
              <a:xfrm>
                <a:off x="1854875" y="3855800"/>
                <a:ext cx="302475" cy="171125"/>
              </a:xfrm>
              <a:custGeom>
                <a:rect b="b" l="l" r="r" t="t"/>
                <a:pathLst>
                  <a:path extrusionOk="0" h="6845" w="12099">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9"/>
              <p:cNvSpPr/>
              <p:nvPr/>
            </p:nvSpPr>
            <p:spPr>
              <a:xfrm>
                <a:off x="1922275" y="4039125"/>
                <a:ext cx="239700" cy="137325"/>
              </a:xfrm>
              <a:custGeom>
                <a:rect b="b" l="l" r="r" t="t"/>
                <a:pathLst>
                  <a:path extrusionOk="0" h="5493" w="9588">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 name="Google Shape;254;p19"/>
            <p:cNvSpPr/>
            <p:nvPr/>
          </p:nvSpPr>
          <p:spPr>
            <a:xfrm rot="5974352">
              <a:off x="159691" y="-227710"/>
              <a:ext cx="317208" cy="1340333"/>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 name="Google Shape;255;p19"/>
            <p:cNvGrpSpPr/>
            <p:nvPr/>
          </p:nvGrpSpPr>
          <p:grpSpPr>
            <a:xfrm rot="3855143">
              <a:off x="-148717" y="141935"/>
              <a:ext cx="618789" cy="477916"/>
              <a:chOff x="5467375" y="2021125"/>
              <a:chExt cx="618800" cy="477925"/>
            </a:xfrm>
          </p:grpSpPr>
          <p:sp>
            <p:nvSpPr>
              <p:cNvPr id="256" name="Google Shape;256;p19"/>
              <p:cNvSpPr/>
              <p:nvPr/>
            </p:nvSpPr>
            <p:spPr>
              <a:xfrm>
                <a:off x="5467375" y="20211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p:nvPr/>
            </p:nvSpPr>
            <p:spPr>
              <a:xfrm>
                <a:off x="5539325" y="21920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9"/>
              <p:cNvSpPr/>
              <p:nvPr/>
            </p:nvSpPr>
            <p:spPr>
              <a:xfrm>
                <a:off x="5599650" y="22462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9"/>
              <p:cNvSpPr/>
              <p:nvPr/>
            </p:nvSpPr>
            <p:spPr>
              <a:xfrm>
                <a:off x="5655725" y="22460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9"/>
              <p:cNvSpPr/>
              <p:nvPr/>
            </p:nvSpPr>
            <p:spPr>
              <a:xfrm>
                <a:off x="5659250" y="23279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 name="Google Shape;261;p19"/>
          <p:cNvGrpSpPr/>
          <p:nvPr/>
        </p:nvGrpSpPr>
        <p:grpSpPr>
          <a:xfrm>
            <a:off x="8148212" y="-300701"/>
            <a:ext cx="1464801" cy="1140328"/>
            <a:chOff x="8148212" y="-300701"/>
            <a:chExt cx="1464801" cy="1140328"/>
          </a:xfrm>
        </p:grpSpPr>
        <p:sp>
          <p:nvSpPr>
            <p:cNvPr id="262" name="Google Shape;262;p19"/>
            <p:cNvSpPr/>
            <p:nvPr/>
          </p:nvSpPr>
          <p:spPr>
            <a:xfrm rot="-5400000">
              <a:off x="8784263" y="-130650"/>
              <a:ext cx="317200" cy="1340300"/>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 name="Google Shape;263;p19"/>
            <p:cNvGrpSpPr/>
            <p:nvPr/>
          </p:nvGrpSpPr>
          <p:grpSpPr>
            <a:xfrm rot="-8032937">
              <a:off x="8549350" y="-741"/>
              <a:ext cx="707509" cy="680388"/>
              <a:chOff x="6624525" y="1838863"/>
              <a:chExt cx="956750" cy="920075"/>
            </a:xfrm>
          </p:grpSpPr>
          <p:sp>
            <p:nvSpPr>
              <p:cNvPr id="264" name="Google Shape;264;p19"/>
              <p:cNvSpPr/>
              <p:nvPr/>
            </p:nvSpPr>
            <p:spPr>
              <a:xfrm>
                <a:off x="6624525" y="1838863"/>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9"/>
              <p:cNvSpPr/>
              <p:nvPr/>
            </p:nvSpPr>
            <p:spPr>
              <a:xfrm>
                <a:off x="6749225" y="1983763"/>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9"/>
              <p:cNvSpPr/>
              <p:nvPr/>
            </p:nvSpPr>
            <p:spPr>
              <a:xfrm>
                <a:off x="6813650" y="2412463"/>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9"/>
              <p:cNvSpPr/>
              <p:nvPr/>
            </p:nvSpPr>
            <p:spPr>
              <a:xfrm>
                <a:off x="6938075" y="2231038"/>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9"/>
              <p:cNvSpPr/>
              <p:nvPr/>
            </p:nvSpPr>
            <p:spPr>
              <a:xfrm>
                <a:off x="7094050" y="2121688"/>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9"/>
              <p:cNvSpPr/>
              <p:nvPr/>
            </p:nvSpPr>
            <p:spPr>
              <a:xfrm>
                <a:off x="7206850" y="2012738"/>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19"/>
            <p:cNvGrpSpPr/>
            <p:nvPr/>
          </p:nvGrpSpPr>
          <p:grpSpPr>
            <a:xfrm flipH="1" rot="-3615528">
              <a:off x="8344802" y="-201977"/>
              <a:ext cx="739185" cy="881827"/>
              <a:chOff x="5935950" y="2680963"/>
              <a:chExt cx="1911874" cy="2280812"/>
            </a:xfrm>
          </p:grpSpPr>
          <p:sp>
            <p:nvSpPr>
              <p:cNvPr id="271" name="Google Shape;271;p19"/>
              <p:cNvSpPr/>
              <p:nvPr/>
            </p:nvSpPr>
            <p:spPr>
              <a:xfrm>
                <a:off x="5935950" y="2963369"/>
                <a:ext cx="1693287" cy="1998406"/>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9"/>
              <p:cNvSpPr/>
              <p:nvPr/>
            </p:nvSpPr>
            <p:spPr>
              <a:xfrm>
                <a:off x="6567320" y="2812744"/>
                <a:ext cx="383857" cy="1209246"/>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9"/>
              <p:cNvSpPr/>
              <p:nvPr/>
            </p:nvSpPr>
            <p:spPr>
              <a:xfrm>
                <a:off x="6579248" y="3342978"/>
                <a:ext cx="1130508" cy="696527"/>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9"/>
              <p:cNvSpPr/>
              <p:nvPr/>
            </p:nvSpPr>
            <p:spPr>
              <a:xfrm>
                <a:off x="6993436" y="2816995"/>
                <a:ext cx="283547" cy="655222"/>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9"/>
              <p:cNvSpPr/>
              <p:nvPr/>
            </p:nvSpPr>
            <p:spPr>
              <a:xfrm>
                <a:off x="7266452" y="3145909"/>
                <a:ext cx="507961" cy="133176"/>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9"/>
              <p:cNvSpPr/>
              <p:nvPr/>
            </p:nvSpPr>
            <p:spPr>
              <a:xfrm>
                <a:off x="7393031" y="2738637"/>
                <a:ext cx="179937" cy="382969"/>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9"/>
              <p:cNvSpPr/>
              <p:nvPr/>
            </p:nvSpPr>
            <p:spPr>
              <a:xfrm>
                <a:off x="6841542" y="2779624"/>
                <a:ext cx="147325" cy="114206"/>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9"/>
              <p:cNvSpPr/>
              <p:nvPr/>
            </p:nvSpPr>
            <p:spPr>
              <a:xfrm>
                <a:off x="7181813" y="2752722"/>
                <a:ext cx="147325" cy="114142"/>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a:off x="7461935" y="2680963"/>
                <a:ext cx="170357" cy="123723"/>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9"/>
              <p:cNvSpPr/>
              <p:nvPr/>
            </p:nvSpPr>
            <p:spPr>
              <a:xfrm>
                <a:off x="7563515" y="2908297"/>
                <a:ext cx="147389" cy="114142"/>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9"/>
              <p:cNvSpPr/>
              <p:nvPr/>
            </p:nvSpPr>
            <p:spPr>
              <a:xfrm>
                <a:off x="7701134" y="3082524"/>
                <a:ext cx="146691" cy="112175"/>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9"/>
              <p:cNvSpPr/>
              <p:nvPr/>
            </p:nvSpPr>
            <p:spPr>
              <a:xfrm>
                <a:off x="7620237" y="3310746"/>
                <a:ext cx="148086" cy="112175"/>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9"/>
              <p:cNvSpPr/>
              <p:nvPr/>
            </p:nvSpPr>
            <p:spPr>
              <a:xfrm>
                <a:off x="7345698" y="3055559"/>
                <a:ext cx="147325" cy="112175"/>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3_2">
    <p:spTree>
      <p:nvGrpSpPr>
        <p:cNvPr id="284" name="Shape 284"/>
        <p:cNvGrpSpPr/>
        <p:nvPr/>
      </p:nvGrpSpPr>
      <p:grpSpPr>
        <a:xfrm>
          <a:off x="0" y="0"/>
          <a:ext cx="0" cy="0"/>
          <a:chOff x="0" y="0"/>
          <a:chExt cx="0" cy="0"/>
        </a:xfrm>
      </p:grpSpPr>
      <p:sp>
        <p:nvSpPr>
          <p:cNvPr id="285" name="Google Shape;285;p20"/>
          <p:cNvSpPr/>
          <p:nvPr/>
        </p:nvSpPr>
        <p:spPr>
          <a:xfrm rot="5400000">
            <a:off x="632876" y="885547"/>
            <a:ext cx="3695847" cy="404720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0"/>
          <p:cNvSpPr/>
          <p:nvPr/>
        </p:nvSpPr>
        <p:spPr>
          <a:xfrm flipH="1" rot="-5400000">
            <a:off x="4815276" y="858972"/>
            <a:ext cx="3695847" cy="404720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0"/>
          <p:cNvSpPr txBox="1"/>
          <p:nvPr>
            <p:ph idx="1" type="subTitle"/>
          </p:nvPr>
        </p:nvSpPr>
        <p:spPr>
          <a:xfrm>
            <a:off x="713225" y="1227525"/>
            <a:ext cx="3631200" cy="33765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300"/>
            </a:lvl1pPr>
            <a:lvl2pPr lvl="1" rtl="0">
              <a:spcBef>
                <a:spcPts val="0"/>
              </a:spcBef>
              <a:spcAft>
                <a:spcPts val="0"/>
              </a:spcAft>
              <a:buNone/>
              <a:defRPr sz="1300"/>
            </a:lvl2pPr>
            <a:lvl3pPr lvl="2" rtl="0">
              <a:spcBef>
                <a:spcPts val="1600"/>
              </a:spcBef>
              <a:spcAft>
                <a:spcPts val="0"/>
              </a:spcAft>
              <a:buNone/>
              <a:defRPr sz="1300"/>
            </a:lvl3pPr>
            <a:lvl4pPr lvl="3" rtl="0">
              <a:spcBef>
                <a:spcPts val="1600"/>
              </a:spcBef>
              <a:spcAft>
                <a:spcPts val="0"/>
              </a:spcAft>
              <a:buNone/>
              <a:defRPr sz="1300"/>
            </a:lvl4pPr>
            <a:lvl5pPr lvl="4" rtl="0">
              <a:spcBef>
                <a:spcPts val="1600"/>
              </a:spcBef>
              <a:spcAft>
                <a:spcPts val="0"/>
              </a:spcAft>
              <a:buNone/>
              <a:defRPr sz="1300"/>
            </a:lvl5pPr>
            <a:lvl6pPr lvl="5" rtl="0">
              <a:spcBef>
                <a:spcPts val="1600"/>
              </a:spcBef>
              <a:spcAft>
                <a:spcPts val="0"/>
              </a:spcAft>
              <a:buNone/>
              <a:defRPr sz="1300"/>
            </a:lvl6pPr>
            <a:lvl7pPr lvl="6" rtl="0">
              <a:spcBef>
                <a:spcPts val="1600"/>
              </a:spcBef>
              <a:spcAft>
                <a:spcPts val="0"/>
              </a:spcAft>
              <a:buNone/>
              <a:defRPr sz="1300"/>
            </a:lvl7pPr>
            <a:lvl8pPr lvl="7" rtl="0">
              <a:spcBef>
                <a:spcPts val="1600"/>
              </a:spcBef>
              <a:spcAft>
                <a:spcPts val="0"/>
              </a:spcAft>
              <a:buNone/>
              <a:defRPr sz="1300"/>
            </a:lvl8pPr>
            <a:lvl9pPr lvl="8" rtl="0">
              <a:spcBef>
                <a:spcPts val="1600"/>
              </a:spcBef>
              <a:spcAft>
                <a:spcPts val="1600"/>
              </a:spcAft>
              <a:buNone/>
              <a:defRPr sz="1300"/>
            </a:lvl9pPr>
          </a:lstStyle>
          <a:p/>
        </p:txBody>
      </p:sp>
      <p:sp>
        <p:nvSpPr>
          <p:cNvPr id="288" name="Google Shape;288;p2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grpSp>
        <p:nvGrpSpPr>
          <p:cNvPr id="289" name="Google Shape;289;p20"/>
          <p:cNvGrpSpPr/>
          <p:nvPr/>
        </p:nvGrpSpPr>
        <p:grpSpPr>
          <a:xfrm flipH="1">
            <a:off x="8071810" y="76211"/>
            <a:ext cx="1520263" cy="764964"/>
            <a:chOff x="-368915" y="-1589"/>
            <a:chExt cx="1520263" cy="764964"/>
          </a:xfrm>
        </p:grpSpPr>
        <p:grpSp>
          <p:nvGrpSpPr>
            <p:cNvPr id="290" name="Google Shape;290;p20"/>
            <p:cNvGrpSpPr/>
            <p:nvPr/>
          </p:nvGrpSpPr>
          <p:grpSpPr>
            <a:xfrm rot="5400000">
              <a:off x="235188" y="-513209"/>
              <a:ext cx="392943" cy="1439379"/>
              <a:chOff x="1752050" y="2866875"/>
              <a:chExt cx="475775" cy="1742800"/>
            </a:xfrm>
          </p:grpSpPr>
          <p:sp>
            <p:nvSpPr>
              <p:cNvPr id="291" name="Google Shape;291;p20"/>
              <p:cNvSpPr/>
              <p:nvPr/>
            </p:nvSpPr>
            <p:spPr>
              <a:xfrm>
                <a:off x="1752050" y="2866875"/>
                <a:ext cx="475775" cy="1461625"/>
              </a:xfrm>
              <a:custGeom>
                <a:rect b="b" l="l" r="r" t="t"/>
                <a:pathLst>
                  <a:path extrusionOk="0" h="58465" w="19031">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0"/>
              <p:cNvSpPr/>
              <p:nvPr/>
            </p:nvSpPr>
            <p:spPr>
              <a:xfrm>
                <a:off x="1965000" y="3076850"/>
                <a:ext cx="225925" cy="1532825"/>
              </a:xfrm>
              <a:custGeom>
                <a:rect b="b" l="l" r="r" t="t"/>
                <a:pathLst>
                  <a:path extrusionOk="0" h="61313" w="9037">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0"/>
              <p:cNvSpPr/>
              <p:nvPr/>
            </p:nvSpPr>
            <p:spPr>
              <a:xfrm>
                <a:off x="1905525" y="3168500"/>
                <a:ext cx="177975" cy="154550"/>
              </a:xfrm>
              <a:custGeom>
                <a:rect b="b" l="l" r="r" t="t"/>
                <a:pathLst>
                  <a:path extrusionOk="0" h="6182" w="7119">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0"/>
              <p:cNvSpPr/>
              <p:nvPr/>
            </p:nvSpPr>
            <p:spPr>
              <a:xfrm>
                <a:off x="1877300" y="3314425"/>
                <a:ext cx="210300" cy="153925"/>
              </a:xfrm>
              <a:custGeom>
                <a:rect b="b" l="l" r="r" t="t"/>
                <a:pathLst>
                  <a:path extrusionOk="0" h="6157" w="8412">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0"/>
              <p:cNvSpPr/>
              <p:nvPr/>
            </p:nvSpPr>
            <p:spPr>
              <a:xfrm>
                <a:off x="1843250" y="3443225"/>
                <a:ext cx="294200" cy="204375"/>
              </a:xfrm>
              <a:custGeom>
                <a:rect b="b" l="l" r="r" t="t"/>
                <a:pathLst>
                  <a:path extrusionOk="0" h="8175" w="11768">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0"/>
              <p:cNvSpPr/>
              <p:nvPr/>
            </p:nvSpPr>
            <p:spPr>
              <a:xfrm>
                <a:off x="1863700" y="3664300"/>
                <a:ext cx="294775" cy="191725"/>
              </a:xfrm>
              <a:custGeom>
                <a:rect b="b" l="l" r="r" t="t"/>
                <a:pathLst>
                  <a:path extrusionOk="0" h="7669" w="11791">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0"/>
              <p:cNvSpPr/>
              <p:nvPr/>
            </p:nvSpPr>
            <p:spPr>
              <a:xfrm>
                <a:off x="1854875" y="3855800"/>
                <a:ext cx="302475" cy="171125"/>
              </a:xfrm>
              <a:custGeom>
                <a:rect b="b" l="l" r="r" t="t"/>
                <a:pathLst>
                  <a:path extrusionOk="0" h="6845" w="12099">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0"/>
              <p:cNvSpPr/>
              <p:nvPr/>
            </p:nvSpPr>
            <p:spPr>
              <a:xfrm>
                <a:off x="1922275" y="4039125"/>
                <a:ext cx="239700" cy="137325"/>
              </a:xfrm>
              <a:custGeom>
                <a:rect b="b" l="l" r="r" t="t"/>
                <a:pathLst>
                  <a:path extrusionOk="0" h="5493" w="9588">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 name="Google Shape;299;p20"/>
            <p:cNvSpPr/>
            <p:nvPr/>
          </p:nvSpPr>
          <p:spPr>
            <a:xfrm rot="5974352">
              <a:off x="159691" y="-227710"/>
              <a:ext cx="317208" cy="1340333"/>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 name="Google Shape;300;p20"/>
            <p:cNvGrpSpPr/>
            <p:nvPr/>
          </p:nvGrpSpPr>
          <p:grpSpPr>
            <a:xfrm rot="3855143">
              <a:off x="-148717" y="141935"/>
              <a:ext cx="618789" cy="477916"/>
              <a:chOff x="5467375" y="2021125"/>
              <a:chExt cx="618800" cy="477925"/>
            </a:xfrm>
          </p:grpSpPr>
          <p:sp>
            <p:nvSpPr>
              <p:cNvPr id="301" name="Google Shape;301;p20"/>
              <p:cNvSpPr/>
              <p:nvPr/>
            </p:nvSpPr>
            <p:spPr>
              <a:xfrm>
                <a:off x="5467375" y="20211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0"/>
              <p:cNvSpPr/>
              <p:nvPr/>
            </p:nvSpPr>
            <p:spPr>
              <a:xfrm>
                <a:off x="5539325" y="21920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0"/>
              <p:cNvSpPr/>
              <p:nvPr/>
            </p:nvSpPr>
            <p:spPr>
              <a:xfrm>
                <a:off x="5599650" y="22462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0"/>
              <p:cNvSpPr/>
              <p:nvPr/>
            </p:nvSpPr>
            <p:spPr>
              <a:xfrm>
                <a:off x="5655725" y="22460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0"/>
              <p:cNvSpPr/>
              <p:nvPr/>
            </p:nvSpPr>
            <p:spPr>
              <a:xfrm>
                <a:off x="5659250" y="23279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6" name="Google Shape;306;p20"/>
          <p:cNvGrpSpPr/>
          <p:nvPr/>
        </p:nvGrpSpPr>
        <p:grpSpPr>
          <a:xfrm flipH="1">
            <a:off x="-466563" y="-292651"/>
            <a:ext cx="1464801" cy="1140328"/>
            <a:chOff x="8148212" y="-300701"/>
            <a:chExt cx="1464801" cy="1140328"/>
          </a:xfrm>
        </p:grpSpPr>
        <p:sp>
          <p:nvSpPr>
            <p:cNvPr id="307" name="Google Shape;307;p20"/>
            <p:cNvSpPr/>
            <p:nvPr/>
          </p:nvSpPr>
          <p:spPr>
            <a:xfrm rot="-5400000">
              <a:off x="8784263" y="-130650"/>
              <a:ext cx="317200" cy="1340300"/>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 name="Google Shape;308;p20"/>
            <p:cNvGrpSpPr/>
            <p:nvPr/>
          </p:nvGrpSpPr>
          <p:grpSpPr>
            <a:xfrm rot="-8032937">
              <a:off x="8549350" y="-741"/>
              <a:ext cx="707509" cy="680388"/>
              <a:chOff x="6624525" y="1838863"/>
              <a:chExt cx="956750" cy="920075"/>
            </a:xfrm>
          </p:grpSpPr>
          <p:sp>
            <p:nvSpPr>
              <p:cNvPr id="309" name="Google Shape;309;p20"/>
              <p:cNvSpPr/>
              <p:nvPr/>
            </p:nvSpPr>
            <p:spPr>
              <a:xfrm>
                <a:off x="6624525" y="1838863"/>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0"/>
              <p:cNvSpPr/>
              <p:nvPr/>
            </p:nvSpPr>
            <p:spPr>
              <a:xfrm>
                <a:off x="6749225" y="1983763"/>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0"/>
              <p:cNvSpPr/>
              <p:nvPr/>
            </p:nvSpPr>
            <p:spPr>
              <a:xfrm>
                <a:off x="6813650" y="2412463"/>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0"/>
              <p:cNvSpPr/>
              <p:nvPr/>
            </p:nvSpPr>
            <p:spPr>
              <a:xfrm>
                <a:off x="6938075" y="2231038"/>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0"/>
              <p:cNvSpPr/>
              <p:nvPr/>
            </p:nvSpPr>
            <p:spPr>
              <a:xfrm>
                <a:off x="7094050" y="2121688"/>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0"/>
              <p:cNvSpPr/>
              <p:nvPr/>
            </p:nvSpPr>
            <p:spPr>
              <a:xfrm>
                <a:off x="7206850" y="2012738"/>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 name="Google Shape;315;p20"/>
            <p:cNvGrpSpPr/>
            <p:nvPr/>
          </p:nvGrpSpPr>
          <p:grpSpPr>
            <a:xfrm flipH="1" rot="-3615528">
              <a:off x="8344802" y="-201977"/>
              <a:ext cx="739185" cy="881827"/>
              <a:chOff x="5935950" y="2680963"/>
              <a:chExt cx="1911874" cy="2280812"/>
            </a:xfrm>
          </p:grpSpPr>
          <p:sp>
            <p:nvSpPr>
              <p:cNvPr id="316" name="Google Shape;316;p20"/>
              <p:cNvSpPr/>
              <p:nvPr/>
            </p:nvSpPr>
            <p:spPr>
              <a:xfrm>
                <a:off x="5935950" y="2963369"/>
                <a:ext cx="1693287" cy="1998406"/>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0"/>
              <p:cNvSpPr/>
              <p:nvPr/>
            </p:nvSpPr>
            <p:spPr>
              <a:xfrm>
                <a:off x="6567320" y="2812744"/>
                <a:ext cx="383857" cy="1209246"/>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0"/>
              <p:cNvSpPr/>
              <p:nvPr/>
            </p:nvSpPr>
            <p:spPr>
              <a:xfrm>
                <a:off x="6579248" y="3342978"/>
                <a:ext cx="1130508" cy="696527"/>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0"/>
              <p:cNvSpPr/>
              <p:nvPr/>
            </p:nvSpPr>
            <p:spPr>
              <a:xfrm>
                <a:off x="6993436" y="2816995"/>
                <a:ext cx="283547" cy="655222"/>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0"/>
              <p:cNvSpPr/>
              <p:nvPr/>
            </p:nvSpPr>
            <p:spPr>
              <a:xfrm>
                <a:off x="7266452" y="3145909"/>
                <a:ext cx="507961" cy="133176"/>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0"/>
              <p:cNvSpPr/>
              <p:nvPr/>
            </p:nvSpPr>
            <p:spPr>
              <a:xfrm>
                <a:off x="7393031" y="2738637"/>
                <a:ext cx="179937" cy="382969"/>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0"/>
              <p:cNvSpPr/>
              <p:nvPr/>
            </p:nvSpPr>
            <p:spPr>
              <a:xfrm>
                <a:off x="6841542" y="2779624"/>
                <a:ext cx="147325" cy="114206"/>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0"/>
              <p:cNvSpPr/>
              <p:nvPr/>
            </p:nvSpPr>
            <p:spPr>
              <a:xfrm>
                <a:off x="7181813" y="2752722"/>
                <a:ext cx="147325" cy="114142"/>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0"/>
              <p:cNvSpPr/>
              <p:nvPr/>
            </p:nvSpPr>
            <p:spPr>
              <a:xfrm>
                <a:off x="7461935" y="2680963"/>
                <a:ext cx="170357" cy="123723"/>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0"/>
              <p:cNvSpPr/>
              <p:nvPr/>
            </p:nvSpPr>
            <p:spPr>
              <a:xfrm>
                <a:off x="7563515" y="2908297"/>
                <a:ext cx="147389" cy="114142"/>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0"/>
              <p:cNvSpPr/>
              <p:nvPr/>
            </p:nvSpPr>
            <p:spPr>
              <a:xfrm>
                <a:off x="7701134" y="3082524"/>
                <a:ext cx="146691" cy="112175"/>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0"/>
              <p:cNvSpPr/>
              <p:nvPr/>
            </p:nvSpPr>
            <p:spPr>
              <a:xfrm>
                <a:off x="7620237" y="3310746"/>
                <a:ext cx="148086" cy="112175"/>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0"/>
              <p:cNvSpPr/>
              <p:nvPr/>
            </p:nvSpPr>
            <p:spPr>
              <a:xfrm>
                <a:off x="7345698" y="3055559"/>
                <a:ext cx="147325" cy="112175"/>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9" name="Google Shape;329;p20"/>
          <p:cNvSpPr txBox="1"/>
          <p:nvPr>
            <p:ph idx="2" type="subTitle"/>
          </p:nvPr>
        </p:nvSpPr>
        <p:spPr>
          <a:xfrm>
            <a:off x="4799525" y="1227525"/>
            <a:ext cx="3631200" cy="33765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300"/>
            </a:lvl1pPr>
            <a:lvl2pPr lvl="1" rtl="0">
              <a:spcBef>
                <a:spcPts val="0"/>
              </a:spcBef>
              <a:spcAft>
                <a:spcPts val="0"/>
              </a:spcAft>
              <a:buNone/>
              <a:defRPr sz="1300"/>
            </a:lvl2pPr>
            <a:lvl3pPr lvl="2" rtl="0">
              <a:spcBef>
                <a:spcPts val="1600"/>
              </a:spcBef>
              <a:spcAft>
                <a:spcPts val="0"/>
              </a:spcAft>
              <a:buNone/>
              <a:defRPr sz="1300"/>
            </a:lvl3pPr>
            <a:lvl4pPr lvl="3" rtl="0">
              <a:spcBef>
                <a:spcPts val="1600"/>
              </a:spcBef>
              <a:spcAft>
                <a:spcPts val="0"/>
              </a:spcAft>
              <a:buNone/>
              <a:defRPr sz="1300"/>
            </a:lvl4pPr>
            <a:lvl5pPr lvl="4" rtl="0">
              <a:spcBef>
                <a:spcPts val="1600"/>
              </a:spcBef>
              <a:spcAft>
                <a:spcPts val="0"/>
              </a:spcAft>
              <a:buNone/>
              <a:defRPr sz="1300"/>
            </a:lvl5pPr>
            <a:lvl6pPr lvl="5" rtl="0">
              <a:spcBef>
                <a:spcPts val="1600"/>
              </a:spcBef>
              <a:spcAft>
                <a:spcPts val="0"/>
              </a:spcAft>
              <a:buNone/>
              <a:defRPr sz="1300"/>
            </a:lvl6pPr>
            <a:lvl7pPr lvl="6" rtl="0">
              <a:spcBef>
                <a:spcPts val="1600"/>
              </a:spcBef>
              <a:spcAft>
                <a:spcPts val="0"/>
              </a:spcAft>
              <a:buNone/>
              <a:defRPr sz="1300"/>
            </a:lvl7pPr>
            <a:lvl8pPr lvl="7" rtl="0">
              <a:spcBef>
                <a:spcPts val="1600"/>
              </a:spcBef>
              <a:spcAft>
                <a:spcPts val="0"/>
              </a:spcAft>
              <a:buNone/>
              <a:defRPr sz="1300"/>
            </a:lvl8pPr>
            <a:lvl9pPr lvl="8" rtl="0">
              <a:spcBef>
                <a:spcPts val="1600"/>
              </a:spcBef>
              <a:spcAft>
                <a:spcPts val="1600"/>
              </a:spcAft>
              <a:buNone/>
              <a:defRPr sz="13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1"/>
        </a:solidFill>
      </p:bgPr>
    </p:bg>
    <p:spTree>
      <p:nvGrpSpPr>
        <p:cNvPr id="16" name="Shape 16"/>
        <p:cNvGrpSpPr/>
        <p:nvPr/>
      </p:nvGrpSpPr>
      <p:grpSpPr>
        <a:xfrm>
          <a:off x="0" y="0"/>
          <a:ext cx="0" cy="0"/>
          <a:chOff x="0" y="0"/>
          <a:chExt cx="0" cy="0"/>
        </a:xfrm>
      </p:grpSpPr>
      <p:sp>
        <p:nvSpPr>
          <p:cNvPr id="17" name="Google Shape;17;p3"/>
          <p:cNvSpPr txBox="1"/>
          <p:nvPr>
            <p:ph type="title"/>
          </p:nvPr>
        </p:nvSpPr>
        <p:spPr>
          <a:xfrm>
            <a:off x="4595650" y="3052625"/>
            <a:ext cx="3698100" cy="5457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4000"/>
            </a:lvl1pPr>
            <a:lvl2pPr lvl="1" algn="ctr">
              <a:spcBef>
                <a:spcPts val="0"/>
              </a:spcBef>
              <a:spcAft>
                <a:spcPts val="0"/>
              </a:spcAft>
              <a:buSzPts val="6000"/>
              <a:buNone/>
              <a:defRPr b="1" sz="6000"/>
            </a:lvl2pPr>
            <a:lvl3pPr lvl="2" algn="ctr">
              <a:spcBef>
                <a:spcPts val="0"/>
              </a:spcBef>
              <a:spcAft>
                <a:spcPts val="0"/>
              </a:spcAft>
              <a:buSzPts val="6000"/>
              <a:buNone/>
              <a:defRPr b="1" sz="6000"/>
            </a:lvl3pPr>
            <a:lvl4pPr lvl="3" algn="ctr">
              <a:spcBef>
                <a:spcPts val="0"/>
              </a:spcBef>
              <a:spcAft>
                <a:spcPts val="0"/>
              </a:spcAft>
              <a:buSzPts val="6000"/>
              <a:buNone/>
              <a:defRPr b="1" sz="6000"/>
            </a:lvl4pPr>
            <a:lvl5pPr lvl="4" algn="ctr">
              <a:spcBef>
                <a:spcPts val="0"/>
              </a:spcBef>
              <a:spcAft>
                <a:spcPts val="0"/>
              </a:spcAft>
              <a:buSzPts val="6000"/>
              <a:buNone/>
              <a:defRPr b="1" sz="6000"/>
            </a:lvl5pPr>
            <a:lvl6pPr lvl="5" algn="ctr">
              <a:spcBef>
                <a:spcPts val="0"/>
              </a:spcBef>
              <a:spcAft>
                <a:spcPts val="0"/>
              </a:spcAft>
              <a:buSzPts val="6000"/>
              <a:buNone/>
              <a:defRPr b="1" sz="6000"/>
            </a:lvl6pPr>
            <a:lvl7pPr lvl="6" algn="ctr">
              <a:spcBef>
                <a:spcPts val="0"/>
              </a:spcBef>
              <a:spcAft>
                <a:spcPts val="0"/>
              </a:spcAft>
              <a:buSzPts val="6000"/>
              <a:buNone/>
              <a:defRPr b="1" sz="6000"/>
            </a:lvl7pPr>
            <a:lvl8pPr lvl="7" algn="ctr">
              <a:spcBef>
                <a:spcPts val="0"/>
              </a:spcBef>
              <a:spcAft>
                <a:spcPts val="0"/>
              </a:spcAft>
              <a:buSzPts val="6000"/>
              <a:buNone/>
              <a:defRPr b="1" sz="6000"/>
            </a:lvl8pPr>
            <a:lvl9pPr lvl="8" algn="ctr">
              <a:spcBef>
                <a:spcPts val="0"/>
              </a:spcBef>
              <a:spcAft>
                <a:spcPts val="0"/>
              </a:spcAft>
              <a:buSzPts val="6000"/>
              <a:buNone/>
              <a:defRPr b="1" sz="6000"/>
            </a:lvl9pPr>
          </a:lstStyle>
          <a:p/>
        </p:txBody>
      </p:sp>
      <p:sp>
        <p:nvSpPr>
          <p:cNvPr id="18" name="Google Shape;18;p3"/>
          <p:cNvSpPr txBox="1"/>
          <p:nvPr>
            <p:ph idx="2" type="title"/>
          </p:nvPr>
        </p:nvSpPr>
        <p:spPr>
          <a:xfrm>
            <a:off x="4595650" y="3639450"/>
            <a:ext cx="3698100" cy="1062600"/>
          </a:xfrm>
          <a:prstGeom prst="rect">
            <a:avLst/>
          </a:prstGeom>
        </p:spPr>
        <p:txBody>
          <a:bodyPr anchorCtr="0" anchor="ctr" bIns="91425" lIns="91425" spcFirstLastPara="1" rIns="91425" wrap="square" tIns="91425">
            <a:noAutofit/>
          </a:bodyPr>
          <a:lstStyle>
            <a:lvl1pPr lvl="0">
              <a:lnSpc>
                <a:spcPct val="50000"/>
              </a:lnSpc>
              <a:spcBef>
                <a:spcPts val="0"/>
              </a:spcBef>
              <a:spcAft>
                <a:spcPts val="0"/>
              </a:spcAft>
              <a:buNone/>
              <a:defRPr sz="7000">
                <a:solidFill>
                  <a:schemeClr val="lt1"/>
                </a:solidFill>
              </a:defRPr>
            </a:lvl1pPr>
            <a:lvl2pPr lvl="1">
              <a:lnSpc>
                <a:spcPct val="50000"/>
              </a:lnSpc>
              <a:spcBef>
                <a:spcPts val="0"/>
              </a:spcBef>
              <a:spcAft>
                <a:spcPts val="0"/>
              </a:spcAft>
              <a:buNone/>
              <a:defRPr sz="7000"/>
            </a:lvl2pPr>
            <a:lvl3pPr lvl="2">
              <a:lnSpc>
                <a:spcPct val="50000"/>
              </a:lnSpc>
              <a:spcBef>
                <a:spcPts val="0"/>
              </a:spcBef>
              <a:spcAft>
                <a:spcPts val="0"/>
              </a:spcAft>
              <a:buNone/>
              <a:defRPr sz="7000"/>
            </a:lvl3pPr>
            <a:lvl4pPr lvl="3">
              <a:lnSpc>
                <a:spcPct val="50000"/>
              </a:lnSpc>
              <a:spcBef>
                <a:spcPts val="0"/>
              </a:spcBef>
              <a:spcAft>
                <a:spcPts val="0"/>
              </a:spcAft>
              <a:buNone/>
              <a:defRPr sz="7000"/>
            </a:lvl4pPr>
            <a:lvl5pPr lvl="4">
              <a:lnSpc>
                <a:spcPct val="50000"/>
              </a:lnSpc>
              <a:spcBef>
                <a:spcPts val="0"/>
              </a:spcBef>
              <a:spcAft>
                <a:spcPts val="0"/>
              </a:spcAft>
              <a:buNone/>
              <a:defRPr sz="7000"/>
            </a:lvl5pPr>
            <a:lvl6pPr lvl="5">
              <a:lnSpc>
                <a:spcPct val="50000"/>
              </a:lnSpc>
              <a:spcBef>
                <a:spcPts val="0"/>
              </a:spcBef>
              <a:spcAft>
                <a:spcPts val="0"/>
              </a:spcAft>
              <a:buNone/>
              <a:defRPr sz="7000"/>
            </a:lvl6pPr>
            <a:lvl7pPr lvl="6">
              <a:lnSpc>
                <a:spcPct val="50000"/>
              </a:lnSpc>
              <a:spcBef>
                <a:spcPts val="0"/>
              </a:spcBef>
              <a:spcAft>
                <a:spcPts val="0"/>
              </a:spcAft>
              <a:buNone/>
              <a:defRPr sz="7000"/>
            </a:lvl7pPr>
            <a:lvl8pPr lvl="7">
              <a:lnSpc>
                <a:spcPct val="50000"/>
              </a:lnSpc>
              <a:spcBef>
                <a:spcPts val="0"/>
              </a:spcBef>
              <a:spcAft>
                <a:spcPts val="0"/>
              </a:spcAft>
              <a:buNone/>
              <a:defRPr sz="7000"/>
            </a:lvl8pPr>
            <a:lvl9pPr lvl="8">
              <a:lnSpc>
                <a:spcPct val="50000"/>
              </a:lnSpc>
              <a:spcBef>
                <a:spcPts val="0"/>
              </a:spcBef>
              <a:spcAft>
                <a:spcPts val="0"/>
              </a:spcAft>
              <a:buNone/>
              <a:defRPr sz="7000"/>
            </a:lvl9pPr>
          </a:lstStyle>
          <a:p/>
        </p:txBody>
      </p:sp>
      <p:sp>
        <p:nvSpPr>
          <p:cNvPr id="19" name="Google Shape;19;p3"/>
          <p:cNvSpPr txBox="1"/>
          <p:nvPr>
            <p:ph idx="1" type="subTitle"/>
          </p:nvPr>
        </p:nvSpPr>
        <p:spPr>
          <a:xfrm>
            <a:off x="1241038" y="1234737"/>
            <a:ext cx="3045900" cy="22254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sz="1600"/>
            </a:lvl1pPr>
            <a:lvl2pPr lvl="1" algn="ctr">
              <a:spcBef>
                <a:spcPts val="1600"/>
              </a:spcBef>
              <a:spcAft>
                <a:spcPts val="0"/>
              </a:spcAft>
              <a:buNone/>
              <a:defRPr sz="1600"/>
            </a:lvl2pPr>
            <a:lvl3pPr lvl="2" algn="ctr">
              <a:spcBef>
                <a:spcPts val="1600"/>
              </a:spcBef>
              <a:spcAft>
                <a:spcPts val="0"/>
              </a:spcAft>
              <a:buNone/>
              <a:defRPr sz="1600"/>
            </a:lvl3pPr>
            <a:lvl4pPr lvl="3" algn="ctr">
              <a:spcBef>
                <a:spcPts val="1600"/>
              </a:spcBef>
              <a:spcAft>
                <a:spcPts val="0"/>
              </a:spcAft>
              <a:buNone/>
              <a:defRPr sz="1600"/>
            </a:lvl4pPr>
            <a:lvl5pPr lvl="4" algn="ctr">
              <a:spcBef>
                <a:spcPts val="1600"/>
              </a:spcBef>
              <a:spcAft>
                <a:spcPts val="0"/>
              </a:spcAft>
              <a:buNone/>
              <a:defRPr sz="1600"/>
            </a:lvl5pPr>
            <a:lvl6pPr lvl="5" algn="ctr">
              <a:spcBef>
                <a:spcPts val="1600"/>
              </a:spcBef>
              <a:spcAft>
                <a:spcPts val="0"/>
              </a:spcAft>
              <a:buNone/>
              <a:defRPr sz="1600"/>
            </a:lvl6pPr>
            <a:lvl7pPr lvl="6" algn="ctr">
              <a:spcBef>
                <a:spcPts val="1600"/>
              </a:spcBef>
              <a:spcAft>
                <a:spcPts val="0"/>
              </a:spcAft>
              <a:buNone/>
              <a:defRPr sz="1600"/>
            </a:lvl7pPr>
            <a:lvl8pPr lvl="7" algn="ctr">
              <a:spcBef>
                <a:spcPts val="1600"/>
              </a:spcBef>
              <a:spcAft>
                <a:spcPts val="0"/>
              </a:spcAft>
              <a:buNone/>
              <a:defRPr sz="1600"/>
            </a:lvl8pPr>
            <a:lvl9pPr lvl="8" algn="ctr">
              <a:spcBef>
                <a:spcPts val="1600"/>
              </a:spcBef>
              <a:spcAft>
                <a:spcPts val="1600"/>
              </a:spcAft>
              <a:buNone/>
              <a:defRPr sz="1600"/>
            </a:lvl9pPr>
          </a:lstStyle>
          <a:p/>
        </p:txBody>
      </p:sp>
      <p:sp>
        <p:nvSpPr>
          <p:cNvPr id="20" name="Google Shape;20;p3"/>
          <p:cNvSpPr/>
          <p:nvPr/>
        </p:nvSpPr>
        <p:spPr>
          <a:xfrm flipH="1">
            <a:off x="2709600" y="44667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a:off x="64700" y="3192500"/>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flipH="1">
            <a:off x="8069525" y="2323542"/>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flipH="1">
            <a:off x="3714481" y="181163"/>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3">
  <p:cSld name="CUSTOM_3_1">
    <p:spTree>
      <p:nvGrpSpPr>
        <p:cNvPr id="330" name="Shape 330"/>
        <p:cNvGrpSpPr/>
        <p:nvPr/>
      </p:nvGrpSpPr>
      <p:grpSpPr>
        <a:xfrm>
          <a:off x="0" y="0"/>
          <a:ext cx="0" cy="0"/>
          <a:chOff x="0" y="0"/>
          <a:chExt cx="0" cy="0"/>
        </a:xfrm>
      </p:grpSpPr>
      <p:sp>
        <p:nvSpPr>
          <p:cNvPr id="331" name="Google Shape;331;p21"/>
          <p:cNvSpPr/>
          <p:nvPr/>
        </p:nvSpPr>
        <p:spPr>
          <a:xfrm rot="10800000">
            <a:off x="2142940" y="2891642"/>
            <a:ext cx="2523635" cy="1301159"/>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1"/>
          <p:cNvSpPr txBox="1"/>
          <p:nvPr>
            <p:ph type="title"/>
          </p:nvPr>
        </p:nvSpPr>
        <p:spPr>
          <a:xfrm>
            <a:off x="713225" y="1902876"/>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
        <p:nvSpPr>
          <p:cNvPr id="333" name="Google Shape;333;p21"/>
          <p:cNvSpPr txBox="1"/>
          <p:nvPr>
            <p:ph idx="1" type="subTitle"/>
          </p:nvPr>
        </p:nvSpPr>
        <p:spPr>
          <a:xfrm>
            <a:off x="2373900" y="3075675"/>
            <a:ext cx="1992300" cy="918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334" name="Shape 334"/>
        <p:cNvGrpSpPr/>
        <p:nvPr/>
      </p:nvGrpSpPr>
      <p:grpSpPr>
        <a:xfrm>
          <a:off x="0" y="0"/>
          <a:ext cx="0" cy="0"/>
          <a:chOff x="0" y="0"/>
          <a:chExt cx="0" cy="0"/>
        </a:xfrm>
      </p:grpSpPr>
      <p:sp>
        <p:nvSpPr>
          <p:cNvPr id="335" name="Google Shape;335;p22"/>
          <p:cNvSpPr txBox="1"/>
          <p:nvPr>
            <p:ph type="title"/>
          </p:nvPr>
        </p:nvSpPr>
        <p:spPr>
          <a:xfrm>
            <a:off x="934750" y="1060488"/>
            <a:ext cx="4001400" cy="1007700"/>
          </a:xfrm>
          <a:prstGeom prst="rect">
            <a:avLst/>
          </a:prstGeom>
        </p:spPr>
        <p:txBody>
          <a:bodyPr anchorCtr="0" anchor="ctr" bIns="91425" lIns="91425" spcFirstLastPara="1" rIns="91425" wrap="square" tIns="91425">
            <a:noAutofit/>
          </a:bodyPr>
          <a:lstStyle>
            <a:lvl1pPr lvl="0">
              <a:spcBef>
                <a:spcPts val="0"/>
              </a:spcBef>
              <a:spcAft>
                <a:spcPts val="0"/>
              </a:spcAft>
              <a:buNone/>
              <a:defRPr sz="12000"/>
            </a:lvl1pPr>
            <a:lvl2pPr lvl="1">
              <a:spcBef>
                <a:spcPts val="0"/>
              </a:spcBef>
              <a:spcAft>
                <a:spcPts val="0"/>
              </a:spcAft>
              <a:buNone/>
              <a:defRPr sz="12000">
                <a:latin typeface="Nunito"/>
                <a:ea typeface="Nunito"/>
                <a:cs typeface="Nunito"/>
                <a:sym typeface="Nunito"/>
              </a:defRPr>
            </a:lvl2pPr>
            <a:lvl3pPr lvl="2">
              <a:spcBef>
                <a:spcPts val="0"/>
              </a:spcBef>
              <a:spcAft>
                <a:spcPts val="0"/>
              </a:spcAft>
              <a:buNone/>
              <a:defRPr sz="12000">
                <a:latin typeface="Nunito"/>
                <a:ea typeface="Nunito"/>
                <a:cs typeface="Nunito"/>
                <a:sym typeface="Nunito"/>
              </a:defRPr>
            </a:lvl3pPr>
            <a:lvl4pPr lvl="3">
              <a:spcBef>
                <a:spcPts val="0"/>
              </a:spcBef>
              <a:spcAft>
                <a:spcPts val="0"/>
              </a:spcAft>
              <a:buNone/>
              <a:defRPr sz="12000">
                <a:latin typeface="Nunito"/>
                <a:ea typeface="Nunito"/>
                <a:cs typeface="Nunito"/>
                <a:sym typeface="Nunito"/>
              </a:defRPr>
            </a:lvl4pPr>
            <a:lvl5pPr lvl="4">
              <a:spcBef>
                <a:spcPts val="0"/>
              </a:spcBef>
              <a:spcAft>
                <a:spcPts val="0"/>
              </a:spcAft>
              <a:buNone/>
              <a:defRPr sz="12000">
                <a:latin typeface="Nunito"/>
                <a:ea typeface="Nunito"/>
                <a:cs typeface="Nunito"/>
                <a:sym typeface="Nunito"/>
              </a:defRPr>
            </a:lvl5pPr>
            <a:lvl6pPr lvl="5">
              <a:spcBef>
                <a:spcPts val="0"/>
              </a:spcBef>
              <a:spcAft>
                <a:spcPts val="0"/>
              </a:spcAft>
              <a:buNone/>
              <a:defRPr sz="12000">
                <a:latin typeface="Nunito"/>
                <a:ea typeface="Nunito"/>
                <a:cs typeface="Nunito"/>
                <a:sym typeface="Nunito"/>
              </a:defRPr>
            </a:lvl6pPr>
            <a:lvl7pPr lvl="6">
              <a:spcBef>
                <a:spcPts val="0"/>
              </a:spcBef>
              <a:spcAft>
                <a:spcPts val="0"/>
              </a:spcAft>
              <a:buNone/>
              <a:defRPr sz="12000">
                <a:latin typeface="Nunito"/>
                <a:ea typeface="Nunito"/>
                <a:cs typeface="Nunito"/>
                <a:sym typeface="Nunito"/>
              </a:defRPr>
            </a:lvl7pPr>
            <a:lvl8pPr lvl="7">
              <a:spcBef>
                <a:spcPts val="0"/>
              </a:spcBef>
              <a:spcAft>
                <a:spcPts val="0"/>
              </a:spcAft>
              <a:buNone/>
              <a:defRPr sz="12000">
                <a:latin typeface="Nunito"/>
                <a:ea typeface="Nunito"/>
                <a:cs typeface="Nunito"/>
                <a:sym typeface="Nunito"/>
              </a:defRPr>
            </a:lvl8pPr>
            <a:lvl9pPr lvl="8">
              <a:spcBef>
                <a:spcPts val="0"/>
              </a:spcBef>
              <a:spcAft>
                <a:spcPts val="0"/>
              </a:spcAft>
              <a:buNone/>
              <a:defRPr sz="12000">
                <a:latin typeface="Nunito"/>
                <a:ea typeface="Nunito"/>
                <a:cs typeface="Nunito"/>
                <a:sym typeface="Nunito"/>
              </a:defRPr>
            </a:lvl9pPr>
          </a:lstStyle>
          <a:p/>
        </p:txBody>
      </p:sp>
      <p:sp>
        <p:nvSpPr>
          <p:cNvPr id="336" name="Google Shape;336;p22"/>
          <p:cNvSpPr txBox="1"/>
          <p:nvPr>
            <p:ph idx="1" type="subTitle"/>
          </p:nvPr>
        </p:nvSpPr>
        <p:spPr>
          <a:xfrm>
            <a:off x="1298650" y="2584563"/>
            <a:ext cx="3273600" cy="1007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1600"/>
              </a:spcBef>
              <a:spcAft>
                <a:spcPts val="0"/>
              </a:spcAft>
              <a:buNone/>
              <a:defRPr/>
            </a:lvl2pPr>
            <a:lvl3pPr lvl="2" algn="ctr">
              <a:spcBef>
                <a:spcPts val="1600"/>
              </a:spcBef>
              <a:spcAft>
                <a:spcPts val="0"/>
              </a:spcAft>
              <a:buNone/>
              <a:defRPr/>
            </a:lvl3pPr>
            <a:lvl4pPr lvl="3" algn="ctr">
              <a:spcBef>
                <a:spcPts val="1600"/>
              </a:spcBef>
              <a:spcAft>
                <a:spcPts val="0"/>
              </a:spcAft>
              <a:buNone/>
              <a:defRPr/>
            </a:lvl4pPr>
            <a:lvl5pPr lvl="4" algn="ctr">
              <a:spcBef>
                <a:spcPts val="1600"/>
              </a:spcBef>
              <a:spcAft>
                <a:spcPts val="0"/>
              </a:spcAft>
              <a:buNone/>
              <a:defRPr/>
            </a:lvl5pPr>
            <a:lvl6pPr lvl="5" algn="ctr">
              <a:spcBef>
                <a:spcPts val="1600"/>
              </a:spcBef>
              <a:spcAft>
                <a:spcPts val="0"/>
              </a:spcAft>
              <a:buNone/>
              <a:defRPr/>
            </a:lvl6pPr>
            <a:lvl7pPr lvl="6" algn="ctr">
              <a:spcBef>
                <a:spcPts val="1600"/>
              </a:spcBef>
              <a:spcAft>
                <a:spcPts val="0"/>
              </a:spcAft>
              <a:buNone/>
              <a:defRPr/>
            </a:lvl7pPr>
            <a:lvl8pPr lvl="7" algn="ctr">
              <a:spcBef>
                <a:spcPts val="1600"/>
              </a:spcBef>
              <a:spcAft>
                <a:spcPts val="0"/>
              </a:spcAft>
              <a:buNone/>
              <a:defRPr/>
            </a:lvl8pPr>
            <a:lvl9pPr lvl="8" algn="ctr">
              <a:spcBef>
                <a:spcPts val="1600"/>
              </a:spcBef>
              <a:spcAft>
                <a:spcPts val="1600"/>
              </a:spcAft>
              <a:buNone/>
              <a:defRPr/>
            </a:lvl9pPr>
          </a:lstStyle>
          <a:p/>
        </p:txBody>
      </p:sp>
      <p:sp>
        <p:nvSpPr>
          <p:cNvPr id="337" name="Google Shape;337;p22"/>
          <p:cNvSpPr txBox="1"/>
          <p:nvPr/>
        </p:nvSpPr>
        <p:spPr>
          <a:xfrm>
            <a:off x="1193269" y="3758800"/>
            <a:ext cx="3208200" cy="67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latin typeface="Nunito"/>
                <a:ea typeface="Nunito"/>
                <a:cs typeface="Nunito"/>
                <a:sym typeface="Nunito"/>
              </a:rPr>
              <a:t>CREDITS</a:t>
            </a:r>
            <a:r>
              <a:rPr lang="en" sz="1100">
                <a:solidFill>
                  <a:schemeClr val="lt1"/>
                </a:solidFill>
                <a:latin typeface="Nunito"/>
                <a:ea typeface="Nunito"/>
                <a:cs typeface="Nunito"/>
                <a:sym typeface="Nunito"/>
              </a:rPr>
              <a:t>: This presentation template was created by </a:t>
            </a:r>
            <a:r>
              <a:rPr b="1" lang="en" sz="1100">
                <a:solidFill>
                  <a:schemeClr val="lt1"/>
                </a:solidFill>
                <a:uFill>
                  <a:noFill/>
                </a:uFill>
                <a:latin typeface="Nunito"/>
                <a:ea typeface="Nunito"/>
                <a:cs typeface="Nunito"/>
                <a:sym typeface="Nunito"/>
                <a:hlinkClick r:id="rId2">
                  <a:extLst>
                    <a:ext uri="{A12FA001-AC4F-418D-AE19-62706E023703}">
                      <ahyp:hlinkClr val="tx"/>
                    </a:ext>
                  </a:extLst>
                </a:hlinkClick>
              </a:rPr>
              <a:t>Slidesgo</a:t>
            </a:r>
            <a:r>
              <a:rPr b="1" lang="en" sz="1100">
                <a:solidFill>
                  <a:schemeClr val="lt1"/>
                </a:solidFill>
                <a:latin typeface="Nunito"/>
                <a:ea typeface="Nunito"/>
                <a:cs typeface="Nunito"/>
                <a:sym typeface="Nunito"/>
              </a:rPr>
              <a:t>,</a:t>
            </a:r>
            <a:r>
              <a:rPr lang="en" sz="1100">
                <a:solidFill>
                  <a:schemeClr val="lt1"/>
                </a:solidFill>
                <a:latin typeface="Nunito"/>
                <a:ea typeface="Nunito"/>
                <a:cs typeface="Nunito"/>
                <a:sym typeface="Nunito"/>
              </a:rPr>
              <a:t> including icons by </a:t>
            </a:r>
            <a:r>
              <a:rPr b="1" lang="en" sz="1100">
                <a:solidFill>
                  <a:schemeClr val="lt1"/>
                </a:solidFill>
                <a:uFill>
                  <a:noFill/>
                </a:uFill>
                <a:latin typeface="Nunito"/>
                <a:ea typeface="Nunito"/>
                <a:cs typeface="Nunito"/>
                <a:sym typeface="Nunito"/>
                <a:hlinkClick r:id="rId3">
                  <a:extLst>
                    <a:ext uri="{A12FA001-AC4F-418D-AE19-62706E023703}">
                      <ahyp:hlinkClr val="tx"/>
                    </a:ext>
                  </a:extLst>
                </a:hlinkClick>
              </a:rPr>
              <a:t>Flaticon</a:t>
            </a:r>
            <a:r>
              <a:rPr lang="en" sz="1100">
                <a:solidFill>
                  <a:schemeClr val="lt1"/>
                </a:solidFill>
                <a:latin typeface="Nunito"/>
                <a:ea typeface="Nunito"/>
                <a:cs typeface="Nunito"/>
                <a:sym typeface="Nunito"/>
              </a:rPr>
              <a:t> and infographics &amp; images by </a:t>
            </a:r>
            <a:r>
              <a:rPr b="1" lang="en" sz="1100">
                <a:solidFill>
                  <a:schemeClr val="lt1"/>
                </a:solidFill>
                <a:uFill>
                  <a:noFill/>
                </a:uFill>
                <a:latin typeface="Nunito"/>
                <a:ea typeface="Nunito"/>
                <a:cs typeface="Nunito"/>
                <a:sym typeface="Nunito"/>
                <a:hlinkClick r:id="rId4">
                  <a:extLst>
                    <a:ext uri="{A12FA001-AC4F-418D-AE19-62706E023703}">
                      <ahyp:hlinkClr val="tx"/>
                    </a:ext>
                  </a:extLst>
                </a:hlinkClick>
              </a:rPr>
              <a:t>Freepik</a:t>
            </a:r>
            <a:r>
              <a:rPr lang="en" sz="1100">
                <a:solidFill>
                  <a:schemeClr val="lt1"/>
                </a:solidFill>
                <a:latin typeface="Nunito"/>
                <a:ea typeface="Nunito"/>
                <a:cs typeface="Nunito"/>
                <a:sym typeface="Nunito"/>
              </a:rPr>
              <a:t>.</a:t>
            </a:r>
            <a:endParaRPr sz="1100">
              <a:solidFill>
                <a:schemeClr val="lt1"/>
              </a:solidFill>
              <a:latin typeface="Nunito"/>
              <a:ea typeface="Nunito"/>
              <a:cs typeface="Nunito"/>
              <a:sym typeface="Nunito"/>
            </a:endParaRPr>
          </a:p>
        </p:txBody>
      </p:sp>
      <p:grpSp>
        <p:nvGrpSpPr>
          <p:cNvPr id="338" name="Google Shape;338;p22"/>
          <p:cNvGrpSpPr/>
          <p:nvPr/>
        </p:nvGrpSpPr>
        <p:grpSpPr>
          <a:xfrm rot="5400000">
            <a:off x="4488822" y="-811230"/>
            <a:ext cx="2350310" cy="2105244"/>
            <a:chOff x="-813174" y="1753753"/>
            <a:chExt cx="2701195" cy="2419543"/>
          </a:xfrm>
        </p:grpSpPr>
        <p:sp>
          <p:nvSpPr>
            <p:cNvPr id="339" name="Google Shape;339;p22"/>
            <p:cNvSpPr/>
            <p:nvPr/>
          </p:nvSpPr>
          <p:spPr>
            <a:xfrm rot="4993106">
              <a:off x="224345" y="1781107"/>
              <a:ext cx="626156" cy="2645767"/>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 name="Google Shape;340;p22"/>
            <p:cNvGrpSpPr/>
            <p:nvPr/>
          </p:nvGrpSpPr>
          <p:grpSpPr>
            <a:xfrm>
              <a:off x="-144996" y="1753753"/>
              <a:ext cx="821067" cy="1785140"/>
              <a:chOff x="5269250" y="2611925"/>
              <a:chExt cx="520750" cy="1132200"/>
            </a:xfrm>
          </p:grpSpPr>
          <p:sp>
            <p:nvSpPr>
              <p:cNvPr id="341" name="Google Shape;341;p22"/>
              <p:cNvSpPr/>
              <p:nvPr/>
            </p:nvSpPr>
            <p:spPr>
              <a:xfrm>
                <a:off x="5269250" y="2611925"/>
                <a:ext cx="520750" cy="1132200"/>
              </a:xfrm>
              <a:custGeom>
                <a:rect b="b" l="l" r="r" t="t"/>
                <a:pathLst>
                  <a:path extrusionOk="0" h="45288" w="2083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2"/>
              <p:cNvSpPr/>
              <p:nvPr/>
            </p:nvSpPr>
            <p:spPr>
              <a:xfrm>
                <a:off x="5375525" y="2730650"/>
                <a:ext cx="309825" cy="998550"/>
              </a:xfrm>
              <a:custGeom>
                <a:rect b="b" l="l" r="r" t="t"/>
                <a:pathLst>
                  <a:path extrusionOk="0" h="39942" w="12393">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2"/>
              <p:cNvSpPr/>
              <p:nvPr/>
            </p:nvSpPr>
            <p:spPr>
              <a:xfrm>
                <a:off x="5600650" y="2767750"/>
                <a:ext cx="114650" cy="87200"/>
              </a:xfrm>
              <a:custGeom>
                <a:rect b="b" l="l" r="r" t="t"/>
                <a:pathLst>
                  <a:path extrusionOk="0" h="3488" w="4586">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2"/>
              <p:cNvSpPr/>
              <p:nvPr/>
            </p:nvSpPr>
            <p:spPr>
              <a:xfrm>
                <a:off x="5514125" y="2889900"/>
                <a:ext cx="183650" cy="111475"/>
              </a:xfrm>
              <a:custGeom>
                <a:rect b="b" l="l" r="r" t="t"/>
                <a:pathLst>
                  <a:path extrusionOk="0" h="4459" w="7346">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2"/>
              <p:cNvSpPr/>
              <p:nvPr/>
            </p:nvSpPr>
            <p:spPr>
              <a:xfrm>
                <a:off x="5488175" y="3009725"/>
                <a:ext cx="135550" cy="113975"/>
              </a:xfrm>
              <a:custGeom>
                <a:rect b="b" l="l" r="r" t="t"/>
                <a:pathLst>
                  <a:path extrusionOk="0" h="4559" w="5422">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2"/>
              <p:cNvSpPr/>
              <p:nvPr/>
            </p:nvSpPr>
            <p:spPr>
              <a:xfrm>
                <a:off x="5411050" y="3114850"/>
                <a:ext cx="205350" cy="166000"/>
              </a:xfrm>
              <a:custGeom>
                <a:rect b="b" l="l" r="r" t="t"/>
                <a:pathLst>
                  <a:path extrusionOk="0" h="6640" w="8214">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2"/>
              <p:cNvSpPr/>
              <p:nvPr/>
            </p:nvSpPr>
            <p:spPr>
              <a:xfrm>
                <a:off x="5372575" y="3295825"/>
                <a:ext cx="183550" cy="154825"/>
              </a:xfrm>
              <a:custGeom>
                <a:rect b="b" l="l" r="r" t="t"/>
                <a:pathLst>
                  <a:path extrusionOk="0" h="6193" w="7342">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2"/>
              <p:cNvSpPr/>
              <p:nvPr/>
            </p:nvSpPr>
            <p:spPr>
              <a:xfrm>
                <a:off x="5353925" y="3462025"/>
                <a:ext cx="150050" cy="97700"/>
              </a:xfrm>
              <a:custGeom>
                <a:rect b="b" l="l" r="r" t="t"/>
                <a:pathLst>
                  <a:path extrusionOk="0" h="3908" w="6002">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 name="Google Shape;349;p22"/>
            <p:cNvGrpSpPr/>
            <p:nvPr/>
          </p:nvGrpSpPr>
          <p:grpSpPr>
            <a:xfrm rot="5165891">
              <a:off x="-51172" y="2432185"/>
              <a:ext cx="1070081" cy="1187666"/>
              <a:chOff x="6073625" y="2772425"/>
              <a:chExt cx="837925" cy="930000"/>
            </a:xfrm>
          </p:grpSpPr>
          <p:sp>
            <p:nvSpPr>
              <p:cNvPr id="350" name="Google Shape;350;p22"/>
              <p:cNvSpPr/>
              <p:nvPr/>
            </p:nvSpPr>
            <p:spPr>
              <a:xfrm>
                <a:off x="6073625" y="27724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2"/>
              <p:cNvSpPr/>
              <p:nvPr/>
            </p:nvSpPr>
            <p:spPr>
              <a:xfrm>
                <a:off x="6202150" y="28580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2"/>
              <p:cNvSpPr/>
              <p:nvPr/>
            </p:nvSpPr>
            <p:spPr>
              <a:xfrm>
                <a:off x="6166500" y="28590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rgbClr val="005C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2"/>
              <p:cNvSpPr/>
              <p:nvPr/>
            </p:nvSpPr>
            <p:spPr>
              <a:xfrm>
                <a:off x="6214675" y="29671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2"/>
              <p:cNvSpPr/>
              <p:nvPr/>
            </p:nvSpPr>
            <p:spPr>
              <a:xfrm>
                <a:off x="6311500" y="31033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 name="Google Shape;355;p22"/>
            <p:cNvGrpSpPr/>
            <p:nvPr/>
          </p:nvGrpSpPr>
          <p:grpSpPr>
            <a:xfrm rot="4398606">
              <a:off x="-2434" y="2904431"/>
              <a:ext cx="1017753" cy="1214156"/>
              <a:chOff x="3711575" y="2879575"/>
              <a:chExt cx="753325" cy="898700"/>
            </a:xfrm>
          </p:grpSpPr>
          <p:sp>
            <p:nvSpPr>
              <p:cNvPr id="356" name="Google Shape;356;p22"/>
              <p:cNvSpPr/>
              <p:nvPr/>
            </p:nvSpPr>
            <p:spPr>
              <a:xfrm>
                <a:off x="3711575" y="2990850"/>
                <a:ext cx="667200" cy="787425"/>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2"/>
              <p:cNvSpPr/>
              <p:nvPr/>
            </p:nvSpPr>
            <p:spPr>
              <a:xfrm>
                <a:off x="3960350" y="2931500"/>
                <a:ext cx="151250" cy="476475"/>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2"/>
              <p:cNvSpPr/>
              <p:nvPr/>
            </p:nvSpPr>
            <p:spPr>
              <a:xfrm>
                <a:off x="3965050" y="3140425"/>
                <a:ext cx="445450" cy="274450"/>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2"/>
              <p:cNvSpPr/>
              <p:nvPr/>
            </p:nvSpPr>
            <p:spPr>
              <a:xfrm>
                <a:off x="4128250" y="2933175"/>
                <a:ext cx="111725" cy="258175"/>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2"/>
              <p:cNvSpPr/>
              <p:nvPr/>
            </p:nvSpPr>
            <p:spPr>
              <a:xfrm>
                <a:off x="4235825" y="3062775"/>
                <a:ext cx="200150" cy="52475"/>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2"/>
              <p:cNvSpPr/>
              <p:nvPr/>
            </p:nvSpPr>
            <p:spPr>
              <a:xfrm>
                <a:off x="4285700" y="2902300"/>
                <a:ext cx="70900" cy="150900"/>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2"/>
              <p:cNvSpPr/>
              <p:nvPr/>
            </p:nvSpPr>
            <p:spPr>
              <a:xfrm>
                <a:off x="4068400" y="2918450"/>
                <a:ext cx="58050" cy="45000"/>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2"/>
              <p:cNvSpPr/>
              <p:nvPr/>
            </p:nvSpPr>
            <p:spPr>
              <a:xfrm>
                <a:off x="4202475" y="2907850"/>
                <a:ext cx="58050" cy="44975"/>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2"/>
              <p:cNvSpPr/>
              <p:nvPr/>
            </p:nvSpPr>
            <p:spPr>
              <a:xfrm>
                <a:off x="4312850" y="2879575"/>
                <a:ext cx="67125" cy="48750"/>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2"/>
              <p:cNvSpPr/>
              <p:nvPr/>
            </p:nvSpPr>
            <p:spPr>
              <a:xfrm>
                <a:off x="4352875" y="2969150"/>
                <a:ext cx="58075" cy="44975"/>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2"/>
              <p:cNvSpPr/>
              <p:nvPr/>
            </p:nvSpPr>
            <p:spPr>
              <a:xfrm>
                <a:off x="4407100" y="3037800"/>
                <a:ext cx="57800" cy="44200"/>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2"/>
              <p:cNvSpPr/>
              <p:nvPr/>
            </p:nvSpPr>
            <p:spPr>
              <a:xfrm>
                <a:off x="4375225" y="3127725"/>
                <a:ext cx="58350" cy="44200"/>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2"/>
              <p:cNvSpPr/>
              <p:nvPr/>
            </p:nvSpPr>
            <p:spPr>
              <a:xfrm>
                <a:off x="4267050" y="3027175"/>
                <a:ext cx="58050" cy="44200"/>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 name="Google Shape;369;p22"/>
            <p:cNvGrpSpPr/>
            <p:nvPr/>
          </p:nvGrpSpPr>
          <p:grpSpPr>
            <a:xfrm>
              <a:off x="743200" y="2185888"/>
              <a:ext cx="113650" cy="99750"/>
              <a:chOff x="5042000" y="1255775"/>
              <a:chExt cx="113650" cy="99750"/>
            </a:xfrm>
          </p:grpSpPr>
          <p:sp>
            <p:nvSpPr>
              <p:cNvPr id="370" name="Google Shape;370;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 name="Google Shape;373;p22"/>
            <p:cNvGrpSpPr/>
            <p:nvPr/>
          </p:nvGrpSpPr>
          <p:grpSpPr>
            <a:xfrm>
              <a:off x="1198625" y="2537138"/>
              <a:ext cx="113650" cy="99750"/>
              <a:chOff x="5042000" y="1255775"/>
              <a:chExt cx="113650" cy="99750"/>
            </a:xfrm>
          </p:grpSpPr>
          <p:sp>
            <p:nvSpPr>
              <p:cNvPr id="374" name="Google Shape;374;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7" name="Google Shape;377;p22"/>
          <p:cNvGrpSpPr/>
          <p:nvPr/>
        </p:nvGrpSpPr>
        <p:grpSpPr>
          <a:xfrm rot="5400000">
            <a:off x="-1058703" y="3551383"/>
            <a:ext cx="2350310" cy="2105244"/>
            <a:chOff x="-813174" y="1753753"/>
            <a:chExt cx="2701195" cy="2419543"/>
          </a:xfrm>
        </p:grpSpPr>
        <p:sp>
          <p:nvSpPr>
            <p:cNvPr id="378" name="Google Shape;378;p22"/>
            <p:cNvSpPr/>
            <p:nvPr/>
          </p:nvSpPr>
          <p:spPr>
            <a:xfrm rot="4993106">
              <a:off x="224345" y="1781107"/>
              <a:ext cx="626156" cy="2645767"/>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 name="Google Shape;379;p22"/>
            <p:cNvGrpSpPr/>
            <p:nvPr/>
          </p:nvGrpSpPr>
          <p:grpSpPr>
            <a:xfrm>
              <a:off x="-144996" y="1753753"/>
              <a:ext cx="821067" cy="1785140"/>
              <a:chOff x="5269250" y="2611925"/>
              <a:chExt cx="520750" cy="1132200"/>
            </a:xfrm>
          </p:grpSpPr>
          <p:sp>
            <p:nvSpPr>
              <p:cNvPr id="380" name="Google Shape;380;p22"/>
              <p:cNvSpPr/>
              <p:nvPr/>
            </p:nvSpPr>
            <p:spPr>
              <a:xfrm>
                <a:off x="5269250" y="2611925"/>
                <a:ext cx="520750" cy="1132200"/>
              </a:xfrm>
              <a:custGeom>
                <a:rect b="b" l="l" r="r" t="t"/>
                <a:pathLst>
                  <a:path extrusionOk="0" h="45288" w="2083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2"/>
              <p:cNvSpPr/>
              <p:nvPr/>
            </p:nvSpPr>
            <p:spPr>
              <a:xfrm>
                <a:off x="5375525" y="2730650"/>
                <a:ext cx="309825" cy="998550"/>
              </a:xfrm>
              <a:custGeom>
                <a:rect b="b" l="l" r="r" t="t"/>
                <a:pathLst>
                  <a:path extrusionOk="0" h="39942" w="12393">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2"/>
              <p:cNvSpPr/>
              <p:nvPr/>
            </p:nvSpPr>
            <p:spPr>
              <a:xfrm>
                <a:off x="5600650" y="2767750"/>
                <a:ext cx="114650" cy="87200"/>
              </a:xfrm>
              <a:custGeom>
                <a:rect b="b" l="l" r="r" t="t"/>
                <a:pathLst>
                  <a:path extrusionOk="0" h="3488" w="4586">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2"/>
              <p:cNvSpPr/>
              <p:nvPr/>
            </p:nvSpPr>
            <p:spPr>
              <a:xfrm>
                <a:off x="5514125" y="2889900"/>
                <a:ext cx="183650" cy="111475"/>
              </a:xfrm>
              <a:custGeom>
                <a:rect b="b" l="l" r="r" t="t"/>
                <a:pathLst>
                  <a:path extrusionOk="0" h="4459" w="7346">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2"/>
              <p:cNvSpPr/>
              <p:nvPr/>
            </p:nvSpPr>
            <p:spPr>
              <a:xfrm>
                <a:off x="5488175" y="3009725"/>
                <a:ext cx="135550" cy="113975"/>
              </a:xfrm>
              <a:custGeom>
                <a:rect b="b" l="l" r="r" t="t"/>
                <a:pathLst>
                  <a:path extrusionOk="0" h="4559" w="5422">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2"/>
              <p:cNvSpPr/>
              <p:nvPr/>
            </p:nvSpPr>
            <p:spPr>
              <a:xfrm>
                <a:off x="5411050" y="3114850"/>
                <a:ext cx="205350" cy="166000"/>
              </a:xfrm>
              <a:custGeom>
                <a:rect b="b" l="l" r="r" t="t"/>
                <a:pathLst>
                  <a:path extrusionOk="0" h="6640" w="8214">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2"/>
              <p:cNvSpPr/>
              <p:nvPr/>
            </p:nvSpPr>
            <p:spPr>
              <a:xfrm>
                <a:off x="5372575" y="3295825"/>
                <a:ext cx="183550" cy="154825"/>
              </a:xfrm>
              <a:custGeom>
                <a:rect b="b" l="l" r="r" t="t"/>
                <a:pathLst>
                  <a:path extrusionOk="0" h="6193" w="7342">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2"/>
              <p:cNvSpPr/>
              <p:nvPr/>
            </p:nvSpPr>
            <p:spPr>
              <a:xfrm>
                <a:off x="5353925" y="3462025"/>
                <a:ext cx="150050" cy="97700"/>
              </a:xfrm>
              <a:custGeom>
                <a:rect b="b" l="l" r="r" t="t"/>
                <a:pathLst>
                  <a:path extrusionOk="0" h="3908" w="6002">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22"/>
            <p:cNvGrpSpPr/>
            <p:nvPr/>
          </p:nvGrpSpPr>
          <p:grpSpPr>
            <a:xfrm rot="5165891">
              <a:off x="-51172" y="2432185"/>
              <a:ext cx="1070081" cy="1187666"/>
              <a:chOff x="6073625" y="2772425"/>
              <a:chExt cx="837925" cy="930000"/>
            </a:xfrm>
          </p:grpSpPr>
          <p:sp>
            <p:nvSpPr>
              <p:cNvPr id="389" name="Google Shape;389;p22"/>
              <p:cNvSpPr/>
              <p:nvPr/>
            </p:nvSpPr>
            <p:spPr>
              <a:xfrm>
                <a:off x="6073625" y="27724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2"/>
              <p:cNvSpPr/>
              <p:nvPr/>
            </p:nvSpPr>
            <p:spPr>
              <a:xfrm>
                <a:off x="6202150" y="28580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2"/>
              <p:cNvSpPr/>
              <p:nvPr/>
            </p:nvSpPr>
            <p:spPr>
              <a:xfrm>
                <a:off x="6166500" y="28590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rgbClr val="005C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2"/>
              <p:cNvSpPr/>
              <p:nvPr/>
            </p:nvSpPr>
            <p:spPr>
              <a:xfrm>
                <a:off x="6214675" y="29671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2"/>
              <p:cNvSpPr/>
              <p:nvPr/>
            </p:nvSpPr>
            <p:spPr>
              <a:xfrm>
                <a:off x="6311500" y="31033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 name="Google Shape;394;p22"/>
            <p:cNvGrpSpPr/>
            <p:nvPr/>
          </p:nvGrpSpPr>
          <p:grpSpPr>
            <a:xfrm rot="4398606">
              <a:off x="-2434" y="2904431"/>
              <a:ext cx="1017753" cy="1214156"/>
              <a:chOff x="3711575" y="2879575"/>
              <a:chExt cx="753325" cy="898700"/>
            </a:xfrm>
          </p:grpSpPr>
          <p:sp>
            <p:nvSpPr>
              <p:cNvPr id="395" name="Google Shape;395;p22"/>
              <p:cNvSpPr/>
              <p:nvPr/>
            </p:nvSpPr>
            <p:spPr>
              <a:xfrm>
                <a:off x="3711575" y="2990850"/>
                <a:ext cx="667200" cy="787425"/>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2"/>
              <p:cNvSpPr/>
              <p:nvPr/>
            </p:nvSpPr>
            <p:spPr>
              <a:xfrm>
                <a:off x="3960350" y="2931500"/>
                <a:ext cx="151250" cy="476475"/>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2"/>
              <p:cNvSpPr/>
              <p:nvPr/>
            </p:nvSpPr>
            <p:spPr>
              <a:xfrm>
                <a:off x="3965050" y="3140425"/>
                <a:ext cx="445450" cy="274450"/>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2"/>
              <p:cNvSpPr/>
              <p:nvPr/>
            </p:nvSpPr>
            <p:spPr>
              <a:xfrm>
                <a:off x="4128250" y="2933175"/>
                <a:ext cx="111725" cy="258175"/>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2"/>
              <p:cNvSpPr/>
              <p:nvPr/>
            </p:nvSpPr>
            <p:spPr>
              <a:xfrm>
                <a:off x="4235825" y="3062775"/>
                <a:ext cx="200150" cy="52475"/>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2"/>
              <p:cNvSpPr/>
              <p:nvPr/>
            </p:nvSpPr>
            <p:spPr>
              <a:xfrm>
                <a:off x="4285700" y="2902300"/>
                <a:ext cx="70900" cy="150900"/>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2"/>
              <p:cNvSpPr/>
              <p:nvPr/>
            </p:nvSpPr>
            <p:spPr>
              <a:xfrm>
                <a:off x="4068400" y="2918450"/>
                <a:ext cx="58050" cy="45000"/>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2"/>
              <p:cNvSpPr/>
              <p:nvPr/>
            </p:nvSpPr>
            <p:spPr>
              <a:xfrm>
                <a:off x="4202475" y="2907850"/>
                <a:ext cx="58050" cy="44975"/>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2"/>
              <p:cNvSpPr/>
              <p:nvPr/>
            </p:nvSpPr>
            <p:spPr>
              <a:xfrm>
                <a:off x="4312850" y="2879575"/>
                <a:ext cx="67125" cy="48750"/>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2"/>
              <p:cNvSpPr/>
              <p:nvPr/>
            </p:nvSpPr>
            <p:spPr>
              <a:xfrm>
                <a:off x="4352875" y="2969150"/>
                <a:ext cx="58075" cy="44975"/>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2"/>
              <p:cNvSpPr/>
              <p:nvPr/>
            </p:nvSpPr>
            <p:spPr>
              <a:xfrm>
                <a:off x="4407100" y="3037800"/>
                <a:ext cx="57800" cy="44200"/>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2"/>
              <p:cNvSpPr/>
              <p:nvPr/>
            </p:nvSpPr>
            <p:spPr>
              <a:xfrm>
                <a:off x="4375225" y="3127725"/>
                <a:ext cx="58350" cy="44200"/>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2"/>
              <p:cNvSpPr/>
              <p:nvPr/>
            </p:nvSpPr>
            <p:spPr>
              <a:xfrm>
                <a:off x="4267050" y="3027175"/>
                <a:ext cx="58050" cy="44200"/>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 name="Google Shape;408;p22"/>
            <p:cNvGrpSpPr/>
            <p:nvPr/>
          </p:nvGrpSpPr>
          <p:grpSpPr>
            <a:xfrm>
              <a:off x="743200" y="2185888"/>
              <a:ext cx="113650" cy="99750"/>
              <a:chOff x="5042000" y="1255775"/>
              <a:chExt cx="113650" cy="99750"/>
            </a:xfrm>
          </p:grpSpPr>
          <p:sp>
            <p:nvSpPr>
              <p:cNvPr id="409" name="Google Shape;409;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22"/>
            <p:cNvGrpSpPr/>
            <p:nvPr/>
          </p:nvGrpSpPr>
          <p:grpSpPr>
            <a:xfrm>
              <a:off x="1198625" y="2537138"/>
              <a:ext cx="113650" cy="99750"/>
              <a:chOff x="5042000" y="1255775"/>
              <a:chExt cx="113650" cy="99750"/>
            </a:xfrm>
          </p:grpSpPr>
          <p:sp>
            <p:nvSpPr>
              <p:cNvPr id="413" name="Google Shape;413;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 name="Google Shape;416;p22"/>
          <p:cNvGrpSpPr/>
          <p:nvPr/>
        </p:nvGrpSpPr>
        <p:grpSpPr>
          <a:xfrm>
            <a:off x="7639303" y="2819375"/>
            <a:ext cx="1887256" cy="2550233"/>
            <a:chOff x="7679181" y="1254957"/>
            <a:chExt cx="1920480" cy="2595128"/>
          </a:xfrm>
        </p:grpSpPr>
        <p:grpSp>
          <p:nvGrpSpPr>
            <p:cNvPr id="417" name="Google Shape;417;p22"/>
            <p:cNvGrpSpPr/>
            <p:nvPr/>
          </p:nvGrpSpPr>
          <p:grpSpPr>
            <a:xfrm rot="-7760581">
              <a:off x="7904694" y="2312488"/>
              <a:ext cx="1194199" cy="1148422"/>
              <a:chOff x="4531600" y="1944475"/>
              <a:chExt cx="956750" cy="920075"/>
            </a:xfrm>
          </p:grpSpPr>
          <p:sp>
            <p:nvSpPr>
              <p:cNvPr id="418" name="Google Shape;418;p22"/>
              <p:cNvSpPr/>
              <p:nvPr/>
            </p:nvSpPr>
            <p:spPr>
              <a:xfrm>
                <a:off x="4531600" y="1944475"/>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2"/>
              <p:cNvSpPr/>
              <p:nvPr/>
            </p:nvSpPr>
            <p:spPr>
              <a:xfrm>
                <a:off x="4656300" y="2089375"/>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2"/>
              <p:cNvSpPr/>
              <p:nvPr/>
            </p:nvSpPr>
            <p:spPr>
              <a:xfrm>
                <a:off x="4720725" y="2518075"/>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2"/>
              <p:cNvSpPr/>
              <p:nvPr/>
            </p:nvSpPr>
            <p:spPr>
              <a:xfrm>
                <a:off x="4845150" y="2336650"/>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2"/>
              <p:cNvSpPr/>
              <p:nvPr/>
            </p:nvSpPr>
            <p:spPr>
              <a:xfrm>
                <a:off x="5001125" y="2227300"/>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2"/>
              <p:cNvSpPr/>
              <p:nvPr/>
            </p:nvSpPr>
            <p:spPr>
              <a:xfrm>
                <a:off x="5113925" y="2118350"/>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 name="Google Shape;424;p22"/>
            <p:cNvSpPr/>
            <p:nvPr/>
          </p:nvSpPr>
          <p:spPr>
            <a:xfrm flipH="1" rot="-7184061">
              <a:off x="8293638" y="2547759"/>
              <a:ext cx="570952" cy="1409716"/>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 name="Google Shape;425;p22"/>
            <p:cNvGrpSpPr/>
            <p:nvPr/>
          </p:nvGrpSpPr>
          <p:grpSpPr>
            <a:xfrm rot="-1110331">
              <a:off x="8152884" y="1407056"/>
              <a:ext cx="1221803" cy="1616571"/>
              <a:chOff x="5908250" y="536500"/>
              <a:chExt cx="793200" cy="1049550"/>
            </a:xfrm>
          </p:grpSpPr>
          <p:sp>
            <p:nvSpPr>
              <p:cNvPr id="426" name="Google Shape;426;p22"/>
              <p:cNvSpPr/>
              <p:nvPr/>
            </p:nvSpPr>
            <p:spPr>
              <a:xfrm>
                <a:off x="5908250" y="536500"/>
                <a:ext cx="793200" cy="1049550"/>
              </a:xfrm>
              <a:custGeom>
                <a:rect b="b" l="l" r="r" t="t"/>
                <a:pathLst>
                  <a:path extrusionOk="0" h="41982" w="31728">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2"/>
              <p:cNvSpPr/>
              <p:nvPr/>
            </p:nvSpPr>
            <p:spPr>
              <a:xfrm>
                <a:off x="6264900" y="578275"/>
                <a:ext cx="308550" cy="982625"/>
              </a:xfrm>
              <a:custGeom>
                <a:rect b="b" l="l" r="r" t="t"/>
                <a:pathLst>
                  <a:path extrusionOk="0" h="39305" w="12342">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2"/>
              <p:cNvSpPr/>
              <p:nvPr/>
            </p:nvSpPr>
            <p:spPr>
              <a:xfrm>
                <a:off x="6171500" y="727075"/>
                <a:ext cx="371850" cy="138800"/>
              </a:xfrm>
              <a:custGeom>
                <a:rect b="b" l="l" r="r" t="t"/>
                <a:pathLst>
                  <a:path extrusionOk="0" h="5552" w="14874">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2"/>
              <p:cNvSpPr/>
              <p:nvPr/>
            </p:nvSpPr>
            <p:spPr>
              <a:xfrm>
                <a:off x="6061800" y="845825"/>
                <a:ext cx="505450" cy="114975"/>
              </a:xfrm>
              <a:custGeom>
                <a:rect b="b" l="l" r="r" t="t"/>
                <a:pathLst>
                  <a:path extrusionOk="0" h="4599" w="20218">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2"/>
              <p:cNvSpPr/>
              <p:nvPr/>
            </p:nvSpPr>
            <p:spPr>
              <a:xfrm>
                <a:off x="5972900" y="995425"/>
                <a:ext cx="586700" cy="75025"/>
              </a:xfrm>
              <a:custGeom>
                <a:rect b="b" l="l" r="r" t="t"/>
                <a:pathLst>
                  <a:path extrusionOk="0" h="3001" w="23468">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2"/>
              <p:cNvSpPr/>
              <p:nvPr/>
            </p:nvSpPr>
            <p:spPr>
              <a:xfrm>
                <a:off x="6049100" y="1128500"/>
                <a:ext cx="520700" cy="69875"/>
              </a:xfrm>
              <a:custGeom>
                <a:rect b="b" l="l" r="r" t="t"/>
                <a:pathLst>
                  <a:path extrusionOk="0" h="2795" w="20828">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 name="Google Shape;432;p22"/>
            <p:cNvGrpSpPr/>
            <p:nvPr/>
          </p:nvGrpSpPr>
          <p:grpSpPr>
            <a:xfrm rot="-7159447">
              <a:off x="8478063" y="2524349"/>
              <a:ext cx="941689" cy="727305"/>
              <a:chOff x="5517750" y="1707725"/>
              <a:chExt cx="618800" cy="477925"/>
            </a:xfrm>
          </p:grpSpPr>
          <p:sp>
            <p:nvSpPr>
              <p:cNvPr id="433" name="Google Shape;433;p22"/>
              <p:cNvSpPr/>
              <p:nvPr/>
            </p:nvSpPr>
            <p:spPr>
              <a:xfrm>
                <a:off x="5517750" y="17077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2"/>
              <p:cNvSpPr/>
              <p:nvPr/>
            </p:nvSpPr>
            <p:spPr>
              <a:xfrm>
                <a:off x="5589700" y="18786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2"/>
              <p:cNvSpPr/>
              <p:nvPr/>
            </p:nvSpPr>
            <p:spPr>
              <a:xfrm>
                <a:off x="5650025" y="19328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2"/>
              <p:cNvSpPr/>
              <p:nvPr/>
            </p:nvSpPr>
            <p:spPr>
              <a:xfrm>
                <a:off x="5706100" y="19326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2"/>
              <p:cNvSpPr/>
              <p:nvPr/>
            </p:nvSpPr>
            <p:spPr>
              <a:xfrm>
                <a:off x="5709625" y="20145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 name="Google Shape;438;p22"/>
            <p:cNvGrpSpPr/>
            <p:nvPr/>
          </p:nvGrpSpPr>
          <p:grpSpPr>
            <a:xfrm>
              <a:off x="8001025" y="2341963"/>
              <a:ext cx="113650" cy="99750"/>
              <a:chOff x="5042000" y="1255775"/>
              <a:chExt cx="113650" cy="99750"/>
            </a:xfrm>
          </p:grpSpPr>
          <p:sp>
            <p:nvSpPr>
              <p:cNvPr id="439" name="Google Shape;439;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 name="Google Shape;442;p22"/>
            <p:cNvGrpSpPr/>
            <p:nvPr/>
          </p:nvGrpSpPr>
          <p:grpSpPr>
            <a:xfrm>
              <a:off x="7778175" y="3202738"/>
              <a:ext cx="113650" cy="99750"/>
              <a:chOff x="5042000" y="1255775"/>
              <a:chExt cx="113650" cy="99750"/>
            </a:xfrm>
          </p:grpSpPr>
          <p:sp>
            <p:nvSpPr>
              <p:cNvPr id="443" name="Google Shape;443;p22"/>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2"/>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2"/>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p:cSld name="CUSTOM_4">
    <p:spTree>
      <p:nvGrpSpPr>
        <p:cNvPr id="446" name="Shape 446"/>
        <p:cNvGrpSpPr/>
        <p:nvPr/>
      </p:nvGrpSpPr>
      <p:grpSpPr>
        <a:xfrm>
          <a:off x="0" y="0"/>
          <a:ext cx="0" cy="0"/>
          <a:chOff x="0" y="0"/>
          <a:chExt cx="0" cy="0"/>
        </a:xfrm>
      </p:grpSpPr>
      <p:sp>
        <p:nvSpPr>
          <p:cNvPr id="447" name="Google Shape;447;p23"/>
          <p:cNvSpPr txBox="1"/>
          <p:nvPr>
            <p:ph type="title"/>
          </p:nvPr>
        </p:nvSpPr>
        <p:spPr>
          <a:xfrm>
            <a:off x="2632795" y="2462018"/>
            <a:ext cx="3878400" cy="576000"/>
          </a:xfrm>
          <a:prstGeom prst="rect">
            <a:avLst/>
          </a:prstGeom>
        </p:spPr>
        <p:txBody>
          <a:bodyPr anchorCtr="0" anchor="ctr" bIns="91425" lIns="91425" spcFirstLastPara="1" rIns="91425" wrap="square" tIns="91425">
            <a:noAutofit/>
          </a:bodyPr>
          <a:lstStyle>
            <a:lvl1pPr lvl="0">
              <a:spcBef>
                <a:spcPts val="0"/>
              </a:spcBef>
              <a:spcAft>
                <a:spcPts val="0"/>
              </a:spcAft>
              <a:buNone/>
              <a:defRPr b="0">
                <a:solidFill>
                  <a:schemeClr val="accent1"/>
                </a:solidFill>
              </a:defRPr>
            </a:lvl1pPr>
            <a:lvl2pPr lvl="1">
              <a:spcBef>
                <a:spcPts val="0"/>
              </a:spcBef>
              <a:spcAft>
                <a:spcPts val="0"/>
              </a:spcAft>
              <a:buNone/>
              <a:defRPr b="0">
                <a:solidFill>
                  <a:schemeClr val="accent1"/>
                </a:solidFill>
                <a:latin typeface="Nunito"/>
                <a:ea typeface="Nunito"/>
                <a:cs typeface="Nunito"/>
                <a:sym typeface="Nunito"/>
              </a:defRPr>
            </a:lvl2pPr>
            <a:lvl3pPr lvl="2">
              <a:spcBef>
                <a:spcPts val="0"/>
              </a:spcBef>
              <a:spcAft>
                <a:spcPts val="0"/>
              </a:spcAft>
              <a:buNone/>
              <a:defRPr b="0">
                <a:solidFill>
                  <a:schemeClr val="accent1"/>
                </a:solidFill>
                <a:latin typeface="Nunito"/>
                <a:ea typeface="Nunito"/>
                <a:cs typeface="Nunito"/>
                <a:sym typeface="Nunito"/>
              </a:defRPr>
            </a:lvl3pPr>
            <a:lvl4pPr lvl="3">
              <a:spcBef>
                <a:spcPts val="0"/>
              </a:spcBef>
              <a:spcAft>
                <a:spcPts val="0"/>
              </a:spcAft>
              <a:buNone/>
              <a:defRPr b="0">
                <a:solidFill>
                  <a:schemeClr val="accent1"/>
                </a:solidFill>
                <a:latin typeface="Nunito"/>
                <a:ea typeface="Nunito"/>
                <a:cs typeface="Nunito"/>
                <a:sym typeface="Nunito"/>
              </a:defRPr>
            </a:lvl4pPr>
            <a:lvl5pPr lvl="4">
              <a:spcBef>
                <a:spcPts val="0"/>
              </a:spcBef>
              <a:spcAft>
                <a:spcPts val="0"/>
              </a:spcAft>
              <a:buNone/>
              <a:defRPr b="0">
                <a:solidFill>
                  <a:schemeClr val="accent1"/>
                </a:solidFill>
                <a:latin typeface="Nunito"/>
                <a:ea typeface="Nunito"/>
                <a:cs typeface="Nunito"/>
                <a:sym typeface="Nunito"/>
              </a:defRPr>
            </a:lvl5pPr>
            <a:lvl6pPr lvl="5">
              <a:spcBef>
                <a:spcPts val="0"/>
              </a:spcBef>
              <a:spcAft>
                <a:spcPts val="0"/>
              </a:spcAft>
              <a:buNone/>
              <a:defRPr b="0">
                <a:solidFill>
                  <a:schemeClr val="accent1"/>
                </a:solidFill>
                <a:latin typeface="Nunito"/>
                <a:ea typeface="Nunito"/>
                <a:cs typeface="Nunito"/>
                <a:sym typeface="Nunito"/>
              </a:defRPr>
            </a:lvl6pPr>
            <a:lvl7pPr lvl="6">
              <a:spcBef>
                <a:spcPts val="0"/>
              </a:spcBef>
              <a:spcAft>
                <a:spcPts val="0"/>
              </a:spcAft>
              <a:buNone/>
              <a:defRPr b="0">
                <a:solidFill>
                  <a:schemeClr val="accent1"/>
                </a:solidFill>
                <a:latin typeface="Nunito"/>
                <a:ea typeface="Nunito"/>
                <a:cs typeface="Nunito"/>
                <a:sym typeface="Nunito"/>
              </a:defRPr>
            </a:lvl7pPr>
            <a:lvl8pPr lvl="7">
              <a:spcBef>
                <a:spcPts val="0"/>
              </a:spcBef>
              <a:spcAft>
                <a:spcPts val="0"/>
              </a:spcAft>
              <a:buNone/>
              <a:defRPr b="0">
                <a:solidFill>
                  <a:schemeClr val="accent1"/>
                </a:solidFill>
                <a:latin typeface="Nunito"/>
                <a:ea typeface="Nunito"/>
                <a:cs typeface="Nunito"/>
                <a:sym typeface="Nunito"/>
              </a:defRPr>
            </a:lvl8pPr>
            <a:lvl9pPr lvl="8">
              <a:spcBef>
                <a:spcPts val="0"/>
              </a:spcBef>
              <a:spcAft>
                <a:spcPts val="0"/>
              </a:spcAft>
              <a:buNone/>
              <a:defRPr b="0">
                <a:solidFill>
                  <a:schemeClr val="accent1"/>
                </a:solidFill>
                <a:latin typeface="Nunito"/>
                <a:ea typeface="Nunito"/>
                <a:cs typeface="Nunito"/>
                <a:sym typeface="Nunito"/>
              </a:defRPr>
            </a:lvl9pPr>
          </a:lstStyle>
          <a:p/>
        </p:txBody>
      </p:sp>
      <p:grpSp>
        <p:nvGrpSpPr>
          <p:cNvPr id="448" name="Google Shape;448;p23"/>
          <p:cNvGrpSpPr/>
          <p:nvPr/>
        </p:nvGrpSpPr>
        <p:grpSpPr>
          <a:xfrm>
            <a:off x="-1203356" y="1404269"/>
            <a:ext cx="3481571" cy="3118549"/>
            <a:chOff x="-813174" y="1753753"/>
            <a:chExt cx="2701195" cy="2419543"/>
          </a:xfrm>
        </p:grpSpPr>
        <p:sp>
          <p:nvSpPr>
            <p:cNvPr id="449" name="Google Shape;449;p23"/>
            <p:cNvSpPr/>
            <p:nvPr/>
          </p:nvSpPr>
          <p:spPr>
            <a:xfrm rot="4993106">
              <a:off x="224345" y="1781107"/>
              <a:ext cx="626156" cy="2645767"/>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 name="Google Shape;450;p23"/>
            <p:cNvGrpSpPr/>
            <p:nvPr/>
          </p:nvGrpSpPr>
          <p:grpSpPr>
            <a:xfrm>
              <a:off x="-144996" y="1753753"/>
              <a:ext cx="821067" cy="1785140"/>
              <a:chOff x="5269250" y="2611925"/>
              <a:chExt cx="520750" cy="1132200"/>
            </a:xfrm>
          </p:grpSpPr>
          <p:sp>
            <p:nvSpPr>
              <p:cNvPr id="451" name="Google Shape;451;p23"/>
              <p:cNvSpPr/>
              <p:nvPr/>
            </p:nvSpPr>
            <p:spPr>
              <a:xfrm>
                <a:off x="5269250" y="2611925"/>
                <a:ext cx="520750" cy="1132200"/>
              </a:xfrm>
              <a:custGeom>
                <a:rect b="b" l="l" r="r" t="t"/>
                <a:pathLst>
                  <a:path extrusionOk="0" h="45288" w="2083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3"/>
              <p:cNvSpPr/>
              <p:nvPr/>
            </p:nvSpPr>
            <p:spPr>
              <a:xfrm>
                <a:off x="5375525" y="2730650"/>
                <a:ext cx="309825" cy="998550"/>
              </a:xfrm>
              <a:custGeom>
                <a:rect b="b" l="l" r="r" t="t"/>
                <a:pathLst>
                  <a:path extrusionOk="0" h="39942" w="12393">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3"/>
              <p:cNvSpPr/>
              <p:nvPr/>
            </p:nvSpPr>
            <p:spPr>
              <a:xfrm>
                <a:off x="5600650" y="2767750"/>
                <a:ext cx="114650" cy="87200"/>
              </a:xfrm>
              <a:custGeom>
                <a:rect b="b" l="l" r="r" t="t"/>
                <a:pathLst>
                  <a:path extrusionOk="0" h="3488" w="4586">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3"/>
              <p:cNvSpPr/>
              <p:nvPr/>
            </p:nvSpPr>
            <p:spPr>
              <a:xfrm>
                <a:off x="5514125" y="2889900"/>
                <a:ext cx="183650" cy="111475"/>
              </a:xfrm>
              <a:custGeom>
                <a:rect b="b" l="l" r="r" t="t"/>
                <a:pathLst>
                  <a:path extrusionOk="0" h="4459" w="7346">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3"/>
              <p:cNvSpPr/>
              <p:nvPr/>
            </p:nvSpPr>
            <p:spPr>
              <a:xfrm>
                <a:off x="5488175" y="3009725"/>
                <a:ext cx="135550" cy="113975"/>
              </a:xfrm>
              <a:custGeom>
                <a:rect b="b" l="l" r="r" t="t"/>
                <a:pathLst>
                  <a:path extrusionOk="0" h="4559" w="5422">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3"/>
              <p:cNvSpPr/>
              <p:nvPr/>
            </p:nvSpPr>
            <p:spPr>
              <a:xfrm>
                <a:off x="5411050" y="3114850"/>
                <a:ext cx="205350" cy="166000"/>
              </a:xfrm>
              <a:custGeom>
                <a:rect b="b" l="l" r="r" t="t"/>
                <a:pathLst>
                  <a:path extrusionOk="0" h="6640" w="8214">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3"/>
              <p:cNvSpPr/>
              <p:nvPr/>
            </p:nvSpPr>
            <p:spPr>
              <a:xfrm>
                <a:off x="5372575" y="3295825"/>
                <a:ext cx="183550" cy="154825"/>
              </a:xfrm>
              <a:custGeom>
                <a:rect b="b" l="l" r="r" t="t"/>
                <a:pathLst>
                  <a:path extrusionOk="0" h="6193" w="7342">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3"/>
              <p:cNvSpPr/>
              <p:nvPr/>
            </p:nvSpPr>
            <p:spPr>
              <a:xfrm>
                <a:off x="5353925" y="3462025"/>
                <a:ext cx="150050" cy="97700"/>
              </a:xfrm>
              <a:custGeom>
                <a:rect b="b" l="l" r="r" t="t"/>
                <a:pathLst>
                  <a:path extrusionOk="0" h="3908" w="6002">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 name="Google Shape;459;p23"/>
            <p:cNvGrpSpPr/>
            <p:nvPr/>
          </p:nvGrpSpPr>
          <p:grpSpPr>
            <a:xfrm rot="5165891">
              <a:off x="-51172" y="2432185"/>
              <a:ext cx="1070081" cy="1187666"/>
              <a:chOff x="6073625" y="2772425"/>
              <a:chExt cx="837925" cy="930000"/>
            </a:xfrm>
          </p:grpSpPr>
          <p:sp>
            <p:nvSpPr>
              <p:cNvPr id="460" name="Google Shape;460;p23"/>
              <p:cNvSpPr/>
              <p:nvPr/>
            </p:nvSpPr>
            <p:spPr>
              <a:xfrm>
                <a:off x="6073625" y="27724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3"/>
              <p:cNvSpPr/>
              <p:nvPr/>
            </p:nvSpPr>
            <p:spPr>
              <a:xfrm>
                <a:off x="6202150" y="28580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3"/>
              <p:cNvSpPr/>
              <p:nvPr/>
            </p:nvSpPr>
            <p:spPr>
              <a:xfrm>
                <a:off x="6166500" y="28590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rgbClr val="005C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3"/>
              <p:cNvSpPr/>
              <p:nvPr/>
            </p:nvSpPr>
            <p:spPr>
              <a:xfrm>
                <a:off x="6214675" y="29671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3"/>
              <p:cNvSpPr/>
              <p:nvPr/>
            </p:nvSpPr>
            <p:spPr>
              <a:xfrm>
                <a:off x="6311500" y="31033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 name="Google Shape;465;p23"/>
            <p:cNvGrpSpPr/>
            <p:nvPr/>
          </p:nvGrpSpPr>
          <p:grpSpPr>
            <a:xfrm rot="4398606">
              <a:off x="-2434" y="2904431"/>
              <a:ext cx="1017753" cy="1214156"/>
              <a:chOff x="3711575" y="2879575"/>
              <a:chExt cx="753325" cy="898700"/>
            </a:xfrm>
          </p:grpSpPr>
          <p:sp>
            <p:nvSpPr>
              <p:cNvPr id="466" name="Google Shape;466;p23"/>
              <p:cNvSpPr/>
              <p:nvPr/>
            </p:nvSpPr>
            <p:spPr>
              <a:xfrm>
                <a:off x="3711575" y="2990850"/>
                <a:ext cx="667200" cy="787425"/>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3"/>
              <p:cNvSpPr/>
              <p:nvPr/>
            </p:nvSpPr>
            <p:spPr>
              <a:xfrm>
                <a:off x="3960350" y="2931500"/>
                <a:ext cx="151250" cy="476475"/>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3"/>
              <p:cNvSpPr/>
              <p:nvPr/>
            </p:nvSpPr>
            <p:spPr>
              <a:xfrm>
                <a:off x="3965050" y="3140425"/>
                <a:ext cx="445450" cy="274450"/>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3"/>
              <p:cNvSpPr/>
              <p:nvPr/>
            </p:nvSpPr>
            <p:spPr>
              <a:xfrm>
                <a:off x="4128250" y="2933175"/>
                <a:ext cx="111725" cy="258175"/>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3"/>
              <p:cNvSpPr/>
              <p:nvPr/>
            </p:nvSpPr>
            <p:spPr>
              <a:xfrm>
                <a:off x="4235825" y="3062775"/>
                <a:ext cx="200150" cy="52475"/>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3"/>
              <p:cNvSpPr/>
              <p:nvPr/>
            </p:nvSpPr>
            <p:spPr>
              <a:xfrm>
                <a:off x="4285700" y="2902300"/>
                <a:ext cx="70900" cy="150900"/>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3"/>
              <p:cNvSpPr/>
              <p:nvPr/>
            </p:nvSpPr>
            <p:spPr>
              <a:xfrm>
                <a:off x="4068400" y="2918450"/>
                <a:ext cx="58050" cy="45000"/>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3"/>
              <p:cNvSpPr/>
              <p:nvPr/>
            </p:nvSpPr>
            <p:spPr>
              <a:xfrm>
                <a:off x="4202475" y="2907850"/>
                <a:ext cx="58050" cy="44975"/>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3"/>
              <p:cNvSpPr/>
              <p:nvPr/>
            </p:nvSpPr>
            <p:spPr>
              <a:xfrm>
                <a:off x="4312850" y="2879575"/>
                <a:ext cx="67125" cy="48750"/>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3"/>
              <p:cNvSpPr/>
              <p:nvPr/>
            </p:nvSpPr>
            <p:spPr>
              <a:xfrm>
                <a:off x="4352875" y="2969150"/>
                <a:ext cx="58075" cy="44975"/>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3"/>
              <p:cNvSpPr/>
              <p:nvPr/>
            </p:nvSpPr>
            <p:spPr>
              <a:xfrm>
                <a:off x="4407100" y="3037800"/>
                <a:ext cx="57800" cy="44200"/>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3"/>
              <p:cNvSpPr/>
              <p:nvPr/>
            </p:nvSpPr>
            <p:spPr>
              <a:xfrm>
                <a:off x="4375225" y="3127725"/>
                <a:ext cx="58350" cy="44200"/>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3"/>
              <p:cNvSpPr/>
              <p:nvPr/>
            </p:nvSpPr>
            <p:spPr>
              <a:xfrm>
                <a:off x="4267050" y="3027175"/>
                <a:ext cx="58050" cy="44200"/>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 name="Google Shape;479;p23"/>
            <p:cNvGrpSpPr/>
            <p:nvPr/>
          </p:nvGrpSpPr>
          <p:grpSpPr>
            <a:xfrm>
              <a:off x="743200" y="2185888"/>
              <a:ext cx="113650" cy="99750"/>
              <a:chOff x="5042000" y="1255775"/>
              <a:chExt cx="113650" cy="99750"/>
            </a:xfrm>
          </p:grpSpPr>
          <p:sp>
            <p:nvSpPr>
              <p:cNvPr id="480" name="Google Shape;480;p23"/>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3"/>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3"/>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23"/>
            <p:cNvGrpSpPr/>
            <p:nvPr/>
          </p:nvGrpSpPr>
          <p:grpSpPr>
            <a:xfrm>
              <a:off x="1198625" y="2537138"/>
              <a:ext cx="113650" cy="99750"/>
              <a:chOff x="5042000" y="1255775"/>
              <a:chExt cx="113650" cy="99750"/>
            </a:xfrm>
          </p:grpSpPr>
          <p:sp>
            <p:nvSpPr>
              <p:cNvPr id="484" name="Google Shape;484;p23"/>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3"/>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3"/>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 name="Google Shape;487;p23"/>
          <p:cNvGrpSpPr/>
          <p:nvPr/>
        </p:nvGrpSpPr>
        <p:grpSpPr>
          <a:xfrm>
            <a:off x="7018558" y="887256"/>
            <a:ext cx="2733883" cy="3368985"/>
            <a:chOff x="7588862" y="1559757"/>
            <a:chExt cx="2010799" cy="2477924"/>
          </a:xfrm>
        </p:grpSpPr>
        <p:grpSp>
          <p:nvGrpSpPr>
            <p:cNvPr id="488" name="Google Shape;488;p23"/>
            <p:cNvGrpSpPr/>
            <p:nvPr/>
          </p:nvGrpSpPr>
          <p:grpSpPr>
            <a:xfrm rot="-7760581">
              <a:off x="7904694" y="2312488"/>
              <a:ext cx="1194199" cy="1148422"/>
              <a:chOff x="4531600" y="1944475"/>
              <a:chExt cx="956750" cy="920075"/>
            </a:xfrm>
          </p:grpSpPr>
          <p:sp>
            <p:nvSpPr>
              <p:cNvPr id="489" name="Google Shape;489;p23"/>
              <p:cNvSpPr/>
              <p:nvPr/>
            </p:nvSpPr>
            <p:spPr>
              <a:xfrm>
                <a:off x="4531600" y="1944475"/>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3"/>
              <p:cNvSpPr/>
              <p:nvPr/>
            </p:nvSpPr>
            <p:spPr>
              <a:xfrm>
                <a:off x="4656300" y="2089375"/>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3"/>
              <p:cNvSpPr/>
              <p:nvPr/>
            </p:nvSpPr>
            <p:spPr>
              <a:xfrm>
                <a:off x="4720725" y="2518075"/>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3"/>
              <p:cNvSpPr/>
              <p:nvPr/>
            </p:nvSpPr>
            <p:spPr>
              <a:xfrm>
                <a:off x="4845150" y="2336650"/>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3"/>
              <p:cNvSpPr/>
              <p:nvPr/>
            </p:nvSpPr>
            <p:spPr>
              <a:xfrm>
                <a:off x="5001125" y="2227300"/>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3"/>
              <p:cNvSpPr/>
              <p:nvPr/>
            </p:nvSpPr>
            <p:spPr>
              <a:xfrm>
                <a:off x="5113925" y="2118350"/>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 name="Google Shape;495;p23"/>
            <p:cNvSpPr/>
            <p:nvPr/>
          </p:nvSpPr>
          <p:spPr>
            <a:xfrm flipH="1" rot="-7184026">
              <a:off x="8203990" y="2326500"/>
              <a:ext cx="750217" cy="1852256"/>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 name="Google Shape;496;p23"/>
            <p:cNvGrpSpPr/>
            <p:nvPr/>
          </p:nvGrpSpPr>
          <p:grpSpPr>
            <a:xfrm rot="-1110331">
              <a:off x="8152884" y="1711856"/>
              <a:ext cx="1221803" cy="1616571"/>
              <a:chOff x="5845441" y="724157"/>
              <a:chExt cx="793200" cy="1049550"/>
            </a:xfrm>
          </p:grpSpPr>
          <p:sp>
            <p:nvSpPr>
              <p:cNvPr id="497" name="Google Shape;497;p23"/>
              <p:cNvSpPr/>
              <p:nvPr/>
            </p:nvSpPr>
            <p:spPr>
              <a:xfrm>
                <a:off x="5845441" y="724157"/>
                <a:ext cx="793200" cy="1049550"/>
              </a:xfrm>
              <a:custGeom>
                <a:rect b="b" l="l" r="r" t="t"/>
                <a:pathLst>
                  <a:path extrusionOk="0" h="41982" w="31728">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3"/>
              <p:cNvSpPr/>
              <p:nvPr/>
            </p:nvSpPr>
            <p:spPr>
              <a:xfrm>
                <a:off x="6202091" y="765932"/>
                <a:ext cx="308550" cy="982625"/>
              </a:xfrm>
              <a:custGeom>
                <a:rect b="b" l="l" r="r" t="t"/>
                <a:pathLst>
                  <a:path extrusionOk="0" h="39305" w="12342">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3"/>
              <p:cNvSpPr/>
              <p:nvPr/>
            </p:nvSpPr>
            <p:spPr>
              <a:xfrm>
                <a:off x="6108691" y="914732"/>
                <a:ext cx="371850" cy="138800"/>
              </a:xfrm>
              <a:custGeom>
                <a:rect b="b" l="l" r="r" t="t"/>
                <a:pathLst>
                  <a:path extrusionOk="0" h="5552" w="14874">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3"/>
              <p:cNvSpPr/>
              <p:nvPr/>
            </p:nvSpPr>
            <p:spPr>
              <a:xfrm>
                <a:off x="5998991" y="1033482"/>
                <a:ext cx="505450" cy="114975"/>
              </a:xfrm>
              <a:custGeom>
                <a:rect b="b" l="l" r="r" t="t"/>
                <a:pathLst>
                  <a:path extrusionOk="0" h="4599" w="20218">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3"/>
              <p:cNvSpPr/>
              <p:nvPr/>
            </p:nvSpPr>
            <p:spPr>
              <a:xfrm>
                <a:off x="5910091" y="1183082"/>
                <a:ext cx="586700" cy="75025"/>
              </a:xfrm>
              <a:custGeom>
                <a:rect b="b" l="l" r="r" t="t"/>
                <a:pathLst>
                  <a:path extrusionOk="0" h="3001" w="23468">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3"/>
              <p:cNvSpPr/>
              <p:nvPr/>
            </p:nvSpPr>
            <p:spPr>
              <a:xfrm>
                <a:off x="5986291" y="1316157"/>
                <a:ext cx="520700" cy="69875"/>
              </a:xfrm>
              <a:custGeom>
                <a:rect b="b" l="l" r="r" t="t"/>
                <a:pathLst>
                  <a:path extrusionOk="0" h="2795" w="20828">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 name="Google Shape;503;p23"/>
            <p:cNvGrpSpPr/>
            <p:nvPr/>
          </p:nvGrpSpPr>
          <p:grpSpPr>
            <a:xfrm rot="-7159447">
              <a:off x="8503860" y="2580437"/>
              <a:ext cx="812207" cy="627289"/>
              <a:chOff x="5569342" y="1716318"/>
              <a:chExt cx="533715" cy="412203"/>
            </a:xfrm>
          </p:grpSpPr>
          <p:sp>
            <p:nvSpPr>
              <p:cNvPr id="504" name="Google Shape;504;p23"/>
              <p:cNvSpPr/>
              <p:nvPr/>
            </p:nvSpPr>
            <p:spPr>
              <a:xfrm>
                <a:off x="5569342" y="1716318"/>
                <a:ext cx="533715" cy="401990"/>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3"/>
              <p:cNvSpPr/>
              <p:nvPr/>
            </p:nvSpPr>
            <p:spPr>
              <a:xfrm>
                <a:off x="5631397" y="1863692"/>
                <a:ext cx="342391" cy="257413"/>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3"/>
              <p:cNvSpPr/>
              <p:nvPr/>
            </p:nvSpPr>
            <p:spPr>
              <a:xfrm>
                <a:off x="5683425" y="1910437"/>
                <a:ext cx="58672" cy="21314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3"/>
              <p:cNvSpPr/>
              <p:nvPr/>
            </p:nvSpPr>
            <p:spPr>
              <a:xfrm>
                <a:off x="5731788" y="1910330"/>
                <a:ext cx="87695" cy="218191"/>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3"/>
              <p:cNvSpPr/>
              <p:nvPr/>
            </p:nvSpPr>
            <p:spPr>
              <a:xfrm>
                <a:off x="5734828" y="1980922"/>
                <a:ext cx="204607" cy="143563"/>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 name="Google Shape;509;p23"/>
            <p:cNvGrpSpPr/>
            <p:nvPr/>
          </p:nvGrpSpPr>
          <p:grpSpPr>
            <a:xfrm>
              <a:off x="8001025" y="2341963"/>
              <a:ext cx="113650" cy="99750"/>
              <a:chOff x="5042000" y="1255775"/>
              <a:chExt cx="113650" cy="99750"/>
            </a:xfrm>
          </p:grpSpPr>
          <p:sp>
            <p:nvSpPr>
              <p:cNvPr id="510" name="Google Shape;510;p23"/>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3"/>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3"/>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23"/>
            <p:cNvGrpSpPr/>
            <p:nvPr/>
          </p:nvGrpSpPr>
          <p:grpSpPr>
            <a:xfrm>
              <a:off x="7778175" y="3202738"/>
              <a:ext cx="113650" cy="99750"/>
              <a:chOff x="5042000" y="1255775"/>
              <a:chExt cx="113650" cy="99750"/>
            </a:xfrm>
          </p:grpSpPr>
          <p:sp>
            <p:nvSpPr>
              <p:cNvPr id="514" name="Google Shape;514;p23"/>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3"/>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3"/>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2">
  <p:cSld name="CUSTOM_4_1">
    <p:spTree>
      <p:nvGrpSpPr>
        <p:cNvPr id="517" name="Shape 517"/>
        <p:cNvGrpSpPr/>
        <p:nvPr/>
      </p:nvGrpSpPr>
      <p:grpSpPr>
        <a:xfrm>
          <a:off x="0" y="0"/>
          <a:ext cx="0" cy="0"/>
          <a:chOff x="0" y="0"/>
          <a:chExt cx="0" cy="0"/>
        </a:xfrm>
      </p:grpSpPr>
      <p:sp>
        <p:nvSpPr>
          <p:cNvPr id="518" name="Google Shape;518;p24"/>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b="0">
                <a:solidFill>
                  <a:schemeClr val="accent1"/>
                </a:solidFill>
              </a:defRPr>
            </a:lvl1pPr>
            <a:lvl2pPr lvl="1" rtl="0">
              <a:spcBef>
                <a:spcPts val="0"/>
              </a:spcBef>
              <a:spcAft>
                <a:spcPts val="0"/>
              </a:spcAft>
              <a:buNone/>
              <a:defRPr b="0">
                <a:solidFill>
                  <a:schemeClr val="accent1"/>
                </a:solidFill>
                <a:latin typeface="Nunito"/>
                <a:ea typeface="Nunito"/>
                <a:cs typeface="Nunito"/>
                <a:sym typeface="Nunito"/>
              </a:defRPr>
            </a:lvl2pPr>
            <a:lvl3pPr lvl="2" rtl="0">
              <a:spcBef>
                <a:spcPts val="0"/>
              </a:spcBef>
              <a:spcAft>
                <a:spcPts val="0"/>
              </a:spcAft>
              <a:buNone/>
              <a:defRPr b="0">
                <a:solidFill>
                  <a:schemeClr val="accent1"/>
                </a:solidFill>
                <a:latin typeface="Nunito"/>
                <a:ea typeface="Nunito"/>
                <a:cs typeface="Nunito"/>
                <a:sym typeface="Nunito"/>
              </a:defRPr>
            </a:lvl3pPr>
            <a:lvl4pPr lvl="3" rtl="0">
              <a:spcBef>
                <a:spcPts val="0"/>
              </a:spcBef>
              <a:spcAft>
                <a:spcPts val="0"/>
              </a:spcAft>
              <a:buNone/>
              <a:defRPr b="0">
                <a:solidFill>
                  <a:schemeClr val="accent1"/>
                </a:solidFill>
                <a:latin typeface="Nunito"/>
                <a:ea typeface="Nunito"/>
                <a:cs typeface="Nunito"/>
                <a:sym typeface="Nunito"/>
              </a:defRPr>
            </a:lvl4pPr>
            <a:lvl5pPr lvl="4" rtl="0">
              <a:spcBef>
                <a:spcPts val="0"/>
              </a:spcBef>
              <a:spcAft>
                <a:spcPts val="0"/>
              </a:spcAft>
              <a:buNone/>
              <a:defRPr b="0">
                <a:solidFill>
                  <a:schemeClr val="accent1"/>
                </a:solidFill>
                <a:latin typeface="Nunito"/>
                <a:ea typeface="Nunito"/>
                <a:cs typeface="Nunito"/>
                <a:sym typeface="Nunito"/>
              </a:defRPr>
            </a:lvl5pPr>
            <a:lvl6pPr lvl="5" rtl="0">
              <a:spcBef>
                <a:spcPts val="0"/>
              </a:spcBef>
              <a:spcAft>
                <a:spcPts val="0"/>
              </a:spcAft>
              <a:buNone/>
              <a:defRPr b="0">
                <a:solidFill>
                  <a:schemeClr val="accent1"/>
                </a:solidFill>
                <a:latin typeface="Nunito"/>
                <a:ea typeface="Nunito"/>
                <a:cs typeface="Nunito"/>
                <a:sym typeface="Nunito"/>
              </a:defRPr>
            </a:lvl6pPr>
            <a:lvl7pPr lvl="6" rtl="0">
              <a:spcBef>
                <a:spcPts val="0"/>
              </a:spcBef>
              <a:spcAft>
                <a:spcPts val="0"/>
              </a:spcAft>
              <a:buNone/>
              <a:defRPr b="0">
                <a:solidFill>
                  <a:schemeClr val="accent1"/>
                </a:solidFill>
                <a:latin typeface="Nunito"/>
                <a:ea typeface="Nunito"/>
                <a:cs typeface="Nunito"/>
                <a:sym typeface="Nunito"/>
              </a:defRPr>
            </a:lvl7pPr>
            <a:lvl8pPr lvl="7" rtl="0">
              <a:spcBef>
                <a:spcPts val="0"/>
              </a:spcBef>
              <a:spcAft>
                <a:spcPts val="0"/>
              </a:spcAft>
              <a:buNone/>
              <a:defRPr b="0">
                <a:solidFill>
                  <a:schemeClr val="accent1"/>
                </a:solidFill>
                <a:latin typeface="Nunito"/>
                <a:ea typeface="Nunito"/>
                <a:cs typeface="Nunito"/>
                <a:sym typeface="Nunito"/>
              </a:defRPr>
            </a:lvl8pPr>
            <a:lvl9pPr lvl="8" rtl="0">
              <a:spcBef>
                <a:spcPts val="0"/>
              </a:spcBef>
              <a:spcAft>
                <a:spcPts val="0"/>
              </a:spcAft>
              <a:buNone/>
              <a:defRPr b="0">
                <a:solidFill>
                  <a:schemeClr val="accent1"/>
                </a:solidFill>
                <a:latin typeface="Nunito"/>
                <a:ea typeface="Nunito"/>
                <a:cs typeface="Nunito"/>
                <a:sym typeface="Nunito"/>
              </a:defRPr>
            </a:lvl9pPr>
          </a:lstStyle>
          <a:p/>
        </p:txBody>
      </p:sp>
      <p:grpSp>
        <p:nvGrpSpPr>
          <p:cNvPr id="519" name="Google Shape;519;p24"/>
          <p:cNvGrpSpPr/>
          <p:nvPr/>
        </p:nvGrpSpPr>
        <p:grpSpPr>
          <a:xfrm>
            <a:off x="6865860" y="1496266"/>
            <a:ext cx="3018328" cy="2521666"/>
            <a:chOff x="6865860" y="1496266"/>
            <a:chExt cx="3018328" cy="2521666"/>
          </a:xfrm>
        </p:grpSpPr>
        <p:grpSp>
          <p:nvGrpSpPr>
            <p:cNvPr id="520" name="Google Shape;520;p24"/>
            <p:cNvGrpSpPr/>
            <p:nvPr/>
          </p:nvGrpSpPr>
          <p:grpSpPr>
            <a:xfrm rot="-4541450">
              <a:off x="8039638" y="2532038"/>
              <a:ext cx="1262885" cy="1401657"/>
              <a:chOff x="7832525" y="3078325"/>
              <a:chExt cx="837925" cy="930000"/>
            </a:xfrm>
          </p:grpSpPr>
          <p:sp>
            <p:nvSpPr>
              <p:cNvPr id="521" name="Google Shape;521;p24"/>
              <p:cNvSpPr/>
              <p:nvPr/>
            </p:nvSpPr>
            <p:spPr>
              <a:xfrm>
                <a:off x="7832525" y="30783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4"/>
              <p:cNvSpPr/>
              <p:nvPr/>
            </p:nvSpPr>
            <p:spPr>
              <a:xfrm>
                <a:off x="7961050" y="31639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4"/>
              <p:cNvSpPr/>
              <p:nvPr/>
            </p:nvSpPr>
            <p:spPr>
              <a:xfrm>
                <a:off x="7925400" y="31649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4"/>
              <p:cNvSpPr/>
              <p:nvPr/>
            </p:nvSpPr>
            <p:spPr>
              <a:xfrm>
                <a:off x="7973575" y="32730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4"/>
              <p:cNvSpPr/>
              <p:nvPr/>
            </p:nvSpPr>
            <p:spPr>
              <a:xfrm>
                <a:off x="8070400" y="34092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 name="Google Shape;526;p24"/>
            <p:cNvGrpSpPr/>
            <p:nvPr/>
          </p:nvGrpSpPr>
          <p:grpSpPr>
            <a:xfrm rot="-4132359">
              <a:off x="8248805" y="1611211"/>
              <a:ext cx="1325325" cy="1573506"/>
              <a:chOff x="4180300" y="2495950"/>
              <a:chExt cx="2052871" cy="2437292"/>
            </a:xfrm>
          </p:grpSpPr>
          <p:sp>
            <p:nvSpPr>
              <p:cNvPr id="527" name="Google Shape;527;p24"/>
              <p:cNvSpPr/>
              <p:nvPr/>
            </p:nvSpPr>
            <p:spPr>
              <a:xfrm>
                <a:off x="4180300" y="2495950"/>
                <a:ext cx="2052871" cy="2437292"/>
              </a:xfrm>
              <a:custGeom>
                <a:rect b="b" l="l" r="r" t="t"/>
                <a:pathLst>
                  <a:path extrusionOk="0" h="38992" w="32842">
                    <a:moveTo>
                      <a:pt x="16148" y="0"/>
                    </a:moveTo>
                    <a:cubicBezTo>
                      <a:pt x="16036" y="0"/>
                      <a:pt x="15918" y="10"/>
                      <a:pt x="15794" y="30"/>
                    </a:cubicBezTo>
                    <a:cubicBezTo>
                      <a:pt x="12034" y="651"/>
                      <a:pt x="10432" y="4968"/>
                      <a:pt x="9614" y="9447"/>
                    </a:cubicBezTo>
                    <a:cubicBezTo>
                      <a:pt x="9409" y="10490"/>
                      <a:pt x="8543" y="11032"/>
                      <a:pt x="7679" y="11032"/>
                    </a:cubicBezTo>
                    <a:cubicBezTo>
                      <a:pt x="6890" y="11032"/>
                      <a:pt x="6102" y="10580"/>
                      <a:pt x="5821" y="9643"/>
                    </a:cubicBezTo>
                    <a:cubicBezTo>
                      <a:pt x="5625" y="8989"/>
                      <a:pt x="5396" y="8335"/>
                      <a:pt x="5167" y="7682"/>
                    </a:cubicBezTo>
                    <a:cubicBezTo>
                      <a:pt x="4142" y="4881"/>
                      <a:pt x="2944" y="3506"/>
                      <a:pt x="1961" y="3506"/>
                    </a:cubicBezTo>
                    <a:cubicBezTo>
                      <a:pt x="843" y="3506"/>
                      <a:pt x="1" y="5282"/>
                      <a:pt x="1" y="8761"/>
                    </a:cubicBezTo>
                    <a:cubicBezTo>
                      <a:pt x="1" y="15856"/>
                      <a:pt x="4709" y="26810"/>
                      <a:pt x="6933" y="33415"/>
                    </a:cubicBezTo>
                    <a:cubicBezTo>
                      <a:pt x="8055" y="36780"/>
                      <a:pt x="8407" y="38991"/>
                      <a:pt x="9447" y="38991"/>
                    </a:cubicBezTo>
                    <a:cubicBezTo>
                      <a:pt x="9922" y="38991"/>
                      <a:pt x="10542" y="38529"/>
                      <a:pt x="11445" y="37502"/>
                    </a:cubicBezTo>
                    <a:lnTo>
                      <a:pt x="14421" y="33546"/>
                    </a:lnTo>
                    <a:cubicBezTo>
                      <a:pt x="17789" y="27497"/>
                      <a:pt x="25931" y="20401"/>
                      <a:pt x="30214" y="14744"/>
                    </a:cubicBezTo>
                    <a:cubicBezTo>
                      <a:pt x="32842" y="11431"/>
                      <a:pt x="32326" y="8293"/>
                      <a:pt x="28710" y="8293"/>
                    </a:cubicBezTo>
                    <a:cubicBezTo>
                      <a:pt x="28186" y="8293"/>
                      <a:pt x="27598" y="8358"/>
                      <a:pt x="26944" y="8499"/>
                    </a:cubicBezTo>
                    <a:cubicBezTo>
                      <a:pt x="24590" y="8891"/>
                      <a:pt x="22366" y="10330"/>
                      <a:pt x="20470" y="12096"/>
                    </a:cubicBezTo>
                    <a:cubicBezTo>
                      <a:pt x="20070" y="12467"/>
                      <a:pt x="19598" y="12630"/>
                      <a:pt x="19139" y="12630"/>
                    </a:cubicBezTo>
                    <a:cubicBezTo>
                      <a:pt x="18018" y="12630"/>
                      <a:pt x="16968" y="11661"/>
                      <a:pt x="17200" y="10363"/>
                    </a:cubicBezTo>
                    <a:cubicBezTo>
                      <a:pt x="18078" y="5407"/>
                      <a:pt x="18776" y="0"/>
                      <a:pt x="16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4"/>
              <p:cNvSpPr/>
              <p:nvPr/>
            </p:nvSpPr>
            <p:spPr>
              <a:xfrm>
                <a:off x="4304564" y="2969811"/>
                <a:ext cx="377420" cy="1384041"/>
              </a:xfrm>
              <a:custGeom>
                <a:rect b="b" l="l" r="r" t="t"/>
                <a:pathLst>
                  <a:path extrusionOk="0" h="22142" w="6038">
                    <a:moveTo>
                      <a:pt x="287" y="0"/>
                    </a:moveTo>
                    <a:cubicBezTo>
                      <a:pt x="141" y="0"/>
                      <a:pt x="0" y="118"/>
                      <a:pt x="40" y="297"/>
                    </a:cubicBezTo>
                    <a:cubicBezTo>
                      <a:pt x="2198" y="7425"/>
                      <a:pt x="2656" y="15011"/>
                      <a:pt x="5468" y="21976"/>
                    </a:cubicBezTo>
                    <a:cubicBezTo>
                      <a:pt x="5520" y="22092"/>
                      <a:pt x="5627" y="22142"/>
                      <a:pt x="5730" y="22142"/>
                    </a:cubicBezTo>
                    <a:cubicBezTo>
                      <a:pt x="5889" y="22142"/>
                      <a:pt x="6038" y="22023"/>
                      <a:pt x="5958" y="21845"/>
                    </a:cubicBezTo>
                    <a:cubicBezTo>
                      <a:pt x="3179" y="14880"/>
                      <a:pt x="2689" y="7294"/>
                      <a:pt x="531" y="166"/>
                    </a:cubicBezTo>
                    <a:cubicBezTo>
                      <a:pt x="479" y="50"/>
                      <a:pt x="382" y="0"/>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4"/>
              <p:cNvSpPr/>
              <p:nvPr/>
            </p:nvSpPr>
            <p:spPr>
              <a:xfrm>
                <a:off x="4809806" y="2722473"/>
                <a:ext cx="315725" cy="1657386"/>
              </a:xfrm>
              <a:custGeom>
                <a:rect b="b" l="l" r="r" t="t"/>
                <a:pathLst>
                  <a:path extrusionOk="0" h="26515" w="5051">
                    <a:moveTo>
                      <a:pt x="4743" y="1"/>
                    </a:moveTo>
                    <a:cubicBezTo>
                      <a:pt x="4639" y="1"/>
                      <a:pt x="4532" y="51"/>
                      <a:pt x="4481" y="166"/>
                    </a:cubicBezTo>
                    <a:cubicBezTo>
                      <a:pt x="3074" y="3502"/>
                      <a:pt x="2355" y="7131"/>
                      <a:pt x="1832" y="10695"/>
                    </a:cubicBezTo>
                    <a:cubicBezTo>
                      <a:pt x="1570" y="12428"/>
                      <a:pt x="1374" y="14161"/>
                      <a:pt x="1211" y="15894"/>
                    </a:cubicBezTo>
                    <a:cubicBezTo>
                      <a:pt x="1080" y="17627"/>
                      <a:pt x="753" y="19393"/>
                      <a:pt x="524" y="21126"/>
                    </a:cubicBezTo>
                    <a:cubicBezTo>
                      <a:pt x="262" y="22859"/>
                      <a:pt x="1" y="24625"/>
                      <a:pt x="262" y="26325"/>
                    </a:cubicBezTo>
                    <a:cubicBezTo>
                      <a:pt x="289" y="26457"/>
                      <a:pt x="385" y="26514"/>
                      <a:pt x="485" y="26514"/>
                    </a:cubicBezTo>
                    <a:cubicBezTo>
                      <a:pt x="633" y="26514"/>
                      <a:pt x="792" y="26389"/>
                      <a:pt x="753" y="26194"/>
                    </a:cubicBezTo>
                    <a:cubicBezTo>
                      <a:pt x="524" y="24625"/>
                      <a:pt x="753" y="22990"/>
                      <a:pt x="982" y="21420"/>
                    </a:cubicBezTo>
                    <a:cubicBezTo>
                      <a:pt x="1211" y="19753"/>
                      <a:pt x="1505" y="18085"/>
                      <a:pt x="1701" y="16385"/>
                    </a:cubicBezTo>
                    <a:cubicBezTo>
                      <a:pt x="1995" y="12853"/>
                      <a:pt x="2486" y="9355"/>
                      <a:pt x="3238" y="5889"/>
                    </a:cubicBezTo>
                    <a:cubicBezTo>
                      <a:pt x="3663" y="3992"/>
                      <a:pt x="4252" y="2128"/>
                      <a:pt x="4971" y="297"/>
                    </a:cubicBezTo>
                    <a:cubicBezTo>
                      <a:pt x="5050" y="119"/>
                      <a:pt x="4901" y="1"/>
                      <a:pt x="4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4"/>
              <p:cNvSpPr/>
              <p:nvPr/>
            </p:nvSpPr>
            <p:spPr>
              <a:xfrm>
                <a:off x="4929945" y="3181520"/>
                <a:ext cx="1099382" cy="1250463"/>
              </a:xfrm>
              <a:custGeom>
                <a:rect b="b" l="l" r="r" t="t"/>
                <a:pathLst>
                  <a:path extrusionOk="0" h="20005" w="17588">
                    <a:moveTo>
                      <a:pt x="17240" y="1"/>
                    </a:moveTo>
                    <a:cubicBezTo>
                      <a:pt x="17198" y="1"/>
                      <a:pt x="17154" y="15"/>
                      <a:pt x="17109" y="49"/>
                    </a:cubicBezTo>
                    <a:lnTo>
                      <a:pt x="17142" y="49"/>
                    </a:lnTo>
                    <a:cubicBezTo>
                      <a:pt x="15736" y="1062"/>
                      <a:pt x="14199" y="1782"/>
                      <a:pt x="12760" y="2697"/>
                    </a:cubicBezTo>
                    <a:cubicBezTo>
                      <a:pt x="11322" y="3678"/>
                      <a:pt x="10014" y="4855"/>
                      <a:pt x="8869" y="6163"/>
                    </a:cubicBezTo>
                    <a:cubicBezTo>
                      <a:pt x="7725" y="7439"/>
                      <a:pt x="6613" y="8746"/>
                      <a:pt x="5632" y="10120"/>
                    </a:cubicBezTo>
                    <a:cubicBezTo>
                      <a:pt x="4619" y="11559"/>
                      <a:pt x="3736" y="13063"/>
                      <a:pt x="2918" y="14632"/>
                    </a:cubicBezTo>
                    <a:cubicBezTo>
                      <a:pt x="2035" y="16300"/>
                      <a:pt x="1185" y="18033"/>
                      <a:pt x="139" y="19635"/>
                    </a:cubicBezTo>
                    <a:cubicBezTo>
                      <a:pt x="0" y="19820"/>
                      <a:pt x="188" y="20005"/>
                      <a:pt x="368" y="20005"/>
                    </a:cubicBezTo>
                    <a:cubicBezTo>
                      <a:pt x="443" y="20005"/>
                      <a:pt x="516" y="19973"/>
                      <a:pt x="564" y="19897"/>
                    </a:cubicBezTo>
                    <a:cubicBezTo>
                      <a:pt x="2428" y="17117"/>
                      <a:pt x="3638" y="13978"/>
                      <a:pt x="5469" y="11199"/>
                    </a:cubicBezTo>
                    <a:cubicBezTo>
                      <a:pt x="6450" y="9793"/>
                      <a:pt x="7529" y="8452"/>
                      <a:pt x="8673" y="7144"/>
                    </a:cubicBezTo>
                    <a:cubicBezTo>
                      <a:pt x="9850" y="5836"/>
                      <a:pt x="11060" y="4463"/>
                      <a:pt x="12564" y="3449"/>
                    </a:cubicBezTo>
                    <a:cubicBezTo>
                      <a:pt x="14101" y="2403"/>
                      <a:pt x="15834" y="1618"/>
                      <a:pt x="17371" y="507"/>
                    </a:cubicBezTo>
                    <a:cubicBezTo>
                      <a:pt x="17588" y="344"/>
                      <a:pt x="17445" y="1"/>
                      <a:pt x="172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4"/>
              <p:cNvSpPr/>
              <p:nvPr/>
            </p:nvSpPr>
            <p:spPr>
              <a:xfrm>
                <a:off x="5020330" y="4083300"/>
                <a:ext cx="166020" cy="126328"/>
              </a:xfrm>
              <a:custGeom>
                <a:rect b="b" l="l" r="r" t="t"/>
                <a:pathLst>
                  <a:path extrusionOk="0" h="2021" w="2656">
                    <a:moveTo>
                      <a:pt x="279" y="1"/>
                    </a:moveTo>
                    <a:cubicBezTo>
                      <a:pt x="213" y="1"/>
                      <a:pt x="148" y="25"/>
                      <a:pt x="99" y="74"/>
                    </a:cubicBezTo>
                    <a:cubicBezTo>
                      <a:pt x="1" y="172"/>
                      <a:pt x="1" y="336"/>
                      <a:pt x="99" y="434"/>
                    </a:cubicBezTo>
                    <a:cubicBezTo>
                      <a:pt x="753" y="990"/>
                      <a:pt x="1472" y="1513"/>
                      <a:pt x="2192" y="2004"/>
                    </a:cubicBezTo>
                    <a:cubicBezTo>
                      <a:pt x="2226" y="2015"/>
                      <a:pt x="2259" y="2020"/>
                      <a:pt x="2290" y="2020"/>
                    </a:cubicBezTo>
                    <a:cubicBezTo>
                      <a:pt x="2526" y="2020"/>
                      <a:pt x="2655" y="1719"/>
                      <a:pt x="2453" y="1546"/>
                    </a:cubicBezTo>
                    <a:cubicBezTo>
                      <a:pt x="1766" y="1121"/>
                      <a:pt x="1080" y="630"/>
                      <a:pt x="459" y="74"/>
                    </a:cubicBezTo>
                    <a:cubicBezTo>
                      <a:pt x="410" y="25"/>
                      <a:pt x="344" y="1"/>
                      <a:pt x="2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4"/>
              <p:cNvSpPr/>
              <p:nvPr/>
            </p:nvSpPr>
            <p:spPr>
              <a:xfrm>
                <a:off x="5110339" y="3804147"/>
                <a:ext cx="200274" cy="184210"/>
              </a:xfrm>
              <a:custGeom>
                <a:rect b="b" l="l" r="r" t="t"/>
                <a:pathLst>
                  <a:path extrusionOk="0" h="2947" w="3204">
                    <a:moveTo>
                      <a:pt x="345" y="0"/>
                    </a:moveTo>
                    <a:cubicBezTo>
                      <a:pt x="138" y="0"/>
                      <a:pt x="1" y="286"/>
                      <a:pt x="196" y="453"/>
                    </a:cubicBezTo>
                    <a:cubicBezTo>
                      <a:pt x="1144" y="1172"/>
                      <a:pt x="1994" y="1957"/>
                      <a:pt x="2746" y="2873"/>
                    </a:cubicBezTo>
                    <a:cubicBezTo>
                      <a:pt x="2795" y="2922"/>
                      <a:pt x="2861" y="2946"/>
                      <a:pt x="2926" y="2946"/>
                    </a:cubicBezTo>
                    <a:cubicBezTo>
                      <a:pt x="2991" y="2946"/>
                      <a:pt x="3057" y="2922"/>
                      <a:pt x="3106" y="2873"/>
                    </a:cubicBezTo>
                    <a:cubicBezTo>
                      <a:pt x="3204" y="2775"/>
                      <a:pt x="3204" y="2611"/>
                      <a:pt x="3106" y="2513"/>
                    </a:cubicBezTo>
                    <a:cubicBezTo>
                      <a:pt x="2321" y="1565"/>
                      <a:pt x="1438" y="747"/>
                      <a:pt x="457" y="28"/>
                    </a:cubicBezTo>
                    <a:cubicBezTo>
                      <a:pt x="419" y="9"/>
                      <a:pt x="381" y="0"/>
                      <a:pt x="3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4"/>
              <p:cNvSpPr/>
              <p:nvPr/>
            </p:nvSpPr>
            <p:spPr>
              <a:xfrm>
                <a:off x="5315987" y="3547933"/>
                <a:ext cx="177396" cy="219651"/>
              </a:xfrm>
              <a:custGeom>
                <a:rect b="b" l="l" r="r" t="t"/>
                <a:pathLst>
                  <a:path extrusionOk="0" h="3514" w="2838">
                    <a:moveTo>
                      <a:pt x="320" y="1"/>
                    </a:moveTo>
                    <a:cubicBezTo>
                      <a:pt x="156" y="1"/>
                      <a:pt x="0" y="169"/>
                      <a:pt x="110" y="367"/>
                    </a:cubicBezTo>
                    <a:cubicBezTo>
                      <a:pt x="699" y="1478"/>
                      <a:pt x="1451" y="2492"/>
                      <a:pt x="2301" y="3440"/>
                    </a:cubicBezTo>
                    <a:cubicBezTo>
                      <a:pt x="2353" y="3492"/>
                      <a:pt x="2411" y="3514"/>
                      <a:pt x="2467" y="3514"/>
                    </a:cubicBezTo>
                    <a:cubicBezTo>
                      <a:pt x="2662" y="3514"/>
                      <a:pt x="2838" y="3258"/>
                      <a:pt x="2661" y="3081"/>
                    </a:cubicBezTo>
                    <a:cubicBezTo>
                      <a:pt x="1843" y="2165"/>
                      <a:pt x="1124" y="1184"/>
                      <a:pt x="535" y="138"/>
                    </a:cubicBezTo>
                    <a:cubicBezTo>
                      <a:pt x="481" y="41"/>
                      <a:pt x="400"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4"/>
              <p:cNvSpPr/>
              <p:nvPr/>
            </p:nvSpPr>
            <p:spPr>
              <a:xfrm>
                <a:off x="5542699" y="3343474"/>
                <a:ext cx="176709" cy="201337"/>
              </a:xfrm>
              <a:custGeom>
                <a:rect b="b" l="l" r="r" t="t"/>
                <a:pathLst>
                  <a:path extrusionOk="0" h="3221" w="2827">
                    <a:moveTo>
                      <a:pt x="371" y="0"/>
                    </a:moveTo>
                    <a:cubicBezTo>
                      <a:pt x="177" y="0"/>
                      <a:pt x="1" y="256"/>
                      <a:pt x="178" y="433"/>
                    </a:cubicBezTo>
                    <a:cubicBezTo>
                      <a:pt x="963" y="1218"/>
                      <a:pt x="1878" y="1970"/>
                      <a:pt x="2303" y="3049"/>
                    </a:cubicBezTo>
                    <a:cubicBezTo>
                      <a:pt x="2330" y="3157"/>
                      <a:pt x="2425" y="3221"/>
                      <a:pt x="2531" y="3221"/>
                    </a:cubicBezTo>
                    <a:cubicBezTo>
                      <a:pt x="2553" y="3221"/>
                      <a:pt x="2575" y="3218"/>
                      <a:pt x="2598" y="3213"/>
                    </a:cubicBezTo>
                    <a:cubicBezTo>
                      <a:pt x="2761" y="3180"/>
                      <a:pt x="2827" y="3049"/>
                      <a:pt x="2794" y="2918"/>
                    </a:cubicBezTo>
                    <a:cubicBezTo>
                      <a:pt x="2336" y="1741"/>
                      <a:pt x="1421" y="924"/>
                      <a:pt x="538" y="74"/>
                    </a:cubicBezTo>
                    <a:cubicBezTo>
                      <a:pt x="486" y="22"/>
                      <a:pt x="428" y="0"/>
                      <a:pt x="3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4"/>
              <p:cNvSpPr/>
              <p:nvPr/>
            </p:nvSpPr>
            <p:spPr>
              <a:xfrm>
                <a:off x="5790476" y="3191146"/>
                <a:ext cx="134891" cy="208212"/>
              </a:xfrm>
              <a:custGeom>
                <a:rect b="b" l="l" r="r" t="t"/>
                <a:pathLst>
                  <a:path extrusionOk="0" h="3331" w="2158">
                    <a:moveTo>
                      <a:pt x="391" y="0"/>
                    </a:moveTo>
                    <a:cubicBezTo>
                      <a:pt x="216" y="0"/>
                      <a:pt x="0" y="192"/>
                      <a:pt x="138" y="353"/>
                    </a:cubicBezTo>
                    <a:cubicBezTo>
                      <a:pt x="563" y="1366"/>
                      <a:pt x="1184" y="2249"/>
                      <a:pt x="1642" y="3230"/>
                    </a:cubicBezTo>
                    <a:cubicBezTo>
                      <a:pt x="1692" y="3300"/>
                      <a:pt x="1763" y="3330"/>
                      <a:pt x="1834" y="3330"/>
                    </a:cubicBezTo>
                    <a:cubicBezTo>
                      <a:pt x="1996" y="3330"/>
                      <a:pt x="2158" y="3173"/>
                      <a:pt x="2067" y="2968"/>
                    </a:cubicBezTo>
                    <a:cubicBezTo>
                      <a:pt x="1675" y="1987"/>
                      <a:pt x="988" y="1105"/>
                      <a:pt x="563" y="124"/>
                    </a:cubicBezTo>
                    <a:cubicBezTo>
                      <a:pt x="533" y="35"/>
                      <a:pt x="466"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4"/>
              <p:cNvSpPr/>
              <p:nvPr/>
            </p:nvSpPr>
            <p:spPr>
              <a:xfrm>
                <a:off x="4751800" y="3905595"/>
                <a:ext cx="219589" cy="49943"/>
              </a:xfrm>
              <a:custGeom>
                <a:rect b="b" l="l" r="r" t="t"/>
                <a:pathLst>
                  <a:path extrusionOk="0" h="799" w="3513">
                    <a:moveTo>
                      <a:pt x="349" y="1"/>
                    </a:moveTo>
                    <a:cubicBezTo>
                      <a:pt x="96" y="1"/>
                      <a:pt x="0" y="406"/>
                      <a:pt x="275" y="498"/>
                    </a:cubicBezTo>
                    <a:cubicBezTo>
                      <a:pt x="1105" y="698"/>
                      <a:pt x="1984" y="798"/>
                      <a:pt x="2849" y="798"/>
                    </a:cubicBezTo>
                    <a:cubicBezTo>
                      <a:pt x="2972" y="798"/>
                      <a:pt x="3095" y="796"/>
                      <a:pt x="3218" y="792"/>
                    </a:cubicBezTo>
                    <a:cubicBezTo>
                      <a:pt x="3512" y="727"/>
                      <a:pt x="3512" y="302"/>
                      <a:pt x="3218" y="269"/>
                    </a:cubicBezTo>
                    <a:cubicBezTo>
                      <a:pt x="3097" y="273"/>
                      <a:pt x="2977" y="275"/>
                      <a:pt x="2856" y="275"/>
                    </a:cubicBezTo>
                    <a:cubicBezTo>
                      <a:pt x="2029" y="275"/>
                      <a:pt x="1205" y="178"/>
                      <a:pt x="406" y="7"/>
                    </a:cubicBezTo>
                    <a:cubicBezTo>
                      <a:pt x="386" y="3"/>
                      <a:pt x="367" y="1"/>
                      <a:pt x="3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4"/>
              <p:cNvSpPr/>
              <p:nvPr/>
            </p:nvSpPr>
            <p:spPr>
              <a:xfrm>
                <a:off x="4770990" y="3658694"/>
                <a:ext cx="241216" cy="66008"/>
              </a:xfrm>
              <a:custGeom>
                <a:rect b="b" l="l" r="r" t="t"/>
                <a:pathLst>
                  <a:path extrusionOk="0" h="1056" w="3859">
                    <a:moveTo>
                      <a:pt x="295" y="1"/>
                    </a:moveTo>
                    <a:cubicBezTo>
                      <a:pt x="1" y="66"/>
                      <a:pt x="1" y="491"/>
                      <a:pt x="328" y="524"/>
                    </a:cubicBezTo>
                    <a:cubicBezTo>
                      <a:pt x="1374" y="655"/>
                      <a:pt x="2453" y="916"/>
                      <a:pt x="3499" y="1047"/>
                    </a:cubicBezTo>
                    <a:cubicBezTo>
                      <a:pt x="3527" y="1053"/>
                      <a:pt x="3554" y="1055"/>
                      <a:pt x="3580" y="1055"/>
                    </a:cubicBezTo>
                    <a:cubicBezTo>
                      <a:pt x="3705" y="1055"/>
                      <a:pt x="3799" y="992"/>
                      <a:pt x="3826" y="884"/>
                    </a:cubicBezTo>
                    <a:cubicBezTo>
                      <a:pt x="3859" y="753"/>
                      <a:pt x="3794" y="622"/>
                      <a:pt x="3663" y="557"/>
                    </a:cubicBezTo>
                    <a:cubicBezTo>
                      <a:pt x="2518" y="393"/>
                      <a:pt x="1439" y="164"/>
                      <a:pt x="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4"/>
              <p:cNvSpPr/>
              <p:nvPr/>
            </p:nvSpPr>
            <p:spPr>
              <a:xfrm>
                <a:off x="4836184" y="3359476"/>
                <a:ext cx="202649" cy="52256"/>
              </a:xfrm>
              <a:custGeom>
                <a:rect b="b" l="l" r="r" t="t"/>
                <a:pathLst>
                  <a:path extrusionOk="0" h="836" w="3242">
                    <a:moveTo>
                      <a:pt x="346" y="1"/>
                    </a:moveTo>
                    <a:cubicBezTo>
                      <a:pt x="82" y="1"/>
                      <a:pt x="1" y="415"/>
                      <a:pt x="298" y="504"/>
                    </a:cubicBezTo>
                    <a:cubicBezTo>
                      <a:pt x="960" y="725"/>
                      <a:pt x="1641" y="835"/>
                      <a:pt x="2326" y="835"/>
                    </a:cubicBezTo>
                    <a:cubicBezTo>
                      <a:pt x="2554" y="835"/>
                      <a:pt x="2783" y="823"/>
                      <a:pt x="3012" y="799"/>
                    </a:cubicBezTo>
                    <a:cubicBezTo>
                      <a:pt x="3143" y="733"/>
                      <a:pt x="3241" y="602"/>
                      <a:pt x="3208" y="472"/>
                    </a:cubicBezTo>
                    <a:cubicBezTo>
                      <a:pt x="3154" y="363"/>
                      <a:pt x="3055" y="300"/>
                      <a:pt x="2948" y="300"/>
                    </a:cubicBezTo>
                    <a:cubicBezTo>
                      <a:pt x="2926" y="300"/>
                      <a:pt x="2904" y="302"/>
                      <a:pt x="2881" y="308"/>
                    </a:cubicBezTo>
                    <a:cubicBezTo>
                      <a:pt x="2677" y="333"/>
                      <a:pt x="2471" y="345"/>
                      <a:pt x="2264" y="345"/>
                    </a:cubicBezTo>
                    <a:cubicBezTo>
                      <a:pt x="1643" y="345"/>
                      <a:pt x="1018" y="235"/>
                      <a:pt x="429" y="14"/>
                    </a:cubicBezTo>
                    <a:cubicBezTo>
                      <a:pt x="400" y="5"/>
                      <a:pt x="372" y="1"/>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4"/>
              <p:cNvSpPr/>
              <p:nvPr/>
            </p:nvSpPr>
            <p:spPr>
              <a:xfrm>
                <a:off x="4888690" y="3061508"/>
                <a:ext cx="201212" cy="49506"/>
              </a:xfrm>
              <a:custGeom>
                <a:rect b="b" l="l" r="r" t="t"/>
                <a:pathLst>
                  <a:path extrusionOk="0" h="792" w="3219">
                    <a:moveTo>
                      <a:pt x="345" y="1"/>
                    </a:moveTo>
                    <a:cubicBezTo>
                      <a:pt x="68" y="1"/>
                      <a:pt x="1" y="408"/>
                      <a:pt x="276" y="530"/>
                    </a:cubicBezTo>
                    <a:cubicBezTo>
                      <a:pt x="1159" y="694"/>
                      <a:pt x="2041" y="759"/>
                      <a:pt x="2924" y="792"/>
                    </a:cubicBezTo>
                    <a:cubicBezTo>
                      <a:pt x="3219" y="759"/>
                      <a:pt x="3219" y="334"/>
                      <a:pt x="2924" y="268"/>
                    </a:cubicBezTo>
                    <a:cubicBezTo>
                      <a:pt x="2074" y="268"/>
                      <a:pt x="1224" y="170"/>
                      <a:pt x="406" y="7"/>
                    </a:cubicBezTo>
                    <a:cubicBezTo>
                      <a:pt x="385" y="3"/>
                      <a:pt x="364" y="1"/>
                      <a:pt x="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4"/>
              <p:cNvSpPr/>
              <p:nvPr/>
            </p:nvSpPr>
            <p:spPr>
              <a:xfrm>
                <a:off x="4950884" y="2857550"/>
                <a:ext cx="190085" cy="32754"/>
              </a:xfrm>
              <a:custGeom>
                <a:rect b="b" l="l" r="r" t="t"/>
                <a:pathLst>
                  <a:path extrusionOk="0" h="524" w="3041">
                    <a:moveTo>
                      <a:pt x="294" y="0"/>
                    </a:moveTo>
                    <a:cubicBezTo>
                      <a:pt x="0" y="33"/>
                      <a:pt x="0" y="491"/>
                      <a:pt x="294" y="523"/>
                    </a:cubicBezTo>
                    <a:lnTo>
                      <a:pt x="2747" y="523"/>
                    </a:lnTo>
                    <a:cubicBezTo>
                      <a:pt x="3041" y="491"/>
                      <a:pt x="3041" y="33"/>
                      <a:pt x="2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4"/>
              <p:cNvSpPr/>
              <p:nvPr/>
            </p:nvSpPr>
            <p:spPr>
              <a:xfrm>
                <a:off x="4296813" y="3146954"/>
                <a:ext cx="200587" cy="74946"/>
              </a:xfrm>
              <a:custGeom>
                <a:rect b="b" l="l" r="r" t="t"/>
                <a:pathLst>
                  <a:path extrusionOk="0" h="1199" w="3209">
                    <a:moveTo>
                      <a:pt x="2863" y="0"/>
                    </a:moveTo>
                    <a:cubicBezTo>
                      <a:pt x="2837" y="0"/>
                      <a:pt x="2809" y="4"/>
                      <a:pt x="2780" y="13"/>
                    </a:cubicBezTo>
                    <a:cubicBezTo>
                      <a:pt x="1930" y="307"/>
                      <a:pt x="1080" y="536"/>
                      <a:pt x="197" y="700"/>
                    </a:cubicBezTo>
                    <a:cubicBezTo>
                      <a:pt x="66" y="733"/>
                      <a:pt x="1" y="863"/>
                      <a:pt x="33" y="1027"/>
                    </a:cubicBezTo>
                    <a:cubicBezTo>
                      <a:pt x="60" y="1135"/>
                      <a:pt x="155" y="1199"/>
                      <a:pt x="261" y="1199"/>
                    </a:cubicBezTo>
                    <a:cubicBezTo>
                      <a:pt x="283" y="1199"/>
                      <a:pt x="305" y="1196"/>
                      <a:pt x="328" y="1190"/>
                    </a:cubicBezTo>
                    <a:cubicBezTo>
                      <a:pt x="1210" y="1027"/>
                      <a:pt x="2093" y="798"/>
                      <a:pt x="2911" y="504"/>
                    </a:cubicBezTo>
                    <a:cubicBezTo>
                      <a:pt x="3208" y="414"/>
                      <a:pt x="3127" y="0"/>
                      <a:pt x="28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4"/>
              <p:cNvSpPr/>
              <p:nvPr/>
            </p:nvSpPr>
            <p:spPr>
              <a:xfrm>
                <a:off x="4308252" y="3445735"/>
                <a:ext cx="206087" cy="66258"/>
              </a:xfrm>
              <a:custGeom>
                <a:rect b="b" l="l" r="r" t="t"/>
                <a:pathLst>
                  <a:path extrusionOk="0" h="1060" w="3297">
                    <a:moveTo>
                      <a:pt x="2947" y="1"/>
                    </a:moveTo>
                    <a:cubicBezTo>
                      <a:pt x="2929" y="1"/>
                      <a:pt x="2911" y="3"/>
                      <a:pt x="2891" y="7"/>
                    </a:cubicBezTo>
                    <a:cubicBezTo>
                      <a:pt x="2008" y="138"/>
                      <a:pt x="1158" y="399"/>
                      <a:pt x="275" y="563"/>
                    </a:cubicBezTo>
                    <a:cubicBezTo>
                      <a:pt x="1" y="655"/>
                      <a:pt x="96" y="1060"/>
                      <a:pt x="377" y="1060"/>
                    </a:cubicBezTo>
                    <a:cubicBezTo>
                      <a:pt x="396" y="1060"/>
                      <a:pt x="417" y="1058"/>
                      <a:pt x="439" y="1053"/>
                    </a:cubicBezTo>
                    <a:cubicBezTo>
                      <a:pt x="1289" y="890"/>
                      <a:pt x="2139" y="628"/>
                      <a:pt x="3022" y="498"/>
                    </a:cubicBezTo>
                    <a:cubicBezTo>
                      <a:pt x="3297" y="406"/>
                      <a:pt x="3201" y="1"/>
                      <a:pt x="2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4"/>
              <p:cNvSpPr/>
              <p:nvPr/>
            </p:nvSpPr>
            <p:spPr>
              <a:xfrm>
                <a:off x="4388823" y="3692948"/>
                <a:ext cx="190085" cy="57819"/>
              </a:xfrm>
              <a:custGeom>
                <a:rect b="b" l="l" r="r" t="t"/>
                <a:pathLst>
                  <a:path extrusionOk="0" h="925" w="3041">
                    <a:moveTo>
                      <a:pt x="2748" y="0"/>
                    </a:moveTo>
                    <a:cubicBezTo>
                      <a:pt x="2726" y="0"/>
                      <a:pt x="2704" y="3"/>
                      <a:pt x="2681" y="9"/>
                    </a:cubicBezTo>
                    <a:cubicBezTo>
                      <a:pt x="1897" y="205"/>
                      <a:pt x="1112" y="336"/>
                      <a:pt x="294" y="434"/>
                    </a:cubicBezTo>
                    <a:cubicBezTo>
                      <a:pt x="0" y="466"/>
                      <a:pt x="0" y="891"/>
                      <a:pt x="294" y="924"/>
                    </a:cubicBezTo>
                    <a:cubicBezTo>
                      <a:pt x="1144" y="826"/>
                      <a:pt x="1995" y="695"/>
                      <a:pt x="2812" y="499"/>
                    </a:cubicBezTo>
                    <a:cubicBezTo>
                      <a:pt x="2943" y="466"/>
                      <a:pt x="3041" y="336"/>
                      <a:pt x="3008" y="172"/>
                    </a:cubicBezTo>
                    <a:cubicBezTo>
                      <a:pt x="2954" y="64"/>
                      <a:pt x="2855" y="0"/>
                      <a:pt x="27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4"/>
              <p:cNvSpPr/>
              <p:nvPr/>
            </p:nvSpPr>
            <p:spPr>
              <a:xfrm>
                <a:off x="4448079" y="3939473"/>
                <a:ext cx="181959" cy="40692"/>
              </a:xfrm>
              <a:custGeom>
                <a:rect b="b" l="l" r="r" t="t"/>
                <a:pathLst>
                  <a:path extrusionOk="0" h="651" w="2911">
                    <a:moveTo>
                      <a:pt x="2636" y="0"/>
                    </a:moveTo>
                    <a:cubicBezTo>
                      <a:pt x="2608" y="0"/>
                      <a:pt x="2579" y="7"/>
                      <a:pt x="2551" y="21"/>
                    </a:cubicBezTo>
                    <a:cubicBezTo>
                      <a:pt x="1987" y="95"/>
                      <a:pt x="1423" y="131"/>
                      <a:pt x="859" y="131"/>
                    </a:cubicBezTo>
                    <a:cubicBezTo>
                      <a:pt x="671" y="131"/>
                      <a:pt x="483" y="127"/>
                      <a:pt x="295" y="119"/>
                    </a:cubicBezTo>
                    <a:cubicBezTo>
                      <a:pt x="0" y="185"/>
                      <a:pt x="0" y="610"/>
                      <a:pt x="295" y="642"/>
                    </a:cubicBezTo>
                    <a:cubicBezTo>
                      <a:pt x="439" y="648"/>
                      <a:pt x="583" y="651"/>
                      <a:pt x="726" y="651"/>
                    </a:cubicBezTo>
                    <a:cubicBezTo>
                      <a:pt x="1390" y="651"/>
                      <a:pt x="2036" y="592"/>
                      <a:pt x="2682" y="512"/>
                    </a:cubicBezTo>
                    <a:cubicBezTo>
                      <a:pt x="2812" y="446"/>
                      <a:pt x="2910" y="315"/>
                      <a:pt x="2878" y="185"/>
                    </a:cubicBezTo>
                    <a:cubicBezTo>
                      <a:pt x="2827" y="82"/>
                      <a:pt x="2736" y="0"/>
                      <a:pt x="2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24"/>
            <p:cNvGrpSpPr/>
            <p:nvPr/>
          </p:nvGrpSpPr>
          <p:grpSpPr>
            <a:xfrm rot="-5400000">
              <a:off x="7627727" y="1321910"/>
              <a:ext cx="1140312" cy="2664047"/>
              <a:chOff x="3325650" y="1967425"/>
              <a:chExt cx="775775" cy="1812400"/>
            </a:xfrm>
          </p:grpSpPr>
          <p:sp>
            <p:nvSpPr>
              <p:cNvPr id="546" name="Google Shape;546;p24"/>
              <p:cNvSpPr/>
              <p:nvPr/>
            </p:nvSpPr>
            <p:spPr>
              <a:xfrm>
                <a:off x="3644450" y="1967425"/>
                <a:ext cx="255900" cy="468675"/>
              </a:xfrm>
              <a:custGeom>
                <a:rect b="b" l="l" r="r" t="t"/>
                <a:pathLst>
                  <a:path extrusionOk="0" h="18747" w="10236">
                    <a:moveTo>
                      <a:pt x="5093" y="0"/>
                    </a:moveTo>
                    <a:cubicBezTo>
                      <a:pt x="2986" y="0"/>
                      <a:pt x="1299" y="2605"/>
                      <a:pt x="883" y="5144"/>
                    </a:cubicBezTo>
                    <a:cubicBezTo>
                      <a:pt x="1" y="10834"/>
                      <a:pt x="5036" y="14104"/>
                      <a:pt x="6835" y="18747"/>
                    </a:cubicBezTo>
                    <a:lnTo>
                      <a:pt x="7260" y="18747"/>
                    </a:lnTo>
                    <a:cubicBezTo>
                      <a:pt x="8306" y="16360"/>
                      <a:pt x="9647" y="14398"/>
                      <a:pt x="9941" y="11717"/>
                    </a:cubicBezTo>
                    <a:cubicBezTo>
                      <a:pt x="10235" y="8414"/>
                      <a:pt x="10104" y="4098"/>
                      <a:pt x="7881" y="1547"/>
                    </a:cubicBezTo>
                    <a:cubicBezTo>
                      <a:pt x="6920" y="452"/>
                      <a:pt x="5970" y="0"/>
                      <a:pt x="50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4"/>
              <p:cNvSpPr/>
              <p:nvPr/>
            </p:nvSpPr>
            <p:spPr>
              <a:xfrm>
                <a:off x="3544725" y="2393450"/>
                <a:ext cx="196200" cy="356550"/>
              </a:xfrm>
              <a:custGeom>
                <a:rect b="b" l="l" r="r" t="t"/>
                <a:pathLst>
                  <a:path extrusionOk="0" h="14262" w="7848">
                    <a:moveTo>
                      <a:pt x="4255" y="0"/>
                    </a:moveTo>
                    <a:cubicBezTo>
                      <a:pt x="3605" y="0"/>
                      <a:pt x="2915" y="442"/>
                      <a:pt x="2224" y="1542"/>
                    </a:cubicBezTo>
                    <a:cubicBezTo>
                      <a:pt x="0" y="5270"/>
                      <a:pt x="4153" y="10959"/>
                      <a:pt x="5625" y="14262"/>
                    </a:cubicBezTo>
                    <a:lnTo>
                      <a:pt x="5625" y="14098"/>
                    </a:lnTo>
                    <a:cubicBezTo>
                      <a:pt x="6507" y="11711"/>
                      <a:pt x="7717" y="8867"/>
                      <a:pt x="7848" y="6185"/>
                    </a:cubicBezTo>
                    <a:cubicBezTo>
                      <a:pt x="7848" y="4163"/>
                      <a:pt x="6248" y="0"/>
                      <a:pt x="42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4"/>
              <p:cNvSpPr/>
              <p:nvPr/>
            </p:nvSpPr>
            <p:spPr>
              <a:xfrm>
                <a:off x="3870900" y="2478250"/>
                <a:ext cx="230525" cy="413175"/>
              </a:xfrm>
              <a:custGeom>
                <a:rect b="b" l="l" r="r" t="t"/>
                <a:pathLst>
                  <a:path extrusionOk="0" h="16527" w="9221">
                    <a:moveTo>
                      <a:pt x="6806" y="0"/>
                    </a:moveTo>
                    <a:cubicBezTo>
                      <a:pt x="5413" y="0"/>
                      <a:pt x="3700" y="1483"/>
                      <a:pt x="2649" y="3676"/>
                    </a:cubicBezTo>
                    <a:cubicBezTo>
                      <a:pt x="752" y="7436"/>
                      <a:pt x="883" y="12210"/>
                      <a:pt x="0" y="16232"/>
                    </a:cubicBezTo>
                    <a:lnTo>
                      <a:pt x="131" y="16526"/>
                    </a:lnTo>
                    <a:cubicBezTo>
                      <a:pt x="2354" y="14892"/>
                      <a:pt x="5036" y="14140"/>
                      <a:pt x="6670" y="11753"/>
                    </a:cubicBezTo>
                    <a:cubicBezTo>
                      <a:pt x="8371" y="9366"/>
                      <a:pt x="9221" y="6488"/>
                      <a:pt x="9057" y="3545"/>
                    </a:cubicBezTo>
                    <a:cubicBezTo>
                      <a:pt x="8909" y="1032"/>
                      <a:pt x="7969" y="0"/>
                      <a:pt x="68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4"/>
              <p:cNvSpPr/>
              <p:nvPr/>
            </p:nvSpPr>
            <p:spPr>
              <a:xfrm>
                <a:off x="3325650" y="2855650"/>
                <a:ext cx="263250" cy="475575"/>
              </a:xfrm>
              <a:custGeom>
                <a:rect b="b" l="l" r="r" t="t"/>
                <a:pathLst>
                  <a:path extrusionOk="0" h="19023" w="10530">
                    <a:moveTo>
                      <a:pt x="6717" y="0"/>
                    </a:moveTo>
                    <a:cubicBezTo>
                      <a:pt x="6256" y="0"/>
                      <a:pt x="5751" y="167"/>
                      <a:pt x="5199" y="548"/>
                    </a:cubicBezTo>
                    <a:cubicBezTo>
                      <a:pt x="0" y="4144"/>
                      <a:pt x="5330" y="15883"/>
                      <a:pt x="8600" y="19022"/>
                    </a:cubicBezTo>
                    <a:lnTo>
                      <a:pt x="8600" y="18989"/>
                    </a:lnTo>
                    <a:cubicBezTo>
                      <a:pt x="8502" y="18172"/>
                      <a:pt x="8436" y="17354"/>
                      <a:pt x="8436" y="16537"/>
                    </a:cubicBezTo>
                    <a:cubicBezTo>
                      <a:pt x="8894" y="13561"/>
                      <a:pt x="10529" y="10553"/>
                      <a:pt x="10529" y="7414"/>
                    </a:cubicBezTo>
                    <a:cubicBezTo>
                      <a:pt x="10529" y="5411"/>
                      <a:pt x="9346" y="0"/>
                      <a:pt x="6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4"/>
              <p:cNvSpPr/>
              <p:nvPr/>
            </p:nvSpPr>
            <p:spPr>
              <a:xfrm>
                <a:off x="3682050" y="3149150"/>
                <a:ext cx="295850" cy="314500"/>
              </a:xfrm>
              <a:custGeom>
                <a:rect b="b" l="l" r="r" t="t"/>
                <a:pathLst>
                  <a:path extrusionOk="0" h="12580" w="11834">
                    <a:moveTo>
                      <a:pt x="8073" y="1"/>
                    </a:moveTo>
                    <a:cubicBezTo>
                      <a:pt x="7220" y="1"/>
                      <a:pt x="6222" y="243"/>
                      <a:pt x="5167" y="775"/>
                    </a:cubicBezTo>
                    <a:cubicBezTo>
                      <a:pt x="589" y="3162"/>
                      <a:pt x="1" y="7642"/>
                      <a:pt x="1" y="12285"/>
                    </a:cubicBezTo>
                    <a:lnTo>
                      <a:pt x="295" y="12579"/>
                    </a:lnTo>
                    <a:cubicBezTo>
                      <a:pt x="589" y="12416"/>
                      <a:pt x="851" y="12154"/>
                      <a:pt x="1014" y="11827"/>
                    </a:cubicBezTo>
                    <a:cubicBezTo>
                      <a:pt x="3859" y="9440"/>
                      <a:pt x="7260" y="8230"/>
                      <a:pt x="9614" y="5091"/>
                    </a:cubicBezTo>
                    <a:cubicBezTo>
                      <a:pt x="11834" y="2091"/>
                      <a:pt x="10578" y="1"/>
                      <a:pt x="8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4"/>
              <p:cNvSpPr/>
              <p:nvPr/>
            </p:nvSpPr>
            <p:spPr>
              <a:xfrm>
                <a:off x="3593775" y="2063725"/>
                <a:ext cx="237075" cy="1716100"/>
              </a:xfrm>
              <a:custGeom>
                <a:rect b="b" l="l" r="r" t="t"/>
                <a:pathLst>
                  <a:path extrusionOk="0" h="68644" w="9483">
                    <a:moveTo>
                      <a:pt x="6744" y="1"/>
                    </a:moveTo>
                    <a:cubicBezTo>
                      <a:pt x="6614" y="1"/>
                      <a:pt x="6491" y="82"/>
                      <a:pt x="6507" y="246"/>
                    </a:cubicBezTo>
                    <a:cubicBezTo>
                      <a:pt x="7129" y="4856"/>
                      <a:pt x="8306" y="9369"/>
                      <a:pt x="8665" y="14012"/>
                    </a:cubicBezTo>
                    <a:cubicBezTo>
                      <a:pt x="8992" y="18491"/>
                      <a:pt x="8240" y="22873"/>
                      <a:pt x="6965" y="27189"/>
                    </a:cubicBezTo>
                    <a:cubicBezTo>
                      <a:pt x="5690" y="31342"/>
                      <a:pt x="3990" y="35331"/>
                      <a:pt x="2583" y="39451"/>
                    </a:cubicBezTo>
                    <a:cubicBezTo>
                      <a:pt x="1831" y="41478"/>
                      <a:pt x="1243" y="43604"/>
                      <a:pt x="785" y="45729"/>
                    </a:cubicBezTo>
                    <a:cubicBezTo>
                      <a:pt x="327" y="48018"/>
                      <a:pt x="98" y="50372"/>
                      <a:pt x="66" y="52694"/>
                    </a:cubicBezTo>
                    <a:cubicBezTo>
                      <a:pt x="0" y="58023"/>
                      <a:pt x="818" y="63288"/>
                      <a:pt x="1930" y="68454"/>
                    </a:cubicBezTo>
                    <a:cubicBezTo>
                      <a:pt x="1956" y="68586"/>
                      <a:pt x="2052" y="68643"/>
                      <a:pt x="2152" y="68643"/>
                    </a:cubicBezTo>
                    <a:cubicBezTo>
                      <a:pt x="2300" y="68643"/>
                      <a:pt x="2459" y="68518"/>
                      <a:pt x="2420" y="68323"/>
                    </a:cubicBezTo>
                    <a:cubicBezTo>
                      <a:pt x="1406" y="63680"/>
                      <a:pt x="654" y="58939"/>
                      <a:pt x="589" y="54165"/>
                    </a:cubicBezTo>
                    <a:cubicBezTo>
                      <a:pt x="523" y="51778"/>
                      <a:pt x="687" y="49358"/>
                      <a:pt x="1079" y="47004"/>
                    </a:cubicBezTo>
                    <a:cubicBezTo>
                      <a:pt x="1472" y="44813"/>
                      <a:pt x="2028" y="42655"/>
                      <a:pt x="2747" y="40563"/>
                    </a:cubicBezTo>
                    <a:cubicBezTo>
                      <a:pt x="5461" y="32388"/>
                      <a:pt x="9483" y="24442"/>
                      <a:pt x="9254" y="15614"/>
                    </a:cubicBezTo>
                    <a:cubicBezTo>
                      <a:pt x="9123" y="10415"/>
                      <a:pt x="7684" y="5380"/>
                      <a:pt x="7030" y="246"/>
                    </a:cubicBezTo>
                    <a:cubicBezTo>
                      <a:pt x="7014" y="82"/>
                      <a:pt x="6875" y="1"/>
                      <a:pt x="67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4"/>
              <p:cNvSpPr/>
              <p:nvPr/>
            </p:nvSpPr>
            <p:spPr>
              <a:xfrm>
                <a:off x="3646100" y="2460000"/>
                <a:ext cx="87650" cy="407775"/>
              </a:xfrm>
              <a:custGeom>
                <a:rect b="b" l="l" r="r" t="t"/>
                <a:pathLst>
                  <a:path extrusionOk="0" h="16311" w="3506">
                    <a:moveTo>
                      <a:pt x="249" y="0"/>
                    </a:moveTo>
                    <a:cubicBezTo>
                      <a:pt x="131" y="0"/>
                      <a:pt x="16" y="74"/>
                      <a:pt x="0" y="221"/>
                    </a:cubicBezTo>
                    <a:cubicBezTo>
                      <a:pt x="0" y="2935"/>
                      <a:pt x="294" y="5649"/>
                      <a:pt x="850" y="8297"/>
                    </a:cubicBezTo>
                    <a:cubicBezTo>
                      <a:pt x="1406" y="10946"/>
                      <a:pt x="2223" y="13562"/>
                      <a:pt x="2976" y="16145"/>
                    </a:cubicBezTo>
                    <a:cubicBezTo>
                      <a:pt x="3014" y="16261"/>
                      <a:pt x="3109" y="16311"/>
                      <a:pt x="3205" y="16311"/>
                    </a:cubicBezTo>
                    <a:cubicBezTo>
                      <a:pt x="3353" y="16311"/>
                      <a:pt x="3506" y="16192"/>
                      <a:pt x="3466" y="16014"/>
                    </a:cubicBezTo>
                    <a:cubicBezTo>
                      <a:pt x="2714" y="13463"/>
                      <a:pt x="1962" y="10913"/>
                      <a:pt x="1406" y="8330"/>
                    </a:cubicBezTo>
                    <a:cubicBezTo>
                      <a:pt x="817" y="5681"/>
                      <a:pt x="523" y="2967"/>
                      <a:pt x="523" y="221"/>
                    </a:cubicBezTo>
                    <a:cubicBezTo>
                      <a:pt x="490" y="74"/>
                      <a:pt x="368" y="0"/>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4"/>
              <p:cNvSpPr/>
              <p:nvPr/>
            </p:nvSpPr>
            <p:spPr>
              <a:xfrm>
                <a:off x="3665625" y="2549050"/>
                <a:ext cx="372200" cy="491475"/>
              </a:xfrm>
              <a:custGeom>
                <a:rect b="b" l="l" r="r" t="t"/>
                <a:pathLst>
                  <a:path extrusionOk="0" h="19659" w="14888">
                    <a:moveTo>
                      <a:pt x="14581" y="1"/>
                    </a:moveTo>
                    <a:cubicBezTo>
                      <a:pt x="14480" y="1"/>
                      <a:pt x="14385" y="58"/>
                      <a:pt x="14358" y="190"/>
                    </a:cubicBezTo>
                    <a:cubicBezTo>
                      <a:pt x="13704" y="3264"/>
                      <a:pt x="12560" y="6239"/>
                      <a:pt x="10990" y="8953"/>
                    </a:cubicBezTo>
                    <a:cubicBezTo>
                      <a:pt x="9388" y="11831"/>
                      <a:pt x="7361" y="14577"/>
                      <a:pt x="4778" y="16670"/>
                    </a:cubicBezTo>
                    <a:cubicBezTo>
                      <a:pt x="3470" y="17782"/>
                      <a:pt x="1933" y="18632"/>
                      <a:pt x="298" y="19155"/>
                    </a:cubicBezTo>
                    <a:cubicBezTo>
                      <a:pt x="1" y="19244"/>
                      <a:pt x="82" y="19658"/>
                      <a:pt x="345" y="19658"/>
                    </a:cubicBezTo>
                    <a:cubicBezTo>
                      <a:pt x="372" y="19658"/>
                      <a:pt x="399" y="19654"/>
                      <a:pt x="429" y="19646"/>
                    </a:cubicBezTo>
                    <a:lnTo>
                      <a:pt x="396" y="19646"/>
                    </a:lnTo>
                    <a:cubicBezTo>
                      <a:pt x="3470" y="18730"/>
                      <a:pt x="5988" y="16572"/>
                      <a:pt x="8015" y="14152"/>
                    </a:cubicBezTo>
                    <a:cubicBezTo>
                      <a:pt x="10238" y="11504"/>
                      <a:pt x="12037" y="8528"/>
                      <a:pt x="13312" y="5324"/>
                    </a:cubicBezTo>
                    <a:cubicBezTo>
                      <a:pt x="13999" y="3722"/>
                      <a:pt x="14489" y="2021"/>
                      <a:pt x="14849" y="321"/>
                    </a:cubicBezTo>
                    <a:cubicBezTo>
                      <a:pt x="14888" y="126"/>
                      <a:pt x="14729" y="1"/>
                      <a:pt x="145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4"/>
              <p:cNvSpPr/>
              <p:nvPr/>
            </p:nvSpPr>
            <p:spPr>
              <a:xfrm>
                <a:off x="3470325" y="2998700"/>
                <a:ext cx="134525" cy="437400"/>
              </a:xfrm>
              <a:custGeom>
                <a:rect b="b" l="l" r="r" t="t"/>
                <a:pathLst>
                  <a:path extrusionOk="0" h="17496" w="5381">
                    <a:moveTo>
                      <a:pt x="295" y="0"/>
                    </a:moveTo>
                    <a:cubicBezTo>
                      <a:pt x="173" y="0"/>
                      <a:pt x="50" y="74"/>
                      <a:pt x="34" y="221"/>
                    </a:cubicBezTo>
                    <a:cubicBezTo>
                      <a:pt x="1" y="3262"/>
                      <a:pt x="361" y="6303"/>
                      <a:pt x="1145" y="9245"/>
                    </a:cubicBezTo>
                    <a:cubicBezTo>
                      <a:pt x="1930" y="12123"/>
                      <a:pt x="3173" y="14870"/>
                      <a:pt x="4808" y="17387"/>
                    </a:cubicBezTo>
                    <a:cubicBezTo>
                      <a:pt x="4865" y="17464"/>
                      <a:pt x="4942" y="17496"/>
                      <a:pt x="5018" y="17496"/>
                    </a:cubicBezTo>
                    <a:cubicBezTo>
                      <a:pt x="5202" y="17496"/>
                      <a:pt x="5381" y="17311"/>
                      <a:pt x="5265" y="17126"/>
                    </a:cubicBezTo>
                    <a:cubicBezTo>
                      <a:pt x="3630" y="14641"/>
                      <a:pt x="2421" y="11959"/>
                      <a:pt x="1636" y="9115"/>
                    </a:cubicBezTo>
                    <a:cubicBezTo>
                      <a:pt x="884" y="6205"/>
                      <a:pt x="524" y="3229"/>
                      <a:pt x="557" y="221"/>
                    </a:cubicBezTo>
                    <a:cubicBezTo>
                      <a:pt x="540" y="74"/>
                      <a:pt x="418" y="0"/>
                      <a:pt x="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4"/>
              <p:cNvSpPr/>
              <p:nvPr/>
            </p:nvSpPr>
            <p:spPr>
              <a:xfrm>
                <a:off x="3605550" y="3236975"/>
                <a:ext cx="234450" cy="359700"/>
              </a:xfrm>
              <a:custGeom>
                <a:rect b="b" l="l" r="r" t="t"/>
                <a:pathLst>
                  <a:path extrusionOk="0" h="14388" w="9378">
                    <a:moveTo>
                      <a:pt x="8999" y="1"/>
                    </a:moveTo>
                    <a:cubicBezTo>
                      <a:pt x="8939" y="1"/>
                      <a:pt x="8875" y="23"/>
                      <a:pt x="8816" y="74"/>
                    </a:cubicBezTo>
                    <a:cubicBezTo>
                      <a:pt x="6756" y="1873"/>
                      <a:pt x="5088" y="4063"/>
                      <a:pt x="3878" y="6548"/>
                    </a:cubicBezTo>
                    <a:cubicBezTo>
                      <a:pt x="3257" y="7758"/>
                      <a:pt x="2766" y="9001"/>
                      <a:pt x="2276" y="10276"/>
                    </a:cubicBezTo>
                    <a:cubicBezTo>
                      <a:pt x="1753" y="11617"/>
                      <a:pt x="1360" y="13023"/>
                      <a:pt x="183" y="13971"/>
                    </a:cubicBezTo>
                    <a:cubicBezTo>
                      <a:pt x="1" y="14127"/>
                      <a:pt x="192" y="14387"/>
                      <a:pt x="393" y="14387"/>
                    </a:cubicBezTo>
                    <a:cubicBezTo>
                      <a:pt x="445" y="14387"/>
                      <a:pt x="496" y="14370"/>
                      <a:pt x="543" y="14330"/>
                    </a:cubicBezTo>
                    <a:cubicBezTo>
                      <a:pt x="1589" y="13480"/>
                      <a:pt x="2080" y="12303"/>
                      <a:pt x="2505" y="11061"/>
                    </a:cubicBezTo>
                    <a:cubicBezTo>
                      <a:pt x="2995" y="9687"/>
                      <a:pt x="3519" y="8347"/>
                      <a:pt x="4140" y="7072"/>
                    </a:cubicBezTo>
                    <a:cubicBezTo>
                      <a:pt x="5350" y="4521"/>
                      <a:pt x="7083" y="2265"/>
                      <a:pt x="9175" y="434"/>
                    </a:cubicBezTo>
                    <a:cubicBezTo>
                      <a:pt x="9378" y="257"/>
                      <a:pt x="9208" y="1"/>
                      <a:pt x="89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4"/>
              <p:cNvSpPr/>
              <p:nvPr/>
            </p:nvSpPr>
            <p:spPr>
              <a:xfrm>
                <a:off x="3701150" y="2130750"/>
                <a:ext cx="136925" cy="98575"/>
              </a:xfrm>
              <a:custGeom>
                <a:rect b="b" l="l" r="r" t="t"/>
                <a:pathLst>
                  <a:path extrusionOk="0" h="3943" w="5477">
                    <a:moveTo>
                      <a:pt x="5147" y="1"/>
                    </a:moveTo>
                    <a:cubicBezTo>
                      <a:pt x="5046" y="1"/>
                      <a:pt x="4952" y="54"/>
                      <a:pt x="4926" y="181"/>
                    </a:cubicBezTo>
                    <a:cubicBezTo>
                      <a:pt x="4504" y="1267"/>
                      <a:pt x="3998" y="2326"/>
                      <a:pt x="3382" y="3305"/>
                    </a:cubicBezTo>
                    <a:lnTo>
                      <a:pt x="3382" y="3305"/>
                    </a:lnTo>
                    <a:cubicBezTo>
                      <a:pt x="2430" y="2559"/>
                      <a:pt x="1496" y="1819"/>
                      <a:pt x="479" y="1162"/>
                    </a:cubicBezTo>
                    <a:cubicBezTo>
                      <a:pt x="434" y="1128"/>
                      <a:pt x="390" y="1114"/>
                      <a:pt x="347" y="1114"/>
                    </a:cubicBezTo>
                    <a:cubicBezTo>
                      <a:pt x="143" y="1114"/>
                      <a:pt x="1" y="1451"/>
                      <a:pt x="218" y="1587"/>
                    </a:cubicBezTo>
                    <a:cubicBezTo>
                      <a:pt x="1264" y="2273"/>
                      <a:pt x="2245" y="3091"/>
                      <a:pt x="3259" y="3876"/>
                    </a:cubicBezTo>
                    <a:cubicBezTo>
                      <a:pt x="3316" y="3918"/>
                      <a:pt x="3385" y="3943"/>
                      <a:pt x="3454" y="3943"/>
                    </a:cubicBezTo>
                    <a:cubicBezTo>
                      <a:pt x="3542" y="3943"/>
                      <a:pt x="3628" y="3902"/>
                      <a:pt x="3684" y="3810"/>
                    </a:cubicBezTo>
                    <a:cubicBezTo>
                      <a:pt x="4370" y="2731"/>
                      <a:pt x="4959" y="1554"/>
                      <a:pt x="5417" y="312"/>
                    </a:cubicBezTo>
                    <a:cubicBezTo>
                      <a:pt x="5477" y="132"/>
                      <a:pt x="5304" y="1"/>
                      <a:pt x="5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4"/>
              <p:cNvSpPr/>
              <p:nvPr/>
            </p:nvSpPr>
            <p:spPr>
              <a:xfrm>
                <a:off x="3730575" y="2251775"/>
                <a:ext cx="115375" cy="59750"/>
              </a:xfrm>
              <a:custGeom>
                <a:rect b="b" l="l" r="r" t="t"/>
                <a:pathLst>
                  <a:path extrusionOk="0" h="2390" w="4615">
                    <a:moveTo>
                      <a:pt x="337" y="0"/>
                    </a:moveTo>
                    <a:cubicBezTo>
                      <a:pt x="121" y="0"/>
                      <a:pt x="1" y="343"/>
                      <a:pt x="218" y="506"/>
                    </a:cubicBezTo>
                    <a:cubicBezTo>
                      <a:pt x="1101" y="1095"/>
                      <a:pt x="1885" y="1814"/>
                      <a:pt x="2801" y="2370"/>
                    </a:cubicBezTo>
                    <a:cubicBezTo>
                      <a:pt x="2837" y="2382"/>
                      <a:pt x="2877" y="2389"/>
                      <a:pt x="2919" y="2389"/>
                    </a:cubicBezTo>
                    <a:cubicBezTo>
                      <a:pt x="2990" y="2389"/>
                      <a:pt x="3066" y="2367"/>
                      <a:pt x="3128" y="2304"/>
                    </a:cubicBezTo>
                    <a:cubicBezTo>
                      <a:pt x="3651" y="1716"/>
                      <a:pt x="4109" y="1095"/>
                      <a:pt x="4501" y="408"/>
                    </a:cubicBezTo>
                    <a:cubicBezTo>
                      <a:pt x="4614" y="205"/>
                      <a:pt x="4431" y="17"/>
                      <a:pt x="4253" y="17"/>
                    </a:cubicBezTo>
                    <a:cubicBezTo>
                      <a:pt x="4173" y="17"/>
                      <a:pt x="4094" y="55"/>
                      <a:pt x="4044" y="146"/>
                    </a:cubicBezTo>
                    <a:cubicBezTo>
                      <a:pt x="3714" y="746"/>
                      <a:pt x="3329" y="1290"/>
                      <a:pt x="2890" y="1805"/>
                    </a:cubicBezTo>
                    <a:lnTo>
                      <a:pt x="2890" y="1805"/>
                    </a:lnTo>
                    <a:cubicBezTo>
                      <a:pt x="2047" y="1266"/>
                      <a:pt x="1306" y="600"/>
                      <a:pt x="479" y="48"/>
                    </a:cubicBezTo>
                    <a:cubicBezTo>
                      <a:pt x="429" y="15"/>
                      <a:pt x="38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4"/>
              <p:cNvSpPr/>
              <p:nvPr/>
            </p:nvSpPr>
            <p:spPr>
              <a:xfrm>
                <a:off x="3920750" y="2692600"/>
                <a:ext cx="109450" cy="93575"/>
              </a:xfrm>
              <a:custGeom>
                <a:rect b="b" l="l" r="r" t="t"/>
                <a:pathLst>
                  <a:path extrusionOk="0" h="3743" w="4378">
                    <a:moveTo>
                      <a:pt x="281" y="1"/>
                    </a:moveTo>
                    <a:cubicBezTo>
                      <a:pt x="264" y="1"/>
                      <a:pt x="247" y="3"/>
                      <a:pt x="230" y="7"/>
                    </a:cubicBezTo>
                    <a:cubicBezTo>
                      <a:pt x="99" y="72"/>
                      <a:pt x="1" y="203"/>
                      <a:pt x="66" y="334"/>
                    </a:cubicBezTo>
                    <a:cubicBezTo>
                      <a:pt x="164" y="1478"/>
                      <a:pt x="491" y="2590"/>
                      <a:pt x="982" y="3604"/>
                    </a:cubicBezTo>
                    <a:cubicBezTo>
                      <a:pt x="1008" y="3684"/>
                      <a:pt x="1102" y="3743"/>
                      <a:pt x="1189" y="3743"/>
                    </a:cubicBezTo>
                    <a:cubicBezTo>
                      <a:pt x="1207" y="3743"/>
                      <a:pt x="1226" y="3740"/>
                      <a:pt x="1243" y="3734"/>
                    </a:cubicBezTo>
                    <a:cubicBezTo>
                      <a:pt x="2388" y="3309"/>
                      <a:pt x="3663" y="2917"/>
                      <a:pt x="4284" y="1805"/>
                    </a:cubicBezTo>
                    <a:cubicBezTo>
                      <a:pt x="4377" y="1619"/>
                      <a:pt x="4222" y="1450"/>
                      <a:pt x="4054" y="1450"/>
                    </a:cubicBezTo>
                    <a:cubicBezTo>
                      <a:pt x="3986" y="1450"/>
                      <a:pt x="3916" y="1478"/>
                      <a:pt x="3859" y="1544"/>
                    </a:cubicBezTo>
                    <a:cubicBezTo>
                      <a:pt x="3341" y="2488"/>
                      <a:pt x="2285" y="2836"/>
                      <a:pt x="1324" y="3170"/>
                    </a:cubicBezTo>
                    <a:lnTo>
                      <a:pt x="1324" y="3170"/>
                    </a:lnTo>
                    <a:cubicBezTo>
                      <a:pt x="1131" y="2755"/>
                      <a:pt x="969" y="2297"/>
                      <a:pt x="883" y="1838"/>
                    </a:cubicBezTo>
                    <a:cubicBezTo>
                      <a:pt x="720" y="1282"/>
                      <a:pt x="622" y="759"/>
                      <a:pt x="556" y="203"/>
                    </a:cubicBezTo>
                    <a:cubicBezTo>
                      <a:pt x="500" y="89"/>
                      <a:pt x="394"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4"/>
              <p:cNvSpPr/>
              <p:nvPr/>
            </p:nvSpPr>
            <p:spPr>
              <a:xfrm>
                <a:off x="3961000" y="2597975"/>
                <a:ext cx="94650" cy="79700"/>
              </a:xfrm>
              <a:custGeom>
                <a:rect b="b" l="l" r="r" t="t"/>
                <a:pathLst>
                  <a:path extrusionOk="0" h="3188" w="3786">
                    <a:moveTo>
                      <a:pt x="346" y="1"/>
                    </a:moveTo>
                    <a:cubicBezTo>
                      <a:pt x="175" y="1"/>
                      <a:pt x="1" y="188"/>
                      <a:pt x="91" y="391"/>
                    </a:cubicBezTo>
                    <a:cubicBezTo>
                      <a:pt x="516" y="1176"/>
                      <a:pt x="1006" y="2026"/>
                      <a:pt x="1105" y="2942"/>
                    </a:cubicBezTo>
                    <a:cubicBezTo>
                      <a:pt x="1105" y="3076"/>
                      <a:pt x="1214" y="3188"/>
                      <a:pt x="1344" y="3188"/>
                    </a:cubicBezTo>
                    <a:cubicBezTo>
                      <a:pt x="1373" y="3188"/>
                      <a:pt x="1402" y="3182"/>
                      <a:pt x="1432" y="3171"/>
                    </a:cubicBezTo>
                    <a:cubicBezTo>
                      <a:pt x="2249" y="2942"/>
                      <a:pt x="2805" y="2222"/>
                      <a:pt x="3590" y="1895"/>
                    </a:cubicBezTo>
                    <a:cubicBezTo>
                      <a:pt x="3720" y="1863"/>
                      <a:pt x="3786" y="1732"/>
                      <a:pt x="3753" y="1601"/>
                    </a:cubicBezTo>
                    <a:cubicBezTo>
                      <a:pt x="3725" y="1487"/>
                      <a:pt x="3622" y="1399"/>
                      <a:pt x="3510" y="1399"/>
                    </a:cubicBezTo>
                    <a:cubicBezTo>
                      <a:pt x="3493" y="1399"/>
                      <a:pt x="3476" y="1401"/>
                      <a:pt x="3459" y="1405"/>
                    </a:cubicBezTo>
                    <a:cubicBezTo>
                      <a:pt x="3066" y="1601"/>
                      <a:pt x="2674" y="1830"/>
                      <a:pt x="2347" y="2092"/>
                    </a:cubicBezTo>
                    <a:cubicBezTo>
                      <a:pt x="2103" y="2287"/>
                      <a:pt x="1841" y="2445"/>
                      <a:pt x="1575" y="2581"/>
                    </a:cubicBezTo>
                    <a:lnTo>
                      <a:pt x="1575" y="2581"/>
                    </a:lnTo>
                    <a:cubicBezTo>
                      <a:pt x="1405" y="1709"/>
                      <a:pt x="952" y="907"/>
                      <a:pt x="549" y="130"/>
                    </a:cubicBezTo>
                    <a:cubicBezTo>
                      <a:pt x="498" y="38"/>
                      <a:pt x="422"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4"/>
              <p:cNvSpPr/>
              <p:nvPr/>
            </p:nvSpPr>
            <p:spPr>
              <a:xfrm>
                <a:off x="3608050" y="2517925"/>
                <a:ext cx="88625" cy="70225"/>
              </a:xfrm>
              <a:custGeom>
                <a:rect b="b" l="l" r="r" t="t"/>
                <a:pathLst>
                  <a:path extrusionOk="0" h="2809" w="3545">
                    <a:moveTo>
                      <a:pt x="3207" y="1"/>
                    </a:moveTo>
                    <a:cubicBezTo>
                      <a:pt x="3140" y="1"/>
                      <a:pt x="3073" y="28"/>
                      <a:pt x="3026" y="95"/>
                    </a:cubicBezTo>
                    <a:cubicBezTo>
                      <a:pt x="2623" y="758"/>
                      <a:pt x="2244" y="1446"/>
                      <a:pt x="1892" y="2138"/>
                    </a:cubicBezTo>
                    <a:lnTo>
                      <a:pt x="1892" y="2138"/>
                    </a:lnTo>
                    <a:cubicBezTo>
                      <a:pt x="1366" y="1685"/>
                      <a:pt x="919" y="1157"/>
                      <a:pt x="574" y="552"/>
                    </a:cubicBezTo>
                    <a:cubicBezTo>
                      <a:pt x="516" y="476"/>
                      <a:pt x="439" y="444"/>
                      <a:pt x="363" y="444"/>
                    </a:cubicBezTo>
                    <a:cubicBezTo>
                      <a:pt x="179" y="444"/>
                      <a:pt x="0" y="629"/>
                      <a:pt x="116" y="814"/>
                    </a:cubicBezTo>
                    <a:cubicBezTo>
                      <a:pt x="574" y="1566"/>
                      <a:pt x="1162" y="2220"/>
                      <a:pt x="1849" y="2776"/>
                    </a:cubicBezTo>
                    <a:cubicBezTo>
                      <a:pt x="1893" y="2798"/>
                      <a:pt x="1936" y="2808"/>
                      <a:pt x="1979" y="2808"/>
                    </a:cubicBezTo>
                    <a:cubicBezTo>
                      <a:pt x="2063" y="2808"/>
                      <a:pt x="2143" y="2765"/>
                      <a:pt x="2209" y="2678"/>
                    </a:cubicBezTo>
                    <a:cubicBezTo>
                      <a:pt x="2568" y="1893"/>
                      <a:pt x="2993" y="1108"/>
                      <a:pt x="3451" y="356"/>
                    </a:cubicBezTo>
                    <a:cubicBezTo>
                      <a:pt x="3544" y="170"/>
                      <a:pt x="3373" y="1"/>
                      <a:pt x="32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4"/>
              <p:cNvSpPr/>
              <p:nvPr/>
            </p:nvSpPr>
            <p:spPr>
              <a:xfrm>
                <a:off x="3749075" y="3248825"/>
                <a:ext cx="76800" cy="80900"/>
              </a:xfrm>
              <a:custGeom>
                <a:rect b="b" l="l" r="r" t="t"/>
                <a:pathLst>
                  <a:path extrusionOk="0" h="3236" w="3072">
                    <a:moveTo>
                      <a:pt x="275" y="1"/>
                    </a:moveTo>
                    <a:cubicBezTo>
                      <a:pt x="156" y="1"/>
                      <a:pt x="34" y="74"/>
                      <a:pt x="1" y="221"/>
                    </a:cubicBezTo>
                    <a:lnTo>
                      <a:pt x="1" y="2968"/>
                    </a:lnTo>
                    <a:cubicBezTo>
                      <a:pt x="1" y="3139"/>
                      <a:pt x="126" y="3236"/>
                      <a:pt x="266" y="3236"/>
                    </a:cubicBezTo>
                    <a:cubicBezTo>
                      <a:pt x="286" y="3236"/>
                      <a:pt x="307" y="3234"/>
                      <a:pt x="328" y="3230"/>
                    </a:cubicBezTo>
                    <a:cubicBezTo>
                      <a:pt x="1145" y="2935"/>
                      <a:pt x="2061" y="3001"/>
                      <a:pt x="2846" y="2543"/>
                    </a:cubicBezTo>
                    <a:cubicBezTo>
                      <a:pt x="3071" y="2374"/>
                      <a:pt x="2932" y="2059"/>
                      <a:pt x="2701" y="2059"/>
                    </a:cubicBezTo>
                    <a:cubicBezTo>
                      <a:pt x="2664" y="2059"/>
                      <a:pt x="2625" y="2067"/>
                      <a:pt x="2584" y="2085"/>
                    </a:cubicBezTo>
                    <a:cubicBezTo>
                      <a:pt x="1963" y="2452"/>
                      <a:pt x="1220" y="2454"/>
                      <a:pt x="524" y="2636"/>
                    </a:cubicBezTo>
                    <a:lnTo>
                      <a:pt x="524" y="2636"/>
                    </a:lnTo>
                    <a:lnTo>
                      <a:pt x="524" y="221"/>
                    </a:lnTo>
                    <a:cubicBezTo>
                      <a:pt x="508" y="74"/>
                      <a:pt x="393" y="1"/>
                      <a:pt x="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4"/>
              <p:cNvSpPr/>
              <p:nvPr/>
            </p:nvSpPr>
            <p:spPr>
              <a:xfrm>
                <a:off x="3430050" y="3074500"/>
                <a:ext cx="102300" cy="70400"/>
              </a:xfrm>
              <a:custGeom>
                <a:rect b="b" l="l" r="r" t="t"/>
                <a:pathLst>
                  <a:path extrusionOk="0" h="2816" w="4092">
                    <a:moveTo>
                      <a:pt x="3774" y="0"/>
                    </a:moveTo>
                    <a:cubicBezTo>
                      <a:pt x="3675" y="0"/>
                      <a:pt x="3579" y="51"/>
                      <a:pt x="3541" y="164"/>
                    </a:cubicBezTo>
                    <a:cubicBezTo>
                      <a:pt x="3209" y="950"/>
                      <a:pt x="2765" y="1651"/>
                      <a:pt x="2184" y="2243"/>
                    </a:cubicBezTo>
                    <a:lnTo>
                      <a:pt x="2184" y="2243"/>
                    </a:lnTo>
                    <a:cubicBezTo>
                      <a:pt x="1588" y="1785"/>
                      <a:pt x="1047" y="1297"/>
                      <a:pt x="533" y="753"/>
                    </a:cubicBezTo>
                    <a:cubicBezTo>
                      <a:pt x="477" y="689"/>
                      <a:pt x="413" y="662"/>
                      <a:pt x="351" y="662"/>
                    </a:cubicBezTo>
                    <a:cubicBezTo>
                      <a:pt x="163" y="662"/>
                      <a:pt x="0" y="915"/>
                      <a:pt x="173" y="1113"/>
                    </a:cubicBezTo>
                    <a:cubicBezTo>
                      <a:pt x="729" y="1701"/>
                      <a:pt x="1383" y="2290"/>
                      <a:pt x="2070" y="2780"/>
                    </a:cubicBezTo>
                    <a:cubicBezTo>
                      <a:pt x="2107" y="2805"/>
                      <a:pt x="2149" y="2816"/>
                      <a:pt x="2193" y="2816"/>
                    </a:cubicBezTo>
                    <a:cubicBezTo>
                      <a:pt x="2263" y="2816"/>
                      <a:pt x="2336" y="2788"/>
                      <a:pt x="2397" y="2747"/>
                    </a:cubicBezTo>
                    <a:cubicBezTo>
                      <a:pt x="3083" y="2061"/>
                      <a:pt x="3639" y="1211"/>
                      <a:pt x="4032" y="328"/>
                    </a:cubicBezTo>
                    <a:cubicBezTo>
                      <a:pt x="4092" y="127"/>
                      <a:pt x="3930" y="0"/>
                      <a:pt x="3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4"/>
              <p:cNvSpPr/>
              <p:nvPr/>
            </p:nvSpPr>
            <p:spPr>
              <a:xfrm>
                <a:off x="3433200" y="3016500"/>
                <a:ext cx="89825" cy="57625"/>
              </a:xfrm>
              <a:custGeom>
                <a:rect b="b" l="l" r="r" t="t"/>
                <a:pathLst>
                  <a:path extrusionOk="0" h="2305" w="3593">
                    <a:moveTo>
                      <a:pt x="3260" y="0"/>
                    </a:moveTo>
                    <a:cubicBezTo>
                      <a:pt x="3184" y="0"/>
                      <a:pt x="3107" y="38"/>
                      <a:pt x="3055" y="130"/>
                    </a:cubicBezTo>
                    <a:cubicBezTo>
                      <a:pt x="2723" y="735"/>
                      <a:pt x="2306" y="1284"/>
                      <a:pt x="1780" y="1725"/>
                    </a:cubicBezTo>
                    <a:lnTo>
                      <a:pt x="1780" y="1725"/>
                    </a:lnTo>
                    <a:cubicBezTo>
                      <a:pt x="1339" y="1367"/>
                      <a:pt x="925" y="1005"/>
                      <a:pt x="538" y="588"/>
                    </a:cubicBezTo>
                    <a:cubicBezTo>
                      <a:pt x="486" y="536"/>
                      <a:pt x="428" y="515"/>
                      <a:pt x="371" y="515"/>
                    </a:cubicBezTo>
                    <a:cubicBezTo>
                      <a:pt x="176" y="515"/>
                      <a:pt x="1" y="770"/>
                      <a:pt x="178" y="948"/>
                    </a:cubicBezTo>
                    <a:cubicBezTo>
                      <a:pt x="636" y="1438"/>
                      <a:pt x="1126" y="1863"/>
                      <a:pt x="1649" y="2255"/>
                    </a:cubicBezTo>
                    <a:cubicBezTo>
                      <a:pt x="1682" y="2288"/>
                      <a:pt x="1723" y="2304"/>
                      <a:pt x="1768" y="2304"/>
                    </a:cubicBezTo>
                    <a:cubicBezTo>
                      <a:pt x="1813" y="2304"/>
                      <a:pt x="1862" y="2288"/>
                      <a:pt x="1911" y="2255"/>
                    </a:cubicBezTo>
                    <a:cubicBezTo>
                      <a:pt x="2565" y="1765"/>
                      <a:pt x="3088" y="1111"/>
                      <a:pt x="3480" y="359"/>
                    </a:cubicBezTo>
                    <a:cubicBezTo>
                      <a:pt x="3593" y="180"/>
                      <a:pt x="3428" y="0"/>
                      <a:pt x="3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24"/>
            <p:cNvGrpSpPr/>
            <p:nvPr/>
          </p:nvGrpSpPr>
          <p:grpSpPr>
            <a:xfrm rot="-8100000">
              <a:off x="7329122" y="2886771"/>
              <a:ext cx="652398" cy="503875"/>
              <a:chOff x="5467375" y="2021125"/>
              <a:chExt cx="618800" cy="477925"/>
            </a:xfrm>
          </p:grpSpPr>
          <p:sp>
            <p:nvSpPr>
              <p:cNvPr id="565" name="Google Shape;565;p24"/>
              <p:cNvSpPr/>
              <p:nvPr/>
            </p:nvSpPr>
            <p:spPr>
              <a:xfrm>
                <a:off x="5467375" y="20211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4"/>
              <p:cNvSpPr/>
              <p:nvPr/>
            </p:nvSpPr>
            <p:spPr>
              <a:xfrm>
                <a:off x="5539325" y="21920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4"/>
              <p:cNvSpPr/>
              <p:nvPr/>
            </p:nvSpPr>
            <p:spPr>
              <a:xfrm>
                <a:off x="5599650" y="22462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4"/>
              <p:cNvSpPr/>
              <p:nvPr/>
            </p:nvSpPr>
            <p:spPr>
              <a:xfrm>
                <a:off x="5655725" y="22460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4"/>
              <p:cNvSpPr/>
              <p:nvPr/>
            </p:nvSpPr>
            <p:spPr>
              <a:xfrm>
                <a:off x="5659250" y="23279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 name="Google Shape;570;p24"/>
            <p:cNvGrpSpPr/>
            <p:nvPr/>
          </p:nvGrpSpPr>
          <p:grpSpPr>
            <a:xfrm>
              <a:off x="7184310" y="2945713"/>
              <a:ext cx="113650" cy="99750"/>
              <a:chOff x="5042000" y="1255775"/>
              <a:chExt cx="113650" cy="99750"/>
            </a:xfrm>
          </p:grpSpPr>
          <p:sp>
            <p:nvSpPr>
              <p:cNvPr id="571" name="Google Shape;571;p24"/>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4"/>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4"/>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 name="Google Shape;574;p24"/>
            <p:cNvGrpSpPr/>
            <p:nvPr/>
          </p:nvGrpSpPr>
          <p:grpSpPr>
            <a:xfrm>
              <a:off x="8105385" y="1785088"/>
              <a:ext cx="113650" cy="99750"/>
              <a:chOff x="5042000" y="1255775"/>
              <a:chExt cx="113650" cy="99750"/>
            </a:xfrm>
          </p:grpSpPr>
          <p:sp>
            <p:nvSpPr>
              <p:cNvPr id="575" name="Google Shape;575;p24"/>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4"/>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4"/>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 name="Google Shape;578;p24"/>
          <p:cNvGrpSpPr/>
          <p:nvPr/>
        </p:nvGrpSpPr>
        <p:grpSpPr>
          <a:xfrm>
            <a:off x="-364257" y="1716642"/>
            <a:ext cx="2640516" cy="1934470"/>
            <a:chOff x="-364257" y="1716642"/>
            <a:chExt cx="2640516" cy="1934470"/>
          </a:xfrm>
        </p:grpSpPr>
        <p:grpSp>
          <p:nvGrpSpPr>
            <p:cNvPr id="579" name="Google Shape;579;p24"/>
            <p:cNvGrpSpPr/>
            <p:nvPr/>
          </p:nvGrpSpPr>
          <p:grpSpPr>
            <a:xfrm rot="5400000">
              <a:off x="595578" y="1624046"/>
              <a:ext cx="720847" cy="2640516"/>
              <a:chOff x="1752050" y="2866875"/>
              <a:chExt cx="475775" cy="1742800"/>
            </a:xfrm>
          </p:grpSpPr>
          <p:sp>
            <p:nvSpPr>
              <p:cNvPr id="580" name="Google Shape;580;p24"/>
              <p:cNvSpPr/>
              <p:nvPr/>
            </p:nvSpPr>
            <p:spPr>
              <a:xfrm>
                <a:off x="1752050" y="2866875"/>
                <a:ext cx="475775" cy="1461625"/>
              </a:xfrm>
              <a:custGeom>
                <a:rect b="b" l="l" r="r" t="t"/>
                <a:pathLst>
                  <a:path extrusionOk="0" h="58465" w="19031">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4"/>
              <p:cNvSpPr/>
              <p:nvPr/>
            </p:nvSpPr>
            <p:spPr>
              <a:xfrm>
                <a:off x="1965000" y="3076850"/>
                <a:ext cx="225925" cy="1532825"/>
              </a:xfrm>
              <a:custGeom>
                <a:rect b="b" l="l" r="r" t="t"/>
                <a:pathLst>
                  <a:path extrusionOk="0" h="61313" w="9037">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4"/>
              <p:cNvSpPr/>
              <p:nvPr/>
            </p:nvSpPr>
            <p:spPr>
              <a:xfrm>
                <a:off x="1905525" y="3168500"/>
                <a:ext cx="177975" cy="154550"/>
              </a:xfrm>
              <a:custGeom>
                <a:rect b="b" l="l" r="r" t="t"/>
                <a:pathLst>
                  <a:path extrusionOk="0" h="6182" w="7119">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4"/>
              <p:cNvSpPr/>
              <p:nvPr/>
            </p:nvSpPr>
            <p:spPr>
              <a:xfrm>
                <a:off x="1877300" y="3314425"/>
                <a:ext cx="210300" cy="153925"/>
              </a:xfrm>
              <a:custGeom>
                <a:rect b="b" l="l" r="r" t="t"/>
                <a:pathLst>
                  <a:path extrusionOk="0" h="6157" w="8412">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4"/>
              <p:cNvSpPr/>
              <p:nvPr/>
            </p:nvSpPr>
            <p:spPr>
              <a:xfrm>
                <a:off x="1843250" y="3443225"/>
                <a:ext cx="294200" cy="204375"/>
              </a:xfrm>
              <a:custGeom>
                <a:rect b="b" l="l" r="r" t="t"/>
                <a:pathLst>
                  <a:path extrusionOk="0" h="8175" w="11768">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4"/>
              <p:cNvSpPr/>
              <p:nvPr/>
            </p:nvSpPr>
            <p:spPr>
              <a:xfrm>
                <a:off x="1863700" y="3664300"/>
                <a:ext cx="294775" cy="191725"/>
              </a:xfrm>
              <a:custGeom>
                <a:rect b="b" l="l" r="r" t="t"/>
                <a:pathLst>
                  <a:path extrusionOk="0" h="7669" w="11791">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4"/>
              <p:cNvSpPr/>
              <p:nvPr/>
            </p:nvSpPr>
            <p:spPr>
              <a:xfrm>
                <a:off x="1854875" y="3855800"/>
                <a:ext cx="302475" cy="171125"/>
              </a:xfrm>
              <a:custGeom>
                <a:rect b="b" l="l" r="r" t="t"/>
                <a:pathLst>
                  <a:path extrusionOk="0" h="6845" w="12099">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4"/>
              <p:cNvSpPr/>
              <p:nvPr/>
            </p:nvSpPr>
            <p:spPr>
              <a:xfrm>
                <a:off x="1922275" y="4039125"/>
                <a:ext cx="239700" cy="137325"/>
              </a:xfrm>
              <a:custGeom>
                <a:rect b="b" l="l" r="r" t="t"/>
                <a:pathLst>
                  <a:path extrusionOk="0" h="5493" w="9588">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 name="Google Shape;588;p24"/>
            <p:cNvSpPr/>
            <p:nvPr/>
          </p:nvSpPr>
          <p:spPr>
            <a:xfrm rot="4565606">
              <a:off x="642010" y="1668384"/>
              <a:ext cx="472489" cy="1996458"/>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 name="Google Shape;589;p24"/>
            <p:cNvGrpSpPr/>
            <p:nvPr/>
          </p:nvGrpSpPr>
          <p:grpSpPr>
            <a:xfrm rot="582567">
              <a:off x="-106165" y="1816891"/>
              <a:ext cx="1294561" cy="1244937"/>
              <a:chOff x="6624525" y="1838863"/>
              <a:chExt cx="956750" cy="920075"/>
            </a:xfrm>
          </p:grpSpPr>
          <p:sp>
            <p:nvSpPr>
              <p:cNvPr id="590" name="Google Shape;590;p24"/>
              <p:cNvSpPr/>
              <p:nvPr/>
            </p:nvSpPr>
            <p:spPr>
              <a:xfrm>
                <a:off x="6624525" y="1838863"/>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4"/>
              <p:cNvSpPr/>
              <p:nvPr/>
            </p:nvSpPr>
            <p:spPr>
              <a:xfrm>
                <a:off x="6749225" y="1983763"/>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4"/>
              <p:cNvSpPr/>
              <p:nvPr/>
            </p:nvSpPr>
            <p:spPr>
              <a:xfrm>
                <a:off x="6813650" y="2412463"/>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4"/>
              <p:cNvSpPr/>
              <p:nvPr/>
            </p:nvSpPr>
            <p:spPr>
              <a:xfrm>
                <a:off x="6938075" y="2231038"/>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4"/>
              <p:cNvSpPr/>
              <p:nvPr/>
            </p:nvSpPr>
            <p:spPr>
              <a:xfrm>
                <a:off x="7094050" y="2121688"/>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4"/>
              <p:cNvSpPr/>
              <p:nvPr/>
            </p:nvSpPr>
            <p:spPr>
              <a:xfrm>
                <a:off x="7206850" y="2012738"/>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 name="Google Shape;596;p24"/>
            <p:cNvGrpSpPr/>
            <p:nvPr/>
          </p:nvGrpSpPr>
          <p:grpSpPr>
            <a:xfrm rot="5400000">
              <a:off x="-227254" y="2783000"/>
              <a:ext cx="979622" cy="756603"/>
              <a:chOff x="5419242" y="2066029"/>
              <a:chExt cx="618800" cy="477925"/>
            </a:xfrm>
          </p:grpSpPr>
          <p:sp>
            <p:nvSpPr>
              <p:cNvPr id="597" name="Google Shape;597;p24"/>
              <p:cNvSpPr/>
              <p:nvPr/>
            </p:nvSpPr>
            <p:spPr>
              <a:xfrm>
                <a:off x="5419242" y="2066029"/>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4"/>
              <p:cNvSpPr/>
              <p:nvPr/>
            </p:nvSpPr>
            <p:spPr>
              <a:xfrm>
                <a:off x="5491192" y="2236904"/>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4"/>
              <p:cNvSpPr/>
              <p:nvPr/>
            </p:nvSpPr>
            <p:spPr>
              <a:xfrm>
                <a:off x="5551517" y="2291104"/>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4"/>
              <p:cNvSpPr/>
              <p:nvPr/>
            </p:nvSpPr>
            <p:spPr>
              <a:xfrm>
                <a:off x="5607592" y="2290979"/>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4"/>
              <p:cNvSpPr/>
              <p:nvPr/>
            </p:nvSpPr>
            <p:spPr>
              <a:xfrm>
                <a:off x="5611117" y="2372829"/>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 name="Google Shape;602;p24"/>
            <p:cNvGrpSpPr/>
            <p:nvPr/>
          </p:nvGrpSpPr>
          <p:grpSpPr>
            <a:xfrm>
              <a:off x="1284110" y="2035613"/>
              <a:ext cx="113650" cy="99750"/>
              <a:chOff x="5042000" y="1255775"/>
              <a:chExt cx="113650" cy="99750"/>
            </a:xfrm>
          </p:grpSpPr>
          <p:sp>
            <p:nvSpPr>
              <p:cNvPr id="603" name="Google Shape;603;p24"/>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4"/>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4"/>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24"/>
            <p:cNvGrpSpPr/>
            <p:nvPr/>
          </p:nvGrpSpPr>
          <p:grpSpPr>
            <a:xfrm>
              <a:off x="677660" y="3496188"/>
              <a:ext cx="113650" cy="99750"/>
              <a:chOff x="5042000" y="1255775"/>
              <a:chExt cx="113650" cy="99750"/>
            </a:xfrm>
          </p:grpSpPr>
          <p:sp>
            <p:nvSpPr>
              <p:cNvPr id="607" name="Google Shape;607;p24"/>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4"/>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4"/>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6">
    <p:spTree>
      <p:nvGrpSpPr>
        <p:cNvPr id="610" name="Shape 610"/>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7">
    <p:bg>
      <p:bgPr>
        <a:solidFill>
          <a:schemeClr val="dk1"/>
        </a:solidFill>
      </p:bgPr>
    </p:bg>
    <p:spTree>
      <p:nvGrpSpPr>
        <p:cNvPr id="611" name="Shape 611"/>
        <p:cNvGrpSpPr/>
        <p:nvPr/>
      </p:nvGrpSpPr>
      <p:grpSpPr>
        <a:xfrm>
          <a:off x="0" y="0"/>
          <a:ext cx="0" cy="0"/>
          <a:chOff x="0" y="0"/>
          <a:chExt cx="0" cy="0"/>
        </a:xfrm>
      </p:grpSpPr>
      <p:sp>
        <p:nvSpPr>
          <p:cNvPr id="612" name="Google Shape;612;p26"/>
          <p:cNvSpPr txBox="1"/>
          <p:nvPr>
            <p:ph type="title"/>
          </p:nvPr>
        </p:nvSpPr>
        <p:spPr>
          <a:xfrm>
            <a:off x="4595650" y="407305"/>
            <a:ext cx="3698100" cy="54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p:txBody>
      </p:sp>
      <p:sp>
        <p:nvSpPr>
          <p:cNvPr id="613" name="Google Shape;613;p26"/>
          <p:cNvSpPr txBox="1"/>
          <p:nvPr>
            <p:ph idx="2" type="title"/>
          </p:nvPr>
        </p:nvSpPr>
        <p:spPr>
          <a:xfrm>
            <a:off x="4595650" y="953000"/>
            <a:ext cx="3698100" cy="10608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p:txBody>
      </p:sp>
      <p:sp>
        <p:nvSpPr>
          <p:cNvPr id="614" name="Google Shape;614;p26"/>
          <p:cNvSpPr txBox="1"/>
          <p:nvPr>
            <p:ph idx="1" type="subTitle"/>
          </p:nvPr>
        </p:nvSpPr>
        <p:spPr>
          <a:xfrm>
            <a:off x="1241038" y="1234737"/>
            <a:ext cx="3045900" cy="2225400"/>
          </a:xfrm>
          <a:prstGeom prst="rect">
            <a:avLst/>
          </a:prstGeom>
        </p:spPr>
        <p:txBody>
          <a:bodyPr anchorCtr="0" anchor="ctr" bIns="91425" lIns="91425" spcFirstLastPara="1" rIns="91425" wrap="square" tIns="91425">
            <a:noAutofit/>
          </a:bodyPr>
          <a:lstStyle>
            <a:lvl1pPr lvl="0" marR="38100" rtl="0" algn="ctr">
              <a:spcBef>
                <a:spcPts val="0"/>
              </a:spcBef>
              <a:spcAft>
                <a:spcPts val="0"/>
              </a:spcAft>
              <a:buNone/>
              <a:defRPr sz="1600"/>
            </a:lvl1pPr>
            <a:lvl2pPr lvl="1" marR="38100" rtl="0" algn="ctr">
              <a:spcBef>
                <a:spcPts val="0"/>
              </a:spcBef>
              <a:spcAft>
                <a:spcPts val="0"/>
              </a:spcAft>
              <a:buNone/>
              <a:defRPr sz="1600"/>
            </a:lvl2pPr>
            <a:lvl3pPr lvl="2" marR="38100" rtl="0" algn="ctr">
              <a:spcBef>
                <a:spcPts val="0"/>
              </a:spcBef>
              <a:spcAft>
                <a:spcPts val="0"/>
              </a:spcAft>
              <a:buNone/>
              <a:defRPr sz="1600"/>
            </a:lvl3pPr>
            <a:lvl4pPr lvl="3" marR="38100" rtl="0" algn="ctr">
              <a:spcBef>
                <a:spcPts val="0"/>
              </a:spcBef>
              <a:spcAft>
                <a:spcPts val="0"/>
              </a:spcAft>
              <a:buNone/>
              <a:defRPr sz="1600"/>
            </a:lvl4pPr>
            <a:lvl5pPr lvl="4" marR="38100" rtl="0" algn="ctr">
              <a:spcBef>
                <a:spcPts val="0"/>
              </a:spcBef>
              <a:spcAft>
                <a:spcPts val="0"/>
              </a:spcAft>
              <a:buNone/>
              <a:defRPr sz="1600"/>
            </a:lvl5pPr>
            <a:lvl6pPr lvl="5" marR="38100" rtl="0" algn="ctr">
              <a:spcBef>
                <a:spcPts val="0"/>
              </a:spcBef>
              <a:spcAft>
                <a:spcPts val="0"/>
              </a:spcAft>
              <a:buNone/>
              <a:defRPr sz="1600"/>
            </a:lvl6pPr>
            <a:lvl7pPr lvl="6" marR="38100" rtl="0" algn="ctr">
              <a:spcBef>
                <a:spcPts val="0"/>
              </a:spcBef>
              <a:spcAft>
                <a:spcPts val="0"/>
              </a:spcAft>
              <a:buNone/>
              <a:defRPr sz="1600"/>
            </a:lvl7pPr>
            <a:lvl8pPr lvl="7" marR="38100" rtl="0" algn="ctr">
              <a:spcBef>
                <a:spcPts val="0"/>
              </a:spcBef>
              <a:spcAft>
                <a:spcPts val="0"/>
              </a:spcAft>
              <a:buNone/>
              <a:defRPr sz="1600"/>
            </a:lvl8pPr>
            <a:lvl9pPr lvl="8" marR="38100" rtl="0" algn="ctr">
              <a:spcBef>
                <a:spcPts val="0"/>
              </a:spcBef>
              <a:spcAft>
                <a:spcPts val="0"/>
              </a:spcAft>
              <a:buNone/>
              <a:defRPr sz="1600"/>
            </a:lvl9pPr>
          </a:lstStyle>
          <a:p/>
        </p:txBody>
      </p:sp>
      <p:sp>
        <p:nvSpPr>
          <p:cNvPr id="615" name="Google Shape;615;p26"/>
          <p:cNvSpPr/>
          <p:nvPr/>
        </p:nvSpPr>
        <p:spPr>
          <a:xfrm flipH="1">
            <a:off x="-771625" y="953000"/>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6"/>
          <p:cNvSpPr/>
          <p:nvPr/>
        </p:nvSpPr>
        <p:spPr>
          <a:xfrm>
            <a:off x="-8550" y="3730800"/>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6"/>
          <p:cNvSpPr/>
          <p:nvPr/>
        </p:nvSpPr>
        <p:spPr>
          <a:xfrm flipH="1">
            <a:off x="1958087" y="-30820"/>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6"/>
          <p:cNvSpPr/>
          <p:nvPr/>
        </p:nvSpPr>
        <p:spPr>
          <a:xfrm flipH="1">
            <a:off x="8518581" y="1850638"/>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6"/>
          <p:cNvSpPr/>
          <p:nvPr/>
        </p:nvSpPr>
        <p:spPr>
          <a:xfrm>
            <a:off x="4595649" y="4687876"/>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7_1">
    <p:bg>
      <p:bgPr>
        <a:solidFill>
          <a:schemeClr val="dk1"/>
        </a:solidFill>
      </p:bgPr>
    </p:bg>
    <p:spTree>
      <p:nvGrpSpPr>
        <p:cNvPr id="620" name="Shape 620"/>
        <p:cNvGrpSpPr/>
        <p:nvPr/>
      </p:nvGrpSpPr>
      <p:grpSpPr>
        <a:xfrm>
          <a:off x="0" y="0"/>
          <a:ext cx="0" cy="0"/>
          <a:chOff x="0" y="0"/>
          <a:chExt cx="0" cy="0"/>
        </a:xfrm>
      </p:grpSpPr>
      <p:sp>
        <p:nvSpPr>
          <p:cNvPr id="621" name="Google Shape;621;p27"/>
          <p:cNvSpPr txBox="1"/>
          <p:nvPr>
            <p:ph type="title"/>
          </p:nvPr>
        </p:nvSpPr>
        <p:spPr>
          <a:xfrm>
            <a:off x="824613" y="3142867"/>
            <a:ext cx="3698100" cy="54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p:txBody>
      </p:sp>
      <p:sp>
        <p:nvSpPr>
          <p:cNvPr id="622" name="Google Shape;622;p27"/>
          <p:cNvSpPr txBox="1"/>
          <p:nvPr>
            <p:ph idx="2" type="title"/>
          </p:nvPr>
        </p:nvSpPr>
        <p:spPr>
          <a:xfrm>
            <a:off x="824600" y="3688574"/>
            <a:ext cx="3698100" cy="9144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p:txBody>
      </p:sp>
      <p:sp>
        <p:nvSpPr>
          <p:cNvPr id="623" name="Google Shape;623;p27"/>
          <p:cNvSpPr txBox="1"/>
          <p:nvPr>
            <p:ph idx="1" type="subTitle"/>
          </p:nvPr>
        </p:nvSpPr>
        <p:spPr>
          <a:xfrm>
            <a:off x="4887538" y="1234737"/>
            <a:ext cx="3045900" cy="22254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24" name="Google Shape;624;p27"/>
          <p:cNvSpPr/>
          <p:nvPr/>
        </p:nvSpPr>
        <p:spPr>
          <a:xfrm>
            <a:off x="4950487" y="4567176"/>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7"/>
          <p:cNvSpPr/>
          <p:nvPr/>
        </p:nvSpPr>
        <p:spPr>
          <a:xfrm flipH="1">
            <a:off x="4278675" y="-73058"/>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7"/>
          <p:cNvSpPr/>
          <p:nvPr/>
        </p:nvSpPr>
        <p:spPr>
          <a:xfrm flipH="1">
            <a:off x="53831" y="1530163"/>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7"/>
          <p:cNvSpPr/>
          <p:nvPr/>
        </p:nvSpPr>
        <p:spPr>
          <a:xfrm>
            <a:off x="8298250" y="36885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CUSTOM_7_1_1">
    <p:bg>
      <p:bgPr>
        <a:solidFill>
          <a:schemeClr val="dk1"/>
        </a:solidFill>
      </p:bgPr>
    </p:bg>
    <p:spTree>
      <p:nvGrpSpPr>
        <p:cNvPr id="628" name="Shape 628"/>
        <p:cNvGrpSpPr/>
        <p:nvPr/>
      </p:nvGrpSpPr>
      <p:grpSpPr>
        <a:xfrm>
          <a:off x="0" y="0"/>
          <a:ext cx="0" cy="0"/>
          <a:chOff x="0" y="0"/>
          <a:chExt cx="0" cy="0"/>
        </a:xfrm>
      </p:grpSpPr>
      <p:sp>
        <p:nvSpPr>
          <p:cNvPr id="629" name="Google Shape;629;p28"/>
          <p:cNvSpPr txBox="1"/>
          <p:nvPr>
            <p:ph type="title"/>
          </p:nvPr>
        </p:nvSpPr>
        <p:spPr>
          <a:xfrm>
            <a:off x="951350" y="411480"/>
            <a:ext cx="3698100" cy="54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p:txBody>
      </p:sp>
      <p:sp>
        <p:nvSpPr>
          <p:cNvPr id="630" name="Google Shape;630;p28"/>
          <p:cNvSpPr txBox="1"/>
          <p:nvPr>
            <p:ph idx="2" type="title"/>
          </p:nvPr>
        </p:nvSpPr>
        <p:spPr>
          <a:xfrm>
            <a:off x="951338" y="1023540"/>
            <a:ext cx="3698100" cy="8505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p:txBody>
      </p:sp>
      <p:sp>
        <p:nvSpPr>
          <p:cNvPr id="631" name="Google Shape;631;p28"/>
          <p:cNvSpPr txBox="1"/>
          <p:nvPr>
            <p:ph idx="1" type="subTitle"/>
          </p:nvPr>
        </p:nvSpPr>
        <p:spPr>
          <a:xfrm>
            <a:off x="4887538" y="1234737"/>
            <a:ext cx="3045900" cy="22254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32" name="Google Shape;632;p28"/>
          <p:cNvSpPr/>
          <p:nvPr/>
        </p:nvSpPr>
        <p:spPr>
          <a:xfrm flipH="1">
            <a:off x="3719475" y="4449950"/>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8"/>
          <p:cNvSpPr/>
          <p:nvPr/>
        </p:nvSpPr>
        <p:spPr>
          <a:xfrm>
            <a:off x="5175988" y="-1073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8"/>
          <p:cNvSpPr/>
          <p:nvPr/>
        </p:nvSpPr>
        <p:spPr>
          <a:xfrm flipH="1">
            <a:off x="185318" y="2249138"/>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8"/>
          <p:cNvSpPr/>
          <p:nvPr/>
        </p:nvSpPr>
        <p:spPr>
          <a:xfrm>
            <a:off x="8717449" y="911351"/>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8"/>
          <p:cNvSpPr/>
          <p:nvPr/>
        </p:nvSpPr>
        <p:spPr>
          <a:xfrm>
            <a:off x="8085124" y="4450151"/>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CUSTOM_7_1_1_1">
    <p:bg>
      <p:bgPr>
        <a:solidFill>
          <a:schemeClr val="dk1"/>
        </a:solidFill>
      </p:bgPr>
    </p:bg>
    <p:spTree>
      <p:nvGrpSpPr>
        <p:cNvPr id="637" name="Shape 637"/>
        <p:cNvGrpSpPr/>
        <p:nvPr/>
      </p:nvGrpSpPr>
      <p:grpSpPr>
        <a:xfrm>
          <a:off x="0" y="0"/>
          <a:ext cx="0" cy="0"/>
          <a:chOff x="0" y="0"/>
          <a:chExt cx="0" cy="0"/>
        </a:xfrm>
      </p:grpSpPr>
      <p:sp>
        <p:nvSpPr>
          <p:cNvPr id="638" name="Google Shape;638;p29"/>
          <p:cNvSpPr txBox="1"/>
          <p:nvPr>
            <p:ph type="title"/>
          </p:nvPr>
        </p:nvSpPr>
        <p:spPr>
          <a:xfrm>
            <a:off x="3741141" y="1251010"/>
            <a:ext cx="3698100" cy="54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p:txBody>
      </p:sp>
      <p:sp>
        <p:nvSpPr>
          <p:cNvPr id="639" name="Google Shape;639;p29"/>
          <p:cNvSpPr txBox="1"/>
          <p:nvPr>
            <p:ph idx="2" type="title"/>
          </p:nvPr>
        </p:nvSpPr>
        <p:spPr>
          <a:xfrm>
            <a:off x="3741138" y="1796712"/>
            <a:ext cx="3698100" cy="8508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p:txBody>
      </p:sp>
      <p:sp>
        <p:nvSpPr>
          <p:cNvPr id="640" name="Google Shape;640;p29"/>
          <p:cNvSpPr txBox="1"/>
          <p:nvPr>
            <p:ph idx="1" type="subTitle"/>
          </p:nvPr>
        </p:nvSpPr>
        <p:spPr>
          <a:xfrm>
            <a:off x="1976800" y="3326588"/>
            <a:ext cx="4894200" cy="7998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41" name="Google Shape;641;p29"/>
          <p:cNvSpPr/>
          <p:nvPr/>
        </p:nvSpPr>
        <p:spPr>
          <a:xfrm>
            <a:off x="5523900" y="530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9"/>
          <p:cNvSpPr/>
          <p:nvPr/>
        </p:nvSpPr>
        <p:spPr>
          <a:xfrm>
            <a:off x="-68838" y="4126401"/>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9"/>
          <p:cNvSpPr/>
          <p:nvPr/>
        </p:nvSpPr>
        <p:spPr>
          <a:xfrm>
            <a:off x="8087662" y="2250442"/>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9"/>
          <p:cNvSpPr/>
          <p:nvPr/>
        </p:nvSpPr>
        <p:spPr>
          <a:xfrm flipH="1">
            <a:off x="201356" y="1053588"/>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9"/>
          <p:cNvSpPr/>
          <p:nvPr/>
        </p:nvSpPr>
        <p:spPr>
          <a:xfrm flipH="1">
            <a:off x="5732675" y="45386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6">
  <p:cSld name="CUSTOM_7_1_1_1_1">
    <p:bg>
      <p:bgPr>
        <a:solidFill>
          <a:schemeClr val="dk1"/>
        </a:solidFill>
      </p:bgPr>
    </p:bg>
    <p:spTree>
      <p:nvGrpSpPr>
        <p:cNvPr id="646" name="Shape 646"/>
        <p:cNvGrpSpPr/>
        <p:nvPr/>
      </p:nvGrpSpPr>
      <p:grpSpPr>
        <a:xfrm>
          <a:off x="0" y="0"/>
          <a:ext cx="0" cy="0"/>
          <a:chOff x="0" y="0"/>
          <a:chExt cx="0" cy="0"/>
        </a:xfrm>
      </p:grpSpPr>
      <p:sp>
        <p:nvSpPr>
          <p:cNvPr id="647" name="Google Shape;647;p30"/>
          <p:cNvSpPr txBox="1"/>
          <p:nvPr>
            <p:ph type="title"/>
          </p:nvPr>
        </p:nvSpPr>
        <p:spPr>
          <a:xfrm>
            <a:off x="1383563" y="1246439"/>
            <a:ext cx="3111900" cy="54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000"/>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p:txBody>
      </p:sp>
      <p:sp>
        <p:nvSpPr>
          <p:cNvPr id="648" name="Google Shape;648;p30"/>
          <p:cNvSpPr txBox="1"/>
          <p:nvPr>
            <p:ph idx="2" type="title"/>
          </p:nvPr>
        </p:nvSpPr>
        <p:spPr>
          <a:xfrm>
            <a:off x="1383563" y="1792139"/>
            <a:ext cx="3111900" cy="8508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p:txBody>
      </p:sp>
      <p:sp>
        <p:nvSpPr>
          <p:cNvPr id="649" name="Google Shape;649;p30"/>
          <p:cNvSpPr txBox="1"/>
          <p:nvPr>
            <p:ph idx="1" type="subTitle"/>
          </p:nvPr>
        </p:nvSpPr>
        <p:spPr>
          <a:xfrm>
            <a:off x="1446550" y="3236825"/>
            <a:ext cx="5757000" cy="9021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50" name="Google Shape;650;p30"/>
          <p:cNvSpPr/>
          <p:nvPr/>
        </p:nvSpPr>
        <p:spPr>
          <a:xfrm>
            <a:off x="-8550" y="26919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0"/>
          <p:cNvSpPr/>
          <p:nvPr/>
        </p:nvSpPr>
        <p:spPr>
          <a:xfrm flipH="1">
            <a:off x="7768875" y="699617"/>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0"/>
          <p:cNvSpPr/>
          <p:nvPr/>
        </p:nvSpPr>
        <p:spPr>
          <a:xfrm flipH="1">
            <a:off x="4001781" y="171313"/>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0"/>
          <p:cNvSpPr/>
          <p:nvPr/>
        </p:nvSpPr>
        <p:spPr>
          <a:xfrm flipH="1">
            <a:off x="7861563" y="44640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4" name="Shape 24"/>
        <p:cNvGrpSpPr/>
        <p:nvPr/>
      </p:nvGrpSpPr>
      <p:grpSpPr>
        <a:xfrm>
          <a:off x="0" y="0"/>
          <a:ext cx="0" cy="0"/>
          <a:chOff x="0" y="0"/>
          <a:chExt cx="0" cy="0"/>
        </a:xfrm>
      </p:grpSpPr>
      <p:sp>
        <p:nvSpPr>
          <p:cNvPr id="25" name="Google Shape;25;p4"/>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4000"/>
              <a:buNone/>
              <a:defRPr b="0" sz="5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6" name="Google Shape;26;p4"/>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lvl1pPr indent="-342900" lvl="0" marL="457200" algn="ctr">
              <a:spcBef>
                <a:spcPts val="0"/>
              </a:spcBef>
              <a:spcAft>
                <a:spcPts val="0"/>
              </a:spcAft>
              <a:buSzPts val="1800"/>
              <a:buChar char="●"/>
              <a:defRPr sz="1600">
                <a:solidFill>
                  <a:schemeClr val="accent6"/>
                </a:solidFill>
              </a:defRPr>
            </a:lvl1pPr>
            <a:lvl2pPr indent="-317500" lvl="1" marL="914400">
              <a:spcBef>
                <a:spcPts val="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2">
  <p:cSld name="CUSTOM_8">
    <p:spTree>
      <p:nvGrpSpPr>
        <p:cNvPr id="654" name="Shape 654"/>
        <p:cNvGrpSpPr/>
        <p:nvPr/>
      </p:nvGrpSpPr>
      <p:grpSpPr>
        <a:xfrm>
          <a:off x="0" y="0"/>
          <a:ext cx="0" cy="0"/>
          <a:chOff x="0" y="0"/>
          <a:chExt cx="0" cy="0"/>
        </a:xfrm>
      </p:grpSpPr>
      <p:sp>
        <p:nvSpPr>
          <p:cNvPr id="655" name="Google Shape;655;p31"/>
          <p:cNvSpPr txBox="1"/>
          <p:nvPr>
            <p:ph type="title"/>
          </p:nvPr>
        </p:nvSpPr>
        <p:spPr>
          <a:xfrm>
            <a:off x="5151850" y="1762086"/>
            <a:ext cx="3415200" cy="19395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SzPts val="4800"/>
              <a:buNone/>
              <a:defRPr sz="10000">
                <a:solidFill>
                  <a:schemeClr val="accent6"/>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ext 2">
  <p:cSld name="CUSTOM_9">
    <p:spTree>
      <p:nvGrpSpPr>
        <p:cNvPr id="656" name="Shape 656"/>
        <p:cNvGrpSpPr/>
        <p:nvPr/>
      </p:nvGrpSpPr>
      <p:grpSpPr>
        <a:xfrm>
          <a:off x="0" y="0"/>
          <a:ext cx="0" cy="0"/>
          <a:chOff x="0" y="0"/>
          <a:chExt cx="0" cy="0"/>
        </a:xfrm>
      </p:grpSpPr>
      <p:sp>
        <p:nvSpPr>
          <p:cNvPr id="657" name="Google Shape;657;p32"/>
          <p:cNvSpPr txBox="1"/>
          <p:nvPr>
            <p:ph type="title"/>
          </p:nvPr>
        </p:nvSpPr>
        <p:spPr>
          <a:xfrm>
            <a:off x="3568800" y="536375"/>
            <a:ext cx="2704800" cy="1279800"/>
          </a:xfrm>
          <a:prstGeom prst="rect">
            <a:avLst/>
          </a:prstGeom>
        </p:spPr>
        <p:txBody>
          <a:bodyPr anchorCtr="0" anchor="ctr" bIns="91425" lIns="91425" spcFirstLastPara="1" rIns="91425" wrap="square" tIns="91425">
            <a:noAutofit/>
          </a:bodyPr>
          <a:lstStyle>
            <a:lvl1pPr lvl="0" marR="38100">
              <a:spcBef>
                <a:spcPts val="0"/>
              </a:spcBef>
              <a:spcAft>
                <a:spcPts val="0"/>
              </a:spcAft>
              <a:buNone/>
              <a:defRPr b="0" sz="1600">
                <a:latin typeface="Nunito"/>
                <a:ea typeface="Nunito"/>
                <a:cs typeface="Nunito"/>
                <a:sym typeface="Nunito"/>
              </a:defRPr>
            </a:lvl1pPr>
            <a:lvl2pPr lvl="1" marR="38100">
              <a:spcBef>
                <a:spcPts val="0"/>
              </a:spcBef>
              <a:spcAft>
                <a:spcPts val="0"/>
              </a:spcAft>
              <a:buNone/>
              <a:defRPr b="0" sz="1600">
                <a:latin typeface="Nunito"/>
                <a:ea typeface="Nunito"/>
                <a:cs typeface="Nunito"/>
                <a:sym typeface="Nunito"/>
              </a:defRPr>
            </a:lvl2pPr>
            <a:lvl3pPr lvl="2" marR="38100">
              <a:spcBef>
                <a:spcPts val="0"/>
              </a:spcBef>
              <a:spcAft>
                <a:spcPts val="0"/>
              </a:spcAft>
              <a:buNone/>
              <a:defRPr b="0" sz="1600">
                <a:latin typeface="Nunito"/>
                <a:ea typeface="Nunito"/>
                <a:cs typeface="Nunito"/>
                <a:sym typeface="Nunito"/>
              </a:defRPr>
            </a:lvl3pPr>
            <a:lvl4pPr lvl="3" marR="38100">
              <a:spcBef>
                <a:spcPts val="0"/>
              </a:spcBef>
              <a:spcAft>
                <a:spcPts val="0"/>
              </a:spcAft>
              <a:buNone/>
              <a:defRPr b="0" sz="1600">
                <a:latin typeface="Nunito"/>
                <a:ea typeface="Nunito"/>
                <a:cs typeface="Nunito"/>
                <a:sym typeface="Nunito"/>
              </a:defRPr>
            </a:lvl4pPr>
            <a:lvl5pPr lvl="4" marR="38100">
              <a:spcBef>
                <a:spcPts val="0"/>
              </a:spcBef>
              <a:spcAft>
                <a:spcPts val="0"/>
              </a:spcAft>
              <a:buNone/>
              <a:defRPr b="0" sz="1600">
                <a:latin typeface="Nunito"/>
                <a:ea typeface="Nunito"/>
                <a:cs typeface="Nunito"/>
                <a:sym typeface="Nunito"/>
              </a:defRPr>
            </a:lvl5pPr>
            <a:lvl6pPr lvl="5" marR="38100">
              <a:spcBef>
                <a:spcPts val="0"/>
              </a:spcBef>
              <a:spcAft>
                <a:spcPts val="0"/>
              </a:spcAft>
              <a:buNone/>
              <a:defRPr b="0" sz="1600">
                <a:latin typeface="Nunito"/>
                <a:ea typeface="Nunito"/>
                <a:cs typeface="Nunito"/>
                <a:sym typeface="Nunito"/>
              </a:defRPr>
            </a:lvl6pPr>
            <a:lvl7pPr lvl="6" marR="38100">
              <a:spcBef>
                <a:spcPts val="0"/>
              </a:spcBef>
              <a:spcAft>
                <a:spcPts val="0"/>
              </a:spcAft>
              <a:buNone/>
              <a:defRPr b="0" sz="1600">
                <a:latin typeface="Nunito"/>
                <a:ea typeface="Nunito"/>
                <a:cs typeface="Nunito"/>
                <a:sym typeface="Nunito"/>
              </a:defRPr>
            </a:lvl7pPr>
            <a:lvl8pPr lvl="7" marR="38100">
              <a:spcBef>
                <a:spcPts val="0"/>
              </a:spcBef>
              <a:spcAft>
                <a:spcPts val="0"/>
              </a:spcAft>
              <a:buNone/>
              <a:defRPr b="0" sz="1600">
                <a:latin typeface="Nunito"/>
                <a:ea typeface="Nunito"/>
                <a:cs typeface="Nunito"/>
                <a:sym typeface="Nunito"/>
              </a:defRPr>
            </a:lvl8pPr>
            <a:lvl9pPr lvl="8" marR="38100">
              <a:spcBef>
                <a:spcPts val="0"/>
              </a:spcBef>
              <a:spcAft>
                <a:spcPts val="0"/>
              </a:spcAft>
              <a:buNone/>
              <a:defRPr b="0" sz="1600">
                <a:latin typeface="Nunito"/>
                <a:ea typeface="Nunito"/>
                <a:cs typeface="Nunito"/>
                <a:sym typeface="Nunito"/>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661" name="Shape 66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 name="Shape 27"/>
        <p:cNvGrpSpPr/>
        <p:nvPr/>
      </p:nvGrpSpPr>
      <p:grpSpPr>
        <a:xfrm>
          <a:off x="0" y="0"/>
          <a:ext cx="0" cy="0"/>
          <a:chOff x="0" y="0"/>
          <a:chExt cx="0" cy="0"/>
        </a:xfrm>
      </p:grpSpPr>
      <p:sp>
        <p:nvSpPr>
          <p:cNvPr id="28" name="Google Shape;28;p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 name="Google Shape;29;p5"/>
          <p:cNvSpPr txBox="1"/>
          <p:nvPr>
            <p:ph idx="1" type="body"/>
          </p:nvPr>
        </p:nvSpPr>
        <p:spPr>
          <a:xfrm>
            <a:off x="5504688" y="2139696"/>
            <a:ext cx="2368200" cy="6402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Clr>
                <a:schemeClr val="lt1"/>
              </a:buClr>
              <a:buSzPts val="1400"/>
              <a:buChar char="●"/>
              <a:defRPr>
                <a:solidFill>
                  <a:schemeClr val="lt1"/>
                </a:solidFill>
              </a:defRPr>
            </a:lvl1pPr>
            <a:lvl2pPr indent="-304800" lvl="1" marL="914400">
              <a:spcBef>
                <a:spcPts val="0"/>
              </a:spcBef>
              <a:spcAft>
                <a:spcPts val="0"/>
              </a:spcAft>
              <a:buClr>
                <a:schemeClr val="lt1"/>
              </a:buClr>
              <a:buSzPts val="1200"/>
              <a:buChar char="○"/>
              <a:defRPr sz="1200">
                <a:solidFill>
                  <a:schemeClr val="lt1"/>
                </a:solidFill>
              </a:defRPr>
            </a:lvl2pPr>
            <a:lvl3pPr indent="-304800" lvl="2" marL="1371600">
              <a:spcBef>
                <a:spcPts val="1600"/>
              </a:spcBef>
              <a:spcAft>
                <a:spcPts val="0"/>
              </a:spcAft>
              <a:buClr>
                <a:schemeClr val="lt1"/>
              </a:buClr>
              <a:buSzPts val="1200"/>
              <a:buChar char="■"/>
              <a:defRPr sz="1200">
                <a:solidFill>
                  <a:schemeClr val="lt1"/>
                </a:solidFill>
              </a:defRPr>
            </a:lvl3pPr>
            <a:lvl4pPr indent="-304800" lvl="3" marL="1828800">
              <a:spcBef>
                <a:spcPts val="1600"/>
              </a:spcBef>
              <a:spcAft>
                <a:spcPts val="0"/>
              </a:spcAft>
              <a:buClr>
                <a:schemeClr val="lt1"/>
              </a:buClr>
              <a:buSzPts val="1200"/>
              <a:buChar char="●"/>
              <a:defRPr sz="1200">
                <a:solidFill>
                  <a:schemeClr val="lt1"/>
                </a:solidFill>
              </a:defRPr>
            </a:lvl4pPr>
            <a:lvl5pPr indent="-304800" lvl="4" marL="2286000">
              <a:spcBef>
                <a:spcPts val="1600"/>
              </a:spcBef>
              <a:spcAft>
                <a:spcPts val="0"/>
              </a:spcAft>
              <a:buClr>
                <a:schemeClr val="lt1"/>
              </a:buClr>
              <a:buSzPts val="1200"/>
              <a:buChar char="○"/>
              <a:defRPr sz="1200">
                <a:solidFill>
                  <a:schemeClr val="lt1"/>
                </a:solidFill>
              </a:defRPr>
            </a:lvl5pPr>
            <a:lvl6pPr indent="-304800" lvl="5" marL="2743200">
              <a:spcBef>
                <a:spcPts val="1600"/>
              </a:spcBef>
              <a:spcAft>
                <a:spcPts val="0"/>
              </a:spcAft>
              <a:buClr>
                <a:schemeClr val="lt1"/>
              </a:buClr>
              <a:buSzPts val="1200"/>
              <a:buChar char="■"/>
              <a:defRPr sz="1200">
                <a:solidFill>
                  <a:schemeClr val="lt1"/>
                </a:solidFill>
              </a:defRPr>
            </a:lvl6pPr>
            <a:lvl7pPr indent="-304800" lvl="6" marL="3200400">
              <a:spcBef>
                <a:spcPts val="1600"/>
              </a:spcBef>
              <a:spcAft>
                <a:spcPts val="0"/>
              </a:spcAft>
              <a:buClr>
                <a:schemeClr val="lt1"/>
              </a:buClr>
              <a:buSzPts val="1200"/>
              <a:buChar char="●"/>
              <a:defRPr sz="1200">
                <a:solidFill>
                  <a:schemeClr val="lt1"/>
                </a:solidFill>
              </a:defRPr>
            </a:lvl7pPr>
            <a:lvl8pPr indent="-304800" lvl="7" marL="3657600">
              <a:spcBef>
                <a:spcPts val="1600"/>
              </a:spcBef>
              <a:spcAft>
                <a:spcPts val="0"/>
              </a:spcAft>
              <a:buClr>
                <a:schemeClr val="lt1"/>
              </a:buClr>
              <a:buSzPts val="1200"/>
              <a:buChar char="○"/>
              <a:defRPr sz="1200">
                <a:solidFill>
                  <a:schemeClr val="lt1"/>
                </a:solidFill>
              </a:defRPr>
            </a:lvl8pPr>
            <a:lvl9pPr indent="-304800" lvl="8" marL="4114800">
              <a:spcBef>
                <a:spcPts val="1600"/>
              </a:spcBef>
              <a:spcAft>
                <a:spcPts val="1600"/>
              </a:spcAft>
              <a:buClr>
                <a:schemeClr val="lt1"/>
              </a:buClr>
              <a:buSzPts val="1200"/>
              <a:buChar char="■"/>
              <a:defRPr sz="1200">
                <a:solidFill>
                  <a:schemeClr val="lt1"/>
                </a:solidFill>
              </a:defRPr>
            </a:lvl9pPr>
          </a:lstStyle>
          <a:p/>
        </p:txBody>
      </p:sp>
      <p:sp>
        <p:nvSpPr>
          <p:cNvPr id="30" name="Google Shape;30;p5"/>
          <p:cNvSpPr txBox="1"/>
          <p:nvPr>
            <p:ph idx="2" type="body"/>
          </p:nvPr>
        </p:nvSpPr>
        <p:spPr>
          <a:xfrm>
            <a:off x="1709928" y="2139696"/>
            <a:ext cx="2368200" cy="6402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Clr>
                <a:schemeClr val="lt1"/>
              </a:buClr>
              <a:buSzPts val="1400"/>
              <a:buChar char="●"/>
              <a:defRPr>
                <a:solidFill>
                  <a:schemeClr val="lt1"/>
                </a:solidFill>
              </a:defRPr>
            </a:lvl1pPr>
            <a:lvl2pPr indent="-304800" lvl="1" marL="914400">
              <a:spcBef>
                <a:spcPts val="0"/>
              </a:spcBef>
              <a:spcAft>
                <a:spcPts val="0"/>
              </a:spcAft>
              <a:buClr>
                <a:schemeClr val="lt1"/>
              </a:buClr>
              <a:buSzPts val="1200"/>
              <a:buChar char="○"/>
              <a:defRPr sz="1200">
                <a:solidFill>
                  <a:schemeClr val="lt1"/>
                </a:solidFill>
              </a:defRPr>
            </a:lvl2pPr>
            <a:lvl3pPr indent="-304800" lvl="2" marL="1371600">
              <a:spcBef>
                <a:spcPts val="1600"/>
              </a:spcBef>
              <a:spcAft>
                <a:spcPts val="0"/>
              </a:spcAft>
              <a:buClr>
                <a:schemeClr val="lt1"/>
              </a:buClr>
              <a:buSzPts val="1200"/>
              <a:buChar char="■"/>
              <a:defRPr sz="1200">
                <a:solidFill>
                  <a:schemeClr val="lt1"/>
                </a:solidFill>
              </a:defRPr>
            </a:lvl3pPr>
            <a:lvl4pPr indent="-304800" lvl="3" marL="1828800">
              <a:spcBef>
                <a:spcPts val="1600"/>
              </a:spcBef>
              <a:spcAft>
                <a:spcPts val="0"/>
              </a:spcAft>
              <a:buClr>
                <a:schemeClr val="lt1"/>
              </a:buClr>
              <a:buSzPts val="1200"/>
              <a:buChar char="●"/>
              <a:defRPr sz="1200">
                <a:solidFill>
                  <a:schemeClr val="lt1"/>
                </a:solidFill>
              </a:defRPr>
            </a:lvl4pPr>
            <a:lvl5pPr indent="-304800" lvl="4" marL="2286000">
              <a:spcBef>
                <a:spcPts val="1600"/>
              </a:spcBef>
              <a:spcAft>
                <a:spcPts val="0"/>
              </a:spcAft>
              <a:buClr>
                <a:schemeClr val="lt1"/>
              </a:buClr>
              <a:buSzPts val="1200"/>
              <a:buChar char="○"/>
              <a:defRPr sz="1200">
                <a:solidFill>
                  <a:schemeClr val="lt1"/>
                </a:solidFill>
              </a:defRPr>
            </a:lvl5pPr>
            <a:lvl6pPr indent="-304800" lvl="5" marL="2743200">
              <a:spcBef>
                <a:spcPts val="1600"/>
              </a:spcBef>
              <a:spcAft>
                <a:spcPts val="0"/>
              </a:spcAft>
              <a:buClr>
                <a:schemeClr val="lt1"/>
              </a:buClr>
              <a:buSzPts val="1200"/>
              <a:buChar char="■"/>
              <a:defRPr sz="1200">
                <a:solidFill>
                  <a:schemeClr val="lt1"/>
                </a:solidFill>
              </a:defRPr>
            </a:lvl6pPr>
            <a:lvl7pPr indent="-304800" lvl="6" marL="3200400">
              <a:spcBef>
                <a:spcPts val="1600"/>
              </a:spcBef>
              <a:spcAft>
                <a:spcPts val="0"/>
              </a:spcAft>
              <a:buClr>
                <a:schemeClr val="lt1"/>
              </a:buClr>
              <a:buSzPts val="1200"/>
              <a:buChar char="●"/>
              <a:defRPr sz="1200">
                <a:solidFill>
                  <a:schemeClr val="lt1"/>
                </a:solidFill>
              </a:defRPr>
            </a:lvl7pPr>
            <a:lvl8pPr indent="-304800" lvl="7" marL="3657600">
              <a:spcBef>
                <a:spcPts val="1600"/>
              </a:spcBef>
              <a:spcAft>
                <a:spcPts val="0"/>
              </a:spcAft>
              <a:buClr>
                <a:schemeClr val="lt1"/>
              </a:buClr>
              <a:buSzPts val="1200"/>
              <a:buChar char="○"/>
              <a:defRPr sz="1200">
                <a:solidFill>
                  <a:schemeClr val="lt1"/>
                </a:solidFill>
              </a:defRPr>
            </a:lvl8pPr>
            <a:lvl9pPr indent="-304800" lvl="8" marL="4114800">
              <a:spcBef>
                <a:spcPts val="1600"/>
              </a:spcBef>
              <a:spcAft>
                <a:spcPts val="1600"/>
              </a:spcAft>
              <a:buClr>
                <a:schemeClr val="lt1"/>
              </a:buClr>
              <a:buSzPts val="1200"/>
              <a:buChar char="■"/>
              <a:defRPr sz="1200">
                <a:solidFill>
                  <a:schemeClr val="lt1"/>
                </a:solidFill>
              </a:defRPr>
            </a:lvl9pPr>
          </a:lstStyle>
          <a:p/>
        </p:txBody>
      </p:sp>
      <p:sp>
        <p:nvSpPr>
          <p:cNvPr id="31" name="Google Shape;31;p5"/>
          <p:cNvSpPr txBox="1"/>
          <p:nvPr>
            <p:ph idx="3" type="title"/>
          </p:nvPr>
        </p:nvSpPr>
        <p:spPr>
          <a:xfrm>
            <a:off x="1453896" y="1271016"/>
            <a:ext cx="2432400" cy="375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
        <p:nvSpPr>
          <p:cNvPr id="32" name="Google Shape;32;p5"/>
          <p:cNvSpPr txBox="1"/>
          <p:nvPr>
            <p:ph idx="4" type="title"/>
          </p:nvPr>
        </p:nvSpPr>
        <p:spPr>
          <a:xfrm>
            <a:off x="5252796" y="1271016"/>
            <a:ext cx="2432400" cy="375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3" name="Shape 33"/>
        <p:cNvGrpSpPr/>
        <p:nvPr/>
      </p:nvGrpSpPr>
      <p:grpSpPr>
        <a:xfrm>
          <a:off x="0" y="0"/>
          <a:ext cx="0" cy="0"/>
          <a:chOff x="0" y="0"/>
          <a:chExt cx="0" cy="0"/>
        </a:xfrm>
      </p:grpSpPr>
      <p:sp>
        <p:nvSpPr>
          <p:cNvPr id="34" name="Google Shape;34;p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sz="6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5" name="Shape 35"/>
        <p:cNvGrpSpPr/>
        <p:nvPr/>
      </p:nvGrpSpPr>
      <p:grpSpPr>
        <a:xfrm>
          <a:off x="0" y="0"/>
          <a:ext cx="0" cy="0"/>
          <a:chOff x="0" y="0"/>
          <a:chExt cx="0" cy="0"/>
        </a:xfrm>
      </p:grpSpPr>
      <p:sp>
        <p:nvSpPr>
          <p:cNvPr id="36" name="Google Shape;36;p7"/>
          <p:cNvSpPr txBox="1"/>
          <p:nvPr>
            <p:ph type="title"/>
          </p:nvPr>
        </p:nvSpPr>
        <p:spPr>
          <a:xfrm>
            <a:off x="713225" y="539500"/>
            <a:ext cx="7717500" cy="576000"/>
          </a:xfrm>
          <a:prstGeom prst="rect">
            <a:avLst/>
          </a:prstGeom>
        </p:spPr>
        <p:txBody>
          <a:bodyPr anchorCtr="0" anchor="ctr"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7" name="Google Shape;37;p7"/>
          <p:cNvSpPr txBox="1"/>
          <p:nvPr>
            <p:ph idx="1" type="body"/>
          </p:nvPr>
        </p:nvSpPr>
        <p:spPr>
          <a:xfrm>
            <a:off x="2292813" y="1450913"/>
            <a:ext cx="2313300" cy="1784100"/>
          </a:xfrm>
          <a:prstGeom prst="rect">
            <a:avLst/>
          </a:prstGeom>
        </p:spPr>
        <p:txBody>
          <a:bodyPr anchorCtr="0" anchor="ctr" bIns="91425" lIns="91425" spcFirstLastPara="1" rIns="91425" wrap="square" tIns="91425">
            <a:noAutofit/>
          </a:bodyPr>
          <a:lstStyle>
            <a:lvl1pPr indent="-304800" lvl="0" marL="457200" algn="ctr">
              <a:spcBef>
                <a:spcPts val="0"/>
              </a:spcBef>
              <a:spcAft>
                <a:spcPts val="0"/>
              </a:spcAft>
              <a:buSzPts val="1200"/>
              <a:buChar char="●"/>
              <a:defRPr sz="2000"/>
            </a:lvl1pPr>
            <a:lvl2pPr indent="-304800" lvl="1" marL="914400" algn="ctr">
              <a:spcBef>
                <a:spcPts val="1600"/>
              </a:spcBef>
              <a:spcAft>
                <a:spcPts val="0"/>
              </a:spcAft>
              <a:buSzPts val="1200"/>
              <a:buChar char="○"/>
              <a:defRPr sz="1200"/>
            </a:lvl2pPr>
            <a:lvl3pPr indent="-304800" lvl="2" marL="1371600" algn="ctr">
              <a:spcBef>
                <a:spcPts val="1600"/>
              </a:spcBef>
              <a:spcAft>
                <a:spcPts val="0"/>
              </a:spcAft>
              <a:buSzPts val="1200"/>
              <a:buChar char="■"/>
              <a:defRPr sz="1200"/>
            </a:lvl3pPr>
            <a:lvl4pPr indent="-304800" lvl="3" marL="1828800" algn="ctr">
              <a:spcBef>
                <a:spcPts val="1600"/>
              </a:spcBef>
              <a:spcAft>
                <a:spcPts val="0"/>
              </a:spcAft>
              <a:buSzPts val="1200"/>
              <a:buChar char="●"/>
              <a:defRPr sz="1200"/>
            </a:lvl4pPr>
            <a:lvl5pPr indent="-304800" lvl="4" marL="2286000" algn="ctr">
              <a:spcBef>
                <a:spcPts val="1600"/>
              </a:spcBef>
              <a:spcAft>
                <a:spcPts val="0"/>
              </a:spcAft>
              <a:buSzPts val="1200"/>
              <a:buChar char="○"/>
              <a:defRPr sz="1200"/>
            </a:lvl5pPr>
            <a:lvl6pPr indent="-304800" lvl="5" marL="2743200" algn="ctr">
              <a:spcBef>
                <a:spcPts val="1600"/>
              </a:spcBef>
              <a:spcAft>
                <a:spcPts val="0"/>
              </a:spcAft>
              <a:buSzPts val="1200"/>
              <a:buChar char="■"/>
              <a:defRPr sz="1200"/>
            </a:lvl6pPr>
            <a:lvl7pPr indent="-304800" lvl="6" marL="3200400" algn="ctr">
              <a:spcBef>
                <a:spcPts val="1600"/>
              </a:spcBef>
              <a:spcAft>
                <a:spcPts val="0"/>
              </a:spcAft>
              <a:buSzPts val="1200"/>
              <a:buChar char="●"/>
              <a:defRPr sz="1200"/>
            </a:lvl7pPr>
            <a:lvl8pPr indent="-304800" lvl="7" marL="3657600" algn="ctr">
              <a:spcBef>
                <a:spcPts val="1600"/>
              </a:spcBef>
              <a:spcAft>
                <a:spcPts val="0"/>
              </a:spcAft>
              <a:buSzPts val="1200"/>
              <a:buChar char="○"/>
              <a:defRPr sz="1200"/>
            </a:lvl8pPr>
            <a:lvl9pPr indent="-304800" lvl="8" marL="4114800" algn="ctr">
              <a:spcBef>
                <a:spcPts val="1600"/>
              </a:spcBef>
              <a:spcAft>
                <a:spcPts val="1600"/>
              </a:spcAft>
              <a:buSzPts val="1200"/>
              <a:buChar char="■"/>
              <a:defRPr sz="12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8" name="Shape 38"/>
        <p:cNvGrpSpPr/>
        <p:nvPr/>
      </p:nvGrpSpPr>
      <p:grpSpPr>
        <a:xfrm>
          <a:off x="0" y="0"/>
          <a:ext cx="0" cy="0"/>
          <a:chOff x="0" y="0"/>
          <a:chExt cx="0" cy="0"/>
        </a:xfrm>
      </p:grpSpPr>
      <p:sp>
        <p:nvSpPr>
          <p:cNvPr id="39" name="Google Shape;39;p8"/>
          <p:cNvSpPr txBox="1"/>
          <p:nvPr>
            <p:ph type="title"/>
          </p:nvPr>
        </p:nvSpPr>
        <p:spPr>
          <a:xfrm>
            <a:off x="5151975" y="1743288"/>
            <a:ext cx="3415200" cy="1576500"/>
          </a:xfrm>
          <a:prstGeom prst="rect">
            <a:avLst/>
          </a:prstGeom>
        </p:spPr>
        <p:txBody>
          <a:bodyPr anchorCtr="0" anchor="t" bIns="91425" lIns="91425" spcFirstLastPara="1" rIns="91425" wrap="square" tIns="91425">
            <a:noAutofit/>
          </a:bodyPr>
          <a:lstStyle>
            <a:lvl1pPr lvl="0">
              <a:lnSpc>
                <a:spcPct val="50000"/>
              </a:lnSpc>
              <a:spcBef>
                <a:spcPts val="0"/>
              </a:spcBef>
              <a:spcAft>
                <a:spcPts val="0"/>
              </a:spcAft>
              <a:buSzPts val="4800"/>
              <a:buNone/>
              <a:defRPr sz="10000">
                <a:solidFill>
                  <a:schemeClr val="accent6"/>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0" name="Shape 40"/>
        <p:cNvGrpSpPr/>
        <p:nvPr/>
      </p:nvGrpSpPr>
      <p:grpSpPr>
        <a:xfrm>
          <a:off x="0" y="0"/>
          <a:ext cx="0" cy="0"/>
          <a:chOff x="0" y="0"/>
          <a:chExt cx="0" cy="0"/>
        </a:xfrm>
      </p:grpSpPr>
      <p:sp>
        <p:nvSpPr>
          <p:cNvPr id="41" name="Google Shape;41;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9"/>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3" name="Google Shape;43;p9"/>
          <p:cNvSpPr txBox="1"/>
          <p:nvPr>
            <p:ph idx="1" type="subTitle"/>
          </p:nvPr>
        </p:nvSpPr>
        <p:spPr>
          <a:xfrm>
            <a:off x="265500" y="280307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4" name="Google Shape;44;p9"/>
          <p:cNvSpPr txBox="1"/>
          <p:nvPr>
            <p:ph idx="2" type="body"/>
          </p:nvPr>
        </p:nvSpPr>
        <p:spPr>
          <a:xfrm>
            <a:off x="4939500" y="724075"/>
            <a:ext cx="3837000" cy="3695100"/>
          </a:xfrm>
          <a:prstGeom prst="rect">
            <a:avLst/>
          </a:prstGeom>
        </p:spPr>
        <p:txBody>
          <a:bodyPr anchorCtr="0" anchor="ctr"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 name="Shape 45"/>
        <p:cNvGrpSpPr/>
        <p:nvPr/>
      </p:nvGrpSpPr>
      <p:grpSpPr>
        <a:xfrm>
          <a:off x="0" y="0"/>
          <a:ext cx="0" cy="0"/>
          <a:chOff x="0" y="0"/>
          <a:chExt cx="0" cy="0"/>
        </a:xfrm>
      </p:grpSpPr>
      <p:sp>
        <p:nvSpPr>
          <p:cNvPr id="46" name="Google Shape;46;p10"/>
          <p:cNvSpPr txBox="1"/>
          <p:nvPr>
            <p:ph idx="1" type="body"/>
          </p:nvPr>
        </p:nvSpPr>
        <p:spPr>
          <a:xfrm>
            <a:off x="311700" y="4230575"/>
            <a:ext cx="5998800" cy="6051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a:lvl1pPr>
          </a:lstStyle>
          <a:p/>
        </p:txBody>
      </p:sp>
      <p:sp>
        <p:nvSpPr>
          <p:cNvPr id="47" name="Google Shape;47;p10"/>
          <p:cNvSpPr txBox="1"/>
          <p:nvPr>
            <p:ph type="title"/>
          </p:nvPr>
        </p:nvSpPr>
        <p:spPr>
          <a:xfrm>
            <a:off x="4318325" y="3172825"/>
            <a:ext cx="4045200" cy="14823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200"/>
              <a:buNone/>
              <a:defRPr sz="4200"/>
            </a:lvl1pPr>
            <a:lvl2pPr lvl="1" rtl="0" algn="r">
              <a:spcBef>
                <a:spcPts val="0"/>
              </a:spcBef>
              <a:spcAft>
                <a:spcPts val="0"/>
              </a:spcAft>
              <a:buSzPts val="4200"/>
              <a:buNone/>
              <a:defRPr sz="4200"/>
            </a:lvl2pPr>
            <a:lvl3pPr lvl="2" rtl="0" algn="r">
              <a:spcBef>
                <a:spcPts val="0"/>
              </a:spcBef>
              <a:spcAft>
                <a:spcPts val="0"/>
              </a:spcAft>
              <a:buSzPts val="4200"/>
              <a:buNone/>
              <a:defRPr sz="4200"/>
            </a:lvl3pPr>
            <a:lvl4pPr lvl="3" rtl="0" algn="r">
              <a:spcBef>
                <a:spcPts val="0"/>
              </a:spcBef>
              <a:spcAft>
                <a:spcPts val="0"/>
              </a:spcAft>
              <a:buSzPts val="4200"/>
              <a:buNone/>
              <a:defRPr sz="4200"/>
            </a:lvl4pPr>
            <a:lvl5pPr lvl="4" rtl="0" algn="r">
              <a:spcBef>
                <a:spcPts val="0"/>
              </a:spcBef>
              <a:spcAft>
                <a:spcPts val="0"/>
              </a:spcAft>
              <a:buSzPts val="4200"/>
              <a:buNone/>
              <a:defRPr sz="4200"/>
            </a:lvl5pPr>
            <a:lvl6pPr lvl="5" rtl="0" algn="r">
              <a:spcBef>
                <a:spcPts val="0"/>
              </a:spcBef>
              <a:spcAft>
                <a:spcPts val="0"/>
              </a:spcAft>
              <a:buSzPts val="4200"/>
              <a:buNone/>
              <a:defRPr sz="4200"/>
            </a:lvl6pPr>
            <a:lvl7pPr lvl="6" rtl="0" algn="r">
              <a:spcBef>
                <a:spcPts val="0"/>
              </a:spcBef>
              <a:spcAft>
                <a:spcPts val="0"/>
              </a:spcAft>
              <a:buSzPts val="4200"/>
              <a:buNone/>
              <a:defRPr sz="4200"/>
            </a:lvl7pPr>
            <a:lvl8pPr lvl="7" rtl="0" algn="r">
              <a:spcBef>
                <a:spcPts val="0"/>
              </a:spcBef>
              <a:spcAft>
                <a:spcPts val="0"/>
              </a:spcAft>
              <a:buSzPts val="4200"/>
              <a:buNone/>
              <a:defRPr sz="4200"/>
            </a:lvl8pPr>
            <a:lvl9pPr lvl="8" rtl="0" algn="r">
              <a:spcBef>
                <a:spcPts val="0"/>
              </a:spcBef>
              <a:spcAft>
                <a:spcPts val="0"/>
              </a:spcAft>
              <a:buSzPts val="4200"/>
              <a:buNone/>
              <a:defRPr sz="4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Clr>
                <a:schemeClr val="dk2"/>
              </a:buClr>
              <a:buSzPts val="6000"/>
              <a:buFont typeface="Nanum Pen Script"/>
              <a:buNone/>
              <a:defRPr b="1" sz="6000">
                <a:solidFill>
                  <a:schemeClr val="dk2"/>
                </a:solidFill>
                <a:latin typeface="Nanum Pen Script"/>
                <a:ea typeface="Nanum Pen Script"/>
                <a:cs typeface="Nanum Pen Script"/>
                <a:sym typeface="Nanum Pen Script"/>
              </a:defRPr>
            </a:lvl1pPr>
            <a:lvl2pPr lvl="1">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2pPr>
            <a:lvl3pPr lvl="2">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3pPr>
            <a:lvl4pPr lvl="3">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4pPr>
            <a:lvl5pPr lvl="4">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5pPr>
            <a:lvl6pPr lvl="5">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6pPr>
            <a:lvl7pPr lvl="6">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7pPr>
            <a:lvl8pPr lvl="7">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8pPr>
            <a:lvl9pPr lvl="8">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9pPr>
          </a:lstStyle>
          <a:p/>
        </p:txBody>
      </p:sp>
      <p:sp>
        <p:nvSpPr>
          <p:cNvPr id="7" name="Google Shape;7;p1"/>
          <p:cNvSpPr txBox="1"/>
          <p:nvPr>
            <p:ph idx="1" type="body"/>
          </p:nvPr>
        </p:nvSpPr>
        <p:spPr>
          <a:xfrm>
            <a:off x="713225" y="1152475"/>
            <a:ext cx="7717500" cy="34515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accent6"/>
              </a:buClr>
              <a:buSzPts val="1800"/>
              <a:buFont typeface="Nunito"/>
              <a:buChar char="●"/>
              <a:defRPr sz="1800">
                <a:solidFill>
                  <a:schemeClr val="accent6"/>
                </a:solidFill>
                <a:latin typeface="Nunito"/>
                <a:ea typeface="Nunito"/>
                <a:cs typeface="Nunito"/>
                <a:sym typeface="Nunito"/>
              </a:defRPr>
            </a:lvl1pPr>
            <a:lvl2pPr indent="-317500" lvl="1" marL="9144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2pPr>
            <a:lvl3pPr indent="-317500" lvl="2" marL="13716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3pPr>
            <a:lvl4pPr indent="-317500" lvl="3" marL="18288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4pPr>
            <a:lvl5pPr indent="-317500" lvl="4" marL="22860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5pPr>
            <a:lvl6pPr indent="-317500" lvl="5" marL="27432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6pPr>
            <a:lvl7pPr indent="-317500" lvl="6" marL="32004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7pPr>
            <a:lvl8pPr indent="-317500" lvl="7" marL="36576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8pPr>
            <a:lvl9pPr indent="-317500" lvl="8" marL="4114800">
              <a:lnSpc>
                <a:spcPct val="100000"/>
              </a:lnSpc>
              <a:spcBef>
                <a:spcPts val="1600"/>
              </a:spcBef>
              <a:spcAft>
                <a:spcPts val="1600"/>
              </a:spcAft>
              <a:buClr>
                <a:schemeClr val="accent6"/>
              </a:buClr>
              <a:buSzPts val="1400"/>
              <a:buFont typeface="Nunito"/>
              <a:buChar char="■"/>
              <a:defRPr>
                <a:solidFill>
                  <a:schemeClr val="accent6"/>
                </a:solidFill>
                <a:latin typeface="Nunito"/>
                <a:ea typeface="Nunito"/>
                <a:cs typeface="Nunito"/>
                <a:sym typeface="Nuni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EA4335"/>
          </p15:clr>
        </p15:guide>
        <p15:guide id="2" pos="449">
          <p15:clr>
            <a:srgbClr val="EA4335"/>
          </p15:clr>
        </p15:guide>
        <p15:guide id="3" orient="horz" pos="2900">
          <p15:clr>
            <a:srgbClr val="EA4335"/>
          </p15:clr>
        </p15:guide>
        <p15:guide id="4" pos="5311">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658" name="Shape 658"/>
        <p:cNvGrpSpPr/>
        <p:nvPr/>
      </p:nvGrpSpPr>
      <p:grpSpPr>
        <a:xfrm>
          <a:off x="0" y="0"/>
          <a:ext cx="0" cy="0"/>
          <a:chOff x="0" y="0"/>
          <a:chExt cx="0" cy="0"/>
        </a:xfrm>
      </p:grpSpPr>
      <p:sp>
        <p:nvSpPr>
          <p:cNvPr id="659" name="Google Shape;659;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660" name="Google Shape;660;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slide" Target="/ppt/slides/slide8.xml"/><Relationship Id="rId4" Type="http://schemas.openxmlformats.org/officeDocument/2006/relationships/slide" Target="/ppt/slides/slide11.xml"/><Relationship Id="rId5" Type="http://schemas.openxmlformats.org/officeDocument/2006/relationships/slide" Target="/ppt/slides/slide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slide" Target="/ppt/slides/slide13.xml"/><Relationship Id="rId4" Type="http://schemas.openxmlformats.org/officeDocument/2006/relationships/slide" Target="/ppt/slides/slide12.xml"/><Relationship Id="rId9" Type="http://schemas.openxmlformats.org/officeDocument/2006/relationships/slide" Target="/ppt/slides/slide3.xml"/><Relationship Id="rId5" Type="http://schemas.openxmlformats.org/officeDocument/2006/relationships/slide" Target="/ppt/slides/slide8.xml"/><Relationship Id="rId6" Type="http://schemas.openxmlformats.org/officeDocument/2006/relationships/slide" Target="/ppt/slides/slide15.xml"/><Relationship Id="rId7" Type="http://schemas.openxmlformats.org/officeDocument/2006/relationships/slide" Target="/ppt/slides/slide12.xml"/><Relationship Id="rId8" Type="http://schemas.openxmlformats.org/officeDocument/2006/relationships/slide" Target="/ppt/slides/slide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slide" Target="/ppt/slides/slide3.xml"/><Relationship Id="rId4" Type="http://schemas.openxmlformats.org/officeDocument/2006/relationships/slide" Target="/ppt/slides/slide1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slide" Target="/ppt/slides/slide11.xml"/><Relationship Id="rId4" Type="http://schemas.openxmlformats.org/officeDocument/2006/relationships/slide" Target="/ppt/slides/slide14.xml"/><Relationship Id="rId5" Type="http://schemas.openxmlformats.org/officeDocument/2006/relationships/slide" Target="/ppt/slides/slide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4.xml"/><Relationship Id="rId3" Type="http://schemas.openxmlformats.org/officeDocument/2006/relationships/slide" Target="/ppt/slides/slide15.xml"/><Relationship Id="rId4" Type="http://schemas.openxmlformats.org/officeDocument/2006/relationships/slide" Target="/ppt/slides/slide3.xml"/><Relationship Id="rId5" Type="http://schemas.openxmlformats.org/officeDocument/2006/relationships/slide" Target="/ppt/slides/slide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 Id="rId3" Type="http://schemas.openxmlformats.org/officeDocument/2006/relationships/slide" Target="/ppt/slides/slide16.xml"/><Relationship Id="rId4" Type="http://schemas.openxmlformats.org/officeDocument/2006/relationships/slide" Target="/ppt/slides/slide3.xml"/><Relationship Id="rId5" Type="http://schemas.openxmlformats.org/officeDocument/2006/relationships/slide" Target="/ppt/slides/slide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 Id="rId3" Type="http://schemas.openxmlformats.org/officeDocument/2006/relationships/slide" Target="/ppt/slides/slide18.xml"/><Relationship Id="rId4" Type="http://schemas.openxmlformats.org/officeDocument/2006/relationships/slide" Target="/ppt/slides/slide17.xml"/><Relationship Id="rId9" Type="http://schemas.openxmlformats.org/officeDocument/2006/relationships/slide" Target="/ppt/slides/slide15.xml"/><Relationship Id="rId5" Type="http://schemas.openxmlformats.org/officeDocument/2006/relationships/slide" Target="/ppt/slides/slide18.xml"/><Relationship Id="rId6" Type="http://schemas.openxmlformats.org/officeDocument/2006/relationships/slide" Target="/ppt/slides/slide18.xml"/><Relationship Id="rId7" Type="http://schemas.openxmlformats.org/officeDocument/2006/relationships/slide" Target="/ppt/slides/slide18.xml"/><Relationship Id="rId8" Type="http://schemas.openxmlformats.org/officeDocument/2006/relationships/slide" Target="/ppt/slides/slide18.xml"/><Relationship Id="rId11" Type="http://schemas.openxmlformats.org/officeDocument/2006/relationships/slide" Target="/ppt/slides/slide3.xml"/><Relationship Id="rId10" Type="http://schemas.openxmlformats.org/officeDocument/2006/relationships/slide" Target="/ppt/slides/slide1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 Id="rId3" Type="http://schemas.openxmlformats.org/officeDocument/2006/relationships/slide" Target="/ppt/slides/slide19.xml"/><Relationship Id="rId4" Type="http://schemas.openxmlformats.org/officeDocument/2006/relationships/slide" Target="/ppt/slides/slide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8.xml"/><Relationship Id="rId3" Type="http://schemas.openxmlformats.org/officeDocument/2006/relationships/slide" Target="/ppt/slides/slide19.xml"/><Relationship Id="rId4" Type="http://schemas.openxmlformats.org/officeDocument/2006/relationships/slide" Target="/ppt/slides/slide3.xml"/><Relationship Id="rId5" Type="http://schemas.openxmlformats.org/officeDocument/2006/relationships/slide" Target="/ppt/slides/slide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slide" Target="/ppt/slides/slide21.xml"/><Relationship Id="rId4" Type="http://schemas.openxmlformats.org/officeDocument/2006/relationships/slide" Target="/ppt/slides/slide21.xml"/><Relationship Id="rId9" Type="http://schemas.openxmlformats.org/officeDocument/2006/relationships/slide" Target="/ppt/slides/slide16.xml"/><Relationship Id="rId5" Type="http://schemas.openxmlformats.org/officeDocument/2006/relationships/slide" Target="/ppt/slides/slide21.xml"/><Relationship Id="rId6" Type="http://schemas.openxmlformats.org/officeDocument/2006/relationships/slide" Target="/ppt/slides/slide21.xml"/><Relationship Id="rId7" Type="http://schemas.openxmlformats.org/officeDocument/2006/relationships/slide" Target="/ppt/slides/slide20.xml"/><Relationship Id="rId8" Type="http://schemas.openxmlformats.org/officeDocument/2006/relationships/slide" Target="/ppt/slides/slide21.xml"/><Relationship Id="rId11" Type="http://schemas.openxmlformats.org/officeDocument/2006/relationships/slide" Target="/ppt/slides/slide3.xml"/><Relationship Id="rId10" Type="http://schemas.openxmlformats.org/officeDocument/2006/relationships/slide" Target="/ppt/slides/slide2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54.xml"/><Relationship Id="rId5" Type="http://schemas.openxmlformats.org/officeDocument/2006/relationships/hyperlink" Target="http://bit.ly/33VAFh3" TargetMode="External"/><Relationship Id="rId6" Type="http://schemas.openxmlformats.org/officeDocument/2006/relationships/slide" Target="/ppt/slides/slide55.xml"/><Relationship Id="rId7" Type="http://schemas.openxmlformats.org/officeDocument/2006/relationships/slide" Target="/ppt/slides/slide53.xml"/><Relationship Id="rId8" Type="http://schemas.openxmlformats.org/officeDocument/2006/relationships/slide" Target="/ppt/slides/slide53.xml"/><Relationship Id="rId11" Type="http://schemas.openxmlformats.org/officeDocument/2006/relationships/slide" Target="/ppt/slides/slide56.xml"/><Relationship Id="rId10" Type="http://schemas.openxmlformats.org/officeDocument/2006/relationships/slide" Target="/ppt/slides/slide54.xml"/><Relationship Id="rId13" Type="http://schemas.openxmlformats.org/officeDocument/2006/relationships/slide" Target="/ppt/slides/slide57.xml"/><Relationship Id="rId12" Type="http://schemas.openxmlformats.org/officeDocument/2006/relationships/slide" Target="/ppt/slides/slide57.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58.xml"/><Relationship Id="rId17" Type="http://schemas.openxmlformats.org/officeDocument/2006/relationships/slide" Target="/ppt/slides/slide59.xml"/><Relationship Id="rId16" Type="http://schemas.openxmlformats.org/officeDocument/2006/relationships/slide" Target="/ppt/slides/slide59.xml"/><Relationship Id="rId18" Type="http://schemas.openxmlformats.org/officeDocument/2006/relationships/slide" Target="/ppt/slides/slide6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0.xml"/><Relationship Id="rId3" Type="http://schemas.openxmlformats.org/officeDocument/2006/relationships/hyperlink" Target="https://animaldiversity.org/accounts/Loxodonta_africana/" TargetMode="External"/><Relationship Id="rId4" Type="http://schemas.openxmlformats.org/officeDocument/2006/relationships/slide" Target="/ppt/slides/slide22.xml"/><Relationship Id="rId5" Type="http://schemas.openxmlformats.org/officeDocument/2006/relationships/slide" Target="/ppt/slides/slide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 Id="rId3" Type="http://schemas.openxmlformats.org/officeDocument/2006/relationships/slide" Target="/ppt/slides/slide22.xml"/><Relationship Id="rId4" Type="http://schemas.openxmlformats.org/officeDocument/2006/relationships/slide" Target="/ppt/slides/slide3.xml"/><Relationship Id="rId5" Type="http://schemas.openxmlformats.org/officeDocument/2006/relationships/slide" Target="/ppt/slides/slide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 Id="rId3" Type="http://schemas.openxmlformats.org/officeDocument/2006/relationships/slide" Target="/ppt/slides/slide24.xml"/><Relationship Id="rId4" Type="http://schemas.openxmlformats.org/officeDocument/2006/relationships/slide" Target="/ppt/slides/slide24.xml"/><Relationship Id="rId9" Type="http://schemas.openxmlformats.org/officeDocument/2006/relationships/slide" Target="/ppt/slides/slide19.xml"/><Relationship Id="rId5" Type="http://schemas.openxmlformats.org/officeDocument/2006/relationships/slide" Target="/ppt/slides/slide24.xml"/><Relationship Id="rId6" Type="http://schemas.openxmlformats.org/officeDocument/2006/relationships/slide" Target="/ppt/slides/slide24.xml"/><Relationship Id="rId7" Type="http://schemas.openxmlformats.org/officeDocument/2006/relationships/slide" Target="/ppt/slides/slide24.xml"/><Relationship Id="rId8" Type="http://schemas.openxmlformats.org/officeDocument/2006/relationships/slide" Target="/ppt/slides/slide23.xml"/><Relationship Id="rId11" Type="http://schemas.openxmlformats.org/officeDocument/2006/relationships/slide" Target="/ppt/slides/slide3.xml"/><Relationship Id="rId10" Type="http://schemas.openxmlformats.org/officeDocument/2006/relationships/slide" Target="/ppt/slides/slide2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xml"/><Relationship Id="rId3" Type="http://schemas.openxmlformats.org/officeDocument/2006/relationships/slide" Target="/ppt/slides/slide25.xml"/><Relationship Id="rId4" Type="http://schemas.openxmlformats.org/officeDocument/2006/relationships/slide" Target="/ppt/slides/slide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4.xml"/><Relationship Id="rId3" Type="http://schemas.openxmlformats.org/officeDocument/2006/relationships/slide" Target="/ppt/slides/slide25.xml"/><Relationship Id="rId4" Type="http://schemas.openxmlformats.org/officeDocument/2006/relationships/slide" Target="/ppt/slides/slide3.xml"/><Relationship Id="rId5" Type="http://schemas.openxmlformats.org/officeDocument/2006/relationships/slide" Target="/ppt/slides/slide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5.xml"/><Relationship Id="rId3" Type="http://schemas.openxmlformats.org/officeDocument/2006/relationships/slide" Target="/ppt/slides/slide3.xml"/><Relationship Id="rId4" Type="http://schemas.openxmlformats.org/officeDocument/2006/relationships/slide" Target="/ppt/slides/slide26.xml"/><Relationship Id="rId5" Type="http://schemas.openxmlformats.org/officeDocument/2006/relationships/slide" Target="/ppt/slides/slide1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 Id="rId3" Type="http://schemas.openxmlformats.org/officeDocument/2006/relationships/slide" Target="/ppt/slides/slide27.xml"/><Relationship Id="rId4" Type="http://schemas.openxmlformats.org/officeDocument/2006/relationships/slide" Target="/ppt/slides/slide3.xml"/><Relationship Id="rId5" Type="http://schemas.openxmlformats.org/officeDocument/2006/relationships/slide" Target="/ppt/slides/slide2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slide" Target="/ppt/slides/slide26.xml"/><Relationship Id="rId4" Type="http://schemas.openxmlformats.org/officeDocument/2006/relationships/slide" Target="/ppt/slides/slide28.xml"/><Relationship Id="rId5" Type="http://schemas.openxmlformats.org/officeDocument/2006/relationships/slide" Target="/ppt/slides/slide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8.xml"/><Relationship Id="rId3" Type="http://schemas.openxmlformats.org/officeDocument/2006/relationships/slide" Target="/ppt/slides/slide30.xml"/><Relationship Id="rId4" Type="http://schemas.openxmlformats.org/officeDocument/2006/relationships/slide" Target="/ppt/slides/slide30.xml"/><Relationship Id="rId9" Type="http://schemas.openxmlformats.org/officeDocument/2006/relationships/slide" Target="/ppt/slides/slide3.xml"/><Relationship Id="rId5" Type="http://schemas.openxmlformats.org/officeDocument/2006/relationships/slide" Target="/ppt/slides/slide30.xml"/><Relationship Id="rId6" Type="http://schemas.openxmlformats.org/officeDocument/2006/relationships/slide" Target="/ppt/slides/slide29.xml"/><Relationship Id="rId7" Type="http://schemas.openxmlformats.org/officeDocument/2006/relationships/slide" Target="/ppt/slides/slide27.xml"/><Relationship Id="rId8" Type="http://schemas.openxmlformats.org/officeDocument/2006/relationships/slide" Target="/ppt/slides/slide3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slide" Target="/ppt/slides/slide31.xml"/><Relationship Id="rId4" Type="http://schemas.openxmlformats.org/officeDocument/2006/relationships/slide" Target="/ppt/slides/slide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slide" Target="/ppt/slides/slide14.xml"/><Relationship Id="rId4" Type="http://schemas.openxmlformats.org/officeDocument/2006/relationships/slide" Target="/ppt/slides/slide25.xml"/><Relationship Id="rId9" Type="http://schemas.openxmlformats.org/officeDocument/2006/relationships/slide" Target="/ppt/slides/slide53.xml"/><Relationship Id="rId5" Type="http://schemas.openxmlformats.org/officeDocument/2006/relationships/slide" Target="/ppt/slides/slide41.xml"/><Relationship Id="rId6" Type="http://schemas.openxmlformats.org/officeDocument/2006/relationships/slide" Target="/ppt/slides/slide44.xml"/><Relationship Id="rId7" Type="http://schemas.openxmlformats.org/officeDocument/2006/relationships/slide" Target="/ppt/slides/slide47.xml"/><Relationship Id="rId8" Type="http://schemas.openxmlformats.org/officeDocument/2006/relationships/slide" Target="/ppt/slides/slide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0.xml"/><Relationship Id="rId3" Type="http://schemas.openxmlformats.org/officeDocument/2006/relationships/slide" Target="/ppt/slides/slide31.xml"/><Relationship Id="rId4" Type="http://schemas.openxmlformats.org/officeDocument/2006/relationships/slide" Target="/ppt/slides/slide3.xml"/><Relationship Id="rId5" Type="http://schemas.openxmlformats.org/officeDocument/2006/relationships/slide" Target="/ppt/slides/slide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1.xml"/><Relationship Id="rId3" Type="http://schemas.openxmlformats.org/officeDocument/2006/relationships/slide" Target="/ppt/slides/slide33.xml"/><Relationship Id="rId4" Type="http://schemas.openxmlformats.org/officeDocument/2006/relationships/slide" Target="/ppt/slides/slide33.xml"/><Relationship Id="rId9" Type="http://schemas.openxmlformats.org/officeDocument/2006/relationships/slide" Target="/ppt/slides/slide3.xml"/><Relationship Id="rId5" Type="http://schemas.openxmlformats.org/officeDocument/2006/relationships/slide" Target="/ppt/slides/slide33.xml"/><Relationship Id="rId6" Type="http://schemas.openxmlformats.org/officeDocument/2006/relationships/slide" Target="/ppt/slides/slide28.xml"/><Relationship Id="rId7" Type="http://schemas.openxmlformats.org/officeDocument/2006/relationships/slide" Target="/ppt/slides/slide34.xml"/><Relationship Id="rId8" Type="http://schemas.openxmlformats.org/officeDocument/2006/relationships/slide" Target="/ppt/slides/slide3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slide" Target="/ppt/slides/slide34.xml"/><Relationship Id="rId4" Type="http://schemas.openxmlformats.org/officeDocument/2006/relationships/slide" Target="/ppt/slides/slide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 Id="rId3" Type="http://schemas.openxmlformats.org/officeDocument/2006/relationships/slide" Target="/ppt/slides/slide34.xml"/><Relationship Id="rId4" Type="http://schemas.openxmlformats.org/officeDocument/2006/relationships/slide" Target="/ppt/slides/slide3.xml"/><Relationship Id="rId5" Type="http://schemas.openxmlformats.org/officeDocument/2006/relationships/slide" Target="/ppt/slides/slide3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 Id="rId3" Type="http://schemas.openxmlformats.org/officeDocument/2006/relationships/slide" Target="/ppt/slides/slide36.xml"/><Relationship Id="rId4" Type="http://schemas.openxmlformats.org/officeDocument/2006/relationships/slide" Target="/ppt/slides/slide36.xml"/><Relationship Id="rId9" Type="http://schemas.openxmlformats.org/officeDocument/2006/relationships/slide" Target="/ppt/slides/slide3.xml"/><Relationship Id="rId5" Type="http://schemas.openxmlformats.org/officeDocument/2006/relationships/slide" Target="/ppt/slides/slide36.xml"/><Relationship Id="rId6" Type="http://schemas.openxmlformats.org/officeDocument/2006/relationships/slide" Target="/ppt/slides/slide35.xml"/><Relationship Id="rId7" Type="http://schemas.openxmlformats.org/officeDocument/2006/relationships/slide" Target="/ppt/slides/slide31.xml"/><Relationship Id="rId8" Type="http://schemas.openxmlformats.org/officeDocument/2006/relationships/slide" Target="/ppt/slides/slide3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 Id="rId3" Type="http://schemas.openxmlformats.org/officeDocument/2006/relationships/slide" Target="/ppt/slides/slide37.xml"/><Relationship Id="rId4" Type="http://schemas.openxmlformats.org/officeDocument/2006/relationships/slide" Target="/ppt/slides/slide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xml"/><Relationship Id="rId3" Type="http://schemas.openxmlformats.org/officeDocument/2006/relationships/slide" Target="/ppt/slides/slide37.xml"/><Relationship Id="rId4" Type="http://schemas.openxmlformats.org/officeDocument/2006/relationships/slide" Target="/ppt/slides/slide3.xml"/><Relationship Id="rId5" Type="http://schemas.openxmlformats.org/officeDocument/2006/relationships/slide" Target="/ppt/slides/slide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 Id="rId3" Type="http://schemas.openxmlformats.org/officeDocument/2006/relationships/slide" Target="/ppt/slides/slide38.xml"/><Relationship Id="rId4" Type="http://schemas.openxmlformats.org/officeDocument/2006/relationships/slide" Target="/ppt/slides/slide39.xml"/><Relationship Id="rId9" Type="http://schemas.openxmlformats.org/officeDocument/2006/relationships/slide" Target="/ppt/slides/slide3.xml"/><Relationship Id="rId5" Type="http://schemas.openxmlformats.org/officeDocument/2006/relationships/slide" Target="/ppt/slides/slide39.xml"/><Relationship Id="rId6" Type="http://schemas.openxmlformats.org/officeDocument/2006/relationships/slide" Target="/ppt/slides/slide34.xml"/><Relationship Id="rId7" Type="http://schemas.openxmlformats.org/officeDocument/2006/relationships/slide" Target="/ppt/slides/slide41.xml"/><Relationship Id="rId8" Type="http://schemas.openxmlformats.org/officeDocument/2006/relationships/slide" Target="/ppt/slides/slide3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8.xml"/><Relationship Id="rId3" Type="http://schemas.openxmlformats.org/officeDocument/2006/relationships/slide" Target="/ppt/slides/slide40.xml"/><Relationship Id="rId4" Type="http://schemas.openxmlformats.org/officeDocument/2006/relationships/slide" Target="/ppt/slides/slide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9.xml"/><Relationship Id="rId3" Type="http://schemas.openxmlformats.org/officeDocument/2006/relationships/slide" Target="/ppt/slides/slide40.xml"/><Relationship Id="rId4" Type="http://schemas.openxmlformats.org/officeDocument/2006/relationships/slide" Target="/ppt/slides/slide3.xml"/><Relationship Id="rId5" Type="http://schemas.openxmlformats.org/officeDocument/2006/relationships/slide" Target="/ppt/slides/slide3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slide" Target="/ppt/slides/slide5.xml"/><Relationship Id="rId4" Type="http://schemas.openxmlformats.org/officeDocument/2006/relationships/slide" Target="/ppt/slides/slide3.xml"/><Relationship Id="rId5" Type="http://schemas.openxmlformats.org/officeDocument/2006/relationships/slide" Target="/ppt/slides/slide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 Id="rId3" Type="http://schemas.openxmlformats.org/officeDocument/2006/relationships/image" Target="../media/image8.jpg"/><Relationship Id="rId4" Type="http://schemas.openxmlformats.org/officeDocument/2006/relationships/slide" Target="/ppt/slides/slide41.xml"/><Relationship Id="rId5" Type="http://schemas.openxmlformats.org/officeDocument/2006/relationships/slide" Target="/ppt/slides/slide3.xml"/><Relationship Id="rId6" Type="http://schemas.openxmlformats.org/officeDocument/2006/relationships/slide" Target="/ppt/slides/slide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 Id="rId3" Type="http://schemas.openxmlformats.org/officeDocument/2006/relationships/slide" Target="/ppt/slides/slide42.xml"/><Relationship Id="rId4" Type="http://schemas.openxmlformats.org/officeDocument/2006/relationships/slide" Target="/ppt/slides/slide3.xml"/><Relationship Id="rId5" Type="http://schemas.openxmlformats.org/officeDocument/2006/relationships/slide" Target="/ppt/slides/slide2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2.xml"/><Relationship Id="rId3" Type="http://schemas.openxmlformats.org/officeDocument/2006/relationships/slide" Target="/ppt/slides/slide43.xml"/><Relationship Id="rId4" Type="http://schemas.openxmlformats.org/officeDocument/2006/relationships/slide" Target="/ppt/slides/slide3.xml"/><Relationship Id="rId5" Type="http://schemas.openxmlformats.org/officeDocument/2006/relationships/slide" Target="/ppt/slides/slide2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3.xml"/><Relationship Id="rId3" Type="http://schemas.openxmlformats.org/officeDocument/2006/relationships/slide" Target="/ppt/slides/slide3.xml"/><Relationship Id="rId4" Type="http://schemas.openxmlformats.org/officeDocument/2006/relationships/slide" Target="/ppt/slides/slide42.xml"/><Relationship Id="rId5" Type="http://schemas.openxmlformats.org/officeDocument/2006/relationships/slide" Target="/ppt/slides/slide4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 Id="rId3" Type="http://schemas.openxmlformats.org/officeDocument/2006/relationships/slide" Target="/ppt/slides/slide3.xml"/><Relationship Id="rId4" Type="http://schemas.openxmlformats.org/officeDocument/2006/relationships/slide" Target="/ppt/slides/slide15.xml"/><Relationship Id="rId5" Type="http://schemas.openxmlformats.org/officeDocument/2006/relationships/slide" Target="/ppt/slides/slide4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5.xml"/><Relationship Id="rId3" Type="http://schemas.openxmlformats.org/officeDocument/2006/relationships/slide" Target="/ppt/slides/slide3.xml"/><Relationship Id="rId4" Type="http://schemas.openxmlformats.org/officeDocument/2006/relationships/slide" Target="/ppt/slides/slide46.xml"/><Relationship Id="rId5" Type="http://schemas.openxmlformats.org/officeDocument/2006/relationships/slide" Target="/ppt/slides/slide4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6.xml"/><Relationship Id="rId3" Type="http://schemas.openxmlformats.org/officeDocument/2006/relationships/slide" Target="/ppt/slides/slide3.xml"/><Relationship Id="rId4" Type="http://schemas.openxmlformats.org/officeDocument/2006/relationships/slide" Target="/ppt/slides/slide45.xml"/><Relationship Id="rId5" Type="http://schemas.openxmlformats.org/officeDocument/2006/relationships/slide" Target="/ppt/slides/slide4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 Id="rId3" Type="http://schemas.openxmlformats.org/officeDocument/2006/relationships/slide" Target="/ppt/slides/slide48.xml"/><Relationship Id="rId4" Type="http://schemas.openxmlformats.org/officeDocument/2006/relationships/slide" Target="/ppt/slides/slide3.xml"/><Relationship Id="rId5" Type="http://schemas.openxmlformats.org/officeDocument/2006/relationships/slide" Target="/ppt/slides/slide4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8.xml"/><Relationship Id="rId3" Type="http://schemas.openxmlformats.org/officeDocument/2006/relationships/slide" Target="/ppt/slides/slide3.xml"/><Relationship Id="rId4" Type="http://schemas.openxmlformats.org/officeDocument/2006/relationships/hyperlink" Target="https://docs.google.com/spreadsheets/d/1fOk0VIavGvKKdK4e2SIxMbcZ4ruBmShAEtWiKyh5TQs/copy" TargetMode="External"/><Relationship Id="rId5" Type="http://schemas.openxmlformats.org/officeDocument/2006/relationships/image" Target="../media/image1.png"/><Relationship Id="rId6" Type="http://schemas.openxmlformats.org/officeDocument/2006/relationships/slide" Target="/ppt/slides/slide47.xml"/><Relationship Id="rId7" Type="http://schemas.openxmlformats.org/officeDocument/2006/relationships/slide" Target="/ppt/slides/slide4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9.xml"/><Relationship Id="rId3" Type="http://schemas.openxmlformats.org/officeDocument/2006/relationships/hyperlink" Target="https://docs.google.com/spreadsheets/d/1fOk0VIavGvKKdK4e2SIxMbcZ4ruBmShAEtWiKyh5TQs/copy" TargetMode="External"/><Relationship Id="rId4" Type="http://schemas.openxmlformats.org/officeDocument/2006/relationships/image" Target="../media/image2.png"/><Relationship Id="rId5" Type="http://schemas.openxmlformats.org/officeDocument/2006/relationships/slide" Target="/ppt/slides/slide3.xml"/><Relationship Id="rId6" Type="http://schemas.openxmlformats.org/officeDocument/2006/relationships/slide" Target="/ppt/slides/slide48.xml"/><Relationship Id="rId7" Type="http://schemas.openxmlformats.org/officeDocument/2006/relationships/slide" Target="/ppt/slides/slide5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slide" Target="/ppt/slides/slide6.xml"/><Relationship Id="rId4" Type="http://schemas.openxmlformats.org/officeDocument/2006/relationships/slide" Target="/ppt/slides/slide3.xml"/><Relationship Id="rId9" Type="http://schemas.openxmlformats.org/officeDocument/2006/relationships/slide" Target="/ppt/slides/slide7.xml"/><Relationship Id="rId5" Type="http://schemas.openxmlformats.org/officeDocument/2006/relationships/slide" Target="/ppt/slides/slide7.xml"/><Relationship Id="rId6" Type="http://schemas.openxmlformats.org/officeDocument/2006/relationships/slide" Target="/ppt/slides/slide6.xml"/><Relationship Id="rId7" Type="http://schemas.openxmlformats.org/officeDocument/2006/relationships/slide" Target="/ppt/slides/slide7.xml"/><Relationship Id="rId8" Type="http://schemas.openxmlformats.org/officeDocument/2006/relationships/slide" Target="/ppt/slides/slide8.xml"/><Relationship Id="rId10" Type="http://schemas.openxmlformats.org/officeDocument/2006/relationships/slide" Target="/ppt/slides/slide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0.xml"/><Relationship Id="rId3" Type="http://schemas.openxmlformats.org/officeDocument/2006/relationships/slide" Target="/ppt/slides/slide51.xml"/><Relationship Id="rId4" Type="http://schemas.openxmlformats.org/officeDocument/2006/relationships/slide" Target="/ppt/slides/slide3.xml"/><Relationship Id="rId5" Type="http://schemas.openxmlformats.org/officeDocument/2006/relationships/slide" Target="/ppt/slides/slide4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1.xml"/><Relationship Id="rId3" Type="http://schemas.openxmlformats.org/officeDocument/2006/relationships/slide" Target="/ppt/slides/slide50.xml"/><Relationship Id="rId4" Type="http://schemas.openxmlformats.org/officeDocument/2006/relationships/slide" Target="/ppt/slides/slide52.xml"/><Relationship Id="rId5" Type="http://schemas.openxmlformats.org/officeDocument/2006/relationships/slide" Target="/ppt/slides/slide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2.xml"/><Relationship Id="rId3" Type="http://schemas.openxmlformats.org/officeDocument/2006/relationships/image" Target="../media/image7.jpg"/><Relationship Id="rId4" Type="http://schemas.openxmlformats.org/officeDocument/2006/relationships/slide" Target="/ppt/slides/slide3.xml"/><Relationship Id="rId5" Type="http://schemas.openxmlformats.org/officeDocument/2006/relationships/slide" Target="/ppt/slides/slide51.xml"/><Relationship Id="rId6" Type="http://schemas.openxmlformats.org/officeDocument/2006/relationships/slide" Target="/ppt/slides/slide5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3.xml"/><Relationship Id="rId3" Type="http://schemas.openxmlformats.org/officeDocument/2006/relationships/slide" Target="/ppt/slides/slide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4.xml"/><Relationship Id="rId3" Type="http://schemas.openxmlformats.org/officeDocument/2006/relationships/hyperlink" Target="https://www.freepik.com/free-vector/save-planet-concept_7598349.htm/?utm_source=slidesgo_template&amp;utm_medium=referral-link&amp;utm_campaign=sg_resources&amp;utm_content=freepik" TargetMode="External"/><Relationship Id="rId4" Type="http://schemas.openxmlformats.org/officeDocument/2006/relationships/hyperlink" Target="https://www.freepik.com/free-vector/tropical-flowers-with-leaves-isolated-white-background_8131830.htm#query=nature&amp;position=9/?utm_source=slidesgo_template&amp;utm_medium=referral-link&amp;utm_campaign=sg_resources&amp;utm_content=freepik" TargetMode="External"/><Relationship Id="rId9" Type="http://schemas.openxmlformats.org/officeDocument/2006/relationships/hyperlink" Target="https://www.freepik.com/free-vector/flat-recycling-landing-page-template_4976461.htm#page=1&amp;query=recycling%20landing%20page&amp;position=7/?utm_source=slidesgo_template&amp;utm_medium=referral-link&amp;utm_campaign=sg_resources&amp;utm_content=freepik" TargetMode="External"/><Relationship Id="rId5" Type="http://schemas.openxmlformats.org/officeDocument/2006/relationships/hyperlink" Target="https://www.freepik.com/free-vector/hand-drawn-abstract-organic-shapes-wallpaper-style_6764535.htm#page=1&amp;query=organic%20shapes&amp;position=37/?utm_source=slidesgo_template&amp;utm_medium=referral-link&amp;utm_campaign=sg_resources&amp;utm_content=freepik" TargetMode="External"/><Relationship Id="rId6" Type="http://schemas.openxmlformats.org/officeDocument/2006/relationships/hyperlink" Target="https://www.freepik.com/free-vector/pack-with-four-decorative-animals_1040420.htm#page=2&amp;query=polar+bear&amp;position=11/?utm_source=slidesgo_template&amp;utm_medium=referral-link&amp;utm_campaign=sg_resources&amp;utm_content=freepik" TargetMode="External"/><Relationship Id="rId7" Type="http://schemas.openxmlformats.org/officeDocument/2006/relationships/hyperlink" Target="https://www.freepik.com/free-vector/hand-drawn-tropical-animal-collection_4811007.htm#page=1&amp;query=Tortoise&amp;position=36/?utm_source=slidesgo_template&amp;utm_medium=referral-link&amp;utm_campaign=sg_resources&amp;utm_content=freepik" TargetMode="External"/><Relationship Id="rId8" Type="http://schemas.openxmlformats.org/officeDocument/2006/relationships/hyperlink" Target="https://www.freepik.com/free-vector/african-animals-wild-birds-banners_863879.htm#page=1&amp;query=african-animals-wild-birds-banners&amp;position=21/?utm_source=slidesgo_template&amp;utm_medium=referral-link&amp;utm_campaign=sg_resources&amp;utm_content=freepik" TargetMode="External"/><Relationship Id="rId11" Type="http://schemas.openxmlformats.org/officeDocument/2006/relationships/hyperlink" Target="https://www.freepik.com/free-vector/save-planet-illustration-design_7746374.htm#page=3&amp;query=earth+save+nature+save+environment&amp;position=9/?utm_source=slidesgo_template&amp;utm_medium=referral-link&amp;utm_campaign=sg_resources&amp;utm_content=freepik" TargetMode="External"/><Relationship Id="rId10" Type="http://schemas.openxmlformats.org/officeDocument/2006/relationships/hyperlink" Target="https://www.freepik.com/free-vector/recycling-landing-page-template_5308025.htm#page=1&amp;query=recycling%20landing%20page&amp;position=9/?utm_source=slidesgo_template&amp;utm_medium=referral-link&amp;utm_campaign=sg_resources&amp;utm_content=freepik" TargetMode="External"/><Relationship Id="rId13" Type="http://schemas.openxmlformats.org/officeDocument/2006/relationships/hyperlink" Target="https://www.freepik.com/free-vector/diy-creative-workshop-illustration_7814692.htm/?utm_source=slidesgo_template&amp;utm_medium=referral-link&amp;utm_campaign=sg_resources&amp;utm_content=freepik" TargetMode="External"/><Relationship Id="rId12" Type="http://schemas.openxmlformats.org/officeDocument/2006/relationships/hyperlink" Target="https://www.freepik.com/free-vector/set-cardboard-boxes-shipping_1959773.htm#page=2&amp;query=cardboard+box+freepik&amp;position=8/?utm_source=slidesgo_template&amp;utm_medium=referral-link&amp;utm_campaign=sg_resources&amp;utm_content=freepik" TargetMode="External"/><Relationship Id="rId15" Type="http://schemas.openxmlformats.org/officeDocument/2006/relationships/hyperlink" Target="https://www.freepik.com/free-vector/people-cleaning-beach_6730993.htm/?utm_source=slidesgo_template&amp;utm_medium=referral-link&amp;utm_campaign=sg_resources&amp;utm_content=freepik" TargetMode="External"/><Relationship Id="rId14" Type="http://schemas.openxmlformats.org/officeDocument/2006/relationships/hyperlink" Target="https://www.freepik.com/free-vector/flat-recycling-landing-page-template_5070956.htm/?utm_source=slidesgo_template&amp;utm_medium=referral-link&amp;utm_campaign=sg_resources&amp;utm_content=freepik" TargetMode="External"/><Relationship Id="rId17" Type="http://schemas.openxmlformats.org/officeDocument/2006/relationships/hyperlink" Target="https://www.freepik.com/free-photo/cute-young-girl-recycling-together_7428412.htm/?utm_source=slidesgo_template&amp;utm_medium=referral-link&amp;utm_campaign=sg_resources&amp;utm_content=freepik" TargetMode="External"/><Relationship Id="rId16" Type="http://schemas.openxmlformats.org/officeDocument/2006/relationships/hyperlink" Target="https://www.freepik.com/free-vector/hand-drawn-ecology-badges_6756094.htm/?utm_source=slidesgo_template&amp;utm_medium=referral-link&amp;utm_campaign=sg_resources&amp;utm_content=freepik" TargetMode="External"/><Relationship Id="rId18" Type="http://schemas.openxmlformats.org/officeDocument/2006/relationships/hyperlink" Target="https://www.freepik.com/free-photo/close-up-young-boys-drawing-recycle-sign-whiteboard_7428483.htm#page=9&amp;query=environment&amp;position=46/?utm_source=slidesgo_template&amp;utm_medium=referral-link&amp;utm_campaign=sg_resources&amp;utm_content=freepik"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slide" Target="/ppt/slides/slide5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7.xml"/><Relationship Id="rId3" Type="http://schemas.openxmlformats.org/officeDocument/2006/relationships/hyperlink" Target="https://fonts.google.com/specimen/Nanum+Pen+Script" TargetMode="External"/><Relationship Id="rId4" Type="http://schemas.openxmlformats.org/officeDocument/2006/relationships/hyperlink" Target="https://fonts.google.com/specimen/Nunito"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8.xml"/><Relationship Id="rId3" Type="http://schemas.openxmlformats.org/officeDocument/2006/relationships/image" Target="../media/image3.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6.gif"/><Relationship Id="rId10" Type="http://schemas.openxmlformats.org/officeDocument/2006/relationships/image" Target="../media/image5.gif"/></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slide" Target="/ppt/slides/slide3.xml"/><Relationship Id="rId4" Type="http://schemas.openxmlformats.org/officeDocument/2006/relationships/slide" Target="/ppt/slides/slide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5.xml"/><Relationship Id="rId3" Type="http://schemas.openxmlformats.org/officeDocument/2006/relationships/hyperlink" Target="https://chrome.google.com/webstore/detail/flaticon-for-gsuit-gslide/haekgjfnhhdkgfgmldhfokhmfkgmciba"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slide" Target="/ppt/slides/slide5.xml"/><Relationship Id="rId4" Type="http://schemas.openxmlformats.org/officeDocument/2006/relationships/slide" Target="/ppt/slides/slide8.xml"/><Relationship Id="rId5" Type="http://schemas.openxmlformats.org/officeDocument/2006/relationships/slide" Target="/ppt/slides/slide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2.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 Id="rId3" Type="http://schemas.openxmlformats.org/officeDocument/2006/relationships/slide" Target="/ppt/slides/slide9.xml"/><Relationship Id="rId4" Type="http://schemas.openxmlformats.org/officeDocument/2006/relationships/slide" Target="/ppt/slides/slide5.xml"/><Relationship Id="rId9" Type="http://schemas.openxmlformats.org/officeDocument/2006/relationships/slide" Target="/ppt/slides/slide10.xml"/><Relationship Id="rId5" Type="http://schemas.openxmlformats.org/officeDocument/2006/relationships/slide" Target="/ppt/slides/slide11.xml"/><Relationship Id="rId6" Type="http://schemas.openxmlformats.org/officeDocument/2006/relationships/slide" Target="/ppt/slides/slide10.xml"/><Relationship Id="rId7" Type="http://schemas.openxmlformats.org/officeDocument/2006/relationships/slide" Target="/ppt/slides/slide9.xml"/><Relationship Id="rId8" Type="http://schemas.openxmlformats.org/officeDocument/2006/relationships/slide" Target="/ppt/slides/slide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 Id="rId3" Type="http://schemas.openxmlformats.org/officeDocument/2006/relationships/slide" Target="/ppt/slides/slide3.xml"/><Relationship Id="rId4" Type="http://schemas.openxmlformats.org/officeDocument/2006/relationships/slide" Target="/ppt/slides/slide11.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grpSp>
        <p:nvGrpSpPr>
          <p:cNvPr id="666" name="Google Shape;666;p35"/>
          <p:cNvGrpSpPr/>
          <p:nvPr/>
        </p:nvGrpSpPr>
        <p:grpSpPr>
          <a:xfrm>
            <a:off x="731520" y="822960"/>
            <a:ext cx="3063294" cy="3461946"/>
            <a:chOff x="807514" y="821316"/>
            <a:chExt cx="3062988" cy="3480392"/>
          </a:xfrm>
        </p:grpSpPr>
        <p:grpSp>
          <p:nvGrpSpPr>
            <p:cNvPr id="667" name="Google Shape;667;p35"/>
            <p:cNvGrpSpPr/>
            <p:nvPr/>
          </p:nvGrpSpPr>
          <p:grpSpPr>
            <a:xfrm>
              <a:off x="807514" y="821316"/>
              <a:ext cx="3062988" cy="1781411"/>
              <a:chOff x="640276" y="674499"/>
              <a:chExt cx="6947126" cy="4058809"/>
            </a:xfrm>
          </p:grpSpPr>
          <p:grpSp>
            <p:nvGrpSpPr>
              <p:cNvPr id="668" name="Google Shape;668;p35"/>
              <p:cNvGrpSpPr/>
              <p:nvPr/>
            </p:nvGrpSpPr>
            <p:grpSpPr>
              <a:xfrm>
                <a:off x="7012119" y="4163474"/>
                <a:ext cx="575002" cy="496567"/>
                <a:chOff x="5218225" y="1474825"/>
                <a:chExt cx="259700" cy="224275"/>
              </a:xfrm>
            </p:grpSpPr>
            <p:sp>
              <p:nvSpPr>
                <p:cNvPr id="669" name="Google Shape;669;p35"/>
                <p:cNvSpPr/>
                <p:nvPr/>
              </p:nvSpPr>
              <p:spPr>
                <a:xfrm>
                  <a:off x="5224300" y="1474825"/>
                  <a:ext cx="253625" cy="224275"/>
                </a:xfrm>
                <a:custGeom>
                  <a:rect b="b" l="l" r="r" t="t"/>
                  <a:pathLst>
                    <a:path extrusionOk="0" h="8971" w="10145">
                      <a:moveTo>
                        <a:pt x="6168" y="0"/>
                      </a:moveTo>
                      <a:cubicBezTo>
                        <a:pt x="4540" y="0"/>
                        <a:pt x="1352" y="995"/>
                        <a:pt x="0" y="1767"/>
                      </a:cubicBezTo>
                      <a:cubicBezTo>
                        <a:pt x="654" y="3729"/>
                        <a:pt x="1046" y="7587"/>
                        <a:pt x="2976" y="8732"/>
                      </a:cubicBezTo>
                      <a:cubicBezTo>
                        <a:pt x="3258" y="8896"/>
                        <a:pt x="3474" y="8971"/>
                        <a:pt x="3638" y="8971"/>
                      </a:cubicBezTo>
                      <a:cubicBezTo>
                        <a:pt x="4159" y="8971"/>
                        <a:pt x="4154" y="8222"/>
                        <a:pt x="4055" y="7228"/>
                      </a:cubicBezTo>
                      <a:cubicBezTo>
                        <a:pt x="3891" y="6181"/>
                        <a:pt x="3499" y="5200"/>
                        <a:pt x="2910" y="4317"/>
                      </a:cubicBezTo>
                      <a:lnTo>
                        <a:pt x="2910" y="4317"/>
                      </a:lnTo>
                      <a:cubicBezTo>
                        <a:pt x="3653" y="4609"/>
                        <a:pt x="5643" y="5977"/>
                        <a:pt x="6892" y="5977"/>
                      </a:cubicBezTo>
                      <a:cubicBezTo>
                        <a:pt x="7183" y="5977"/>
                        <a:pt x="7433" y="5903"/>
                        <a:pt x="7619" y="5723"/>
                      </a:cubicBezTo>
                      <a:cubicBezTo>
                        <a:pt x="8502" y="4644"/>
                        <a:pt x="5232" y="3042"/>
                        <a:pt x="4545" y="2584"/>
                      </a:cubicBezTo>
                      <a:cubicBezTo>
                        <a:pt x="8184" y="2552"/>
                        <a:pt x="10144" y="1"/>
                        <a:pt x="6319" y="1"/>
                      </a:cubicBezTo>
                      <a:cubicBezTo>
                        <a:pt x="6295" y="1"/>
                        <a:pt x="6270" y="1"/>
                        <a:pt x="6245" y="1"/>
                      </a:cubicBezTo>
                      <a:cubicBezTo>
                        <a:pt x="6220" y="1"/>
                        <a:pt x="6194" y="0"/>
                        <a:pt x="6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5225925" y="1487900"/>
                  <a:ext cx="162075" cy="143150"/>
                </a:xfrm>
                <a:custGeom>
                  <a:rect b="b" l="l" r="r" t="t"/>
                  <a:pathLst>
                    <a:path extrusionOk="0" h="5726" w="6483">
                      <a:moveTo>
                        <a:pt x="3912" y="0"/>
                      </a:moveTo>
                      <a:cubicBezTo>
                        <a:pt x="2846" y="0"/>
                        <a:pt x="844" y="631"/>
                        <a:pt x="9" y="1141"/>
                      </a:cubicBezTo>
                      <a:lnTo>
                        <a:pt x="9" y="1141"/>
                      </a:lnTo>
                      <a:cubicBezTo>
                        <a:pt x="6" y="1131"/>
                        <a:pt x="3" y="1122"/>
                        <a:pt x="0" y="1113"/>
                      </a:cubicBezTo>
                      <a:lnTo>
                        <a:pt x="0" y="1146"/>
                      </a:lnTo>
                      <a:cubicBezTo>
                        <a:pt x="3" y="1144"/>
                        <a:pt x="6" y="1142"/>
                        <a:pt x="9" y="1141"/>
                      </a:cubicBezTo>
                      <a:lnTo>
                        <a:pt x="9" y="1141"/>
                      </a:lnTo>
                      <a:cubicBezTo>
                        <a:pt x="397" y="2423"/>
                        <a:pt x="663" y="4846"/>
                        <a:pt x="1897" y="5593"/>
                      </a:cubicBezTo>
                      <a:cubicBezTo>
                        <a:pt x="2071" y="5684"/>
                        <a:pt x="2207" y="5725"/>
                        <a:pt x="2311" y="5725"/>
                      </a:cubicBezTo>
                      <a:cubicBezTo>
                        <a:pt x="2657" y="5725"/>
                        <a:pt x="2659" y="5265"/>
                        <a:pt x="2584" y="4612"/>
                      </a:cubicBezTo>
                      <a:cubicBezTo>
                        <a:pt x="2486" y="3925"/>
                        <a:pt x="2224" y="3304"/>
                        <a:pt x="1864" y="2748"/>
                      </a:cubicBezTo>
                      <a:lnTo>
                        <a:pt x="1864" y="2748"/>
                      </a:lnTo>
                      <a:cubicBezTo>
                        <a:pt x="2313" y="2933"/>
                        <a:pt x="3593" y="3800"/>
                        <a:pt x="4397" y="3800"/>
                      </a:cubicBezTo>
                      <a:cubicBezTo>
                        <a:pt x="4588" y="3800"/>
                        <a:pt x="4753" y="3751"/>
                        <a:pt x="4872" y="3631"/>
                      </a:cubicBezTo>
                      <a:cubicBezTo>
                        <a:pt x="5461" y="2944"/>
                        <a:pt x="3336" y="1931"/>
                        <a:pt x="2911" y="1636"/>
                      </a:cubicBezTo>
                      <a:cubicBezTo>
                        <a:pt x="5209" y="1604"/>
                        <a:pt x="6482" y="1"/>
                        <a:pt x="4063" y="1"/>
                      </a:cubicBezTo>
                      <a:cubicBezTo>
                        <a:pt x="4039" y="1"/>
                        <a:pt x="4015" y="1"/>
                        <a:pt x="3990" y="1"/>
                      </a:cubicBezTo>
                      <a:cubicBezTo>
                        <a:pt x="3964" y="1"/>
                        <a:pt x="3938" y="0"/>
                        <a:pt x="3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5"/>
                <p:cNvSpPr/>
                <p:nvPr/>
              </p:nvSpPr>
              <p:spPr>
                <a:xfrm>
                  <a:off x="5218225" y="1509800"/>
                  <a:ext cx="68350" cy="102800"/>
                </a:xfrm>
                <a:custGeom>
                  <a:rect b="b" l="l" r="r" t="t"/>
                  <a:pathLst>
                    <a:path extrusionOk="0" h="4112" w="2734">
                      <a:moveTo>
                        <a:pt x="371" y="0"/>
                      </a:moveTo>
                      <a:cubicBezTo>
                        <a:pt x="176" y="0"/>
                        <a:pt x="0" y="256"/>
                        <a:pt x="178" y="433"/>
                      </a:cubicBezTo>
                      <a:cubicBezTo>
                        <a:pt x="668" y="924"/>
                        <a:pt x="1060" y="1480"/>
                        <a:pt x="1322" y="2134"/>
                      </a:cubicBezTo>
                      <a:cubicBezTo>
                        <a:pt x="1551" y="2755"/>
                        <a:pt x="1845" y="3376"/>
                        <a:pt x="2172" y="3997"/>
                      </a:cubicBezTo>
                      <a:cubicBezTo>
                        <a:pt x="2223" y="4078"/>
                        <a:pt x="2301" y="4112"/>
                        <a:pt x="2379" y="4112"/>
                      </a:cubicBezTo>
                      <a:cubicBezTo>
                        <a:pt x="2556" y="4112"/>
                        <a:pt x="2733" y="3940"/>
                        <a:pt x="2597" y="3736"/>
                      </a:cubicBezTo>
                      <a:cubicBezTo>
                        <a:pt x="2270" y="3115"/>
                        <a:pt x="1976" y="2461"/>
                        <a:pt x="1714" y="1807"/>
                      </a:cubicBezTo>
                      <a:cubicBezTo>
                        <a:pt x="1453" y="1153"/>
                        <a:pt x="1060" y="564"/>
                        <a:pt x="537" y="74"/>
                      </a:cubicBezTo>
                      <a:cubicBezTo>
                        <a:pt x="486" y="22"/>
                        <a:pt x="427" y="0"/>
                        <a:pt x="3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5"/>
                <p:cNvSpPr/>
                <p:nvPr/>
              </p:nvSpPr>
              <p:spPr>
                <a:xfrm>
                  <a:off x="5220200" y="1506725"/>
                  <a:ext cx="113475" cy="65175"/>
                </a:xfrm>
                <a:custGeom>
                  <a:rect b="b" l="l" r="r" t="t"/>
                  <a:pathLst>
                    <a:path extrusionOk="0" h="2607" w="4539">
                      <a:moveTo>
                        <a:pt x="289" y="0"/>
                      </a:moveTo>
                      <a:cubicBezTo>
                        <a:pt x="197" y="0"/>
                        <a:pt x="110" y="44"/>
                        <a:pt x="66" y="131"/>
                      </a:cubicBezTo>
                      <a:cubicBezTo>
                        <a:pt x="1" y="262"/>
                        <a:pt x="33" y="393"/>
                        <a:pt x="164" y="491"/>
                      </a:cubicBezTo>
                      <a:cubicBezTo>
                        <a:pt x="1341" y="1341"/>
                        <a:pt x="2649" y="2028"/>
                        <a:pt x="4022" y="2584"/>
                      </a:cubicBezTo>
                      <a:cubicBezTo>
                        <a:pt x="4059" y="2600"/>
                        <a:pt x="4094" y="2607"/>
                        <a:pt x="4128" y="2607"/>
                      </a:cubicBezTo>
                      <a:cubicBezTo>
                        <a:pt x="4372" y="2607"/>
                        <a:pt x="4538" y="2241"/>
                        <a:pt x="4251" y="2126"/>
                      </a:cubicBezTo>
                      <a:cubicBezTo>
                        <a:pt x="2911" y="1603"/>
                        <a:pt x="1603" y="883"/>
                        <a:pt x="426" y="33"/>
                      </a:cubicBezTo>
                      <a:cubicBezTo>
                        <a:pt x="382" y="11"/>
                        <a:pt x="335" y="0"/>
                        <a:pt x="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5221525" y="1493500"/>
                  <a:ext cx="132250" cy="28175"/>
                </a:xfrm>
                <a:custGeom>
                  <a:rect b="b" l="l" r="r" t="t"/>
                  <a:pathLst>
                    <a:path extrusionOk="0" h="1127" w="5290">
                      <a:moveTo>
                        <a:pt x="4911" y="0"/>
                      </a:moveTo>
                      <a:cubicBezTo>
                        <a:pt x="4892" y="0"/>
                        <a:pt x="4873" y="2"/>
                        <a:pt x="4852" y="6"/>
                      </a:cubicBezTo>
                      <a:cubicBezTo>
                        <a:pt x="3713" y="245"/>
                        <a:pt x="2489" y="633"/>
                        <a:pt x="1282" y="633"/>
                      </a:cubicBezTo>
                      <a:cubicBezTo>
                        <a:pt x="999" y="633"/>
                        <a:pt x="718" y="612"/>
                        <a:pt x="438" y="562"/>
                      </a:cubicBezTo>
                      <a:cubicBezTo>
                        <a:pt x="418" y="558"/>
                        <a:pt x="398" y="556"/>
                        <a:pt x="379" y="556"/>
                      </a:cubicBezTo>
                      <a:cubicBezTo>
                        <a:pt x="97" y="556"/>
                        <a:pt x="1" y="991"/>
                        <a:pt x="307" y="1053"/>
                      </a:cubicBezTo>
                      <a:cubicBezTo>
                        <a:pt x="618" y="1104"/>
                        <a:pt x="929" y="1127"/>
                        <a:pt x="1241" y="1127"/>
                      </a:cubicBezTo>
                      <a:cubicBezTo>
                        <a:pt x="2506" y="1127"/>
                        <a:pt x="3776" y="759"/>
                        <a:pt x="4983" y="497"/>
                      </a:cubicBezTo>
                      <a:cubicBezTo>
                        <a:pt x="5290" y="435"/>
                        <a:pt x="5194" y="0"/>
                        <a:pt x="49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35"/>
              <p:cNvGrpSpPr/>
              <p:nvPr/>
            </p:nvGrpSpPr>
            <p:grpSpPr>
              <a:xfrm>
                <a:off x="6323195" y="1928748"/>
                <a:ext cx="251632" cy="220856"/>
                <a:chOff x="5042000" y="1255775"/>
                <a:chExt cx="113650" cy="99750"/>
              </a:xfrm>
            </p:grpSpPr>
            <p:sp>
              <p:nvSpPr>
                <p:cNvPr id="675" name="Google Shape;675;p3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 name="Google Shape;678;p35"/>
              <p:cNvGrpSpPr/>
              <p:nvPr/>
            </p:nvGrpSpPr>
            <p:grpSpPr>
              <a:xfrm rot="-5400000">
                <a:off x="5180808" y="1061658"/>
                <a:ext cx="575002" cy="496567"/>
                <a:chOff x="5218225" y="1474825"/>
                <a:chExt cx="259700" cy="224275"/>
              </a:xfrm>
            </p:grpSpPr>
            <p:sp>
              <p:nvSpPr>
                <p:cNvPr id="679" name="Google Shape;679;p35"/>
                <p:cNvSpPr/>
                <p:nvPr/>
              </p:nvSpPr>
              <p:spPr>
                <a:xfrm>
                  <a:off x="5224300" y="1474825"/>
                  <a:ext cx="253625" cy="224275"/>
                </a:xfrm>
                <a:custGeom>
                  <a:rect b="b" l="l" r="r" t="t"/>
                  <a:pathLst>
                    <a:path extrusionOk="0" h="8971" w="10145">
                      <a:moveTo>
                        <a:pt x="6168" y="0"/>
                      </a:moveTo>
                      <a:cubicBezTo>
                        <a:pt x="4540" y="0"/>
                        <a:pt x="1352" y="995"/>
                        <a:pt x="0" y="1767"/>
                      </a:cubicBezTo>
                      <a:cubicBezTo>
                        <a:pt x="654" y="3729"/>
                        <a:pt x="1046" y="7587"/>
                        <a:pt x="2976" y="8732"/>
                      </a:cubicBezTo>
                      <a:cubicBezTo>
                        <a:pt x="3258" y="8896"/>
                        <a:pt x="3474" y="8971"/>
                        <a:pt x="3638" y="8971"/>
                      </a:cubicBezTo>
                      <a:cubicBezTo>
                        <a:pt x="4159" y="8971"/>
                        <a:pt x="4154" y="8222"/>
                        <a:pt x="4055" y="7228"/>
                      </a:cubicBezTo>
                      <a:cubicBezTo>
                        <a:pt x="3891" y="6181"/>
                        <a:pt x="3499" y="5200"/>
                        <a:pt x="2910" y="4317"/>
                      </a:cubicBezTo>
                      <a:lnTo>
                        <a:pt x="2910" y="4317"/>
                      </a:lnTo>
                      <a:cubicBezTo>
                        <a:pt x="3653" y="4609"/>
                        <a:pt x="5643" y="5977"/>
                        <a:pt x="6892" y="5977"/>
                      </a:cubicBezTo>
                      <a:cubicBezTo>
                        <a:pt x="7183" y="5977"/>
                        <a:pt x="7433" y="5903"/>
                        <a:pt x="7619" y="5723"/>
                      </a:cubicBezTo>
                      <a:cubicBezTo>
                        <a:pt x="8502" y="4644"/>
                        <a:pt x="5232" y="3042"/>
                        <a:pt x="4545" y="2584"/>
                      </a:cubicBezTo>
                      <a:cubicBezTo>
                        <a:pt x="8184" y="2552"/>
                        <a:pt x="10144" y="1"/>
                        <a:pt x="6319" y="1"/>
                      </a:cubicBezTo>
                      <a:cubicBezTo>
                        <a:pt x="6295" y="1"/>
                        <a:pt x="6270" y="1"/>
                        <a:pt x="6245" y="1"/>
                      </a:cubicBezTo>
                      <a:cubicBezTo>
                        <a:pt x="6220" y="1"/>
                        <a:pt x="6194" y="0"/>
                        <a:pt x="6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5"/>
                <p:cNvSpPr/>
                <p:nvPr/>
              </p:nvSpPr>
              <p:spPr>
                <a:xfrm>
                  <a:off x="5225925" y="1487900"/>
                  <a:ext cx="162075" cy="143150"/>
                </a:xfrm>
                <a:custGeom>
                  <a:rect b="b" l="l" r="r" t="t"/>
                  <a:pathLst>
                    <a:path extrusionOk="0" h="5726" w="6483">
                      <a:moveTo>
                        <a:pt x="3912" y="0"/>
                      </a:moveTo>
                      <a:cubicBezTo>
                        <a:pt x="2846" y="0"/>
                        <a:pt x="844" y="631"/>
                        <a:pt x="9" y="1141"/>
                      </a:cubicBezTo>
                      <a:lnTo>
                        <a:pt x="9" y="1141"/>
                      </a:lnTo>
                      <a:cubicBezTo>
                        <a:pt x="6" y="1131"/>
                        <a:pt x="3" y="1122"/>
                        <a:pt x="0" y="1113"/>
                      </a:cubicBezTo>
                      <a:lnTo>
                        <a:pt x="0" y="1146"/>
                      </a:lnTo>
                      <a:cubicBezTo>
                        <a:pt x="3" y="1144"/>
                        <a:pt x="6" y="1142"/>
                        <a:pt x="9" y="1141"/>
                      </a:cubicBezTo>
                      <a:lnTo>
                        <a:pt x="9" y="1141"/>
                      </a:lnTo>
                      <a:cubicBezTo>
                        <a:pt x="397" y="2423"/>
                        <a:pt x="663" y="4846"/>
                        <a:pt x="1897" y="5593"/>
                      </a:cubicBezTo>
                      <a:cubicBezTo>
                        <a:pt x="2071" y="5684"/>
                        <a:pt x="2207" y="5725"/>
                        <a:pt x="2311" y="5725"/>
                      </a:cubicBezTo>
                      <a:cubicBezTo>
                        <a:pt x="2657" y="5725"/>
                        <a:pt x="2659" y="5265"/>
                        <a:pt x="2584" y="4612"/>
                      </a:cubicBezTo>
                      <a:cubicBezTo>
                        <a:pt x="2486" y="3925"/>
                        <a:pt x="2224" y="3304"/>
                        <a:pt x="1864" y="2748"/>
                      </a:cubicBezTo>
                      <a:lnTo>
                        <a:pt x="1864" y="2748"/>
                      </a:lnTo>
                      <a:cubicBezTo>
                        <a:pt x="2313" y="2933"/>
                        <a:pt x="3593" y="3800"/>
                        <a:pt x="4397" y="3800"/>
                      </a:cubicBezTo>
                      <a:cubicBezTo>
                        <a:pt x="4588" y="3800"/>
                        <a:pt x="4753" y="3751"/>
                        <a:pt x="4872" y="3631"/>
                      </a:cubicBezTo>
                      <a:cubicBezTo>
                        <a:pt x="5461" y="2944"/>
                        <a:pt x="3336" y="1931"/>
                        <a:pt x="2911" y="1636"/>
                      </a:cubicBezTo>
                      <a:cubicBezTo>
                        <a:pt x="5209" y="1604"/>
                        <a:pt x="6482" y="1"/>
                        <a:pt x="4063" y="1"/>
                      </a:cubicBezTo>
                      <a:cubicBezTo>
                        <a:pt x="4039" y="1"/>
                        <a:pt x="4015" y="1"/>
                        <a:pt x="3990" y="1"/>
                      </a:cubicBezTo>
                      <a:cubicBezTo>
                        <a:pt x="3964" y="1"/>
                        <a:pt x="3938" y="0"/>
                        <a:pt x="3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5"/>
                <p:cNvSpPr/>
                <p:nvPr/>
              </p:nvSpPr>
              <p:spPr>
                <a:xfrm>
                  <a:off x="5218225" y="1509800"/>
                  <a:ext cx="68350" cy="102800"/>
                </a:xfrm>
                <a:custGeom>
                  <a:rect b="b" l="l" r="r" t="t"/>
                  <a:pathLst>
                    <a:path extrusionOk="0" h="4112" w="2734">
                      <a:moveTo>
                        <a:pt x="371" y="0"/>
                      </a:moveTo>
                      <a:cubicBezTo>
                        <a:pt x="176" y="0"/>
                        <a:pt x="0" y="256"/>
                        <a:pt x="178" y="433"/>
                      </a:cubicBezTo>
                      <a:cubicBezTo>
                        <a:pt x="668" y="924"/>
                        <a:pt x="1060" y="1480"/>
                        <a:pt x="1322" y="2134"/>
                      </a:cubicBezTo>
                      <a:cubicBezTo>
                        <a:pt x="1551" y="2755"/>
                        <a:pt x="1845" y="3376"/>
                        <a:pt x="2172" y="3997"/>
                      </a:cubicBezTo>
                      <a:cubicBezTo>
                        <a:pt x="2223" y="4078"/>
                        <a:pt x="2301" y="4112"/>
                        <a:pt x="2379" y="4112"/>
                      </a:cubicBezTo>
                      <a:cubicBezTo>
                        <a:pt x="2556" y="4112"/>
                        <a:pt x="2733" y="3940"/>
                        <a:pt x="2597" y="3736"/>
                      </a:cubicBezTo>
                      <a:cubicBezTo>
                        <a:pt x="2270" y="3115"/>
                        <a:pt x="1976" y="2461"/>
                        <a:pt x="1714" y="1807"/>
                      </a:cubicBezTo>
                      <a:cubicBezTo>
                        <a:pt x="1453" y="1153"/>
                        <a:pt x="1060" y="564"/>
                        <a:pt x="537" y="74"/>
                      </a:cubicBezTo>
                      <a:cubicBezTo>
                        <a:pt x="486" y="22"/>
                        <a:pt x="427" y="0"/>
                        <a:pt x="3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5220200" y="1506725"/>
                  <a:ext cx="113475" cy="65175"/>
                </a:xfrm>
                <a:custGeom>
                  <a:rect b="b" l="l" r="r" t="t"/>
                  <a:pathLst>
                    <a:path extrusionOk="0" h="2607" w="4539">
                      <a:moveTo>
                        <a:pt x="289" y="0"/>
                      </a:moveTo>
                      <a:cubicBezTo>
                        <a:pt x="197" y="0"/>
                        <a:pt x="110" y="44"/>
                        <a:pt x="66" y="131"/>
                      </a:cubicBezTo>
                      <a:cubicBezTo>
                        <a:pt x="1" y="262"/>
                        <a:pt x="33" y="393"/>
                        <a:pt x="164" y="491"/>
                      </a:cubicBezTo>
                      <a:cubicBezTo>
                        <a:pt x="1341" y="1341"/>
                        <a:pt x="2649" y="2028"/>
                        <a:pt x="4022" y="2584"/>
                      </a:cubicBezTo>
                      <a:cubicBezTo>
                        <a:pt x="4059" y="2600"/>
                        <a:pt x="4094" y="2607"/>
                        <a:pt x="4128" y="2607"/>
                      </a:cubicBezTo>
                      <a:cubicBezTo>
                        <a:pt x="4372" y="2607"/>
                        <a:pt x="4538" y="2241"/>
                        <a:pt x="4251" y="2126"/>
                      </a:cubicBezTo>
                      <a:cubicBezTo>
                        <a:pt x="2911" y="1603"/>
                        <a:pt x="1603" y="883"/>
                        <a:pt x="426" y="33"/>
                      </a:cubicBezTo>
                      <a:cubicBezTo>
                        <a:pt x="382" y="11"/>
                        <a:pt x="335" y="0"/>
                        <a:pt x="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5221525" y="1493500"/>
                  <a:ext cx="132250" cy="28175"/>
                </a:xfrm>
                <a:custGeom>
                  <a:rect b="b" l="l" r="r" t="t"/>
                  <a:pathLst>
                    <a:path extrusionOk="0" h="1127" w="5290">
                      <a:moveTo>
                        <a:pt x="4911" y="0"/>
                      </a:moveTo>
                      <a:cubicBezTo>
                        <a:pt x="4892" y="0"/>
                        <a:pt x="4873" y="2"/>
                        <a:pt x="4852" y="6"/>
                      </a:cubicBezTo>
                      <a:cubicBezTo>
                        <a:pt x="3713" y="245"/>
                        <a:pt x="2489" y="633"/>
                        <a:pt x="1282" y="633"/>
                      </a:cubicBezTo>
                      <a:cubicBezTo>
                        <a:pt x="999" y="633"/>
                        <a:pt x="718" y="612"/>
                        <a:pt x="438" y="562"/>
                      </a:cubicBezTo>
                      <a:cubicBezTo>
                        <a:pt x="418" y="558"/>
                        <a:pt x="398" y="556"/>
                        <a:pt x="379" y="556"/>
                      </a:cubicBezTo>
                      <a:cubicBezTo>
                        <a:pt x="97" y="556"/>
                        <a:pt x="1" y="991"/>
                        <a:pt x="307" y="1053"/>
                      </a:cubicBezTo>
                      <a:cubicBezTo>
                        <a:pt x="618" y="1104"/>
                        <a:pt x="929" y="1127"/>
                        <a:pt x="1241" y="1127"/>
                      </a:cubicBezTo>
                      <a:cubicBezTo>
                        <a:pt x="2506" y="1127"/>
                        <a:pt x="3776" y="759"/>
                        <a:pt x="4983" y="497"/>
                      </a:cubicBezTo>
                      <a:cubicBezTo>
                        <a:pt x="5290" y="435"/>
                        <a:pt x="5194" y="0"/>
                        <a:pt x="49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 name="Google Shape;684;p35"/>
              <p:cNvGrpSpPr/>
              <p:nvPr/>
            </p:nvGrpSpPr>
            <p:grpSpPr>
              <a:xfrm rot="10800000">
                <a:off x="1449245" y="1613944"/>
                <a:ext cx="575002" cy="496567"/>
                <a:chOff x="5218225" y="1474825"/>
                <a:chExt cx="259700" cy="224275"/>
              </a:xfrm>
            </p:grpSpPr>
            <p:sp>
              <p:nvSpPr>
                <p:cNvPr id="685" name="Google Shape;685;p35"/>
                <p:cNvSpPr/>
                <p:nvPr/>
              </p:nvSpPr>
              <p:spPr>
                <a:xfrm>
                  <a:off x="5224300" y="1474825"/>
                  <a:ext cx="253625" cy="224275"/>
                </a:xfrm>
                <a:custGeom>
                  <a:rect b="b" l="l" r="r" t="t"/>
                  <a:pathLst>
                    <a:path extrusionOk="0" h="8971" w="10145">
                      <a:moveTo>
                        <a:pt x="6168" y="0"/>
                      </a:moveTo>
                      <a:cubicBezTo>
                        <a:pt x="4540" y="0"/>
                        <a:pt x="1352" y="995"/>
                        <a:pt x="0" y="1767"/>
                      </a:cubicBezTo>
                      <a:cubicBezTo>
                        <a:pt x="654" y="3729"/>
                        <a:pt x="1046" y="7587"/>
                        <a:pt x="2976" y="8732"/>
                      </a:cubicBezTo>
                      <a:cubicBezTo>
                        <a:pt x="3258" y="8896"/>
                        <a:pt x="3474" y="8971"/>
                        <a:pt x="3638" y="8971"/>
                      </a:cubicBezTo>
                      <a:cubicBezTo>
                        <a:pt x="4159" y="8971"/>
                        <a:pt x="4154" y="8222"/>
                        <a:pt x="4055" y="7228"/>
                      </a:cubicBezTo>
                      <a:cubicBezTo>
                        <a:pt x="3891" y="6181"/>
                        <a:pt x="3499" y="5200"/>
                        <a:pt x="2910" y="4317"/>
                      </a:cubicBezTo>
                      <a:lnTo>
                        <a:pt x="2910" y="4317"/>
                      </a:lnTo>
                      <a:cubicBezTo>
                        <a:pt x="3653" y="4609"/>
                        <a:pt x="5643" y="5977"/>
                        <a:pt x="6892" y="5977"/>
                      </a:cubicBezTo>
                      <a:cubicBezTo>
                        <a:pt x="7183" y="5977"/>
                        <a:pt x="7433" y="5903"/>
                        <a:pt x="7619" y="5723"/>
                      </a:cubicBezTo>
                      <a:cubicBezTo>
                        <a:pt x="8502" y="4644"/>
                        <a:pt x="5232" y="3042"/>
                        <a:pt x="4545" y="2584"/>
                      </a:cubicBezTo>
                      <a:cubicBezTo>
                        <a:pt x="8184" y="2552"/>
                        <a:pt x="10144" y="1"/>
                        <a:pt x="6319" y="1"/>
                      </a:cubicBezTo>
                      <a:cubicBezTo>
                        <a:pt x="6295" y="1"/>
                        <a:pt x="6270" y="1"/>
                        <a:pt x="6245" y="1"/>
                      </a:cubicBezTo>
                      <a:cubicBezTo>
                        <a:pt x="6220" y="1"/>
                        <a:pt x="6194" y="0"/>
                        <a:pt x="6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5"/>
                <p:cNvSpPr/>
                <p:nvPr/>
              </p:nvSpPr>
              <p:spPr>
                <a:xfrm>
                  <a:off x="5225925" y="1487900"/>
                  <a:ext cx="162075" cy="143150"/>
                </a:xfrm>
                <a:custGeom>
                  <a:rect b="b" l="l" r="r" t="t"/>
                  <a:pathLst>
                    <a:path extrusionOk="0" h="5726" w="6483">
                      <a:moveTo>
                        <a:pt x="3912" y="0"/>
                      </a:moveTo>
                      <a:cubicBezTo>
                        <a:pt x="2846" y="0"/>
                        <a:pt x="844" y="631"/>
                        <a:pt x="9" y="1141"/>
                      </a:cubicBezTo>
                      <a:lnTo>
                        <a:pt x="9" y="1141"/>
                      </a:lnTo>
                      <a:cubicBezTo>
                        <a:pt x="6" y="1131"/>
                        <a:pt x="3" y="1122"/>
                        <a:pt x="0" y="1113"/>
                      </a:cubicBezTo>
                      <a:lnTo>
                        <a:pt x="0" y="1146"/>
                      </a:lnTo>
                      <a:cubicBezTo>
                        <a:pt x="3" y="1144"/>
                        <a:pt x="6" y="1142"/>
                        <a:pt x="9" y="1141"/>
                      </a:cubicBezTo>
                      <a:lnTo>
                        <a:pt x="9" y="1141"/>
                      </a:lnTo>
                      <a:cubicBezTo>
                        <a:pt x="397" y="2423"/>
                        <a:pt x="663" y="4846"/>
                        <a:pt x="1897" y="5593"/>
                      </a:cubicBezTo>
                      <a:cubicBezTo>
                        <a:pt x="2071" y="5684"/>
                        <a:pt x="2207" y="5725"/>
                        <a:pt x="2311" y="5725"/>
                      </a:cubicBezTo>
                      <a:cubicBezTo>
                        <a:pt x="2657" y="5725"/>
                        <a:pt x="2659" y="5265"/>
                        <a:pt x="2584" y="4612"/>
                      </a:cubicBezTo>
                      <a:cubicBezTo>
                        <a:pt x="2486" y="3925"/>
                        <a:pt x="2224" y="3304"/>
                        <a:pt x="1864" y="2748"/>
                      </a:cubicBezTo>
                      <a:lnTo>
                        <a:pt x="1864" y="2748"/>
                      </a:lnTo>
                      <a:cubicBezTo>
                        <a:pt x="2313" y="2933"/>
                        <a:pt x="3593" y="3800"/>
                        <a:pt x="4397" y="3800"/>
                      </a:cubicBezTo>
                      <a:cubicBezTo>
                        <a:pt x="4588" y="3800"/>
                        <a:pt x="4753" y="3751"/>
                        <a:pt x="4872" y="3631"/>
                      </a:cubicBezTo>
                      <a:cubicBezTo>
                        <a:pt x="5461" y="2944"/>
                        <a:pt x="3336" y="1931"/>
                        <a:pt x="2911" y="1636"/>
                      </a:cubicBezTo>
                      <a:cubicBezTo>
                        <a:pt x="5209" y="1604"/>
                        <a:pt x="6482" y="1"/>
                        <a:pt x="4063" y="1"/>
                      </a:cubicBezTo>
                      <a:cubicBezTo>
                        <a:pt x="4039" y="1"/>
                        <a:pt x="4015" y="1"/>
                        <a:pt x="3990" y="1"/>
                      </a:cubicBezTo>
                      <a:cubicBezTo>
                        <a:pt x="3964" y="1"/>
                        <a:pt x="3938" y="0"/>
                        <a:pt x="3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5"/>
                <p:cNvSpPr/>
                <p:nvPr/>
              </p:nvSpPr>
              <p:spPr>
                <a:xfrm>
                  <a:off x="5218225" y="1509800"/>
                  <a:ext cx="68350" cy="102800"/>
                </a:xfrm>
                <a:custGeom>
                  <a:rect b="b" l="l" r="r" t="t"/>
                  <a:pathLst>
                    <a:path extrusionOk="0" h="4112" w="2734">
                      <a:moveTo>
                        <a:pt x="371" y="0"/>
                      </a:moveTo>
                      <a:cubicBezTo>
                        <a:pt x="176" y="0"/>
                        <a:pt x="0" y="256"/>
                        <a:pt x="178" y="433"/>
                      </a:cubicBezTo>
                      <a:cubicBezTo>
                        <a:pt x="668" y="924"/>
                        <a:pt x="1060" y="1480"/>
                        <a:pt x="1322" y="2134"/>
                      </a:cubicBezTo>
                      <a:cubicBezTo>
                        <a:pt x="1551" y="2755"/>
                        <a:pt x="1845" y="3376"/>
                        <a:pt x="2172" y="3997"/>
                      </a:cubicBezTo>
                      <a:cubicBezTo>
                        <a:pt x="2223" y="4078"/>
                        <a:pt x="2301" y="4112"/>
                        <a:pt x="2379" y="4112"/>
                      </a:cubicBezTo>
                      <a:cubicBezTo>
                        <a:pt x="2556" y="4112"/>
                        <a:pt x="2733" y="3940"/>
                        <a:pt x="2597" y="3736"/>
                      </a:cubicBezTo>
                      <a:cubicBezTo>
                        <a:pt x="2270" y="3115"/>
                        <a:pt x="1976" y="2461"/>
                        <a:pt x="1714" y="1807"/>
                      </a:cubicBezTo>
                      <a:cubicBezTo>
                        <a:pt x="1453" y="1153"/>
                        <a:pt x="1060" y="564"/>
                        <a:pt x="537" y="74"/>
                      </a:cubicBezTo>
                      <a:cubicBezTo>
                        <a:pt x="486" y="22"/>
                        <a:pt x="427" y="0"/>
                        <a:pt x="3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5"/>
                <p:cNvSpPr/>
                <p:nvPr/>
              </p:nvSpPr>
              <p:spPr>
                <a:xfrm>
                  <a:off x="5220200" y="1506725"/>
                  <a:ext cx="113475" cy="65175"/>
                </a:xfrm>
                <a:custGeom>
                  <a:rect b="b" l="l" r="r" t="t"/>
                  <a:pathLst>
                    <a:path extrusionOk="0" h="2607" w="4539">
                      <a:moveTo>
                        <a:pt x="289" y="0"/>
                      </a:moveTo>
                      <a:cubicBezTo>
                        <a:pt x="197" y="0"/>
                        <a:pt x="110" y="44"/>
                        <a:pt x="66" y="131"/>
                      </a:cubicBezTo>
                      <a:cubicBezTo>
                        <a:pt x="1" y="262"/>
                        <a:pt x="33" y="393"/>
                        <a:pt x="164" y="491"/>
                      </a:cubicBezTo>
                      <a:cubicBezTo>
                        <a:pt x="1341" y="1341"/>
                        <a:pt x="2649" y="2028"/>
                        <a:pt x="4022" y="2584"/>
                      </a:cubicBezTo>
                      <a:cubicBezTo>
                        <a:pt x="4059" y="2600"/>
                        <a:pt x="4094" y="2607"/>
                        <a:pt x="4128" y="2607"/>
                      </a:cubicBezTo>
                      <a:cubicBezTo>
                        <a:pt x="4372" y="2607"/>
                        <a:pt x="4538" y="2241"/>
                        <a:pt x="4251" y="2126"/>
                      </a:cubicBezTo>
                      <a:cubicBezTo>
                        <a:pt x="2911" y="1603"/>
                        <a:pt x="1603" y="883"/>
                        <a:pt x="426" y="33"/>
                      </a:cubicBezTo>
                      <a:cubicBezTo>
                        <a:pt x="382" y="11"/>
                        <a:pt x="335" y="0"/>
                        <a:pt x="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5"/>
                <p:cNvSpPr/>
                <p:nvPr/>
              </p:nvSpPr>
              <p:spPr>
                <a:xfrm>
                  <a:off x="5221525" y="1493500"/>
                  <a:ext cx="132250" cy="28175"/>
                </a:xfrm>
                <a:custGeom>
                  <a:rect b="b" l="l" r="r" t="t"/>
                  <a:pathLst>
                    <a:path extrusionOk="0" h="1127" w="5290">
                      <a:moveTo>
                        <a:pt x="4911" y="0"/>
                      </a:moveTo>
                      <a:cubicBezTo>
                        <a:pt x="4892" y="0"/>
                        <a:pt x="4873" y="2"/>
                        <a:pt x="4852" y="6"/>
                      </a:cubicBezTo>
                      <a:cubicBezTo>
                        <a:pt x="3713" y="245"/>
                        <a:pt x="2489" y="633"/>
                        <a:pt x="1282" y="633"/>
                      </a:cubicBezTo>
                      <a:cubicBezTo>
                        <a:pt x="999" y="633"/>
                        <a:pt x="718" y="612"/>
                        <a:pt x="438" y="562"/>
                      </a:cubicBezTo>
                      <a:cubicBezTo>
                        <a:pt x="418" y="558"/>
                        <a:pt x="398" y="556"/>
                        <a:pt x="379" y="556"/>
                      </a:cubicBezTo>
                      <a:cubicBezTo>
                        <a:pt x="97" y="556"/>
                        <a:pt x="1" y="991"/>
                        <a:pt x="307" y="1053"/>
                      </a:cubicBezTo>
                      <a:cubicBezTo>
                        <a:pt x="618" y="1104"/>
                        <a:pt x="929" y="1127"/>
                        <a:pt x="1241" y="1127"/>
                      </a:cubicBezTo>
                      <a:cubicBezTo>
                        <a:pt x="2506" y="1127"/>
                        <a:pt x="3776" y="759"/>
                        <a:pt x="4983" y="497"/>
                      </a:cubicBezTo>
                      <a:cubicBezTo>
                        <a:pt x="5290" y="435"/>
                        <a:pt x="5194" y="0"/>
                        <a:pt x="49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35"/>
              <p:cNvGrpSpPr/>
              <p:nvPr/>
            </p:nvGrpSpPr>
            <p:grpSpPr>
              <a:xfrm>
                <a:off x="3039726" y="1199520"/>
                <a:ext cx="251632" cy="220856"/>
                <a:chOff x="5042000" y="1255775"/>
                <a:chExt cx="113650" cy="99750"/>
              </a:xfrm>
            </p:grpSpPr>
            <p:sp>
              <p:nvSpPr>
                <p:cNvPr id="691" name="Google Shape;691;p35"/>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5"/>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5"/>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 name="Google Shape;694;p35"/>
              <p:cNvGrpSpPr/>
              <p:nvPr/>
            </p:nvGrpSpPr>
            <p:grpSpPr>
              <a:xfrm>
                <a:off x="937479" y="2697722"/>
                <a:ext cx="251632" cy="220856"/>
                <a:chOff x="5042000" y="1131200"/>
                <a:chExt cx="113650" cy="99750"/>
              </a:xfrm>
            </p:grpSpPr>
            <p:sp>
              <p:nvSpPr>
                <p:cNvPr id="695" name="Google Shape;695;p35"/>
                <p:cNvSpPr/>
                <p:nvPr/>
              </p:nvSpPr>
              <p:spPr>
                <a:xfrm>
                  <a:off x="5042000" y="1145900"/>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5"/>
                <p:cNvSpPr/>
                <p:nvPr/>
              </p:nvSpPr>
              <p:spPr>
                <a:xfrm>
                  <a:off x="5110650" y="1131200"/>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5"/>
                <p:cNvSpPr/>
                <p:nvPr/>
              </p:nvSpPr>
              <p:spPr>
                <a:xfrm>
                  <a:off x="5086150" y="1194950"/>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 name="Google Shape;698;p35"/>
              <p:cNvGrpSpPr/>
              <p:nvPr/>
            </p:nvGrpSpPr>
            <p:grpSpPr>
              <a:xfrm rot="-5400000">
                <a:off x="1157650" y="3785607"/>
                <a:ext cx="569027" cy="706699"/>
                <a:chOff x="6095413" y="2311605"/>
                <a:chExt cx="257002" cy="319181"/>
              </a:xfrm>
            </p:grpSpPr>
            <p:sp>
              <p:nvSpPr>
                <p:cNvPr id="699" name="Google Shape;699;p35"/>
                <p:cNvSpPr/>
                <p:nvPr/>
              </p:nvSpPr>
              <p:spPr>
                <a:xfrm rot="-3010565">
                  <a:off x="6148523" y="2344736"/>
                  <a:ext cx="167487" cy="173060"/>
                </a:xfrm>
                <a:custGeom>
                  <a:rect b="b" l="l" r="r" t="t"/>
                  <a:pathLst>
                    <a:path extrusionOk="0" h="6918" w="6704">
                      <a:moveTo>
                        <a:pt x="3037" y="0"/>
                      </a:moveTo>
                      <a:cubicBezTo>
                        <a:pt x="843" y="0"/>
                        <a:pt x="29" y="5117"/>
                        <a:pt x="1" y="6675"/>
                      </a:cubicBezTo>
                      <a:cubicBezTo>
                        <a:pt x="1" y="6741"/>
                        <a:pt x="33" y="6806"/>
                        <a:pt x="99" y="6871"/>
                      </a:cubicBezTo>
                      <a:cubicBezTo>
                        <a:pt x="122" y="6895"/>
                        <a:pt x="178" y="6918"/>
                        <a:pt x="232" y="6918"/>
                      </a:cubicBezTo>
                      <a:cubicBezTo>
                        <a:pt x="254" y="6918"/>
                        <a:pt x="276" y="6914"/>
                        <a:pt x="295" y="6904"/>
                      </a:cubicBezTo>
                      <a:cubicBezTo>
                        <a:pt x="2028" y="6512"/>
                        <a:pt x="6704" y="2130"/>
                        <a:pt x="4153" y="397"/>
                      </a:cubicBezTo>
                      <a:cubicBezTo>
                        <a:pt x="3747" y="122"/>
                        <a:pt x="3376" y="0"/>
                        <a:pt x="30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5"/>
                <p:cNvSpPr/>
                <p:nvPr/>
              </p:nvSpPr>
              <p:spPr>
                <a:xfrm rot="-3010565">
                  <a:off x="6137644" y="2423042"/>
                  <a:ext cx="153322" cy="181590"/>
                </a:xfrm>
                <a:custGeom>
                  <a:rect b="b" l="l" r="r" t="t"/>
                  <a:pathLst>
                    <a:path extrusionOk="0" h="7259" w="6137">
                      <a:moveTo>
                        <a:pt x="5875" y="0"/>
                      </a:moveTo>
                      <a:cubicBezTo>
                        <a:pt x="5766" y="0"/>
                        <a:pt x="5657" y="68"/>
                        <a:pt x="5628" y="215"/>
                      </a:cubicBezTo>
                      <a:cubicBezTo>
                        <a:pt x="5203" y="2896"/>
                        <a:pt x="2849" y="5774"/>
                        <a:pt x="298" y="6755"/>
                      </a:cubicBezTo>
                      <a:cubicBezTo>
                        <a:pt x="1" y="6844"/>
                        <a:pt x="109" y="7258"/>
                        <a:pt x="377" y="7258"/>
                      </a:cubicBezTo>
                      <a:cubicBezTo>
                        <a:pt x="404" y="7258"/>
                        <a:pt x="432" y="7254"/>
                        <a:pt x="462" y="7245"/>
                      </a:cubicBezTo>
                      <a:cubicBezTo>
                        <a:pt x="3208" y="6199"/>
                        <a:pt x="5661" y="3158"/>
                        <a:pt x="6118" y="280"/>
                      </a:cubicBezTo>
                      <a:cubicBezTo>
                        <a:pt x="6136" y="101"/>
                        <a:pt x="6006" y="0"/>
                        <a:pt x="58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 name="Google Shape;701;p35"/>
              <p:cNvGrpSpPr/>
              <p:nvPr/>
            </p:nvGrpSpPr>
            <p:grpSpPr>
              <a:xfrm>
                <a:off x="6188241" y="1318245"/>
                <a:ext cx="521476" cy="478854"/>
                <a:chOff x="5874900" y="2285650"/>
                <a:chExt cx="235525" cy="216275"/>
              </a:xfrm>
            </p:grpSpPr>
            <p:sp>
              <p:nvSpPr>
                <p:cNvPr id="702" name="Google Shape;702;p35"/>
                <p:cNvSpPr/>
                <p:nvPr/>
              </p:nvSpPr>
              <p:spPr>
                <a:xfrm>
                  <a:off x="5942825" y="2285650"/>
                  <a:ext cx="167600" cy="172950"/>
                </a:xfrm>
                <a:custGeom>
                  <a:rect b="b" l="l" r="r" t="t"/>
                  <a:pathLst>
                    <a:path extrusionOk="0" h="6918" w="6704">
                      <a:moveTo>
                        <a:pt x="3037" y="0"/>
                      </a:moveTo>
                      <a:cubicBezTo>
                        <a:pt x="843" y="0"/>
                        <a:pt x="29" y="5117"/>
                        <a:pt x="1" y="6675"/>
                      </a:cubicBezTo>
                      <a:cubicBezTo>
                        <a:pt x="1" y="6741"/>
                        <a:pt x="33" y="6806"/>
                        <a:pt x="99" y="6871"/>
                      </a:cubicBezTo>
                      <a:cubicBezTo>
                        <a:pt x="122" y="6895"/>
                        <a:pt x="178" y="6918"/>
                        <a:pt x="232" y="6918"/>
                      </a:cubicBezTo>
                      <a:cubicBezTo>
                        <a:pt x="254" y="6918"/>
                        <a:pt x="276" y="6914"/>
                        <a:pt x="295" y="6904"/>
                      </a:cubicBezTo>
                      <a:cubicBezTo>
                        <a:pt x="2028" y="6512"/>
                        <a:pt x="6704" y="2130"/>
                        <a:pt x="4153" y="397"/>
                      </a:cubicBezTo>
                      <a:cubicBezTo>
                        <a:pt x="3747" y="122"/>
                        <a:pt x="3376" y="0"/>
                        <a:pt x="30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5"/>
                <p:cNvSpPr/>
                <p:nvPr/>
              </p:nvSpPr>
              <p:spPr>
                <a:xfrm>
                  <a:off x="5874900" y="2320450"/>
                  <a:ext cx="153425" cy="181475"/>
                </a:xfrm>
                <a:custGeom>
                  <a:rect b="b" l="l" r="r" t="t"/>
                  <a:pathLst>
                    <a:path extrusionOk="0" h="7259" w="6137">
                      <a:moveTo>
                        <a:pt x="5875" y="0"/>
                      </a:moveTo>
                      <a:cubicBezTo>
                        <a:pt x="5766" y="0"/>
                        <a:pt x="5657" y="68"/>
                        <a:pt x="5628" y="215"/>
                      </a:cubicBezTo>
                      <a:cubicBezTo>
                        <a:pt x="5203" y="2896"/>
                        <a:pt x="2849" y="5774"/>
                        <a:pt x="298" y="6755"/>
                      </a:cubicBezTo>
                      <a:cubicBezTo>
                        <a:pt x="1" y="6844"/>
                        <a:pt x="109" y="7258"/>
                        <a:pt x="377" y="7258"/>
                      </a:cubicBezTo>
                      <a:cubicBezTo>
                        <a:pt x="404" y="7258"/>
                        <a:pt x="432" y="7254"/>
                        <a:pt x="462" y="7245"/>
                      </a:cubicBezTo>
                      <a:cubicBezTo>
                        <a:pt x="3208" y="6199"/>
                        <a:pt x="5661" y="3158"/>
                        <a:pt x="6118" y="280"/>
                      </a:cubicBezTo>
                      <a:cubicBezTo>
                        <a:pt x="6136" y="101"/>
                        <a:pt x="6006" y="0"/>
                        <a:pt x="58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 name="Google Shape;704;p35"/>
              <p:cNvGrpSpPr/>
              <p:nvPr/>
            </p:nvGrpSpPr>
            <p:grpSpPr>
              <a:xfrm>
                <a:off x="4946919" y="1499571"/>
                <a:ext cx="1083004" cy="2354636"/>
                <a:chOff x="5269250" y="2611925"/>
                <a:chExt cx="520750" cy="1132200"/>
              </a:xfrm>
            </p:grpSpPr>
            <p:sp>
              <p:nvSpPr>
                <p:cNvPr id="705" name="Google Shape;705;p35"/>
                <p:cNvSpPr/>
                <p:nvPr/>
              </p:nvSpPr>
              <p:spPr>
                <a:xfrm>
                  <a:off x="5269250" y="2611925"/>
                  <a:ext cx="520750" cy="1132200"/>
                </a:xfrm>
                <a:custGeom>
                  <a:rect b="b" l="l" r="r" t="t"/>
                  <a:pathLst>
                    <a:path extrusionOk="0" h="45288" w="2083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5"/>
                <p:cNvSpPr/>
                <p:nvPr/>
              </p:nvSpPr>
              <p:spPr>
                <a:xfrm>
                  <a:off x="5375525" y="2730650"/>
                  <a:ext cx="309825" cy="998550"/>
                </a:xfrm>
                <a:custGeom>
                  <a:rect b="b" l="l" r="r" t="t"/>
                  <a:pathLst>
                    <a:path extrusionOk="0" h="39942" w="12393">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5"/>
                <p:cNvSpPr/>
                <p:nvPr/>
              </p:nvSpPr>
              <p:spPr>
                <a:xfrm>
                  <a:off x="5600650" y="2767750"/>
                  <a:ext cx="114650" cy="87200"/>
                </a:xfrm>
                <a:custGeom>
                  <a:rect b="b" l="l" r="r" t="t"/>
                  <a:pathLst>
                    <a:path extrusionOk="0" h="3488" w="4586">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5"/>
                <p:cNvSpPr/>
                <p:nvPr/>
              </p:nvSpPr>
              <p:spPr>
                <a:xfrm>
                  <a:off x="5514125" y="2889900"/>
                  <a:ext cx="183650" cy="111475"/>
                </a:xfrm>
                <a:custGeom>
                  <a:rect b="b" l="l" r="r" t="t"/>
                  <a:pathLst>
                    <a:path extrusionOk="0" h="4459" w="7346">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5"/>
                <p:cNvSpPr/>
                <p:nvPr/>
              </p:nvSpPr>
              <p:spPr>
                <a:xfrm>
                  <a:off x="5488175" y="3009725"/>
                  <a:ext cx="135550" cy="113975"/>
                </a:xfrm>
                <a:custGeom>
                  <a:rect b="b" l="l" r="r" t="t"/>
                  <a:pathLst>
                    <a:path extrusionOk="0" h="4559" w="5422">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5"/>
                <p:cNvSpPr/>
                <p:nvPr/>
              </p:nvSpPr>
              <p:spPr>
                <a:xfrm>
                  <a:off x="5411050" y="3114850"/>
                  <a:ext cx="205350" cy="166000"/>
                </a:xfrm>
                <a:custGeom>
                  <a:rect b="b" l="l" r="r" t="t"/>
                  <a:pathLst>
                    <a:path extrusionOk="0" h="6640" w="8214">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5"/>
                <p:cNvSpPr/>
                <p:nvPr/>
              </p:nvSpPr>
              <p:spPr>
                <a:xfrm>
                  <a:off x="5372575" y="3295825"/>
                  <a:ext cx="183550" cy="154825"/>
                </a:xfrm>
                <a:custGeom>
                  <a:rect b="b" l="l" r="r" t="t"/>
                  <a:pathLst>
                    <a:path extrusionOk="0" h="6193" w="7342">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5"/>
                <p:cNvSpPr/>
                <p:nvPr/>
              </p:nvSpPr>
              <p:spPr>
                <a:xfrm>
                  <a:off x="5353925" y="3462025"/>
                  <a:ext cx="150050" cy="97700"/>
                </a:xfrm>
                <a:custGeom>
                  <a:rect b="b" l="l" r="r" t="t"/>
                  <a:pathLst>
                    <a:path extrusionOk="0" h="3908" w="6002">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 name="Google Shape;713;p35"/>
              <p:cNvGrpSpPr/>
              <p:nvPr/>
            </p:nvGrpSpPr>
            <p:grpSpPr>
              <a:xfrm>
                <a:off x="5467143" y="2234512"/>
                <a:ext cx="1989753" cy="1913480"/>
                <a:chOff x="4531600" y="1944475"/>
                <a:chExt cx="956750" cy="920075"/>
              </a:xfrm>
            </p:grpSpPr>
            <p:sp>
              <p:nvSpPr>
                <p:cNvPr id="714" name="Google Shape;714;p35"/>
                <p:cNvSpPr/>
                <p:nvPr/>
              </p:nvSpPr>
              <p:spPr>
                <a:xfrm>
                  <a:off x="4531600" y="1944475"/>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5"/>
                <p:cNvSpPr/>
                <p:nvPr/>
              </p:nvSpPr>
              <p:spPr>
                <a:xfrm>
                  <a:off x="4656300" y="2089375"/>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5"/>
                <p:cNvSpPr/>
                <p:nvPr/>
              </p:nvSpPr>
              <p:spPr>
                <a:xfrm>
                  <a:off x="4720725" y="2518075"/>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5"/>
                <p:cNvSpPr/>
                <p:nvPr/>
              </p:nvSpPr>
              <p:spPr>
                <a:xfrm>
                  <a:off x="4845150" y="2336650"/>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5"/>
                <p:cNvSpPr/>
                <p:nvPr/>
              </p:nvSpPr>
              <p:spPr>
                <a:xfrm>
                  <a:off x="5001125" y="2227300"/>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5"/>
                <p:cNvSpPr/>
                <p:nvPr/>
              </p:nvSpPr>
              <p:spPr>
                <a:xfrm>
                  <a:off x="5113925" y="2118350"/>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35"/>
              <p:cNvGrpSpPr/>
              <p:nvPr/>
            </p:nvGrpSpPr>
            <p:grpSpPr>
              <a:xfrm rot="1472793">
                <a:off x="5262958" y="2882778"/>
                <a:ext cx="1286956" cy="993969"/>
                <a:chOff x="5517750" y="1707725"/>
                <a:chExt cx="618800" cy="477925"/>
              </a:xfrm>
            </p:grpSpPr>
            <p:sp>
              <p:nvSpPr>
                <p:cNvPr id="721" name="Google Shape;721;p35"/>
                <p:cNvSpPr/>
                <p:nvPr/>
              </p:nvSpPr>
              <p:spPr>
                <a:xfrm>
                  <a:off x="5517750" y="17077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a:off x="5589700" y="18786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5650025" y="19328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5706100" y="19326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5709625" y="20145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 name="Google Shape;726;p35"/>
              <p:cNvSpPr/>
              <p:nvPr/>
            </p:nvSpPr>
            <p:spPr>
              <a:xfrm>
                <a:off x="2435877" y="2215175"/>
                <a:ext cx="2225435" cy="1232586"/>
              </a:xfrm>
              <a:custGeom>
                <a:rect b="b" l="l" r="r" t="t"/>
                <a:pathLst>
                  <a:path extrusionOk="0" h="23707" w="42803">
                    <a:moveTo>
                      <a:pt x="20993" y="0"/>
                    </a:moveTo>
                    <a:cubicBezTo>
                      <a:pt x="16088" y="262"/>
                      <a:pt x="18802" y="10627"/>
                      <a:pt x="18246" y="13341"/>
                    </a:cubicBezTo>
                    <a:cubicBezTo>
                      <a:pt x="16258" y="12423"/>
                      <a:pt x="9510" y="9330"/>
                      <a:pt x="4929" y="9330"/>
                    </a:cubicBezTo>
                    <a:cubicBezTo>
                      <a:pt x="2655" y="9330"/>
                      <a:pt x="915" y="10092"/>
                      <a:pt x="557" y="12262"/>
                    </a:cubicBezTo>
                    <a:cubicBezTo>
                      <a:pt x="1" y="16611"/>
                      <a:pt x="10072" y="22889"/>
                      <a:pt x="13636" y="23706"/>
                    </a:cubicBezTo>
                    <a:lnTo>
                      <a:pt x="35969" y="21254"/>
                    </a:lnTo>
                    <a:cubicBezTo>
                      <a:pt x="38421" y="17690"/>
                      <a:pt x="42803" y="7619"/>
                      <a:pt x="40056" y="3270"/>
                    </a:cubicBezTo>
                    <a:cubicBezTo>
                      <a:pt x="39023" y="1646"/>
                      <a:pt x="37834" y="993"/>
                      <a:pt x="36604" y="993"/>
                    </a:cubicBezTo>
                    <a:cubicBezTo>
                      <a:pt x="32660" y="993"/>
                      <a:pt x="28293" y="7711"/>
                      <a:pt x="27271" y="10627"/>
                    </a:cubicBezTo>
                    <a:cubicBezTo>
                      <a:pt x="25342" y="8698"/>
                      <a:pt x="24263" y="0"/>
                      <a:pt x="209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flipH="1">
                <a:off x="3310301" y="1107342"/>
                <a:ext cx="953709" cy="2354671"/>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 name="Google Shape;728;p35"/>
              <p:cNvGrpSpPr/>
              <p:nvPr/>
            </p:nvGrpSpPr>
            <p:grpSpPr>
              <a:xfrm>
                <a:off x="1271029" y="2416472"/>
                <a:ext cx="1742633" cy="1934121"/>
                <a:chOff x="6073625" y="2772425"/>
                <a:chExt cx="837925" cy="930000"/>
              </a:xfrm>
            </p:grpSpPr>
            <p:sp>
              <p:nvSpPr>
                <p:cNvPr id="729" name="Google Shape;729;p35"/>
                <p:cNvSpPr/>
                <p:nvPr/>
              </p:nvSpPr>
              <p:spPr>
                <a:xfrm>
                  <a:off x="6073625" y="2772425"/>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5"/>
                <p:cNvSpPr/>
                <p:nvPr/>
              </p:nvSpPr>
              <p:spPr>
                <a:xfrm>
                  <a:off x="6202150" y="2858025"/>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5"/>
                <p:cNvSpPr/>
                <p:nvPr/>
              </p:nvSpPr>
              <p:spPr>
                <a:xfrm>
                  <a:off x="6166500" y="2859000"/>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6214675" y="2967100"/>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5"/>
                <p:cNvSpPr/>
                <p:nvPr/>
              </p:nvSpPr>
              <p:spPr>
                <a:xfrm>
                  <a:off x="6311500" y="3103375"/>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 name="Google Shape;734;p35"/>
              <p:cNvGrpSpPr/>
              <p:nvPr/>
            </p:nvGrpSpPr>
            <p:grpSpPr>
              <a:xfrm>
                <a:off x="1991305" y="1624971"/>
                <a:ext cx="1649618" cy="2182749"/>
                <a:chOff x="5908250" y="536500"/>
                <a:chExt cx="793200" cy="1049550"/>
              </a:xfrm>
            </p:grpSpPr>
            <p:sp>
              <p:nvSpPr>
                <p:cNvPr id="735" name="Google Shape;735;p35"/>
                <p:cNvSpPr/>
                <p:nvPr/>
              </p:nvSpPr>
              <p:spPr>
                <a:xfrm>
                  <a:off x="5908250" y="536500"/>
                  <a:ext cx="793200" cy="1049550"/>
                </a:xfrm>
                <a:custGeom>
                  <a:rect b="b" l="l" r="r" t="t"/>
                  <a:pathLst>
                    <a:path extrusionOk="0" h="41982" w="31728">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5"/>
                <p:cNvSpPr/>
                <p:nvPr/>
              </p:nvSpPr>
              <p:spPr>
                <a:xfrm>
                  <a:off x="6264900" y="578275"/>
                  <a:ext cx="308550" cy="982625"/>
                </a:xfrm>
                <a:custGeom>
                  <a:rect b="b" l="l" r="r" t="t"/>
                  <a:pathLst>
                    <a:path extrusionOk="0" h="39305" w="12342">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5"/>
                <p:cNvSpPr/>
                <p:nvPr/>
              </p:nvSpPr>
              <p:spPr>
                <a:xfrm>
                  <a:off x="6171500" y="727075"/>
                  <a:ext cx="371850" cy="138800"/>
                </a:xfrm>
                <a:custGeom>
                  <a:rect b="b" l="l" r="r" t="t"/>
                  <a:pathLst>
                    <a:path extrusionOk="0" h="5552" w="14874">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5"/>
                <p:cNvSpPr/>
                <p:nvPr/>
              </p:nvSpPr>
              <p:spPr>
                <a:xfrm>
                  <a:off x="6061800" y="845825"/>
                  <a:ext cx="505450" cy="114975"/>
                </a:xfrm>
                <a:custGeom>
                  <a:rect b="b" l="l" r="r" t="t"/>
                  <a:pathLst>
                    <a:path extrusionOk="0" h="4599" w="20218">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5"/>
                <p:cNvSpPr/>
                <p:nvPr/>
              </p:nvSpPr>
              <p:spPr>
                <a:xfrm>
                  <a:off x="5972900" y="995425"/>
                  <a:ext cx="586700" cy="75025"/>
                </a:xfrm>
                <a:custGeom>
                  <a:rect b="b" l="l" r="r" t="t"/>
                  <a:pathLst>
                    <a:path extrusionOk="0" h="3001" w="23468">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5"/>
                <p:cNvSpPr/>
                <p:nvPr/>
              </p:nvSpPr>
              <p:spPr>
                <a:xfrm>
                  <a:off x="6049100" y="1128500"/>
                  <a:ext cx="520700" cy="69875"/>
                </a:xfrm>
                <a:custGeom>
                  <a:rect b="b" l="l" r="r" t="t"/>
                  <a:pathLst>
                    <a:path extrusionOk="0" h="2795" w="20828">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 name="Google Shape;741;p35"/>
              <p:cNvGrpSpPr/>
              <p:nvPr/>
            </p:nvGrpSpPr>
            <p:grpSpPr>
              <a:xfrm rot="-2700000">
                <a:off x="2630043" y="2544018"/>
                <a:ext cx="1286945" cy="993961"/>
                <a:chOff x="5517750" y="1707725"/>
                <a:chExt cx="618800" cy="477925"/>
              </a:xfrm>
            </p:grpSpPr>
            <p:sp>
              <p:nvSpPr>
                <p:cNvPr id="742" name="Google Shape;742;p35"/>
                <p:cNvSpPr/>
                <p:nvPr/>
              </p:nvSpPr>
              <p:spPr>
                <a:xfrm>
                  <a:off x="5517750" y="1707725"/>
                  <a:ext cx="618800" cy="466075"/>
                </a:xfrm>
                <a:custGeom>
                  <a:rect b="b" l="l" r="r" t="t"/>
                  <a:pathLst>
                    <a:path extrusionOk="0" h="18643" w="24752">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5"/>
                <p:cNvSpPr/>
                <p:nvPr/>
              </p:nvSpPr>
              <p:spPr>
                <a:xfrm>
                  <a:off x="5589700" y="1878600"/>
                  <a:ext cx="396975" cy="298450"/>
                </a:xfrm>
                <a:custGeom>
                  <a:rect b="b" l="l" r="r" t="t"/>
                  <a:pathLst>
                    <a:path extrusionOk="0" h="11938" w="15879">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5"/>
                <p:cNvSpPr/>
                <p:nvPr/>
              </p:nvSpPr>
              <p:spPr>
                <a:xfrm>
                  <a:off x="5650025" y="1932800"/>
                  <a:ext cx="68025" cy="247125"/>
                </a:xfrm>
                <a:custGeom>
                  <a:rect b="b" l="l" r="r" t="t"/>
                  <a:pathLst>
                    <a:path extrusionOk="0" h="9885" w="2721">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5"/>
                <p:cNvSpPr/>
                <p:nvPr/>
              </p:nvSpPr>
              <p:spPr>
                <a:xfrm>
                  <a:off x="5706100" y="1932675"/>
                  <a:ext cx="101675" cy="252975"/>
                </a:xfrm>
                <a:custGeom>
                  <a:rect b="b" l="l" r="r" t="t"/>
                  <a:pathLst>
                    <a:path extrusionOk="0" h="10119" w="4067">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5"/>
                <p:cNvSpPr/>
                <p:nvPr/>
              </p:nvSpPr>
              <p:spPr>
                <a:xfrm>
                  <a:off x="5709625" y="2014525"/>
                  <a:ext cx="237225" cy="166450"/>
                </a:xfrm>
                <a:custGeom>
                  <a:rect b="b" l="l" r="r" t="t"/>
                  <a:pathLst>
                    <a:path extrusionOk="0" h="6658" w="9489">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 name="Google Shape;747;p35"/>
              <p:cNvSpPr/>
              <p:nvPr/>
            </p:nvSpPr>
            <p:spPr>
              <a:xfrm rot="3599725">
                <a:off x="6554411" y="3205640"/>
                <a:ext cx="567865" cy="1402038"/>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5"/>
              <p:cNvSpPr/>
              <p:nvPr/>
            </p:nvSpPr>
            <p:spPr>
              <a:xfrm>
                <a:off x="4560340" y="674499"/>
                <a:ext cx="659681" cy="2787422"/>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 name="Google Shape;749;p35"/>
              <p:cNvGrpSpPr/>
              <p:nvPr/>
            </p:nvGrpSpPr>
            <p:grpSpPr>
              <a:xfrm rot="-6383177">
                <a:off x="974472" y="2783656"/>
                <a:ext cx="1566670" cy="1869002"/>
                <a:chOff x="3768000" y="2982868"/>
                <a:chExt cx="753325" cy="898700"/>
              </a:xfrm>
            </p:grpSpPr>
            <p:sp>
              <p:nvSpPr>
                <p:cNvPr id="750" name="Google Shape;750;p35"/>
                <p:cNvSpPr/>
                <p:nvPr/>
              </p:nvSpPr>
              <p:spPr>
                <a:xfrm>
                  <a:off x="3768000" y="3094143"/>
                  <a:ext cx="667200" cy="787425"/>
                </a:xfrm>
                <a:custGeom>
                  <a:rect b="b" l="l" r="r" t="t"/>
                  <a:pathLst>
                    <a:path extrusionOk="0" h="31497" w="26688">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5"/>
                <p:cNvSpPr/>
                <p:nvPr/>
              </p:nvSpPr>
              <p:spPr>
                <a:xfrm>
                  <a:off x="4016775" y="3034793"/>
                  <a:ext cx="151250" cy="476475"/>
                </a:xfrm>
                <a:custGeom>
                  <a:rect b="b" l="l" r="r" t="t"/>
                  <a:pathLst>
                    <a:path extrusionOk="0" h="19059" w="605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5"/>
                <p:cNvSpPr/>
                <p:nvPr/>
              </p:nvSpPr>
              <p:spPr>
                <a:xfrm>
                  <a:off x="4021475" y="3243718"/>
                  <a:ext cx="445450" cy="274450"/>
                </a:xfrm>
                <a:custGeom>
                  <a:rect b="b" l="l" r="r" t="t"/>
                  <a:pathLst>
                    <a:path extrusionOk="0" h="10978" w="17818">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5"/>
                <p:cNvSpPr/>
                <p:nvPr/>
              </p:nvSpPr>
              <p:spPr>
                <a:xfrm>
                  <a:off x="4184675" y="3036468"/>
                  <a:ext cx="111725" cy="258175"/>
                </a:xfrm>
                <a:custGeom>
                  <a:rect b="b" l="l" r="r" t="t"/>
                  <a:pathLst>
                    <a:path extrusionOk="0" h="10327" w="4469">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5"/>
                <p:cNvSpPr/>
                <p:nvPr/>
              </p:nvSpPr>
              <p:spPr>
                <a:xfrm>
                  <a:off x="4292250" y="3166068"/>
                  <a:ext cx="200150" cy="52475"/>
                </a:xfrm>
                <a:custGeom>
                  <a:rect b="b" l="l" r="r" t="t"/>
                  <a:pathLst>
                    <a:path extrusionOk="0" h="2099" w="8006">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5"/>
                <p:cNvSpPr/>
                <p:nvPr/>
              </p:nvSpPr>
              <p:spPr>
                <a:xfrm>
                  <a:off x="4342125" y="3005593"/>
                  <a:ext cx="70900" cy="150900"/>
                </a:xfrm>
                <a:custGeom>
                  <a:rect b="b" l="l" r="r" t="t"/>
                  <a:pathLst>
                    <a:path extrusionOk="0" h="6036" w="2836">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5"/>
                <p:cNvSpPr/>
                <p:nvPr/>
              </p:nvSpPr>
              <p:spPr>
                <a:xfrm>
                  <a:off x="4124825" y="3021743"/>
                  <a:ext cx="58050" cy="45000"/>
                </a:xfrm>
                <a:custGeom>
                  <a:rect b="b" l="l" r="r" t="t"/>
                  <a:pathLst>
                    <a:path extrusionOk="0" h="1800" w="2322">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5"/>
                <p:cNvSpPr/>
                <p:nvPr/>
              </p:nvSpPr>
              <p:spPr>
                <a:xfrm>
                  <a:off x="4258900" y="3011143"/>
                  <a:ext cx="58050" cy="44975"/>
                </a:xfrm>
                <a:custGeom>
                  <a:rect b="b" l="l" r="r" t="t"/>
                  <a:pathLst>
                    <a:path extrusionOk="0" h="1799" w="2322">
                      <a:moveTo>
                        <a:pt x="1177" y="0"/>
                      </a:moveTo>
                      <a:cubicBezTo>
                        <a:pt x="0" y="0"/>
                        <a:pt x="33" y="1799"/>
                        <a:pt x="1177" y="1799"/>
                      </a:cubicBezTo>
                      <a:cubicBezTo>
                        <a:pt x="2322" y="1799"/>
                        <a:pt x="2322" y="0"/>
                        <a:pt x="11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5"/>
                <p:cNvSpPr/>
                <p:nvPr/>
              </p:nvSpPr>
              <p:spPr>
                <a:xfrm>
                  <a:off x="4369275" y="2982868"/>
                  <a:ext cx="67125" cy="48750"/>
                </a:xfrm>
                <a:custGeom>
                  <a:rect b="b" l="l" r="r" t="t"/>
                  <a:pathLst>
                    <a:path extrusionOk="0" h="1950" w="2685">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5"/>
                <p:cNvSpPr/>
                <p:nvPr/>
              </p:nvSpPr>
              <p:spPr>
                <a:xfrm>
                  <a:off x="4409300" y="3072443"/>
                  <a:ext cx="58075" cy="44975"/>
                </a:xfrm>
                <a:custGeom>
                  <a:rect b="b" l="l" r="r" t="t"/>
                  <a:pathLst>
                    <a:path extrusionOk="0" h="1799" w="2323">
                      <a:moveTo>
                        <a:pt x="1145" y="1"/>
                      </a:moveTo>
                      <a:cubicBezTo>
                        <a:pt x="1" y="1"/>
                        <a:pt x="1" y="1799"/>
                        <a:pt x="1145" y="1799"/>
                      </a:cubicBezTo>
                      <a:cubicBezTo>
                        <a:pt x="2290" y="1799"/>
                        <a:pt x="2322" y="1"/>
                        <a:pt x="1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5"/>
                <p:cNvSpPr/>
                <p:nvPr/>
              </p:nvSpPr>
              <p:spPr>
                <a:xfrm>
                  <a:off x="4463525" y="3141093"/>
                  <a:ext cx="57800" cy="44200"/>
                </a:xfrm>
                <a:custGeom>
                  <a:rect b="b" l="l" r="r" t="t"/>
                  <a:pathLst>
                    <a:path extrusionOk="0" h="1768" w="2312">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5"/>
                <p:cNvSpPr/>
                <p:nvPr/>
              </p:nvSpPr>
              <p:spPr>
                <a:xfrm>
                  <a:off x="4431650" y="3231018"/>
                  <a:ext cx="58350" cy="44200"/>
                </a:xfrm>
                <a:custGeom>
                  <a:rect b="b" l="l" r="r" t="t"/>
                  <a:pathLst>
                    <a:path extrusionOk="0" h="1768" w="2334">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5"/>
                <p:cNvSpPr/>
                <p:nvPr/>
              </p:nvSpPr>
              <p:spPr>
                <a:xfrm>
                  <a:off x="4323475" y="3130468"/>
                  <a:ext cx="58050" cy="44200"/>
                </a:xfrm>
                <a:custGeom>
                  <a:rect b="b" l="l" r="r" t="t"/>
                  <a:pathLst>
                    <a:path extrusionOk="0" h="1768" w="2322">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35"/>
              <p:cNvGrpSpPr/>
              <p:nvPr/>
            </p:nvGrpSpPr>
            <p:grpSpPr>
              <a:xfrm>
                <a:off x="3854376" y="1663189"/>
                <a:ext cx="1707538" cy="2027292"/>
                <a:chOff x="5243900" y="3898675"/>
                <a:chExt cx="821050" cy="974800"/>
              </a:xfrm>
            </p:grpSpPr>
            <p:sp>
              <p:nvSpPr>
                <p:cNvPr id="764" name="Google Shape;764;p35"/>
                <p:cNvSpPr/>
                <p:nvPr/>
              </p:nvSpPr>
              <p:spPr>
                <a:xfrm>
                  <a:off x="5243900" y="3898675"/>
                  <a:ext cx="821050" cy="974800"/>
                </a:xfrm>
                <a:custGeom>
                  <a:rect b="b" l="l" r="r" t="t"/>
                  <a:pathLst>
                    <a:path extrusionOk="0" h="38992" w="32842">
                      <a:moveTo>
                        <a:pt x="16148" y="0"/>
                      </a:moveTo>
                      <a:cubicBezTo>
                        <a:pt x="16036" y="0"/>
                        <a:pt x="15918" y="10"/>
                        <a:pt x="15794" y="30"/>
                      </a:cubicBezTo>
                      <a:cubicBezTo>
                        <a:pt x="12034" y="651"/>
                        <a:pt x="10432" y="4968"/>
                        <a:pt x="9614" y="9447"/>
                      </a:cubicBezTo>
                      <a:cubicBezTo>
                        <a:pt x="9409" y="10490"/>
                        <a:pt x="8543" y="11032"/>
                        <a:pt x="7679" y="11032"/>
                      </a:cubicBezTo>
                      <a:cubicBezTo>
                        <a:pt x="6890" y="11032"/>
                        <a:pt x="6102" y="10580"/>
                        <a:pt x="5821" y="9643"/>
                      </a:cubicBezTo>
                      <a:cubicBezTo>
                        <a:pt x="5625" y="8989"/>
                        <a:pt x="5396" y="8335"/>
                        <a:pt x="5167" y="7682"/>
                      </a:cubicBezTo>
                      <a:cubicBezTo>
                        <a:pt x="4142" y="4881"/>
                        <a:pt x="2944" y="3506"/>
                        <a:pt x="1961" y="3506"/>
                      </a:cubicBezTo>
                      <a:cubicBezTo>
                        <a:pt x="843" y="3506"/>
                        <a:pt x="1" y="5282"/>
                        <a:pt x="1" y="8761"/>
                      </a:cubicBezTo>
                      <a:cubicBezTo>
                        <a:pt x="1" y="15856"/>
                        <a:pt x="4709" y="26810"/>
                        <a:pt x="6933" y="33415"/>
                      </a:cubicBezTo>
                      <a:cubicBezTo>
                        <a:pt x="8055" y="36780"/>
                        <a:pt x="8407" y="38991"/>
                        <a:pt x="9447" y="38991"/>
                      </a:cubicBezTo>
                      <a:cubicBezTo>
                        <a:pt x="9922" y="38991"/>
                        <a:pt x="10542" y="38529"/>
                        <a:pt x="11445" y="37502"/>
                      </a:cubicBezTo>
                      <a:lnTo>
                        <a:pt x="14421" y="33546"/>
                      </a:lnTo>
                      <a:cubicBezTo>
                        <a:pt x="17789" y="27497"/>
                        <a:pt x="25931" y="20401"/>
                        <a:pt x="30214" y="14744"/>
                      </a:cubicBezTo>
                      <a:cubicBezTo>
                        <a:pt x="32842" y="11431"/>
                        <a:pt x="32326" y="8293"/>
                        <a:pt x="28710" y="8293"/>
                      </a:cubicBezTo>
                      <a:cubicBezTo>
                        <a:pt x="28186" y="8293"/>
                        <a:pt x="27598" y="8358"/>
                        <a:pt x="26944" y="8499"/>
                      </a:cubicBezTo>
                      <a:cubicBezTo>
                        <a:pt x="24590" y="8891"/>
                        <a:pt x="22366" y="10330"/>
                        <a:pt x="20470" y="12096"/>
                      </a:cubicBezTo>
                      <a:cubicBezTo>
                        <a:pt x="20070" y="12467"/>
                        <a:pt x="19598" y="12630"/>
                        <a:pt x="19139" y="12630"/>
                      </a:cubicBezTo>
                      <a:cubicBezTo>
                        <a:pt x="18018" y="12630"/>
                        <a:pt x="16968" y="11661"/>
                        <a:pt x="17200" y="10363"/>
                      </a:cubicBezTo>
                      <a:cubicBezTo>
                        <a:pt x="18078" y="5407"/>
                        <a:pt x="18776" y="0"/>
                        <a:pt x="16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5"/>
                <p:cNvSpPr/>
                <p:nvPr/>
              </p:nvSpPr>
              <p:spPr>
                <a:xfrm>
                  <a:off x="5293600" y="4088200"/>
                  <a:ext cx="150950" cy="553550"/>
                </a:xfrm>
                <a:custGeom>
                  <a:rect b="b" l="l" r="r" t="t"/>
                  <a:pathLst>
                    <a:path extrusionOk="0" h="22142" w="6038">
                      <a:moveTo>
                        <a:pt x="287" y="0"/>
                      </a:moveTo>
                      <a:cubicBezTo>
                        <a:pt x="141" y="0"/>
                        <a:pt x="0" y="118"/>
                        <a:pt x="40" y="297"/>
                      </a:cubicBezTo>
                      <a:cubicBezTo>
                        <a:pt x="2198" y="7425"/>
                        <a:pt x="2656" y="15011"/>
                        <a:pt x="5468" y="21976"/>
                      </a:cubicBezTo>
                      <a:cubicBezTo>
                        <a:pt x="5520" y="22092"/>
                        <a:pt x="5627" y="22142"/>
                        <a:pt x="5730" y="22142"/>
                      </a:cubicBezTo>
                      <a:cubicBezTo>
                        <a:pt x="5889" y="22142"/>
                        <a:pt x="6038" y="22023"/>
                        <a:pt x="5958" y="21845"/>
                      </a:cubicBezTo>
                      <a:cubicBezTo>
                        <a:pt x="3179" y="14880"/>
                        <a:pt x="2689" y="7294"/>
                        <a:pt x="531" y="166"/>
                      </a:cubicBezTo>
                      <a:cubicBezTo>
                        <a:pt x="479" y="50"/>
                        <a:pt x="382" y="0"/>
                        <a:pt x="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5"/>
                <p:cNvSpPr/>
                <p:nvPr/>
              </p:nvSpPr>
              <p:spPr>
                <a:xfrm>
                  <a:off x="5495675" y="3989275"/>
                  <a:ext cx="126275" cy="662875"/>
                </a:xfrm>
                <a:custGeom>
                  <a:rect b="b" l="l" r="r" t="t"/>
                  <a:pathLst>
                    <a:path extrusionOk="0" h="26515" w="5051">
                      <a:moveTo>
                        <a:pt x="4743" y="1"/>
                      </a:moveTo>
                      <a:cubicBezTo>
                        <a:pt x="4639" y="1"/>
                        <a:pt x="4532" y="51"/>
                        <a:pt x="4481" y="166"/>
                      </a:cubicBezTo>
                      <a:cubicBezTo>
                        <a:pt x="3074" y="3502"/>
                        <a:pt x="2355" y="7131"/>
                        <a:pt x="1832" y="10695"/>
                      </a:cubicBezTo>
                      <a:cubicBezTo>
                        <a:pt x="1570" y="12428"/>
                        <a:pt x="1374" y="14161"/>
                        <a:pt x="1211" y="15894"/>
                      </a:cubicBezTo>
                      <a:cubicBezTo>
                        <a:pt x="1080" y="17627"/>
                        <a:pt x="753" y="19393"/>
                        <a:pt x="524" y="21126"/>
                      </a:cubicBezTo>
                      <a:cubicBezTo>
                        <a:pt x="262" y="22859"/>
                        <a:pt x="1" y="24625"/>
                        <a:pt x="262" y="26325"/>
                      </a:cubicBezTo>
                      <a:cubicBezTo>
                        <a:pt x="289" y="26457"/>
                        <a:pt x="385" y="26514"/>
                        <a:pt x="485" y="26514"/>
                      </a:cubicBezTo>
                      <a:cubicBezTo>
                        <a:pt x="633" y="26514"/>
                        <a:pt x="792" y="26389"/>
                        <a:pt x="753" y="26194"/>
                      </a:cubicBezTo>
                      <a:cubicBezTo>
                        <a:pt x="524" y="24625"/>
                        <a:pt x="753" y="22990"/>
                        <a:pt x="982" y="21420"/>
                      </a:cubicBezTo>
                      <a:cubicBezTo>
                        <a:pt x="1211" y="19753"/>
                        <a:pt x="1505" y="18085"/>
                        <a:pt x="1701" y="16385"/>
                      </a:cubicBezTo>
                      <a:cubicBezTo>
                        <a:pt x="1995" y="12853"/>
                        <a:pt x="2486" y="9355"/>
                        <a:pt x="3238" y="5889"/>
                      </a:cubicBezTo>
                      <a:cubicBezTo>
                        <a:pt x="3663" y="3992"/>
                        <a:pt x="4252" y="2128"/>
                        <a:pt x="4971" y="297"/>
                      </a:cubicBezTo>
                      <a:cubicBezTo>
                        <a:pt x="5050" y="119"/>
                        <a:pt x="4901" y="1"/>
                        <a:pt x="47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5"/>
                <p:cNvSpPr/>
                <p:nvPr/>
              </p:nvSpPr>
              <p:spPr>
                <a:xfrm>
                  <a:off x="5543725" y="4172875"/>
                  <a:ext cx="439700" cy="500125"/>
                </a:xfrm>
                <a:custGeom>
                  <a:rect b="b" l="l" r="r" t="t"/>
                  <a:pathLst>
                    <a:path extrusionOk="0" h="20005" w="17588">
                      <a:moveTo>
                        <a:pt x="17240" y="1"/>
                      </a:moveTo>
                      <a:cubicBezTo>
                        <a:pt x="17198" y="1"/>
                        <a:pt x="17154" y="15"/>
                        <a:pt x="17109" y="49"/>
                      </a:cubicBezTo>
                      <a:lnTo>
                        <a:pt x="17142" y="49"/>
                      </a:lnTo>
                      <a:cubicBezTo>
                        <a:pt x="15736" y="1062"/>
                        <a:pt x="14199" y="1782"/>
                        <a:pt x="12760" y="2697"/>
                      </a:cubicBezTo>
                      <a:cubicBezTo>
                        <a:pt x="11322" y="3678"/>
                        <a:pt x="10014" y="4855"/>
                        <a:pt x="8869" y="6163"/>
                      </a:cubicBezTo>
                      <a:cubicBezTo>
                        <a:pt x="7725" y="7439"/>
                        <a:pt x="6613" y="8746"/>
                        <a:pt x="5632" y="10120"/>
                      </a:cubicBezTo>
                      <a:cubicBezTo>
                        <a:pt x="4619" y="11559"/>
                        <a:pt x="3736" y="13063"/>
                        <a:pt x="2918" y="14632"/>
                      </a:cubicBezTo>
                      <a:cubicBezTo>
                        <a:pt x="2035" y="16300"/>
                        <a:pt x="1185" y="18033"/>
                        <a:pt x="139" y="19635"/>
                      </a:cubicBezTo>
                      <a:cubicBezTo>
                        <a:pt x="0" y="19820"/>
                        <a:pt x="188" y="20005"/>
                        <a:pt x="368" y="20005"/>
                      </a:cubicBezTo>
                      <a:cubicBezTo>
                        <a:pt x="443" y="20005"/>
                        <a:pt x="516" y="19973"/>
                        <a:pt x="564" y="19897"/>
                      </a:cubicBezTo>
                      <a:cubicBezTo>
                        <a:pt x="2428" y="17117"/>
                        <a:pt x="3638" y="13978"/>
                        <a:pt x="5469" y="11199"/>
                      </a:cubicBezTo>
                      <a:cubicBezTo>
                        <a:pt x="6450" y="9793"/>
                        <a:pt x="7529" y="8452"/>
                        <a:pt x="8673" y="7144"/>
                      </a:cubicBezTo>
                      <a:cubicBezTo>
                        <a:pt x="9850" y="5836"/>
                        <a:pt x="11060" y="4463"/>
                        <a:pt x="12564" y="3449"/>
                      </a:cubicBezTo>
                      <a:cubicBezTo>
                        <a:pt x="14101" y="2403"/>
                        <a:pt x="15834" y="1618"/>
                        <a:pt x="17371" y="507"/>
                      </a:cubicBezTo>
                      <a:cubicBezTo>
                        <a:pt x="17588" y="344"/>
                        <a:pt x="17445" y="1"/>
                        <a:pt x="172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5"/>
                <p:cNvSpPr/>
                <p:nvPr/>
              </p:nvSpPr>
              <p:spPr>
                <a:xfrm>
                  <a:off x="5579875" y="4533550"/>
                  <a:ext cx="66400" cy="50525"/>
                </a:xfrm>
                <a:custGeom>
                  <a:rect b="b" l="l" r="r" t="t"/>
                  <a:pathLst>
                    <a:path extrusionOk="0" h="2021" w="2656">
                      <a:moveTo>
                        <a:pt x="279" y="1"/>
                      </a:moveTo>
                      <a:cubicBezTo>
                        <a:pt x="213" y="1"/>
                        <a:pt x="148" y="25"/>
                        <a:pt x="99" y="74"/>
                      </a:cubicBezTo>
                      <a:cubicBezTo>
                        <a:pt x="1" y="172"/>
                        <a:pt x="1" y="336"/>
                        <a:pt x="99" y="434"/>
                      </a:cubicBezTo>
                      <a:cubicBezTo>
                        <a:pt x="753" y="990"/>
                        <a:pt x="1472" y="1513"/>
                        <a:pt x="2192" y="2004"/>
                      </a:cubicBezTo>
                      <a:cubicBezTo>
                        <a:pt x="2226" y="2015"/>
                        <a:pt x="2259" y="2020"/>
                        <a:pt x="2290" y="2020"/>
                      </a:cubicBezTo>
                      <a:cubicBezTo>
                        <a:pt x="2526" y="2020"/>
                        <a:pt x="2655" y="1719"/>
                        <a:pt x="2453" y="1546"/>
                      </a:cubicBezTo>
                      <a:cubicBezTo>
                        <a:pt x="1766" y="1121"/>
                        <a:pt x="1080" y="630"/>
                        <a:pt x="459" y="74"/>
                      </a:cubicBezTo>
                      <a:cubicBezTo>
                        <a:pt x="410" y="25"/>
                        <a:pt x="344" y="1"/>
                        <a:pt x="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5"/>
                <p:cNvSpPr/>
                <p:nvPr/>
              </p:nvSpPr>
              <p:spPr>
                <a:xfrm>
                  <a:off x="5615875" y="4421900"/>
                  <a:ext cx="80100" cy="73675"/>
                </a:xfrm>
                <a:custGeom>
                  <a:rect b="b" l="l" r="r" t="t"/>
                  <a:pathLst>
                    <a:path extrusionOk="0" h="2947" w="3204">
                      <a:moveTo>
                        <a:pt x="345" y="0"/>
                      </a:moveTo>
                      <a:cubicBezTo>
                        <a:pt x="138" y="0"/>
                        <a:pt x="1" y="286"/>
                        <a:pt x="196" y="453"/>
                      </a:cubicBezTo>
                      <a:cubicBezTo>
                        <a:pt x="1144" y="1172"/>
                        <a:pt x="1994" y="1957"/>
                        <a:pt x="2746" y="2873"/>
                      </a:cubicBezTo>
                      <a:cubicBezTo>
                        <a:pt x="2795" y="2922"/>
                        <a:pt x="2861" y="2946"/>
                        <a:pt x="2926" y="2946"/>
                      </a:cubicBezTo>
                      <a:cubicBezTo>
                        <a:pt x="2991" y="2946"/>
                        <a:pt x="3057" y="2922"/>
                        <a:pt x="3106" y="2873"/>
                      </a:cubicBezTo>
                      <a:cubicBezTo>
                        <a:pt x="3204" y="2775"/>
                        <a:pt x="3204" y="2611"/>
                        <a:pt x="3106" y="2513"/>
                      </a:cubicBezTo>
                      <a:cubicBezTo>
                        <a:pt x="2321" y="1565"/>
                        <a:pt x="1438" y="747"/>
                        <a:pt x="457" y="28"/>
                      </a:cubicBezTo>
                      <a:cubicBezTo>
                        <a:pt x="419" y="9"/>
                        <a:pt x="381" y="0"/>
                        <a:pt x="3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5"/>
                <p:cNvSpPr/>
                <p:nvPr/>
              </p:nvSpPr>
              <p:spPr>
                <a:xfrm>
                  <a:off x="5698125" y="4319425"/>
                  <a:ext cx="70950" cy="87850"/>
                </a:xfrm>
                <a:custGeom>
                  <a:rect b="b" l="l" r="r" t="t"/>
                  <a:pathLst>
                    <a:path extrusionOk="0" h="3514" w="2838">
                      <a:moveTo>
                        <a:pt x="320" y="1"/>
                      </a:moveTo>
                      <a:cubicBezTo>
                        <a:pt x="156" y="1"/>
                        <a:pt x="0" y="169"/>
                        <a:pt x="110" y="367"/>
                      </a:cubicBezTo>
                      <a:cubicBezTo>
                        <a:pt x="699" y="1478"/>
                        <a:pt x="1451" y="2492"/>
                        <a:pt x="2301" y="3440"/>
                      </a:cubicBezTo>
                      <a:cubicBezTo>
                        <a:pt x="2353" y="3492"/>
                        <a:pt x="2411" y="3514"/>
                        <a:pt x="2467" y="3514"/>
                      </a:cubicBezTo>
                      <a:cubicBezTo>
                        <a:pt x="2662" y="3514"/>
                        <a:pt x="2838" y="3258"/>
                        <a:pt x="2661" y="3081"/>
                      </a:cubicBezTo>
                      <a:cubicBezTo>
                        <a:pt x="1843" y="2165"/>
                        <a:pt x="1124" y="1184"/>
                        <a:pt x="535" y="138"/>
                      </a:cubicBezTo>
                      <a:cubicBezTo>
                        <a:pt x="481" y="41"/>
                        <a:pt x="400" y="1"/>
                        <a:pt x="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5"/>
                <p:cNvSpPr/>
                <p:nvPr/>
              </p:nvSpPr>
              <p:spPr>
                <a:xfrm>
                  <a:off x="5788800" y="4237650"/>
                  <a:ext cx="70675" cy="80525"/>
                </a:xfrm>
                <a:custGeom>
                  <a:rect b="b" l="l" r="r" t="t"/>
                  <a:pathLst>
                    <a:path extrusionOk="0" h="3221" w="2827">
                      <a:moveTo>
                        <a:pt x="371" y="0"/>
                      </a:moveTo>
                      <a:cubicBezTo>
                        <a:pt x="177" y="0"/>
                        <a:pt x="1" y="256"/>
                        <a:pt x="178" y="433"/>
                      </a:cubicBezTo>
                      <a:cubicBezTo>
                        <a:pt x="963" y="1218"/>
                        <a:pt x="1878" y="1970"/>
                        <a:pt x="2303" y="3049"/>
                      </a:cubicBezTo>
                      <a:cubicBezTo>
                        <a:pt x="2330" y="3157"/>
                        <a:pt x="2425" y="3221"/>
                        <a:pt x="2531" y="3221"/>
                      </a:cubicBezTo>
                      <a:cubicBezTo>
                        <a:pt x="2553" y="3221"/>
                        <a:pt x="2575" y="3218"/>
                        <a:pt x="2598" y="3213"/>
                      </a:cubicBezTo>
                      <a:cubicBezTo>
                        <a:pt x="2761" y="3180"/>
                        <a:pt x="2827" y="3049"/>
                        <a:pt x="2794" y="2918"/>
                      </a:cubicBezTo>
                      <a:cubicBezTo>
                        <a:pt x="2336" y="1741"/>
                        <a:pt x="1421" y="924"/>
                        <a:pt x="538" y="74"/>
                      </a:cubicBezTo>
                      <a:cubicBezTo>
                        <a:pt x="486" y="22"/>
                        <a:pt x="428"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5"/>
                <p:cNvSpPr/>
                <p:nvPr/>
              </p:nvSpPr>
              <p:spPr>
                <a:xfrm>
                  <a:off x="5887900" y="4176725"/>
                  <a:ext cx="53950" cy="83275"/>
                </a:xfrm>
                <a:custGeom>
                  <a:rect b="b" l="l" r="r" t="t"/>
                  <a:pathLst>
                    <a:path extrusionOk="0" h="3331" w="2158">
                      <a:moveTo>
                        <a:pt x="391" y="0"/>
                      </a:moveTo>
                      <a:cubicBezTo>
                        <a:pt x="216" y="0"/>
                        <a:pt x="0" y="192"/>
                        <a:pt x="138" y="353"/>
                      </a:cubicBezTo>
                      <a:cubicBezTo>
                        <a:pt x="563" y="1366"/>
                        <a:pt x="1184" y="2249"/>
                        <a:pt x="1642" y="3230"/>
                      </a:cubicBezTo>
                      <a:cubicBezTo>
                        <a:pt x="1692" y="3300"/>
                        <a:pt x="1763" y="3330"/>
                        <a:pt x="1834" y="3330"/>
                      </a:cubicBezTo>
                      <a:cubicBezTo>
                        <a:pt x="1996" y="3330"/>
                        <a:pt x="2158" y="3173"/>
                        <a:pt x="2067" y="2968"/>
                      </a:cubicBezTo>
                      <a:cubicBezTo>
                        <a:pt x="1675" y="1987"/>
                        <a:pt x="988" y="1105"/>
                        <a:pt x="563" y="124"/>
                      </a:cubicBezTo>
                      <a:cubicBezTo>
                        <a:pt x="533" y="35"/>
                        <a:pt x="466"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5"/>
                <p:cNvSpPr/>
                <p:nvPr/>
              </p:nvSpPr>
              <p:spPr>
                <a:xfrm>
                  <a:off x="5472475" y="4462475"/>
                  <a:ext cx="87825" cy="19975"/>
                </a:xfrm>
                <a:custGeom>
                  <a:rect b="b" l="l" r="r" t="t"/>
                  <a:pathLst>
                    <a:path extrusionOk="0" h="799" w="3513">
                      <a:moveTo>
                        <a:pt x="349" y="1"/>
                      </a:moveTo>
                      <a:cubicBezTo>
                        <a:pt x="96" y="1"/>
                        <a:pt x="0" y="406"/>
                        <a:pt x="275" y="498"/>
                      </a:cubicBezTo>
                      <a:cubicBezTo>
                        <a:pt x="1105" y="698"/>
                        <a:pt x="1984" y="798"/>
                        <a:pt x="2849" y="798"/>
                      </a:cubicBezTo>
                      <a:cubicBezTo>
                        <a:pt x="2972" y="798"/>
                        <a:pt x="3095" y="796"/>
                        <a:pt x="3218" y="792"/>
                      </a:cubicBezTo>
                      <a:cubicBezTo>
                        <a:pt x="3512" y="727"/>
                        <a:pt x="3512" y="302"/>
                        <a:pt x="3218" y="269"/>
                      </a:cubicBezTo>
                      <a:cubicBezTo>
                        <a:pt x="3097" y="273"/>
                        <a:pt x="2977" y="275"/>
                        <a:pt x="2856" y="275"/>
                      </a:cubicBezTo>
                      <a:cubicBezTo>
                        <a:pt x="2029" y="275"/>
                        <a:pt x="1205" y="178"/>
                        <a:pt x="406" y="7"/>
                      </a:cubicBezTo>
                      <a:cubicBezTo>
                        <a:pt x="386" y="3"/>
                        <a:pt x="367" y="1"/>
                        <a:pt x="3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5"/>
                <p:cNvSpPr/>
                <p:nvPr/>
              </p:nvSpPr>
              <p:spPr>
                <a:xfrm>
                  <a:off x="5480150" y="4363725"/>
                  <a:ext cx="96475" cy="26400"/>
                </a:xfrm>
                <a:custGeom>
                  <a:rect b="b" l="l" r="r" t="t"/>
                  <a:pathLst>
                    <a:path extrusionOk="0" h="1056" w="3859">
                      <a:moveTo>
                        <a:pt x="295" y="1"/>
                      </a:moveTo>
                      <a:cubicBezTo>
                        <a:pt x="1" y="66"/>
                        <a:pt x="1" y="491"/>
                        <a:pt x="328" y="524"/>
                      </a:cubicBezTo>
                      <a:cubicBezTo>
                        <a:pt x="1374" y="655"/>
                        <a:pt x="2453" y="916"/>
                        <a:pt x="3499" y="1047"/>
                      </a:cubicBezTo>
                      <a:cubicBezTo>
                        <a:pt x="3527" y="1053"/>
                        <a:pt x="3554" y="1055"/>
                        <a:pt x="3580" y="1055"/>
                      </a:cubicBezTo>
                      <a:cubicBezTo>
                        <a:pt x="3705" y="1055"/>
                        <a:pt x="3799" y="992"/>
                        <a:pt x="3826" y="884"/>
                      </a:cubicBezTo>
                      <a:cubicBezTo>
                        <a:pt x="3859" y="753"/>
                        <a:pt x="3794" y="622"/>
                        <a:pt x="3663" y="557"/>
                      </a:cubicBezTo>
                      <a:cubicBezTo>
                        <a:pt x="2518" y="393"/>
                        <a:pt x="1439" y="164"/>
                        <a:pt x="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5"/>
                <p:cNvSpPr/>
                <p:nvPr/>
              </p:nvSpPr>
              <p:spPr>
                <a:xfrm>
                  <a:off x="5506225" y="4244050"/>
                  <a:ext cx="81050" cy="20900"/>
                </a:xfrm>
                <a:custGeom>
                  <a:rect b="b" l="l" r="r" t="t"/>
                  <a:pathLst>
                    <a:path extrusionOk="0" h="836" w="3242">
                      <a:moveTo>
                        <a:pt x="346" y="1"/>
                      </a:moveTo>
                      <a:cubicBezTo>
                        <a:pt x="82" y="1"/>
                        <a:pt x="1" y="415"/>
                        <a:pt x="298" y="504"/>
                      </a:cubicBezTo>
                      <a:cubicBezTo>
                        <a:pt x="960" y="725"/>
                        <a:pt x="1641" y="835"/>
                        <a:pt x="2326" y="835"/>
                      </a:cubicBezTo>
                      <a:cubicBezTo>
                        <a:pt x="2554" y="835"/>
                        <a:pt x="2783" y="823"/>
                        <a:pt x="3012" y="799"/>
                      </a:cubicBezTo>
                      <a:cubicBezTo>
                        <a:pt x="3143" y="733"/>
                        <a:pt x="3241" y="602"/>
                        <a:pt x="3208" y="472"/>
                      </a:cubicBezTo>
                      <a:cubicBezTo>
                        <a:pt x="3154" y="363"/>
                        <a:pt x="3055" y="300"/>
                        <a:pt x="2948" y="300"/>
                      </a:cubicBezTo>
                      <a:cubicBezTo>
                        <a:pt x="2926" y="300"/>
                        <a:pt x="2904" y="302"/>
                        <a:pt x="2881" y="308"/>
                      </a:cubicBezTo>
                      <a:cubicBezTo>
                        <a:pt x="2677" y="333"/>
                        <a:pt x="2471" y="345"/>
                        <a:pt x="2264" y="345"/>
                      </a:cubicBezTo>
                      <a:cubicBezTo>
                        <a:pt x="1643" y="345"/>
                        <a:pt x="1018" y="235"/>
                        <a:pt x="429" y="14"/>
                      </a:cubicBezTo>
                      <a:cubicBezTo>
                        <a:pt x="400" y="5"/>
                        <a:pt x="372"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5"/>
                <p:cNvSpPr/>
                <p:nvPr/>
              </p:nvSpPr>
              <p:spPr>
                <a:xfrm>
                  <a:off x="5527225" y="4124875"/>
                  <a:ext cx="80475" cy="19800"/>
                </a:xfrm>
                <a:custGeom>
                  <a:rect b="b" l="l" r="r" t="t"/>
                  <a:pathLst>
                    <a:path extrusionOk="0" h="792" w="3219">
                      <a:moveTo>
                        <a:pt x="345" y="1"/>
                      </a:moveTo>
                      <a:cubicBezTo>
                        <a:pt x="68" y="1"/>
                        <a:pt x="1" y="408"/>
                        <a:pt x="276" y="530"/>
                      </a:cubicBezTo>
                      <a:cubicBezTo>
                        <a:pt x="1159" y="694"/>
                        <a:pt x="2041" y="759"/>
                        <a:pt x="2924" y="792"/>
                      </a:cubicBezTo>
                      <a:cubicBezTo>
                        <a:pt x="3219" y="759"/>
                        <a:pt x="3219" y="334"/>
                        <a:pt x="2924" y="268"/>
                      </a:cubicBezTo>
                      <a:cubicBezTo>
                        <a:pt x="2074" y="268"/>
                        <a:pt x="1224" y="170"/>
                        <a:pt x="406" y="7"/>
                      </a:cubicBezTo>
                      <a:cubicBezTo>
                        <a:pt x="385" y="3"/>
                        <a:pt x="364" y="1"/>
                        <a:pt x="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5"/>
                <p:cNvSpPr/>
                <p:nvPr/>
              </p:nvSpPr>
              <p:spPr>
                <a:xfrm>
                  <a:off x="5552100" y="4043300"/>
                  <a:ext cx="76025" cy="13100"/>
                </a:xfrm>
                <a:custGeom>
                  <a:rect b="b" l="l" r="r" t="t"/>
                  <a:pathLst>
                    <a:path extrusionOk="0" h="524" w="3041">
                      <a:moveTo>
                        <a:pt x="294" y="0"/>
                      </a:moveTo>
                      <a:cubicBezTo>
                        <a:pt x="0" y="33"/>
                        <a:pt x="0" y="491"/>
                        <a:pt x="294" y="523"/>
                      </a:cubicBezTo>
                      <a:lnTo>
                        <a:pt x="2747" y="523"/>
                      </a:lnTo>
                      <a:cubicBezTo>
                        <a:pt x="3041" y="491"/>
                        <a:pt x="3041" y="33"/>
                        <a:pt x="2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5"/>
                <p:cNvSpPr/>
                <p:nvPr/>
              </p:nvSpPr>
              <p:spPr>
                <a:xfrm>
                  <a:off x="5290500" y="4159050"/>
                  <a:ext cx="80225" cy="29975"/>
                </a:xfrm>
                <a:custGeom>
                  <a:rect b="b" l="l" r="r" t="t"/>
                  <a:pathLst>
                    <a:path extrusionOk="0" h="1199" w="3209">
                      <a:moveTo>
                        <a:pt x="2863" y="0"/>
                      </a:moveTo>
                      <a:cubicBezTo>
                        <a:pt x="2837" y="0"/>
                        <a:pt x="2809" y="4"/>
                        <a:pt x="2780" y="13"/>
                      </a:cubicBezTo>
                      <a:cubicBezTo>
                        <a:pt x="1930" y="307"/>
                        <a:pt x="1080" y="536"/>
                        <a:pt x="197" y="700"/>
                      </a:cubicBezTo>
                      <a:cubicBezTo>
                        <a:pt x="66" y="733"/>
                        <a:pt x="1" y="863"/>
                        <a:pt x="33" y="1027"/>
                      </a:cubicBezTo>
                      <a:cubicBezTo>
                        <a:pt x="60" y="1135"/>
                        <a:pt x="155" y="1199"/>
                        <a:pt x="261" y="1199"/>
                      </a:cubicBezTo>
                      <a:cubicBezTo>
                        <a:pt x="283" y="1199"/>
                        <a:pt x="305" y="1196"/>
                        <a:pt x="328" y="1190"/>
                      </a:cubicBezTo>
                      <a:cubicBezTo>
                        <a:pt x="1210" y="1027"/>
                        <a:pt x="2093" y="798"/>
                        <a:pt x="2911" y="504"/>
                      </a:cubicBezTo>
                      <a:cubicBezTo>
                        <a:pt x="3208" y="414"/>
                        <a:pt x="3127" y="0"/>
                        <a:pt x="28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5"/>
                <p:cNvSpPr/>
                <p:nvPr/>
              </p:nvSpPr>
              <p:spPr>
                <a:xfrm>
                  <a:off x="5295075" y="4278550"/>
                  <a:ext cx="82425" cy="26500"/>
                </a:xfrm>
                <a:custGeom>
                  <a:rect b="b" l="l" r="r" t="t"/>
                  <a:pathLst>
                    <a:path extrusionOk="0" h="1060" w="3297">
                      <a:moveTo>
                        <a:pt x="2947" y="1"/>
                      </a:moveTo>
                      <a:cubicBezTo>
                        <a:pt x="2929" y="1"/>
                        <a:pt x="2911" y="3"/>
                        <a:pt x="2891" y="7"/>
                      </a:cubicBezTo>
                      <a:cubicBezTo>
                        <a:pt x="2008" y="138"/>
                        <a:pt x="1158" y="399"/>
                        <a:pt x="275" y="563"/>
                      </a:cubicBezTo>
                      <a:cubicBezTo>
                        <a:pt x="1" y="655"/>
                        <a:pt x="96" y="1060"/>
                        <a:pt x="377" y="1060"/>
                      </a:cubicBezTo>
                      <a:cubicBezTo>
                        <a:pt x="396" y="1060"/>
                        <a:pt x="417" y="1058"/>
                        <a:pt x="439" y="1053"/>
                      </a:cubicBezTo>
                      <a:cubicBezTo>
                        <a:pt x="1289" y="890"/>
                        <a:pt x="2139" y="628"/>
                        <a:pt x="3022" y="498"/>
                      </a:cubicBezTo>
                      <a:cubicBezTo>
                        <a:pt x="3297" y="406"/>
                        <a:pt x="3201" y="1"/>
                        <a:pt x="2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5"/>
                <p:cNvSpPr/>
                <p:nvPr/>
              </p:nvSpPr>
              <p:spPr>
                <a:xfrm>
                  <a:off x="5327300" y="4377425"/>
                  <a:ext cx="76025" cy="23125"/>
                </a:xfrm>
                <a:custGeom>
                  <a:rect b="b" l="l" r="r" t="t"/>
                  <a:pathLst>
                    <a:path extrusionOk="0" h="925" w="3041">
                      <a:moveTo>
                        <a:pt x="2748" y="0"/>
                      </a:moveTo>
                      <a:cubicBezTo>
                        <a:pt x="2726" y="0"/>
                        <a:pt x="2704" y="3"/>
                        <a:pt x="2681" y="9"/>
                      </a:cubicBezTo>
                      <a:cubicBezTo>
                        <a:pt x="1897" y="205"/>
                        <a:pt x="1112" y="336"/>
                        <a:pt x="294" y="434"/>
                      </a:cubicBezTo>
                      <a:cubicBezTo>
                        <a:pt x="0" y="466"/>
                        <a:pt x="0" y="891"/>
                        <a:pt x="294" y="924"/>
                      </a:cubicBezTo>
                      <a:cubicBezTo>
                        <a:pt x="1144" y="826"/>
                        <a:pt x="1995" y="695"/>
                        <a:pt x="2812" y="499"/>
                      </a:cubicBezTo>
                      <a:cubicBezTo>
                        <a:pt x="2943" y="466"/>
                        <a:pt x="3041" y="336"/>
                        <a:pt x="3008" y="172"/>
                      </a:cubicBezTo>
                      <a:cubicBezTo>
                        <a:pt x="2954" y="64"/>
                        <a:pt x="2855" y="0"/>
                        <a:pt x="2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5"/>
                <p:cNvSpPr/>
                <p:nvPr/>
              </p:nvSpPr>
              <p:spPr>
                <a:xfrm>
                  <a:off x="5351000" y="4476025"/>
                  <a:ext cx="72775" cy="16275"/>
                </a:xfrm>
                <a:custGeom>
                  <a:rect b="b" l="l" r="r" t="t"/>
                  <a:pathLst>
                    <a:path extrusionOk="0" h="651" w="2911">
                      <a:moveTo>
                        <a:pt x="2636" y="0"/>
                      </a:moveTo>
                      <a:cubicBezTo>
                        <a:pt x="2608" y="0"/>
                        <a:pt x="2579" y="7"/>
                        <a:pt x="2551" y="21"/>
                      </a:cubicBezTo>
                      <a:cubicBezTo>
                        <a:pt x="1987" y="95"/>
                        <a:pt x="1423" y="131"/>
                        <a:pt x="859" y="131"/>
                      </a:cubicBezTo>
                      <a:cubicBezTo>
                        <a:pt x="671" y="131"/>
                        <a:pt x="483" y="127"/>
                        <a:pt x="295" y="119"/>
                      </a:cubicBezTo>
                      <a:cubicBezTo>
                        <a:pt x="0" y="185"/>
                        <a:pt x="0" y="610"/>
                        <a:pt x="295" y="642"/>
                      </a:cubicBezTo>
                      <a:cubicBezTo>
                        <a:pt x="439" y="648"/>
                        <a:pt x="583" y="651"/>
                        <a:pt x="726" y="651"/>
                      </a:cubicBezTo>
                      <a:cubicBezTo>
                        <a:pt x="1390" y="651"/>
                        <a:pt x="2036" y="592"/>
                        <a:pt x="2682" y="512"/>
                      </a:cubicBezTo>
                      <a:cubicBezTo>
                        <a:pt x="2812" y="446"/>
                        <a:pt x="2910" y="315"/>
                        <a:pt x="2878" y="185"/>
                      </a:cubicBezTo>
                      <a:cubicBezTo>
                        <a:pt x="2827" y="82"/>
                        <a:pt x="2736" y="0"/>
                        <a:pt x="2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 name="Google Shape;782;p35"/>
            <p:cNvGrpSpPr/>
            <p:nvPr/>
          </p:nvGrpSpPr>
          <p:grpSpPr>
            <a:xfrm>
              <a:off x="932058" y="1961497"/>
              <a:ext cx="2901262" cy="2340210"/>
              <a:chOff x="582175" y="238125"/>
              <a:chExt cx="6401725" cy="5169450"/>
            </a:xfrm>
          </p:grpSpPr>
          <p:sp>
            <p:nvSpPr>
              <p:cNvPr id="783" name="Google Shape;783;p35"/>
              <p:cNvSpPr/>
              <p:nvPr/>
            </p:nvSpPr>
            <p:spPr>
              <a:xfrm>
                <a:off x="1199875" y="238125"/>
                <a:ext cx="5167900" cy="5169450"/>
              </a:xfrm>
              <a:custGeom>
                <a:rect b="b" l="l" r="r" t="t"/>
                <a:pathLst>
                  <a:path extrusionOk="0" h="206778" w="206716">
                    <a:moveTo>
                      <a:pt x="103327" y="0"/>
                    </a:moveTo>
                    <a:cubicBezTo>
                      <a:pt x="46272" y="0"/>
                      <a:pt x="0" y="46272"/>
                      <a:pt x="0" y="103389"/>
                    </a:cubicBezTo>
                    <a:cubicBezTo>
                      <a:pt x="0" y="160443"/>
                      <a:pt x="46272" y="206777"/>
                      <a:pt x="103327" y="206777"/>
                    </a:cubicBezTo>
                    <a:cubicBezTo>
                      <a:pt x="160443" y="206777"/>
                      <a:pt x="206715" y="160443"/>
                      <a:pt x="206715" y="103389"/>
                    </a:cubicBezTo>
                    <a:cubicBezTo>
                      <a:pt x="206715" y="46272"/>
                      <a:pt x="160443" y="0"/>
                      <a:pt x="103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5"/>
              <p:cNvSpPr/>
              <p:nvPr/>
            </p:nvSpPr>
            <p:spPr>
              <a:xfrm>
                <a:off x="876400" y="790200"/>
                <a:ext cx="2587800" cy="4028950"/>
              </a:xfrm>
              <a:custGeom>
                <a:rect b="b" l="l" r="r" t="t"/>
                <a:pathLst>
                  <a:path extrusionOk="0" h="161158" w="103512">
                    <a:moveTo>
                      <a:pt x="60220" y="0"/>
                    </a:moveTo>
                    <a:cubicBezTo>
                      <a:pt x="57443" y="0"/>
                      <a:pt x="54469" y="270"/>
                      <a:pt x="51509" y="714"/>
                    </a:cubicBezTo>
                    <a:cubicBezTo>
                      <a:pt x="431" y="41811"/>
                      <a:pt x="0" y="119507"/>
                      <a:pt x="50647" y="161158"/>
                    </a:cubicBezTo>
                    <a:lnTo>
                      <a:pt x="50770" y="161096"/>
                    </a:lnTo>
                    <a:cubicBezTo>
                      <a:pt x="56130" y="157954"/>
                      <a:pt x="63709" y="152901"/>
                      <a:pt x="63154" y="145754"/>
                    </a:cubicBezTo>
                    <a:cubicBezTo>
                      <a:pt x="62600" y="137128"/>
                      <a:pt x="53666" y="132569"/>
                      <a:pt x="49106" y="126222"/>
                    </a:cubicBezTo>
                    <a:cubicBezTo>
                      <a:pt x="43253" y="118213"/>
                      <a:pt x="51140" y="109094"/>
                      <a:pt x="58102" y="104904"/>
                    </a:cubicBezTo>
                    <a:cubicBezTo>
                      <a:pt x="64510" y="101022"/>
                      <a:pt x="71965" y="100221"/>
                      <a:pt x="79236" y="98866"/>
                    </a:cubicBezTo>
                    <a:cubicBezTo>
                      <a:pt x="86445" y="97572"/>
                      <a:pt x="94701" y="95539"/>
                      <a:pt x="97966" y="87960"/>
                    </a:cubicBezTo>
                    <a:cubicBezTo>
                      <a:pt x="103512" y="74898"/>
                      <a:pt x="76648" y="74158"/>
                      <a:pt x="69994" y="70215"/>
                    </a:cubicBezTo>
                    <a:cubicBezTo>
                      <a:pt x="66913" y="68367"/>
                      <a:pt x="64941" y="65348"/>
                      <a:pt x="66605" y="61774"/>
                    </a:cubicBezTo>
                    <a:cubicBezTo>
                      <a:pt x="67899" y="59001"/>
                      <a:pt x="71226" y="57091"/>
                      <a:pt x="73752" y="55613"/>
                    </a:cubicBezTo>
                    <a:cubicBezTo>
                      <a:pt x="80776" y="51792"/>
                      <a:pt x="89587" y="49081"/>
                      <a:pt x="95379" y="43413"/>
                    </a:cubicBezTo>
                    <a:cubicBezTo>
                      <a:pt x="96426" y="42365"/>
                      <a:pt x="96981" y="41749"/>
                      <a:pt x="97227" y="40702"/>
                    </a:cubicBezTo>
                    <a:lnTo>
                      <a:pt x="97227" y="40702"/>
                    </a:lnTo>
                    <a:cubicBezTo>
                      <a:pt x="97222" y="40716"/>
                      <a:pt x="97218" y="40723"/>
                      <a:pt x="97214" y="40723"/>
                    </a:cubicBezTo>
                    <a:cubicBezTo>
                      <a:pt x="97165" y="40723"/>
                      <a:pt x="97165" y="39778"/>
                      <a:pt x="97165" y="39778"/>
                    </a:cubicBezTo>
                    <a:cubicBezTo>
                      <a:pt x="97042" y="39100"/>
                      <a:pt x="96857" y="38484"/>
                      <a:pt x="96549" y="37868"/>
                    </a:cubicBezTo>
                    <a:cubicBezTo>
                      <a:pt x="95995" y="36820"/>
                      <a:pt x="95132" y="35958"/>
                      <a:pt x="94085" y="35280"/>
                    </a:cubicBezTo>
                    <a:cubicBezTo>
                      <a:pt x="89094" y="32322"/>
                      <a:pt x="83117" y="32692"/>
                      <a:pt x="77572" y="31213"/>
                    </a:cubicBezTo>
                    <a:cubicBezTo>
                      <a:pt x="74183" y="30289"/>
                      <a:pt x="65681" y="28256"/>
                      <a:pt x="67899" y="22772"/>
                    </a:cubicBezTo>
                    <a:cubicBezTo>
                      <a:pt x="68576" y="20985"/>
                      <a:pt x="69809" y="19630"/>
                      <a:pt x="70918" y="18028"/>
                    </a:cubicBezTo>
                    <a:cubicBezTo>
                      <a:pt x="72335" y="15933"/>
                      <a:pt x="73382" y="13592"/>
                      <a:pt x="73937" y="11127"/>
                    </a:cubicBezTo>
                    <a:cubicBezTo>
                      <a:pt x="75810" y="2700"/>
                      <a:pt x="69003" y="0"/>
                      <a:pt x="60220"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5"/>
              <p:cNvSpPr/>
              <p:nvPr/>
            </p:nvSpPr>
            <p:spPr>
              <a:xfrm>
                <a:off x="3963250" y="410625"/>
                <a:ext cx="2555475" cy="3173925"/>
              </a:xfrm>
              <a:custGeom>
                <a:rect b="b" l="l" r="r" t="t"/>
                <a:pathLst>
                  <a:path extrusionOk="0" h="126957" w="102219">
                    <a:moveTo>
                      <a:pt x="29945" y="1"/>
                    </a:moveTo>
                    <a:cubicBezTo>
                      <a:pt x="24954" y="679"/>
                      <a:pt x="20087" y="3143"/>
                      <a:pt x="16020" y="5793"/>
                    </a:cubicBezTo>
                    <a:cubicBezTo>
                      <a:pt x="10290" y="9489"/>
                      <a:pt x="3697" y="14911"/>
                      <a:pt x="1541" y="21689"/>
                    </a:cubicBezTo>
                    <a:cubicBezTo>
                      <a:pt x="1" y="26495"/>
                      <a:pt x="1171" y="30130"/>
                      <a:pt x="5546" y="32595"/>
                    </a:cubicBezTo>
                    <a:cubicBezTo>
                      <a:pt x="9920" y="35059"/>
                      <a:pt x="14788" y="36230"/>
                      <a:pt x="19409" y="38078"/>
                    </a:cubicBezTo>
                    <a:cubicBezTo>
                      <a:pt x="23167" y="39496"/>
                      <a:pt x="27357" y="41282"/>
                      <a:pt x="29637" y="44794"/>
                    </a:cubicBezTo>
                    <a:cubicBezTo>
                      <a:pt x="32163" y="48676"/>
                      <a:pt x="31177" y="53359"/>
                      <a:pt x="29021" y="57117"/>
                    </a:cubicBezTo>
                    <a:cubicBezTo>
                      <a:pt x="25817" y="62662"/>
                      <a:pt x="21196" y="66174"/>
                      <a:pt x="16636" y="70487"/>
                    </a:cubicBezTo>
                    <a:cubicBezTo>
                      <a:pt x="14542" y="72521"/>
                      <a:pt x="12015" y="74862"/>
                      <a:pt x="11522" y="77881"/>
                    </a:cubicBezTo>
                    <a:cubicBezTo>
                      <a:pt x="11091" y="80407"/>
                      <a:pt x="12508" y="84166"/>
                      <a:pt x="14850" y="85398"/>
                    </a:cubicBezTo>
                    <a:cubicBezTo>
                      <a:pt x="16112" y="86066"/>
                      <a:pt x="17503" y="86330"/>
                      <a:pt x="18961" y="86330"/>
                    </a:cubicBezTo>
                    <a:cubicBezTo>
                      <a:pt x="23552" y="86330"/>
                      <a:pt x="28804" y="83714"/>
                      <a:pt x="32779" y="82872"/>
                    </a:cubicBezTo>
                    <a:cubicBezTo>
                      <a:pt x="34474" y="82509"/>
                      <a:pt x="36320" y="82269"/>
                      <a:pt x="38174" y="82269"/>
                    </a:cubicBezTo>
                    <a:cubicBezTo>
                      <a:pt x="41037" y="82269"/>
                      <a:pt x="43916" y="82841"/>
                      <a:pt x="46273" y="84412"/>
                    </a:cubicBezTo>
                    <a:cubicBezTo>
                      <a:pt x="52742" y="88664"/>
                      <a:pt x="51202" y="96550"/>
                      <a:pt x="48984" y="102773"/>
                    </a:cubicBezTo>
                    <a:cubicBezTo>
                      <a:pt x="46827" y="109058"/>
                      <a:pt x="42453" y="116452"/>
                      <a:pt x="42699" y="122675"/>
                    </a:cubicBezTo>
                    <a:cubicBezTo>
                      <a:pt x="42699" y="123168"/>
                      <a:pt x="42822" y="123722"/>
                      <a:pt x="43007" y="124215"/>
                    </a:cubicBezTo>
                    <a:cubicBezTo>
                      <a:pt x="43007" y="124207"/>
                      <a:pt x="43009" y="124204"/>
                      <a:pt x="43013" y="124204"/>
                    </a:cubicBezTo>
                    <a:cubicBezTo>
                      <a:pt x="43066" y="124204"/>
                      <a:pt x="43433" y="124812"/>
                      <a:pt x="43371" y="124812"/>
                    </a:cubicBezTo>
                    <a:cubicBezTo>
                      <a:pt x="43362" y="124812"/>
                      <a:pt x="43345" y="124799"/>
                      <a:pt x="43315" y="124770"/>
                    </a:cubicBezTo>
                    <a:lnTo>
                      <a:pt x="43315" y="124770"/>
                    </a:lnTo>
                    <a:cubicBezTo>
                      <a:pt x="44055" y="125571"/>
                      <a:pt x="45102" y="126125"/>
                      <a:pt x="46150" y="126310"/>
                    </a:cubicBezTo>
                    <a:cubicBezTo>
                      <a:pt x="47927" y="126727"/>
                      <a:pt x="50033" y="126956"/>
                      <a:pt x="52203" y="126956"/>
                    </a:cubicBezTo>
                    <a:cubicBezTo>
                      <a:pt x="56125" y="126956"/>
                      <a:pt x="60255" y="126207"/>
                      <a:pt x="63032" y="124462"/>
                    </a:cubicBezTo>
                    <a:cubicBezTo>
                      <a:pt x="68392" y="121011"/>
                      <a:pt x="71781" y="115281"/>
                      <a:pt x="77881" y="112755"/>
                    </a:cubicBezTo>
                    <a:cubicBezTo>
                      <a:pt x="80991" y="111511"/>
                      <a:pt x="84407" y="111020"/>
                      <a:pt x="87793" y="111020"/>
                    </a:cubicBezTo>
                    <a:cubicBezTo>
                      <a:pt x="89438" y="111020"/>
                      <a:pt x="91076" y="111136"/>
                      <a:pt x="92668" y="111338"/>
                    </a:cubicBezTo>
                    <a:cubicBezTo>
                      <a:pt x="93469" y="111461"/>
                      <a:pt x="94270" y="111584"/>
                      <a:pt x="95071" y="111707"/>
                    </a:cubicBezTo>
                    <a:cubicBezTo>
                      <a:pt x="102218" y="63833"/>
                      <a:pt x="75108" y="17376"/>
                      <a:pt x="2994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5"/>
              <p:cNvSpPr/>
              <p:nvPr/>
            </p:nvSpPr>
            <p:spPr>
              <a:xfrm>
                <a:off x="3080625" y="3407975"/>
                <a:ext cx="2584750" cy="1998475"/>
              </a:xfrm>
              <a:custGeom>
                <a:rect b="b" l="l" r="r" t="t"/>
                <a:pathLst>
                  <a:path extrusionOk="0" h="79939" w="103390">
                    <a:moveTo>
                      <a:pt x="45221" y="0"/>
                    </a:moveTo>
                    <a:cubicBezTo>
                      <a:pt x="44581" y="0"/>
                      <a:pt x="43937" y="310"/>
                      <a:pt x="43315" y="1056"/>
                    </a:cubicBezTo>
                    <a:cubicBezTo>
                      <a:pt x="38633" y="6662"/>
                      <a:pt x="41405" y="14611"/>
                      <a:pt x="41344" y="21080"/>
                    </a:cubicBezTo>
                    <a:cubicBezTo>
                      <a:pt x="41282" y="27550"/>
                      <a:pt x="38386" y="34389"/>
                      <a:pt x="31177" y="35498"/>
                    </a:cubicBezTo>
                    <a:cubicBezTo>
                      <a:pt x="30608" y="35580"/>
                      <a:pt x="30048" y="35618"/>
                      <a:pt x="29495" y="35618"/>
                    </a:cubicBezTo>
                    <a:cubicBezTo>
                      <a:pt x="23414" y="35618"/>
                      <a:pt x="18321" y="30949"/>
                      <a:pt x="13125" y="28351"/>
                    </a:cubicBezTo>
                    <a:cubicBezTo>
                      <a:pt x="11358" y="27433"/>
                      <a:pt x="9610" y="26928"/>
                      <a:pt x="7839" y="26928"/>
                    </a:cubicBezTo>
                    <a:cubicBezTo>
                      <a:pt x="6399" y="26928"/>
                      <a:pt x="4944" y="27262"/>
                      <a:pt x="3451" y="27981"/>
                    </a:cubicBezTo>
                    <a:cubicBezTo>
                      <a:pt x="1603" y="28844"/>
                      <a:pt x="1" y="29953"/>
                      <a:pt x="124" y="32171"/>
                    </a:cubicBezTo>
                    <a:cubicBezTo>
                      <a:pt x="370" y="37038"/>
                      <a:pt x="4252" y="41659"/>
                      <a:pt x="6717" y="45664"/>
                    </a:cubicBezTo>
                    <a:cubicBezTo>
                      <a:pt x="10290" y="51333"/>
                      <a:pt x="12447" y="57679"/>
                      <a:pt x="11646" y="64395"/>
                    </a:cubicBezTo>
                    <a:cubicBezTo>
                      <a:pt x="11091" y="69139"/>
                      <a:pt x="9613" y="73699"/>
                      <a:pt x="7210" y="77827"/>
                    </a:cubicBezTo>
                    <a:cubicBezTo>
                      <a:pt x="14130" y="79245"/>
                      <a:pt x="21098" y="79938"/>
                      <a:pt x="28014" y="79938"/>
                    </a:cubicBezTo>
                    <a:cubicBezTo>
                      <a:pt x="56259" y="79938"/>
                      <a:pt x="83641" y="68375"/>
                      <a:pt x="103389" y="47389"/>
                    </a:cubicBezTo>
                    <a:cubicBezTo>
                      <a:pt x="103081" y="43754"/>
                      <a:pt x="101541" y="40304"/>
                      <a:pt x="99015" y="37654"/>
                    </a:cubicBezTo>
                    <a:cubicBezTo>
                      <a:pt x="96077" y="34356"/>
                      <a:pt x="92941" y="32913"/>
                      <a:pt x="89217" y="32913"/>
                    </a:cubicBezTo>
                    <a:cubicBezTo>
                      <a:pt x="87863" y="32913"/>
                      <a:pt x="86432" y="33103"/>
                      <a:pt x="84905" y="33465"/>
                    </a:cubicBezTo>
                    <a:cubicBezTo>
                      <a:pt x="79976" y="34635"/>
                      <a:pt x="75108" y="36422"/>
                      <a:pt x="69994" y="36422"/>
                    </a:cubicBezTo>
                    <a:cubicBezTo>
                      <a:pt x="69870" y="36424"/>
                      <a:pt x="69746" y="36425"/>
                      <a:pt x="69621" y="36425"/>
                    </a:cubicBezTo>
                    <a:cubicBezTo>
                      <a:pt x="64944" y="36425"/>
                      <a:pt x="60363" y="35276"/>
                      <a:pt x="57302" y="31555"/>
                    </a:cubicBezTo>
                    <a:cubicBezTo>
                      <a:pt x="54591" y="28289"/>
                      <a:pt x="53728" y="24161"/>
                      <a:pt x="53174" y="20094"/>
                    </a:cubicBezTo>
                    <a:cubicBezTo>
                      <a:pt x="52558" y="15658"/>
                      <a:pt x="52496" y="10914"/>
                      <a:pt x="50894" y="6662"/>
                    </a:cubicBezTo>
                    <a:cubicBezTo>
                      <a:pt x="50205" y="4843"/>
                      <a:pt x="47750" y="0"/>
                      <a:pt x="45221"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5"/>
              <p:cNvSpPr/>
              <p:nvPr/>
            </p:nvSpPr>
            <p:spPr>
              <a:xfrm>
                <a:off x="2093375" y="914000"/>
                <a:ext cx="150925" cy="133375"/>
              </a:xfrm>
              <a:custGeom>
                <a:rect b="b" l="l" r="r" t="t"/>
                <a:pathLst>
                  <a:path extrusionOk="0" h="5335" w="6037">
                    <a:moveTo>
                      <a:pt x="4827" y="0"/>
                    </a:moveTo>
                    <a:cubicBezTo>
                      <a:pt x="4633" y="0"/>
                      <a:pt x="4431" y="77"/>
                      <a:pt x="4248" y="260"/>
                    </a:cubicBezTo>
                    <a:lnTo>
                      <a:pt x="612" y="3895"/>
                    </a:lnTo>
                    <a:cubicBezTo>
                      <a:pt x="1" y="4507"/>
                      <a:pt x="539" y="5334"/>
                      <a:pt x="1184" y="5334"/>
                    </a:cubicBezTo>
                    <a:cubicBezTo>
                      <a:pt x="1384" y="5334"/>
                      <a:pt x="1594" y="5255"/>
                      <a:pt x="1783" y="5066"/>
                    </a:cubicBezTo>
                    <a:lnTo>
                      <a:pt x="5418" y="1492"/>
                    </a:lnTo>
                    <a:cubicBezTo>
                      <a:pt x="6036" y="875"/>
                      <a:pt x="5481" y="0"/>
                      <a:pt x="482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5"/>
              <p:cNvSpPr/>
              <p:nvPr/>
            </p:nvSpPr>
            <p:spPr>
              <a:xfrm>
                <a:off x="2319650" y="992550"/>
                <a:ext cx="127950" cy="111625"/>
              </a:xfrm>
              <a:custGeom>
                <a:rect b="b" l="l" r="r" t="t"/>
                <a:pathLst>
                  <a:path extrusionOk="0" h="4465" w="5118">
                    <a:moveTo>
                      <a:pt x="1210" y="0"/>
                    </a:moveTo>
                    <a:cubicBezTo>
                      <a:pt x="556" y="0"/>
                      <a:pt x="1" y="875"/>
                      <a:pt x="619" y="1493"/>
                    </a:cubicBezTo>
                    <a:lnTo>
                      <a:pt x="3330" y="4204"/>
                    </a:lnTo>
                    <a:cubicBezTo>
                      <a:pt x="3514" y="4388"/>
                      <a:pt x="3717" y="4464"/>
                      <a:pt x="3912" y="4464"/>
                    </a:cubicBezTo>
                    <a:cubicBezTo>
                      <a:pt x="4564" y="4464"/>
                      <a:pt x="5117" y="3603"/>
                      <a:pt x="4500" y="3033"/>
                    </a:cubicBezTo>
                    <a:lnTo>
                      <a:pt x="1789" y="260"/>
                    </a:lnTo>
                    <a:cubicBezTo>
                      <a:pt x="1606" y="77"/>
                      <a:pt x="1404" y="0"/>
                      <a:pt x="1210"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5"/>
              <p:cNvSpPr/>
              <p:nvPr/>
            </p:nvSpPr>
            <p:spPr>
              <a:xfrm>
                <a:off x="2161150" y="1275975"/>
                <a:ext cx="117025" cy="101025"/>
              </a:xfrm>
              <a:custGeom>
                <a:rect b="b" l="l" r="r" t="t"/>
                <a:pathLst>
                  <a:path extrusionOk="0" h="4041" w="4681">
                    <a:moveTo>
                      <a:pt x="3418" y="0"/>
                    </a:moveTo>
                    <a:cubicBezTo>
                      <a:pt x="3219" y="0"/>
                      <a:pt x="3014" y="77"/>
                      <a:pt x="2830" y="260"/>
                    </a:cubicBezTo>
                    <a:lnTo>
                      <a:pt x="612" y="2602"/>
                    </a:lnTo>
                    <a:cubicBezTo>
                      <a:pt x="1" y="3214"/>
                      <a:pt x="539" y="4041"/>
                      <a:pt x="1184" y="4041"/>
                    </a:cubicBezTo>
                    <a:cubicBezTo>
                      <a:pt x="1384" y="4041"/>
                      <a:pt x="1594" y="3962"/>
                      <a:pt x="1783" y="3772"/>
                    </a:cubicBezTo>
                    <a:lnTo>
                      <a:pt x="4063" y="1493"/>
                    </a:lnTo>
                    <a:cubicBezTo>
                      <a:pt x="4681" y="875"/>
                      <a:pt x="4089" y="0"/>
                      <a:pt x="341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5"/>
              <p:cNvSpPr/>
              <p:nvPr/>
            </p:nvSpPr>
            <p:spPr>
              <a:xfrm>
                <a:off x="1843850" y="1321975"/>
                <a:ext cx="150750" cy="133600"/>
              </a:xfrm>
              <a:custGeom>
                <a:rect b="b" l="l" r="r" t="t"/>
                <a:pathLst>
                  <a:path extrusionOk="0" h="5344" w="6030">
                    <a:moveTo>
                      <a:pt x="1184" y="0"/>
                    </a:moveTo>
                    <a:cubicBezTo>
                      <a:pt x="538" y="0"/>
                      <a:pt x="0" y="828"/>
                      <a:pt x="612" y="1440"/>
                    </a:cubicBezTo>
                    <a:lnTo>
                      <a:pt x="4247" y="5075"/>
                    </a:lnTo>
                    <a:cubicBezTo>
                      <a:pt x="4436" y="5264"/>
                      <a:pt x="4646" y="5343"/>
                      <a:pt x="4846" y="5343"/>
                    </a:cubicBezTo>
                    <a:cubicBezTo>
                      <a:pt x="5491" y="5343"/>
                      <a:pt x="6029" y="4516"/>
                      <a:pt x="5418" y="3904"/>
                    </a:cubicBezTo>
                    <a:lnTo>
                      <a:pt x="1782" y="269"/>
                    </a:lnTo>
                    <a:cubicBezTo>
                      <a:pt x="1593" y="80"/>
                      <a:pt x="1383" y="0"/>
                      <a:pt x="1184"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5"/>
              <p:cNvSpPr/>
              <p:nvPr/>
            </p:nvSpPr>
            <p:spPr>
              <a:xfrm>
                <a:off x="2160900" y="1537625"/>
                <a:ext cx="140225" cy="121975"/>
              </a:xfrm>
              <a:custGeom>
                <a:rect b="b" l="l" r="r" t="t"/>
                <a:pathLst>
                  <a:path extrusionOk="0" h="4879" w="5609">
                    <a:moveTo>
                      <a:pt x="4372" y="0"/>
                    </a:moveTo>
                    <a:cubicBezTo>
                      <a:pt x="4167" y="0"/>
                      <a:pt x="3954" y="80"/>
                      <a:pt x="3765" y="269"/>
                    </a:cubicBezTo>
                    <a:lnTo>
                      <a:pt x="622" y="3411"/>
                    </a:lnTo>
                    <a:cubicBezTo>
                      <a:pt x="0" y="4033"/>
                      <a:pt x="567" y="4878"/>
                      <a:pt x="1227" y="4878"/>
                    </a:cubicBezTo>
                    <a:cubicBezTo>
                      <a:pt x="1417" y="4878"/>
                      <a:pt x="1614" y="4809"/>
                      <a:pt x="1793" y="4643"/>
                    </a:cubicBezTo>
                    <a:lnTo>
                      <a:pt x="4997" y="1440"/>
                    </a:lnTo>
                    <a:cubicBezTo>
                      <a:pt x="5609" y="828"/>
                      <a:pt x="5034" y="0"/>
                      <a:pt x="437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5"/>
              <p:cNvSpPr/>
              <p:nvPr/>
            </p:nvSpPr>
            <p:spPr>
              <a:xfrm>
                <a:off x="2489250" y="1605400"/>
                <a:ext cx="127025" cy="109225"/>
              </a:xfrm>
              <a:custGeom>
                <a:rect b="b" l="l" r="r" t="t"/>
                <a:pathLst>
                  <a:path extrusionOk="0" h="4369" w="5081">
                    <a:moveTo>
                      <a:pt x="1237" y="0"/>
                    </a:moveTo>
                    <a:cubicBezTo>
                      <a:pt x="575" y="0"/>
                      <a:pt x="0" y="828"/>
                      <a:pt x="612" y="1440"/>
                    </a:cubicBezTo>
                    <a:lnTo>
                      <a:pt x="3385" y="4151"/>
                    </a:lnTo>
                    <a:cubicBezTo>
                      <a:pt x="3551" y="4303"/>
                      <a:pt x="3737" y="4369"/>
                      <a:pt x="3917" y="4369"/>
                    </a:cubicBezTo>
                    <a:cubicBezTo>
                      <a:pt x="4533" y="4369"/>
                      <a:pt x="5080" y="3600"/>
                      <a:pt x="4555" y="2980"/>
                    </a:cubicBezTo>
                    <a:lnTo>
                      <a:pt x="1844" y="269"/>
                    </a:lnTo>
                    <a:cubicBezTo>
                      <a:pt x="1655" y="80"/>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5"/>
              <p:cNvSpPr/>
              <p:nvPr/>
            </p:nvSpPr>
            <p:spPr>
              <a:xfrm>
                <a:off x="1604950" y="1694950"/>
                <a:ext cx="140275" cy="122400"/>
              </a:xfrm>
              <a:custGeom>
                <a:rect b="b" l="l" r="r" t="t"/>
                <a:pathLst>
                  <a:path extrusionOk="0" h="4896" w="5611">
                    <a:moveTo>
                      <a:pt x="4401" y="1"/>
                    </a:moveTo>
                    <a:cubicBezTo>
                      <a:pt x="4207" y="1"/>
                      <a:pt x="4005" y="77"/>
                      <a:pt x="3822" y="261"/>
                    </a:cubicBezTo>
                    <a:lnTo>
                      <a:pt x="618" y="3464"/>
                    </a:lnTo>
                    <a:cubicBezTo>
                      <a:pt x="1" y="4034"/>
                      <a:pt x="590" y="4896"/>
                      <a:pt x="1259" y="4896"/>
                    </a:cubicBezTo>
                    <a:cubicBezTo>
                      <a:pt x="1459" y="4896"/>
                      <a:pt x="1666" y="4819"/>
                      <a:pt x="1850" y="4635"/>
                    </a:cubicBezTo>
                    <a:lnTo>
                      <a:pt x="4992" y="1493"/>
                    </a:lnTo>
                    <a:cubicBezTo>
                      <a:pt x="5610" y="875"/>
                      <a:pt x="5055" y="1"/>
                      <a:pt x="4401"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5"/>
              <p:cNvSpPr/>
              <p:nvPr/>
            </p:nvSpPr>
            <p:spPr>
              <a:xfrm>
                <a:off x="1900825" y="1831825"/>
                <a:ext cx="150775" cy="133600"/>
              </a:xfrm>
              <a:custGeom>
                <a:rect b="b" l="l" r="r" t="t"/>
                <a:pathLst>
                  <a:path extrusionOk="0" h="5344" w="6031">
                    <a:moveTo>
                      <a:pt x="1184" y="1"/>
                    </a:moveTo>
                    <a:cubicBezTo>
                      <a:pt x="539" y="1"/>
                      <a:pt x="1" y="828"/>
                      <a:pt x="613" y="1440"/>
                    </a:cubicBezTo>
                    <a:lnTo>
                      <a:pt x="4186" y="5075"/>
                    </a:lnTo>
                    <a:cubicBezTo>
                      <a:pt x="4375" y="5264"/>
                      <a:pt x="4589" y="5344"/>
                      <a:pt x="4794" y="5344"/>
                    </a:cubicBezTo>
                    <a:cubicBezTo>
                      <a:pt x="5456" y="5344"/>
                      <a:pt x="6030" y="4516"/>
                      <a:pt x="5418" y="3904"/>
                    </a:cubicBezTo>
                    <a:lnTo>
                      <a:pt x="1783" y="269"/>
                    </a:lnTo>
                    <a:cubicBezTo>
                      <a:pt x="1594" y="80"/>
                      <a:pt x="1384" y="1"/>
                      <a:pt x="118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5"/>
              <p:cNvSpPr/>
              <p:nvPr/>
            </p:nvSpPr>
            <p:spPr>
              <a:xfrm>
                <a:off x="2410700" y="1865725"/>
                <a:ext cx="150650" cy="134225"/>
              </a:xfrm>
              <a:custGeom>
                <a:rect b="b" l="l" r="r" t="t"/>
                <a:pathLst>
                  <a:path extrusionOk="0" h="5369" w="6026">
                    <a:moveTo>
                      <a:pt x="1184" y="0"/>
                    </a:moveTo>
                    <a:cubicBezTo>
                      <a:pt x="538" y="0"/>
                      <a:pt x="0" y="828"/>
                      <a:pt x="612" y="1439"/>
                    </a:cubicBezTo>
                    <a:lnTo>
                      <a:pt x="4185" y="5075"/>
                    </a:lnTo>
                    <a:cubicBezTo>
                      <a:pt x="4378" y="5282"/>
                      <a:pt x="4596" y="5369"/>
                      <a:pt x="4805" y="5369"/>
                    </a:cubicBezTo>
                    <a:cubicBezTo>
                      <a:pt x="5462" y="5369"/>
                      <a:pt x="6026" y="4512"/>
                      <a:pt x="5418" y="3904"/>
                    </a:cubicBezTo>
                    <a:lnTo>
                      <a:pt x="1782" y="269"/>
                    </a:lnTo>
                    <a:cubicBezTo>
                      <a:pt x="1593" y="79"/>
                      <a:pt x="1383" y="0"/>
                      <a:pt x="1184"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5"/>
              <p:cNvSpPr/>
              <p:nvPr/>
            </p:nvSpPr>
            <p:spPr>
              <a:xfrm>
                <a:off x="2886650" y="1808925"/>
                <a:ext cx="140125" cy="122625"/>
              </a:xfrm>
              <a:custGeom>
                <a:rect b="b" l="l" r="r" t="t"/>
                <a:pathLst>
                  <a:path extrusionOk="0" h="4905" w="5605">
                    <a:moveTo>
                      <a:pt x="4342" y="1"/>
                    </a:moveTo>
                    <a:cubicBezTo>
                      <a:pt x="4144" y="1"/>
                      <a:pt x="3938" y="78"/>
                      <a:pt x="3755" y="261"/>
                    </a:cubicBezTo>
                    <a:lnTo>
                      <a:pt x="613" y="3465"/>
                    </a:lnTo>
                    <a:cubicBezTo>
                      <a:pt x="1" y="4077"/>
                      <a:pt x="539" y="4904"/>
                      <a:pt x="1184" y="4904"/>
                    </a:cubicBezTo>
                    <a:cubicBezTo>
                      <a:pt x="1384" y="4904"/>
                      <a:pt x="1594" y="4825"/>
                      <a:pt x="1783" y="4636"/>
                    </a:cubicBezTo>
                    <a:lnTo>
                      <a:pt x="4987" y="1493"/>
                    </a:lnTo>
                    <a:cubicBezTo>
                      <a:pt x="5605" y="875"/>
                      <a:pt x="5013" y="1"/>
                      <a:pt x="434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5"/>
              <p:cNvSpPr/>
              <p:nvPr/>
            </p:nvSpPr>
            <p:spPr>
              <a:xfrm>
                <a:off x="1492650" y="2115250"/>
                <a:ext cx="150750" cy="133600"/>
              </a:xfrm>
              <a:custGeom>
                <a:rect b="b" l="l" r="r" t="t"/>
                <a:pathLst>
                  <a:path extrusionOk="0" h="5344" w="6030">
                    <a:moveTo>
                      <a:pt x="1184" y="1"/>
                    </a:moveTo>
                    <a:cubicBezTo>
                      <a:pt x="538" y="1"/>
                      <a:pt x="0" y="828"/>
                      <a:pt x="612" y="1440"/>
                    </a:cubicBezTo>
                    <a:lnTo>
                      <a:pt x="4247" y="5075"/>
                    </a:lnTo>
                    <a:cubicBezTo>
                      <a:pt x="4422" y="5264"/>
                      <a:pt x="4624" y="5344"/>
                      <a:pt x="4820" y="5344"/>
                    </a:cubicBezTo>
                    <a:cubicBezTo>
                      <a:pt x="5455" y="5344"/>
                      <a:pt x="6029" y="4516"/>
                      <a:pt x="5418" y="3904"/>
                    </a:cubicBezTo>
                    <a:lnTo>
                      <a:pt x="1782" y="269"/>
                    </a:lnTo>
                    <a:cubicBezTo>
                      <a:pt x="1593" y="80"/>
                      <a:pt x="1383" y="1"/>
                      <a:pt x="118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5"/>
              <p:cNvSpPr/>
              <p:nvPr/>
            </p:nvSpPr>
            <p:spPr>
              <a:xfrm>
                <a:off x="1722325" y="2296375"/>
                <a:ext cx="147425" cy="132350"/>
              </a:xfrm>
              <a:custGeom>
                <a:rect b="b" l="l" r="r" t="t"/>
                <a:pathLst>
                  <a:path extrusionOk="0" h="5294" w="5897">
                    <a:moveTo>
                      <a:pt x="4728" y="1"/>
                    </a:moveTo>
                    <a:cubicBezTo>
                      <a:pt x="4525" y="1"/>
                      <a:pt x="4310" y="87"/>
                      <a:pt x="4117" y="295"/>
                    </a:cubicBezTo>
                    <a:lnTo>
                      <a:pt x="482" y="3930"/>
                    </a:lnTo>
                    <a:cubicBezTo>
                      <a:pt x="1" y="4555"/>
                      <a:pt x="534" y="5294"/>
                      <a:pt x="1173" y="5294"/>
                    </a:cubicBezTo>
                    <a:cubicBezTo>
                      <a:pt x="1352" y="5294"/>
                      <a:pt x="1539" y="5236"/>
                      <a:pt x="1714" y="5101"/>
                    </a:cubicBezTo>
                    <a:lnTo>
                      <a:pt x="5288" y="1465"/>
                    </a:lnTo>
                    <a:cubicBezTo>
                      <a:pt x="5896" y="857"/>
                      <a:pt x="5368" y="1"/>
                      <a:pt x="4728"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5"/>
              <p:cNvSpPr/>
              <p:nvPr/>
            </p:nvSpPr>
            <p:spPr>
              <a:xfrm>
                <a:off x="2138050" y="2081375"/>
                <a:ext cx="140125" cy="122600"/>
              </a:xfrm>
              <a:custGeom>
                <a:rect b="b" l="l" r="r" t="t"/>
                <a:pathLst>
                  <a:path extrusionOk="0" h="4904" w="5605">
                    <a:moveTo>
                      <a:pt x="1209" y="0"/>
                    </a:moveTo>
                    <a:cubicBezTo>
                      <a:pt x="575" y="0"/>
                      <a:pt x="0" y="828"/>
                      <a:pt x="612" y="1439"/>
                    </a:cubicBezTo>
                    <a:cubicBezTo>
                      <a:pt x="1660" y="2487"/>
                      <a:pt x="2707" y="3596"/>
                      <a:pt x="3754" y="4643"/>
                    </a:cubicBezTo>
                    <a:cubicBezTo>
                      <a:pt x="3938" y="4826"/>
                      <a:pt x="4143" y="4903"/>
                      <a:pt x="4342" y="4903"/>
                    </a:cubicBezTo>
                    <a:cubicBezTo>
                      <a:pt x="5013" y="4903"/>
                      <a:pt x="5605" y="4029"/>
                      <a:pt x="4987" y="3411"/>
                    </a:cubicBezTo>
                    <a:cubicBezTo>
                      <a:pt x="3939" y="2364"/>
                      <a:pt x="2892" y="1316"/>
                      <a:pt x="1783" y="269"/>
                    </a:cubicBezTo>
                    <a:cubicBezTo>
                      <a:pt x="1608" y="79"/>
                      <a:pt x="1406" y="0"/>
                      <a:pt x="120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5"/>
              <p:cNvSpPr/>
              <p:nvPr/>
            </p:nvSpPr>
            <p:spPr>
              <a:xfrm>
                <a:off x="2104025" y="2341900"/>
                <a:ext cx="140275" cy="122400"/>
              </a:xfrm>
              <a:custGeom>
                <a:rect b="b" l="l" r="r" t="t"/>
                <a:pathLst>
                  <a:path extrusionOk="0" h="4896" w="5611">
                    <a:moveTo>
                      <a:pt x="4376" y="1"/>
                    </a:moveTo>
                    <a:cubicBezTo>
                      <a:pt x="4185" y="1"/>
                      <a:pt x="3991" y="77"/>
                      <a:pt x="3822" y="261"/>
                    </a:cubicBezTo>
                    <a:lnTo>
                      <a:pt x="618" y="3464"/>
                    </a:lnTo>
                    <a:cubicBezTo>
                      <a:pt x="1" y="4034"/>
                      <a:pt x="590" y="4896"/>
                      <a:pt x="1259" y="4896"/>
                    </a:cubicBezTo>
                    <a:cubicBezTo>
                      <a:pt x="1459" y="4896"/>
                      <a:pt x="1666" y="4819"/>
                      <a:pt x="1850" y="4635"/>
                    </a:cubicBezTo>
                    <a:cubicBezTo>
                      <a:pt x="2897" y="3588"/>
                      <a:pt x="3945" y="2540"/>
                      <a:pt x="4992" y="1493"/>
                    </a:cubicBezTo>
                    <a:cubicBezTo>
                      <a:pt x="5610" y="875"/>
                      <a:pt x="5018" y="1"/>
                      <a:pt x="4376"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5"/>
              <p:cNvSpPr/>
              <p:nvPr/>
            </p:nvSpPr>
            <p:spPr>
              <a:xfrm>
                <a:off x="1333825" y="2580650"/>
                <a:ext cx="140275" cy="122400"/>
              </a:xfrm>
              <a:custGeom>
                <a:rect b="b" l="l" r="r" t="t"/>
                <a:pathLst>
                  <a:path extrusionOk="0" h="4896" w="5611">
                    <a:moveTo>
                      <a:pt x="1263" y="1"/>
                    </a:moveTo>
                    <a:cubicBezTo>
                      <a:pt x="593" y="1"/>
                      <a:pt x="1" y="875"/>
                      <a:pt x="619" y="1493"/>
                    </a:cubicBezTo>
                    <a:lnTo>
                      <a:pt x="3822" y="4635"/>
                    </a:lnTo>
                    <a:cubicBezTo>
                      <a:pt x="4006" y="4818"/>
                      <a:pt x="4208" y="4895"/>
                      <a:pt x="4402" y="4895"/>
                    </a:cubicBezTo>
                    <a:cubicBezTo>
                      <a:pt x="5056" y="4895"/>
                      <a:pt x="5611" y="4021"/>
                      <a:pt x="4993" y="3403"/>
                    </a:cubicBezTo>
                    <a:lnTo>
                      <a:pt x="1851" y="261"/>
                    </a:lnTo>
                    <a:cubicBezTo>
                      <a:pt x="1668" y="78"/>
                      <a:pt x="1462" y="1"/>
                      <a:pt x="1263"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5"/>
              <p:cNvSpPr/>
              <p:nvPr/>
            </p:nvSpPr>
            <p:spPr>
              <a:xfrm>
                <a:off x="1627925" y="2738400"/>
                <a:ext cx="140500" cy="122675"/>
              </a:xfrm>
              <a:custGeom>
                <a:rect b="b" l="l" r="r" t="t"/>
                <a:pathLst>
                  <a:path extrusionOk="0" h="4907" w="5620">
                    <a:moveTo>
                      <a:pt x="4339" y="0"/>
                    </a:moveTo>
                    <a:cubicBezTo>
                      <a:pt x="4144" y="0"/>
                      <a:pt x="3944" y="70"/>
                      <a:pt x="3765" y="235"/>
                    </a:cubicBezTo>
                    <a:lnTo>
                      <a:pt x="623" y="3439"/>
                    </a:lnTo>
                    <a:cubicBezTo>
                      <a:pt x="1" y="4061"/>
                      <a:pt x="568" y="4907"/>
                      <a:pt x="1228" y="4907"/>
                    </a:cubicBezTo>
                    <a:cubicBezTo>
                      <a:pt x="1417" y="4907"/>
                      <a:pt x="1615" y="4837"/>
                      <a:pt x="1794" y="4672"/>
                    </a:cubicBezTo>
                    <a:lnTo>
                      <a:pt x="4997" y="1468"/>
                    </a:lnTo>
                    <a:cubicBezTo>
                      <a:pt x="5620" y="846"/>
                      <a:pt x="5015" y="0"/>
                      <a:pt x="433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5"/>
              <p:cNvSpPr/>
              <p:nvPr/>
            </p:nvSpPr>
            <p:spPr>
              <a:xfrm>
                <a:off x="2104150" y="2682100"/>
                <a:ext cx="125950" cy="108625"/>
              </a:xfrm>
              <a:custGeom>
                <a:rect b="b" l="l" r="r" t="t"/>
                <a:pathLst>
                  <a:path extrusionOk="0" h="4345" w="5038">
                    <a:moveTo>
                      <a:pt x="1237" y="1"/>
                    </a:moveTo>
                    <a:cubicBezTo>
                      <a:pt x="575" y="1"/>
                      <a:pt x="1" y="828"/>
                      <a:pt x="613" y="1440"/>
                    </a:cubicBezTo>
                    <a:lnTo>
                      <a:pt x="3385" y="4151"/>
                    </a:lnTo>
                    <a:cubicBezTo>
                      <a:pt x="3547" y="4286"/>
                      <a:pt x="3724" y="4344"/>
                      <a:pt x="3895" y="4344"/>
                    </a:cubicBezTo>
                    <a:cubicBezTo>
                      <a:pt x="4504" y="4344"/>
                      <a:pt x="5037" y="3606"/>
                      <a:pt x="4556" y="2980"/>
                    </a:cubicBezTo>
                    <a:lnTo>
                      <a:pt x="1845" y="269"/>
                    </a:lnTo>
                    <a:cubicBezTo>
                      <a:pt x="1656" y="80"/>
                      <a:pt x="1442" y="1"/>
                      <a:pt x="12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5"/>
              <p:cNvSpPr/>
              <p:nvPr/>
            </p:nvSpPr>
            <p:spPr>
              <a:xfrm>
                <a:off x="2579875" y="2703875"/>
                <a:ext cx="129600" cy="112525"/>
              </a:xfrm>
              <a:custGeom>
                <a:rect b="b" l="l" r="r" t="t"/>
                <a:pathLst>
                  <a:path extrusionOk="0" h="4501" w="5184">
                    <a:moveTo>
                      <a:pt x="3921" y="1"/>
                    </a:moveTo>
                    <a:cubicBezTo>
                      <a:pt x="3722" y="1"/>
                      <a:pt x="3516" y="78"/>
                      <a:pt x="3333" y="261"/>
                    </a:cubicBezTo>
                    <a:lnTo>
                      <a:pt x="622" y="3033"/>
                    </a:lnTo>
                    <a:cubicBezTo>
                      <a:pt x="0" y="3656"/>
                      <a:pt x="605" y="4501"/>
                      <a:pt x="1281" y="4501"/>
                    </a:cubicBezTo>
                    <a:cubicBezTo>
                      <a:pt x="1475" y="4501"/>
                      <a:pt x="1676" y="4431"/>
                      <a:pt x="1855" y="4266"/>
                    </a:cubicBezTo>
                    <a:lnTo>
                      <a:pt x="4566" y="1493"/>
                    </a:lnTo>
                    <a:cubicBezTo>
                      <a:pt x="5183" y="875"/>
                      <a:pt x="4592" y="1"/>
                      <a:pt x="3921"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5"/>
              <p:cNvSpPr/>
              <p:nvPr/>
            </p:nvSpPr>
            <p:spPr>
              <a:xfrm>
                <a:off x="1380825" y="3169075"/>
                <a:ext cx="137950" cy="121325"/>
              </a:xfrm>
              <a:custGeom>
                <a:rect b="b" l="l" r="r" t="t"/>
                <a:pathLst>
                  <a:path extrusionOk="0" h="4853" w="5518">
                    <a:moveTo>
                      <a:pt x="4309" y="0"/>
                    </a:moveTo>
                    <a:cubicBezTo>
                      <a:pt x="4115" y="0"/>
                      <a:pt x="3912" y="77"/>
                      <a:pt x="3729" y="260"/>
                    </a:cubicBezTo>
                    <a:lnTo>
                      <a:pt x="525" y="3464"/>
                    </a:lnTo>
                    <a:cubicBezTo>
                      <a:pt x="0" y="4085"/>
                      <a:pt x="547" y="4853"/>
                      <a:pt x="1193" y="4853"/>
                    </a:cubicBezTo>
                    <a:cubicBezTo>
                      <a:pt x="1381" y="4853"/>
                      <a:pt x="1577" y="4788"/>
                      <a:pt x="1758" y="4635"/>
                    </a:cubicBezTo>
                    <a:lnTo>
                      <a:pt x="4900" y="1493"/>
                    </a:lnTo>
                    <a:cubicBezTo>
                      <a:pt x="5518" y="875"/>
                      <a:pt x="4963" y="0"/>
                      <a:pt x="430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5"/>
              <p:cNvSpPr/>
              <p:nvPr/>
            </p:nvSpPr>
            <p:spPr>
              <a:xfrm>
                <a:off x="1852975" y="3092400"/>
                <a:ext cx="41600" cy="186025"/>
              </a:xfrm>
              <a:custGeom>
                <a:rect b="b" l="l" r="r" t="t"/>
                <a:pathLst>
                  <a:path extrusionOk="0" h="7441" w="1664">
                    <a:moveTo>
                      <a:pt x="832" y="0"/>
                    </a:moveTo>
                    <a:cubicBezTo>
                      <a:pt x="432" y="0"/>
                      <a:pt x="31" y="247"/>
                      <a:pt x="0" y="740"/>
                    </a:cubicBezTo>
                    <a:lnTo>
                      <a:pt x="0" y="6655"/>
                    </a:lnTo>
                    <a:cubicBezTo>
                      <a:pt x="31" y="7178"/>
                      <a:pt x="432" y="7440"/>
                      <a:pt x="832" y="7440"/>
                    </a:cubicBezTo>
                    <a:cubicBezTo>
                      <a:pt x="1233" y="7440"/>
                      <a:pt x="1633" y="7178"/>
                      <a:pt x="1664" y="6655"/>
                    </a:cubicBezTo>
                    <a:lnTo>
                      <a:pt x="1664" y="740"/>
                    </a:lnTo>
                    <a:cubicBezTo>
                      <a:pt x="1633" y="247"/>
                      <a:pt x="1233" y="0"/>
                      <a:pt x="83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5"/>
              <p:cNvSpPr/>
              <p:nvPr/>
            </p:nvSpPr>
            <p:spPr>
              <a:xfrm>
                <a:off x="2261175" y="3148225"/>
                <a:ext cx="41600" cy="118250"/>
              </a:xfrm>
              <a:custGeom>
                <a:rect b="b" l="l" r="r" t="t"/>
                <a:pathLst>
                  <a:path extrusionOk="0" h="4730" w="1664">
                    <a:moveTo>
                      <a:pt x="832" y="1"/>
                    </a:moveTo>
                    <a:cubicBezTo>
                      <a:pt x="431" y="1"/>
                      <a:pt x="31" y="263"/>
                      <a:pt x="0" y="786"/>
                    </a:cubicBezTo>
                    <a:lnTo>
                      <a:pt x="0" y="3990"/>
                    </a:lnTo>
                    <a:cubicBezTo>
                      <a:pt x="31" y="4483"/>
                      <a:pt x="431" y="4730"/>
                      <a:pt x="832" y="4730"/>
                    </a:cubicBezTo>
                    <a:cubicBezTo>
                      <a:pt x="1232" y="4730"/>
                      <a:pt x="1633" y="4483"/>
                      <a:pt x="1664" y="3990"/>
                    </a:cubicBezTo>
                    <a:lnTo>
                      <a:pt x="1664" y="786"/>
                    </a:lnTo>
                    <a:cubicBezTo>
                      <a:pt x="1633" y="263"/>
                      <a:pt x="1232"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5"/>
              <p:cNvSpPr/>
              <p:nvPr/>
            </p:nvSpPr>
            <p:spPr>
              <a:xfrm>
                <a:off x="2714025" y="3012675"/>
                <a:ext cx="43150" cy="117875"/>
              </a:xfrm>
              <a:custGeom>
                <a:rect b="b" l="l" r="r" t="t"/>
                <a:pathLst>
                  <a:path extrusionOk="0" h="4715" w="1726">
                    <a:moveTo>
                      <a:pt x="840" y="1"/>
                    </a:moveTo>
                    <a:cubicBezTo>
                      <a:pt x="432" y="1"/>
                      <a:pt x="31" y="262"/>
                      <a:pt x="1" y="786"/>
                    </a:cubicBezTo>
                    <a:lnTo>
                      <a:pt x="1" y="3929"/>
                    </a:lnTo>
                    <a:cubicBezTo>
                      <a:pt x="31" y="4452"/>
                      <a:pt x="432" y="4714"/>
                      <a:pt x="840" y="4714"/>
                    </a:cubicBezTo>
                    <a:cubicBezTo>
                      <a:pt x="1248" y="4714"/>
                      <a:pt x="1664" y="4452"/>
                      <a:pt x="1726" y="3929"/>
                    </a:cubicBezTo>
                    <a:lnTo>
                      <a:pt x="1726" y="786"/>
                    </a:lnTo>
                    <a:cubicBezTo>
                      <a:pt x="1664" y="262"/>
                      <a:pt x="1248" y="1"/>
                      <a:pt x="84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5"/>
              <p:cNvSpPr/>
              <p:nvPr/>
            </p:nvSpPr>
            <p:spPr>
              <a:xfrm>
                <a:off x="3001275" y="2919525"/>
                <a:ext cx="137950" cy="121350"/>
              </a:xfrm>
              <a:custGeom>
                <a:rect b="b" l="l" r="r" t="t"/>
                <a:pathLst>
                  <a:path extrusionOk="0" h="4854" w="5518">
                    <a:moveTo>
                      <a:pt x="4309" y="1"/>
                    </a:moveTo>
                    <a:cubicBezTo>
                      <a:pt x="4115" y="1"/>
                      <a:pt x="3912" y="78"/>
                      <a:pt x="3729" y="261"/>
                    </a:cubicBezTo>
                    <a:lnTo>
                      <a:pt x="525" y="3465"/>
                    </a:lnTo>
                    <a:cubicBezTo>
                      <a:pt x="0" y="4085"/>
                      <a:pt x="547" y="4853"/>
                      <a:pt x="1193" y="4853"/>
                    </a:cubicBezTo>
                    <a:cubicBezTo>
                      <a:pt x="1381" y="4853"/>
                      <a:pt x="1577" y="4788"/>
                      <a:pt x="1758" y="4635"/>
                    </a:cubicBezTo>
                    <a:lnTo>
                      <a:pt x="4900" y="1493"/>
                    </a:lnTo>
                    <a:cubicBezTo>
                      <a:pt x="5518" y="875"/>
                      <a:pt x="4963" y="1"/>
                      <a:pt x="430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5"/>
              <p:cNvSpPr/>
              <p:nvPr/>
            </p:nvSpPr>
            <p:spPr>
              <a:xfrm>
                <a:off x="1526600" y="3531775"/>
                <a:ext cx="140050" cy="123200"/>
              </a:xfrm>
              <a:custGeom>
                <a:rect b="b" l="l" r="r" t="t"/>
                <a:pathLst>
                  <a:path extrusionOk="0" h="4928" w="5602">
                    <a:moveTo>
                      <a:pt x="1200" y="0"/>
                    </a:moveTo>
                    <a:cubicBezTo>
                      <a:pt x="531" y="0"/>
                      <a:pt x="0" y="870"/>
                      <a:pt x="609" y="1526"/>
                    </a:cubicBezTo>
                    <a:lnTo>
                      <a:pt x="3752" y="4668"/>
                    </a:lnTo>
                    <a:cubicBezTo>
                      <a:pt x="3935" y="4851"/>
                      <a:pt x="4140" y="4928"/>
                      <a:pt x="4339" y="4928"/>
                    </a:cubicBezTo>
                    <a:cubicBezTo>
                      <a:pt x="5010" y="4928"/>
                      <a:pt x="5602" y="4053"/>
                      <a:pt x="4984" y="3436"/>
                    </a:cubicBezTo>
                    <a:lnTo>
                      <a:pt x="1842" y="293"/>
                    </a:lnTo>
                    <a:cubicBezTo>
                      <a:pt x="1635" y="87"/>
                      <a:pt x="1410" y="0"/>
                      <a:pt x="1200"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5"/>
              <p:cNvSpPr/>
              <p:nvPr/>
            </p:nvSpPr>
            <p:spPr>
              <a:xfrm>
                <a:off x="1943850" y="3590300"/>
                <a:ext cx="41625" cy="140975"/>
              </a:xfrm>
              <a:custGeom>
                <a:rect b="b" l="l" r="r" t="t"/>
                <a:pathLst>
                  <a:path extrusionOk="0" h="5639" w="1665">
                    <a:moveTo>
                      <a:pt x="832" y="1"/>
                    </a:moveTo>
                    <a:cubicBezTo>
                      <a:pt x="432" y="1"/>
                      <a:pt x="31" y="263"/>
                      <a:pt x="1" y="787"/>
                    </a:cubicBezTo>
                    <a:lnTo>
                      <a:pt x="1" y="4853"/>
                    </a:lnTo>
                    <a:cubicBezTo>
                      <a:pt x="31" y="5377"/>
                      <a:pt x="432" y="5639"/>
                      <a:pt x="832" y="5639"/>
                    </a:cubicBezTo>
                    <a:cubicBezTo>
                      <a:pt x="1233" y="5639"/>
                      <a:pt x="1633" y="5377"/>
                      <a:pt x="1664" y="4853"/>
                    </a:cubicBezTo>
                    <a:lnTo>
                      <a:pt x="1664" y="787"/>
                    </a:lnTo>
                    <a:cubicBezTo>
                      <a:pt x="1633" y="263"/>
                      <a:pt x="1233"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5"/>
              <p:cNvSpPr/>
              <p:nvPr/>
            </p:nvSpPr>
            <p:spPr>
              <a:xfrm>
                <a:off x="1628200" y="3883575"/>
                <a:ext cx="151125" cy="133600"/>
              </a:xfrm>
              <a:custGeom>
                <a:rect b="b" l="l" r="r" t="t"/>
                <a:pathLst>
                  <a:path extrusionOk="0" h="5344" w="6045">
                    <a:moveTo>
                      <a:pt x="1237" y="1"/>
                    </a:moveTo>
                    <a:cubicBezTo>
                      <a:pt x="574" y="1"/>
                      <a:pt x="0" y="828"/>
                      <a:pt x="612" y="1440"/>
                    </a:cubicBezTo>
                    <a:lnTo>
                      <a:pt x="4247" y="5075"/>
                    </a:lnTo>
                    <a:cubicBezTo>
                      <a:pt x="4436" y="5265"/>
                      <a:pt x="4646" y="5344"/>
                      <a:pt x="4847" y="5344"/>
                    </a:cubicBezTo>
                    <a:cubicBezTo>
                      <a:pt x="5495" y="5344"/>
                      <a:pt x="6044" y="4516"/>
                      <a:pt x="5479" y="3905"/>
                    </a:cubicBezTo>
                    <a:cubicBezTo>
                      <a:pt x="4247" y="2672"/>
                      <a:pt x="3015" y="1440"/>
                      <a:pt x="1844" y="269"/>
                    </a:cubicBezTo>
                    <a:cubicBezTo>
                      <a:pt x="1655" y="80"/>
                      <a:pt x="1442" y="1"/>
                      <a:pt x="12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5"/>
              <p:cNvSpPr/>
              <p:nvPr/>
            </p:nvSpPr>
            <p:spPr>
              <a:xfrm>
                <a:off x="1939225" y="4099775"/>
                <a:ext cx="118650" cy="41625"/>
              </a:xfrm>
              <a:custGeom>
                <a:rect b="b" l="l" r="r" t="t"/>
                <a:pathLst>
                  <a:path extrusionOk="0" h="1665" w="4746">
                    <a:moveTo>
                      <a:pt x="987" y="1"/>
                    </a:moveTo>
                    <a:cubicBezTo>
                      <a:pt x="1" y="62"/>
                      <a:pt x="1" y="1603"/>
                      <a:pt x="987" y="1664"/>
                    </a:cubicBezTo>
                    <a:lnTo>
                      <a:pt x="3759" y="1664"/>
                    </a:lnTo>
                    <a:cubicBezTo>
                      <a:pt x="4745" y="1603"/>
                      <a:pt x="4745" y="62"/>
                      <a:pt x="375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5"/>
              <p:cNvSpPr/>
              <p:nvPr/>
            </p:nvSpPr>
            <p:spPr>
              <a:xfrm>
                <a:off x="1968600" y="4382650"/>
                <a:ext cx="127650" cy="110500"/>
              </a:xfrm>
              <a:custGeom>
                <a:rect b="b" l="l" r="r" t="t"/>
                <a:pathLst>
                  <a:path extrusionOk="0" h="4420" w="5106">
                    <a:moveTo>
                      <a:pt x="1184" y="1"/>
                    </a:moveTo>
                    <a:cubicBezTo>
                      <a:pt x="539" y="1"/>
                      <a:pt x="1" y="828"/>
                      <a:pt x="613" y="1440"/>
                    </a:cubicBezTo>
                    <a:cubicBezTo>
                      <a:pt x="1475" y="2364"/>
                      <a:pt x="2399" y="3227"/>
                      <a:pt x="3324" y="4151"/>
                    </a:cubicBezTo>
                    <a:cubicBezTo>
                      <a:pt x="3513" y="4340"/>
                      <a:pt x="3723" y="4419"/>
                      <a:pt x="3922" y="4419"/>
                    </a:cubicBezTo>
                    <a:cubicBezTo>
                      <a:pt x="4568" y="4419"/>
                      <a:pt x="5106" y="3592"/>
                      <a:pt x="4494" y="2980"/>
                    </a:cubicBezTo>
                    <a:cubicBezTo>
                      <a:pt x="3632" y="2056"/>
                      <a:pt x="2707" y="1132"/>
                      <a:pt x="1783" y="269"/>
                    </a:cubicBezTo>
                    <a:cubicBezTo>
                      <a:pt x="1594" y="80"/>
                      <a:pt x="1384" y="1"/>
                      <a:pt x="118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5"/>
              <p:cNvSpPr/>
              <p:nvPr/>
            </p:nvSpPr>
            <p:spPr>
              <a:xfrm>
                <a:off x="2205825" y="4372500"/>
                <a:ext cx="126925" cy="109875"/>
              </a:xfrm>
              <a:custGeom>
                <a:rect b="b" l="l" r="r" t="t"/>
                <a:pathLst>
                  <a:path extrusionOk="0" h="4395" w="5077">
                    <a:moveTo>
                      <a:pt x="3902" y="1"/>
                    </a:moveTo>
                    <a:cubicBezTo>
                      <a:pt x="3710" y="1"/>
                      <a:pt x="3508" y="73"/>
                      <a:pt x="3323" y="244"/>
                    </a:cubicBezTo>
                    <a:cubicBezTo>
                      <a:pt x="2461" y="1107"/>
                      <a:pt x="1536" y="2031"/>
                      <a:pt x="612" y="2955"/>
                    </a:cubicBezTo>
                    <a:cubicBezTo>
                      <a:pt x="0" y="3567"/>
                      <a:pt x="575" y="4394"/>
                      <a:pt x="1237" y="4394"/>
                    </a:cubicBezTo>
                    <a:cubicBezTo>
                      <a:pt x="1442" y="4394"/>
                      <a:pt x="1655" y="4315"/>
                      <a:pt x="1844" y="4126"/>
                    </a:cubicBezTo>
                    <a:lnTo>
                      <a:pt x="4555" y="1415"/>
                    </a:lnTo>
                    <a:cubicBezTo>
                      <a:pt x="5076" y="799"/>
                      <a:pt x="4541" y="1"/>
                      <a:pt x="390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5"/>
              <p:cNvSpPr/>
              <p:nvPr/>
            </p:nvSpPr>
            <p:spPr>
              <a:xfrm>
                <a:off x="4177475" y="947675"/>
                <a:ext cx="129450" cy="111175"/>
              </a:xfrm>
              <a:custGeom>
                <a:rect b="b" l="l" r="r" t="t"/>
                <a:pathLst>
                  <a:path extrusionOk="0" h="4447" w="5178">
                    <a:moveTo>
                      <a:pt x="1237" y="0"/>
                    </a:moveTo>
                    <a:cubicBezTo>
                      <a:pt x="575" y="0"/>
                      <a:pt x="0" y="828"/>
                      <a:pt x="612" y="1439"/>
                    </a:cubicBezTo>
                    <a:lnTo>
                      <a:pt x="3385" y="4212"/>
                    </a:lnTo>
                    <a:cubicBezTo>
                      <a:pt x="3550" y="4377"/>
                      <a:pt x="3740" y="4447"/>
                      <a:pt x="3926" y="4447"/>
                    </a:cubicBezTo>
                    <a:cubicBezTo>
                      <a:pt x="4573" y="4447"/>
                      <a:pt x="5178" y="3602"/>
                      <a:pt x="4555" y="2980"/>
                    </a:cubicBezTo>
                    <a:lnTo>
                      <a:pt x="1844" y="269"/>
                    </a:lnTo>
                    <a:cubicBezTo>
                      <a:pt x="1655" y="79"/>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5"/>
              <p:cNvSpPr/>
              <p:nvPr/>
            </p:nvSpPr>
            <p:spPr>
              <a:xfrm>
                <a:off x="4607125" y="733325"/>
                <a:ext cx="41600" cy="166400"/>
              </a:xfrm>
              <a:custGeom>
                <a:rect b="b" l="l" r="r" t="t"/>
                <a:pathLst>
                  <a:path extrusionOk="0" h="6656" w="1664">
                    <a:moveTo>
                      <a:pt x="832" y="1"/>
                    </a:moveTo>
                    <a:cubicBezTo>
                      <a:pt x="416" y="1"/>
                      <a:pt x="0" y="278"/>
                      <a:pt x="0" y="833"/>
                    </a:cubicBezTo>
                    <a:lnTo>
                      <a:pt x="0" y="5824"/>
                    </a:lnTo>
                    <a:cubicBezTo>
                      <a:pt x="0" y="6378"/>
                      <a:pt x="416" y="6655"/>
                      <a:pt x="832" y="6655"/>
                    </a:cubicBezTo>
                    <a:cubicBezTo>
                      <a:pt x="1248" y="6655"/>
                      <a:pt x="1664" y="6378"/>
                      <a:pt x="1664" y="5824"/>
                    </a:cubicBezTo>
                    <a:lnTo>
                      <a:pt x="1664" y="833"/>
                    </a:lnTo>
                    <a:cubicBezTo>
                      <a:pt x="1664" y="278"/>
                      <a:pt x="1248"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5"/>
              <p:cNvSpPr/>
              <p:nvPr/>
            </p:nvSpPr>
            <p:spPr>
              <a:xfrm>
                <a:off x="4530200" y="1095550"/>
                <a:ext cx="147750" cy="130925"/>
              </a:xfrm>
              <a:custGeom>
                <a:rect b="b" l="l" r="r" t="t"/>
                <a:pathLst>
                  <a:path extrusionOk="0" h="5237" w="5910">
                    <a:moveTo>
                      <a:pt x="1238" y="0"/>
                    </a:moveTo>
                    <a:cubicBezTo>
                      <a:pt x="575" y="0"/>
                      <a:pt x="1" y="828"/>
                      <a:pt x="613" y="1439"/>
                    </a:cubicBezTo>
                    <a:lnTo>
                      <a:pt x="4248" y="5074"/>
                    </a:lnTo>
                    <a:cubicBezTo>
                      <a:pt x="4411" y="5187"/>
                      <a:pt x="4581" y="5236"/>
                      <a:pt x="4744" y="5236"/>
                    </a:cubicBezTo>
                    <a:cubicBezTo>
                      <a:pt x="5383" y="5236"/>
                      <a:pt x="5910" y="4481"/>
                      <a:pt x="5419" y="3842"/>
                    </a:cubicBezTo>
                    <a:lnTo>
                      <a:pt x="1845" y="269"/>
                    </a:lnTo>
                    <a:cubicBezTo>
                      <a:pt x="1656" y="79"/>
                      <a:pt x="1442" y="0"/>
                      <a:pt x="123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5"/>
              <p:cNvSpPr/>
              <p:nvPr/>
            </p:nvSpPr>
            <p:spPr>
              <a:xfrm>
                <a:off x="4993850" y="800000"/>
                <a:ext cx="106250" cy="88725"/>
              </a:xfrm>
              <a:custGeom>
                <a:rect b="b" l="l" r="r" t="t"/>
                <a:pathLst>
                  <a:path extrusionOk="0" h="3549" w="4250">
                    <a:moveTo>
                      <a:pt x="3015" y="1"/>
                    </a:moveTo>
                    <a:cubicBezTo>
                      <a:pt x="2825" y="1"/>
                      <a:pt x="2630" y="78"/>
                      <a:pt x="2461" y="261"/>
                    </a:cubicBezTo>
                    <a:lnTo>
                      <a:pt x="613" y="2109"/>
                    </a:lnTo>
                    <a:cubicBezTo>
                      <a:pt x="1" y="2721"/>
                      <a:pt x="575" y="3548"/>
                      <a:pt x="1237" y="3548"/>
                    </a:cubicBezTo>
                    <a:cubicBezTo>
                      <a:pt x="1442" y="3548"/>
                      <a:pt x="1656" y="3469"/>
                      <a:pt x="1845" y="3280"/>
                    </a:cubicBezTo>
                    <a:lnTo>
                      <a:pt x="3632" y="1493"/>
                    </a:lnTo>
                    <a:cubicBezTo>
                      <a:pt x="4249" y="875"/>
                      <a:pt x="3658" y="1"/>
                      <a:pt x="3015"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5"/>
              <p:cNvSpPr/>
              <p:nvPr/>
            </p:nvSpPr>
            <p:spPr>
              <a:xfrm>
                <a:off x="4926075" y="1038550"/>
                <a:ext cx="162150" cy="145075"/>
              </a:xfrm>
              <a:custGeom>
                <a:rect b="b" l="l" r="r" t="t"/>
                <a:pathLst>
                  <a:path extrusionOk="0" h="5803" w="6486">
                    <a:moveTo>
                      <a:pt x="1237" y="0"/>
                    </a:moveTo>
                    <a:cubicBezTo>
                      <a:pt x="575" y="0"/>
                      <a:pt x="1" y="828"/>
                      <a:pt x="613" y="1440"/>
                    </a:cubicBezTo>
                    <a:lnTo>
                      <a:pt x="4679" y="5568"/>
                    </a:lnTo>
                    <a:cubicBezTo>
                      <a:pt x="4858" y="5733"/>
                      <a:pt x="5055" y="5803"/>
                      <a:pt x="5246" y="5803"/>
                    </a:cubicBezTo>
                    <a:cubicBezTo>
                      <a:pt x="5908" y="5803"/>
                      <a:pt x="6486" y="4958"/>
                      <a:pt x="5911" y="4335"/>
                    </a:cubicBezTo>
                    <a:lnTo>
                      <a:pt x="1845" y="269"/>
                    </a:lnTo>
                    <a:cubicBezTo>
                      <a:pt x="1656" y="80"/>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5"/>
              <p:cNvSpPr/>
              <p:nvPr/>
            </p:nvSpPr>
            <p:spPr>
              <a:xfrm>
                <a:off x="5334125" y="1130075"/>
                <a:ext cx="171750" cy="155850"/>
              </a:xfrm>
              <a:custGeom>
                <a:rect b="b" l="l" r="r" t="t"/>
                <a:pathLst>
                  <a:path extrusionOk="0" h="6234" w="6870">
                    <a:moveTo>
                      <a:pt x="5695" y="0"/>
                    </a:moveTo>
                    <a:cubicBezTo>
                      <a:pt x="5503" y="0"/>
                      <a:pt x="5301" y="72"/>
                      <a:pt x="5116" y="243"/>
                    </a:cubicBezTo>
                    <a:lnTo>
                      <a:pt x="618" y="4741"/>
                    </a:lnTo>
                    <a:cubicBezTo>
                      <a:pt x="0" y="5359"/>
                      <a:pt x="556" y="6233"/>
                      <a:pt x="1209" y="6233"/>
                    </a:cubicBezTo>
                    <a:cubicBezTo>
                      <a:pt x="1403" y="6233"/>
                      <a:pt x="1606" y="6156"/>
                      <a:pt x="1789" y="5973"/>
                    </a:cubicBezTo>
                    <a:cubicBezTo>
                      <a:pt x="3329" y="4433"/>
                      <a:pt x="4808" y="2893"/>
                      <a:pt x="6348" y="1414"/>
                    </a:cubicBezTo>
                    <a:cubicBezTo>
                      <a:pt x="6869" y="798"/>
                      <a:pt x="6334" y="0"/>
                      <a:pt x="5695"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5"/>
              <p:cNvSpPr/>
              <p:nvPr/>
            </p:nvSpPr>
            <p:spPr>
              <a:xfrm>
                <a:off x="4839700" y="1413400"/>
                <a:ext cx="175625" cy="41625"/>
              </a:xfrm>
              <a:custGeom>
                <a:rect b="b" l="l" r="r" t="t"/>
                <a:pathLst>
                  <a:path extrusionOk="0" h="1665" w="7025">
                    <a:moveTo>
                      <a:pt x="1048" y="1"/>
                    </a:moveTo>
                    <a:cubicBezTo>
                      <a:pt x="1" y="62"/>
                      <a:pt x="1" y="1603"/>
                      <a:pt x="1048" y="1664"/>
                    </a:cubicBezTo>
                    <a:lnTo>
                      <a:pt x="6039" y="1664"/>
                    </a:lnTo>
                    <a:cubicBezTo>
                      <a:pt x="7025" y="1603"/>
                      <a:pt x="7025" y="62"/>
                      <a:pt x="603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5"/>
              <p:cNvSpPr/>
              <p:nvPr/>
            </p:nvSpPr>
            <p:spPr>
              <a:xfrm>
                <a:off x="5232475" y="1457725"/>
                <a:ext cx="139050" cy="122425"/>
              </a:xfrm>
              <a:custGeom>
                <a:rect b="b" l="l" r="r" t="t"/>
                <a:pathLst>
                  <a:path extrusionOk="0" h="4897" w="5562">
                    <a:moveTo>
                      <a:pt x="4343" y="0"/>
                    </a:moveTo>
                    <a:cubicBezTo>
                      <a:pt x="4148" y="0"/>
                      <a:pt x="3944" y="77"/>
                      <a:pt x="3760" y="261"/>
                    </a:cubicBezTo>
                    <a:lnTo>
                      <a:pt x="618" y="3465"/>
                    </a:lnTo>
                    <a:cubicBezTo>
                      <a:pt x="1" y="4034"/>
                      <a:pt x="554" y="4896"/>
                      <a:pt x="1206" y="4896"/>
                    </a:cubicBezTo>
                    <a:cubicBezTo>
                      <a:pt x="1401" y="4896"/>
                      <a:pt x="1604" y="4820"/>
                      <a:pt x="1788" y="4636"/>
                    </a:cubicBezTo>
                    <a:lnTo>
                      <a:pt x="4992" y="1432"/>
                    </a:lnTo>
                    <a:cubicBezTo>
                      <a:pt x="5562" y="862"/>
                      <a:pt x="4998" y="0"/>
                      <a:pt x="434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5"/>
              <p:cNvSpPr/>
              <p:nvPr/>
            </p:nvSpPr>
            <p:spPr>
              <a:xfrm>
                <a:off x="5662375" y="1389750"/>
                <a:ext cx="140125" cy="122600"/>
              </a:xfrm>
              <a:custGeom>
                <a:rect b="b" l="l" r="r" t="t"/>
                <a:pathLst>
                  <a:path extrusionOk="0" h="4904" w="5605">
                    <a:moveTo>
                      <a:pt x="1237" y="0"/>
                    </a:moveTo>
                    <a:cubicBezTo>
                      <a:pt x="575" y="0"/>
                      <a:pt x="0" y="828"/>
                      <a:pt x="612" y="1440"/>
                    </a:cubicBezTo>
                    <a:lnTo>
                      <a:pt x="3816" y="4644"/>
                    </a:lnTo>
                    <a:cubicBezTo>
                      <a:pt x="3999" y="4827"/>
                      <a:pt x="4202" y="4904"/>
                      <a:pt x="4395" y="4904"/>
                    </a:cubicBezTo>
                    <a:cubicBezTo>
                      <a:pt x="5049" y="4904"/>
                      <a:pt x="5604" y="4029"/>
                      <a:pt x="4987" y="3411"/>
                    </a:cubicBezTo>
                    <a:lnTo>
                      <a:pt x="1844" y="269"/>
                    </a:lnTo>
                    <a:cubicBezTo>
                      <a:pt x="1655" y="80"/>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5"/>
              <p:cNvSpPr/>
              <p:nvPr/>
            </p:nvSpPr>
            <p:spPr>
              <a:xfrm>
                <a:off x="4882850" y="1809275"/>
                <a:ext cx="146350" cy="43150"/>
              </a:xfrm>
              <a:custGeom>
                <a:rect b="b" l="l" r="r" t="t"/>
                <a:pathLst>
                  <a:path extrusionOk="0" h="1726" w="5854">
                    <a:moveTo>
                      <a:pt x="1109" y="1"/>
                    </a:moveTo>
                    <a:cubicBezTo>
                      <a:pt x="0" y="1"/>
                      <a:pt x="0" y="1726"/>
                      <a:pt x="1109" y="1726"/>
                    </a:cubicBezTo>
                    <a:lnTo>
                      <a:pt x="4744" y="1726"/>
                    </a:lnTo>
                    <a:cubicBezTo>
                      <a:pt x="5854" y="1726"/>
                      <a:pt x="5854" y="1"/>
                      <a:pt x="474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5"/>
              <p:cNvSpPr/>
              <p:nvPr/>
            </p:nvSpPr>
            <p:spPr>
              <a:xfrm>
                <a:off x="5309525" y="1754200"/>
                <a:ext cx="41600" cy="140975"/>
              </a:xfrm>
              <a:custGeom>
                <a:rect b="b" l="l" r="r" t="t"/>
                <a:pathLst>
                  <a:path extrusionOk="0" h="5639" w="1664">
                    <a:moveTo>
                      <a:pt x="832" y="1"/>
                    </a:moveTo>
                    <a:cubicBezTo>
                      <a:pt x="432" y="1"/>
                      <a:pt x="31" y="263"/>
                      <a:pt x="0" y="786"/>
                    </a:cubicBezTo>
                    <a:lnTo>
                      <a:pt x="0" y="4853"/>
                    </a:lnTo>
                    <a:cubicBezTo>
                      <a:pt x="31" y="5377"/>
                      <a:pt x="432" y="5639"/>
                      <a:pt x="832" y="5639"/>
                    </a:cubicBezTo>
                    <a:cubicBezTo>
                      <a:pt x="1233" y="5639"/>
                      <a:pt x="1633" y="5377"/>
                      <a:pt x="1664" y="4853"/>
                    </a:cubicBezTo>
                    <a:lnTo>
                      <a:pt x="1664" y="786"/>
                    </a:lnTo>
                    <a:cubicBezTo>
                      <a:pt x="1633" y="263"/>
                      <a:pt x="1233"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5"/>
              <p:cNvSpPr/>
              <p:nvPr/>
            </p:nvSpPr>
            <p:spPr>
              <a:xfrm>
                <a:off x="5633000" y="1832375"/>
                <a:ext cx="130950" cy="41625"/>
              </a:xfrm>
              <a:custGeom>
                <a:rect b="b" l="l" r="r" t="t"/>
                <a:pathLst>
                  <a:path extrusionOk="0" h="1665" w="5238">
                    <a:moveTo>
                      <a:pt x="1048" y="1"/>
                    </a:moveTo>
                    <a:cubicBezTo>
                      <a:pt x="0" y="62"/>
                      <a:pt x="0" y="1603"/>
                      <a:pt x="1048" y="1664"/>
                    </a:cubicBezTo>
                    <a:lnTo>
                      <a:pt x="4190" y="1664"/>
                    </a:lnTo>
                    <a:cubicBezTo>
                      <a:pt x="5237" y="1603"/>
                      <a:pt x="5237" y="62"/>
                      <a:pt x="419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5"/>
              <p:cNvSpPr/>
              <p:nvPr/>
            </p:nvSpPr>
            <p:spPr>
              <a:xfrm>
                <a:off x="4699500" y="528900"/>
                <a:ext cx="150900" cy="133375"/>
              </a:xfrm>
              <a:custGeom>
                <a:rect b="b" l="l" r="r" t="t"/>
                <a:pathLst>
                  <a:path extrusionOk="0" h="5335" w="6036">
                    <a:moveTo>
                      <a:pt x="1209" y="1"/>
                    </a:moveTo>
                    <a:cubicBezTo>
                      <a:pt x="556" y="1"/>
                      <a:pt x="0" y="875"/>
                      <a:pt x="618" y="1493"/>
                    </a:cubicBezTo>
                    <a:lnTo>
                      <a:pt x="4253" y="5066"/>
                    </a:lnTo>
                    <a:cubicBezTo>
                      <a:pt x="4443" y="5256"/>
                      <a:pt x="4653" y="5335"/>
                      <a:pt x="4852" y="5335"/>
                    </a:cubicBezTo>
                    <a:cubicBezTo>
                      <a:pt x="5498" y="5335"/>
                      <a:pt x="6036" y="4508"/>
                      <a:pt x="5424" y="3896"/>
                    </a:cubicBezTo>
                    <a:lnTo>
                      <a:pt x="1789" y="261"/>
                    </a:lnTo>
                    <a:cubicBezTo>
                      <a:pt x="1606" y="77"/>
                      <a:pt x="1403" y="1"/>
                      <a:pt x="120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5"/>
              <p:cNvSpPr/>
              <p:nvPr/>
            </p:nvSpPr>
            <p:spPr>
              <a:xfrm>
                <a:off x="4665775" y="2104400"/>
                <a:ext cx="104050" cy="87450"/>
              </a:xfrm>
              <a:custGeom>
                <a:rect b="b" l="l" r="r" t="t"/>
                <a:pathLst>
                  <a:path extrusionOk="0" h="3498" w="4162">
                    <a:moveTo>
                      <a:pt x="2943" y="0"/>
                    </a:moveTo>
                    <a:cubicBezTo>
                      <a:pt x="2761" y="0"/>
                      <a:pt x="2573" y="63"/>
                      <a:pt x="2399" y="210"/>
                    </a:cubicBezTo>
                    <a:lnTo>
                      <a:pt x="612" y="2059"/>
                    </a:lnTo>
                    <a:cubicBezTo>
                      <a:pt x="0" y="2670"/>
                      <a:pt x="538" y="3498"/>
                      <a:pt x="1184" y="3498"/>
                    </a:cubicBezTo>
                    <a:cubicBezTo>
                      <a:pt x="1383" y="3498"/>
                      <a:pt x="1593" y="3419"/>
                      <a:pt x="1782" y="3229"/>
                    </a:cubicBezTo>
                    <a:lnTo>
                      <a:pt x="3631" y="1443"/>
                    </a:lnTo>
                    <a:cubicBezTo>
                      <a:pt x="4161" y="816"/>
                      <a:pt x="3597" y="0"/>
                      <a:pt x="294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5"/>
              <p:cNvSpPr/>
              <p:nvPr/>
            </p:nvSpPr>
            <p:spPr>
              <a:xfrm>
                <a:off x="5070775" y="2083850"/>
                <a:ext cx="43150" cy="173700"/>
              </a:xfrm>
              <a:custGeom>
                <a:rect b="b" l="l" r="r" t="t"/>
                <a:pathLst>
                  <a:path extrusionOk="0" h="6948" w="1726">
                    <a:moveTo>
                      <a:pt x="863" y="0"/>
                    </a:moveTo>
                    <a:cubicBezTo>
                      <a:pt x="462" y="0"/>
                      <a:pt x="62" y="262"/>
                      <a:pt x="0" y="786"/>
                    </a:cubicBezTo>
                    <a:lnTo>
                      <a:pt x="0" y="6208"/>
                    </a:lnTo>
                    <a:cubicBezTo>
                      <a:pt x="62" y="6701"/>
                      <a:pt x="462" y="6947"/>
                      <a:pt x="863" y="6947"/>
                    </a:cubicBezTo>
                    <a:cubicBezTo>
                      <a:pt x="1263" y="6947"/>
                      <a:pt x="1664" y="6701"/>
                      <a:pt x="1725" y="6208"/>
                    </a:cubicBezTo>
                    <a:lnTo>
                      <a:pt x="1725" y="786"/>
                    </a:lnTo>
                    <a:cubicBezTo>
                      <a:pt x="1664" y="262"/>
                      <a:pt x="1263" y="0"/>
                      <a:pt x="86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5"/>
              <p:cNvSpPr/>
              <p:nvPr/>
            </p:nvSpPr>
            <p:spPr>
              <a:xfrm>
                <a:off x="5508225" y="2194375"/>
                <a:ext cx="143275" cy="43150"/>
              </a:xfrm>
              <a:custGeom>
                <a:rect b="b" l="l" r="r" t="t"/>
                <a:pathLst>
                  <a:path extrusionOk="0" h="1726" w="5731">
                    <a:moveTo>
                      <a:pt x="1048" y="0"/>
                    </a:moveTo>
                    <a:cubicBezTo>
                      <a:pt x="0" y="123"/>
                      <a:pt x="0" y="1602"/>
                      <a:pt x="1048" y="1725"/>
                    </a:cubicBezTo>
                    <a:lnTo>
                      <a:pt x="4683" y="1725"/>
                    </a:lnTo>
                    <a:cubicBezTo>
                      <a:pt x="5731" y="1602"/>
                      <a:pt x="5731" y="123"/>
                      <a:pt x="468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5"/>
              <p:cNvSpPr/>
              <p:nvPr/>
            </p:nvSpPr>
            <p:spPr>
              <a:xfrm>
                <a:off x="5924225" y="2024375"/>
                <a:ext cx="150775" cy="133600"/>
              </a:xfrm>
              <a:custGeom>
                <a:rect b="b" l="l" r="r" t="t"/>
                <a:pathLst>
                  <a:path extrusionOk="0" h="5344" w="6031">
                    <a:moveTo>
                      <a:pt x="1184" y="1"/>
                    </a:moveTo>
                    <a:cubicBezTo>
                      <a:pt x="539" y="1"/>
                      <a:pt x="1" y="828"/>
                      <a:pt x="612" y="1440"/>
                    </a:cubicBezTo>
                    <a:lnTo>
                      <a:pt x="4186" y="5075"/>
                    </a:lnTo>
                    <a:cubicBezTo>
                      <a:pt x="4375" y="5264"/>
                      <a:pt x="4589" y="5343"/>
                      <a:pt x="4794" y="5343"/>
                    </a:cubicBezTo>
                    <a:cubicBezTo>
                      <a:pt x="5456" y="5343"/>
                      <a:pt x="6030" y="4516"/>
                      <a:pt x="5418" y="3904"/>
                    </a:cubicBezTo>
                    <a:lnTo>
                      <a:pt x="1783" y="269"/>
                    </a:lnTo>
                    <a:cubicBezTo>
                      <a:pt x="1594" y="80"/>
                      <a:pt x="1384" y="1"/>
                      <a:pt x="118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5"/>
              <p:cNvSpPr/>
              <p:nvPr/>
            </p:nvSpPr>
            <p:spPr>
              <a:xfrm>
                <a:off x="6011925" y="1664475"/>
                <a:ext cx="41600" cy="129025"/>
              </a:xfrm>
              <a:custGeom>
                <a:rect b="b" l="l" r="r" t="t"/>
                <a:pathLst>
                  <a:path extrusionOk="0" h="5161" w="1664">
                    <a:moveTo>
                      <a:pt x="832" y="1"/>
                    </a:moveTo>
                    <a:cubicBezTo>
                      <a:pt x="432" y="1"/>
                      <a:pt x="31" y="247"/>
                      <a:pt x="0" y="740"/>
                    </a:cubicBezTo>
                    <a:lnTo>
                      <a:pt x="0" y="4375"/>
                    </a:lnTo>
                    <a:cubicBezTo>
                      <a:pt x="31" y="4899"/>
                      <a:pt x="432" y="5161"/>
                      <a:pt x="832" y="5161"/>
                    </a:cubicBezTo>
                    <a:cubicBezTo>
                      <a:pt x="1233" y="5161"/>
                      <a:pt x="1633" y="4899"/>
                      <a:pt x="1664" y="4375"/>
                    </a:cubicBezTo>
                    <a:lnTo>
                      <a:pt x="1664" y="740"/>
                    </a:lnTo>
                    <a:cubicBezTo>
                      <a:pt x="1633" y="247"/>
                      <a:pt x="1233"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5"/>
              <p:cNvSpPr/>
              <p:nvPr/>
            </p:nvSpPr>
            <p:spPr>
              <a:xfrm>
                <a:off x="4484000" y="2320125"/>
                <a:ext cx="127925" cy="111125"/>
              </a:xfrm>
              <a:custGeom>
                <a:rect b="b" l="l" r="r" t="t"/>
                <a:pathLst>
                  <a:path extrusionOk="0" h="4445" w="5117">
                    <a:moveTo>
                      <a:pt x="1237" y="0"/>
                    </a:moveTo>
                    <a:cubicBezTo>
                      <a:pt x="575" y="0"/>
                      <a:pt x="1" y="828"/>
                      <a:pt x="612" y="1440"/>
                    </a:cubicBezTo>
                    <a:cubicBezTo>
                      <a:pt x="1475" y="2364"/>
                      <a:pt x="2399" y="3226"/>
                      <a:pt x="3323" y="4151"/>
                    </a:cubicBezTo>
                    <a:cubicBezTo>
                      <a:pt x="3501" y="4358"/>
                      <a:pt x="3708" y="4445"/>
                      <a:pt x="3909" y="4445"/>
                    </a:cubicBezTo>
                    <a:cubicBezTo>
                      <a:pt x="4542" y="4445"/>
                      <a:pt x="5117" y="3588"/>
                      <a:pt x="4556" y="2980"/>
                    </a:cubicBezTo>
                    <a:lnTo>
                      <a:pt x="1845" y="269"/>
                    </a:lnTo>
                    <a:cubicBezTo>
                      <a:pt x="1655" y="80"/>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5"/>
              <p:cNvSpPr/>
              <p:nvPr/>
            </p:nvSpPr>
            <p:spPr>
              <a:xfrm>
                <a:off x="5369550" y="2500375"/>
                <a:ext cx="127825" cy="111800"/>
              </a:xfrm>
              <a:custGeom>
                <a:rect b="b" l="l" r="r" t="t"/>
                <a:pathLst>
                  <a:path extrusionOk="0" h="4472" w="5113">
                    <a:moveTo>
                      <a:pt x="3872" y="0"/>
                    </a:moveTo>
                    <a:cubicBezTo>
                      <a:pt x="3668" y="0"/>
                      <a:pt x="3456" y="79"/>
                      <a:pt x="3268" y="268"/>
                    </a:cubicBezTo>
                    <a:lnTo>
                      <a:pt x="618" y="2979"/>
                    </a:lnTo>
                    <a:cubicBezTo>
                      <a:pt x="1" y="3597"/>
                      <a:pt x="556" y="4471"/>
                      <a:pt x="1210" y="4471"/>
                    </a:cubicBezTo>
                    <a:cubicBezTo>
                      <a:pt x="1403" y="4471"/>
                      <a:pt x="1606" y="4394"/>
                      <a:pt x="1789" y="4211"/>
                    </a:cubicBezTo>
                    <a:lnTo>
                      <a:pt x="4500" y="1500"/>
                    </a:lnTo>
                    <a:cubicBezTo>
                      <a:pt x="5113" y="840"/>
                      <a:pt x="4536" y="0"/>
                      <a:pt x="387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5"/>
              <p:cNvSpPr/>
              <p:nvPr/>
            </p:nvSpPr>
            <p:spPr>
              <a:xfrm>
                <a:off x="5807825" y="2387675"/>
                <a:ext cx="42375" cy="178700"/>
              </a:xfrm>
              <a:custGeom>
                <a:rect b="b" l="l" r="r" t="t"/>
                <a:pathLst>
                  <a:path extrusionOk="0" h="7148" w="1695">
                    <a:moveTo>
                      <a:pt x="840" y="1"/>
                    </a:moveTo>
                    <a:cubicBezTo>
                      <a:pt x="416" y="1"/>
                      <a:pt x="0" y="278"/>
                      <a:pt x="31" y="832"/>
                    </a:cubicBezTo>
                    <a:lnTo>
                      <a:pt x="31" y="6316"/>
                    </a:lnTo>
                    <a:cubicBezTo>
                      <a:pt x="31" y="6871"/>
                      <a:pt x="447" y="7148"/>
                      <a:pt x="863" y="7148"/>
                    </a:cubicBezTo>
                    <a:cubicBezTo>
                      <a:pt x="1279" y="7148"/>
                      <a:pt x="1695" y="6871"/>
                      <a:pt x="1695" y="6316"/>
                    </a:cubicBezTo>
                    <a:lnTo>
                      <a:pt x="1695" y="832"/>
                    </a:lnTo>
                    <a:cubicBezTo>
                      <a:pt x="1695" y="278"/>
                      <a:pt x="1264" y="1"/>
                      <a:pt x="84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5"/>
              <p:cNvSpPr/>
              <p:nvPr/>
            </p:nvSpPr>
            <p:spPr>
              <a:xfrm>
                <a:off x="5554425" y="2875200"/>
                <a:ext cx="152525" cy="41625"/>
              </a:xfrm>
              <a:custGeom>
                <a:rect b="b" l="l" r="r" t="t"/>
                <a:pathLst>
                  <a:path extrusionOk="0" h="1665" w="6101">
                    <a:moveTo>
                      <a:pt x="987" y="1"/>
                    </a:moveTo>
                    <a:cubicBezTo>
                      <a:pt x="1" y="62"/>
                      <a:pt x="1" y="1603"/>
                      <a:pt x="987" y="1664"/>
                    </a:cubicBezTo>
                    <a:lnTo>
                      <a:pt x="5115" y="1664"/>
                    </a:lnTo>
                    <a:cubicBezTo>
                      <a:pt x="6101" y="1603"/>
                      <a:pt x="6101" y="62"/>
                      <a:pt x="5115"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5"/>
              <p:cNvSpPr/>
              <p:nvPr/>
            </p:nvSpPr>
            <p:spPr>
              <a:xfrm>
                <a:off x="5991850" y="2703875"/>
                <a:ext cx="150950" cy="134900"/>
              </a:xfrm>
              <a:custGeom>
                <a:rect b="b" l="l" r="r" t="t"/>
                <a:pathLst>
                  <a:path extrusionOk="0" h="5396" w="6038">
                    <a:moveTo>
                      <a:pt x="1210" y="1"/>
                    </a:moveTo>
                    <a:cubicBezTo>
                      <a:pt x="556" y="1"/>
                      <a:pt x="1" y="875"/>
                      <a:pt x="618" y="1493"/>
                    </a:cubicBezTo>
                    <a:lnTo>
                      <a:pt x="4192" y="5128"/>
                    </a:lnTo>
                    <a:cubicBezTo>
                      <a:pt x="4380" y="5317"/>
                      <a:pt x="4592" y="5396"/>
                      <a:pt x="4796" y="5396"/>
                    </a:cubicBezTo>
                    <a:cubicBezTo>
                      <a:pt x="5460" y="5396"/>
                      <a:pt x="6037" y="4556"/>
                      <a:pt x="5424" y="3896"/>
                    </a:cubicBezTo>
                    <a:lnTo>
                      <a:pt x="1789" y="261"/>
                    </a:lnTo>
                    <a:cubicBezTo>
                      <a:pt x="1606" y="78"/>
                      <a:pt x="1403" y="1"/>
                      <a:pt x="121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5"/>
              <p:cNvSpPr/>
              <p:nvPr/>
            </p:nvSpPr>
            <p:spPr>
              <a:xfrm>
                <a:off x="6139875" y="2432575"/>
                <a:ext cx="116875" cy="99700"/>
              </a:xfrm>
              <a:custGeom>
                <a:rect b="b" l="l" r="r" t="t"/>
                <a:pathLst>
                  <a:path extrusionOk="0" h="3988" w="4675">
                    <a:moveTo>
                      <a:pt x="3438" y="0"/>
                    </a:moveTo>
                    <a:cubicBezTo>
                      <a:pt x="3233" y="0"/>
                      <a:pt x="3020" y="79"/>
                      <a:pt x="2830" y="269"/>
                    </a:cubicBezTo>
                    <a:lnTo>
                      <a:pt x="612" y="2548"/>
                    </a:lnTo>
                    <a:cubicBezTo>
                      <a:pt x="1" y="3160"/>
                      <a:pt x="539" y="3988"/>
                      <a:pt x="1184" y="3988"/>
                    </a:cubicBezTo>
                    <a:cubicBezTo>
                      <a:pt x="1384" y="3988"/>
                      <a:pt x="1594" y="3908"/>
                      <a:pt x="1783" y="3719"/>
                    </a:cubicBezTo>
                    <a:lnTo>
                      <a:pt x="4063" y="1439"/>
                    </a:lnTo>
                    <a:cubicBezTo>
                      <a:pt x="4675" y="828"/>
                      <a:pt x="4100" y="0"/>
                      <a:pt x="343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5"/>
              <p:cNvSpPr/>
              <p:nvPr/>
            </p:nvSpPr>
            <p:spPr>
              <a:xfrm>
                <a:off x="5300250" y="3056600"/>
                <a:ext cx="162275" cy="144900"/>
              </a:xfrm>
              <a:custGeom>
                <a:rect b="b" l="l" r="r" t="t"/>
                <a:pathLst>
                  <a:path extrusionOk="0" h="5796" w="6491">
                    <a:moveTo>
                      <a:pt x="1231" y="1"/>
                    </a:moveTo>
                    <a:cubicBezTo>
                      <a:pt x="590" y="1"/>
                      <a:pt x="1" y="863"/>
                      <a:pt x="618" y="1432"/>
                    </a:cubicBezTo>
                    <a:lnTo>
                      <a:pt x="4684" y="5560"/>
                    </a:lnTo>
                    <a:cubicBezTo>
                      <a:pt x="4863" y="5725"/>
                      <a:pt x="5060" y="5795"/>
                      <a:pt x="5251" y="5795"/>
                    </a:cubicBezTo>
                    <a:cubicBezTo>
                      <a:pt x="5913" y="5795"/>
                      <a:pt x="6491" y="4950"/>
                      <a:pt x="5917" y="4328"/>
                    </a:cubicBezTo>
                    <a:lnTo>
                      <a:pt x="1788" y="262"/>
                    </a:lnTo>
                    <a:cubicBezTo>
                      <a:pt x="1619" y="77"/>
                      <a:pt x="1423" y="1"/>
                      <a:pt x="1231"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5"/>
              <p:cNvSpPr/>
              <p:nvPr/>
            </p:nvSpPr>
            <p:spPr>
              <a:xfrm>
                <a:off x="5617550" y="3145975"/>
                <a:ext cx="151050" cy="134700"/>
              </a:xfrm>
              <a:custGeom>
                <a:rect b="b" l="l" r="r" t="t"/>
                <a:pathLst>
                  <a:path extrusionOk="0" h="5388" w="6042">
                    <a:moveTo>
                      <a:pt x="4833" y="0"/>
                    </a:moveTo>
                    <a:cubicBezTo>
                      <a:pt x="4639" y="0"/>
                      <a:pt x="4437" y="77"/>
                      <a:pt x="4253" y="260"/>
                    </a:cubicBezTo>
                    <a:lnTo>
                      <a:pt x="618" y="3895"/>
                    </a:lnTo>
                    <a:cubicBezTo>
                      <a:pt x="0" y="4513"/>
                      <a:pt x="556" y="5388"/>
                      <a:pt x="1209" y="5388"/>
                    </a:cubicBezTo>
                    <a:cubicBezTo>
                      <a:pt x="1403" y="5388"/>
                      <a:pt x="1606" y="5311"/>
                      <a:pt x="1789" y="5128"/>
                    </a:cubicBezTo>
                    <a:lnTo>
                      <a:pt x="5424" y="1492"/>
                    </a:lnTo>
                    <a:cubicBezTo>
                      <a:pt x="6042" y="875"/>
                      <a:pt x="5487" y="0"/>
                      <a:pt x="483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5"/>
              <p:cNvSpPr/>
              <p:nvPr/>
            </p:nvSpPr>
            <p:spPr>
              <a:xfrm>
                <a:off x="6014500" y="2977150"/>
                <a:ext cx="126225" cy="109750"/>
              </a:xfrm>
              <a:custGeom>
                <a:rect b="b" l="l" r="r" t="t"/>
                <a:pathLst>
                  <a:path extrusionOk="0" h="4390" w="5049">
                    <a:moveTo>
                      <a:pt x="1241" y="1"/>
                    </a:moveTo>
                    <a:cubicBezTo>
                      <a:pt x="579" y="1"/>
                      <a:pt x="1" y="846"/>
                      <a:pt x="575" y="1468"/>
                    </a:cubicBezTo>
                    <a:lnTo>
                      <a:pt x="3348" y="4179"/>
                    </a:lnTo>
                    <a:cubicBezTo>
                      <a:pt x="3522" y="4326"/>
                      <a:pt x="3707" y="4389"/>
                      <a:pt x="3885" y="4389"/>
                    </a:cubicBezTo>
                    <a:cubicBezTo>
                      <a:pt x="4522" y="4389"/>
                      <a:pt x="5049" y="3573"/>
                      <a:pt x="4518" y="2947"/>
                    </a:cubicBezTo>
                    <a:lnTo>
                      <a:pt x="1807" y="236"/>
                    </a:lnTo>
                    <a:cubicBezTo>
                      <a:pt x="1628" y="70"/>
                      <a:pt x="1431" y="1"/>
                      <a:pt x="1241"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5"/>
              <p:cNvSpPr/>
              <p:nvPr/>
            </p:nvSpPr>
            <p:spPr>
              <a:xfrm>
                <a:off x="5198725" y="3339850"/>
                <a:ext cx="127650" cy="110475"/>
              </a:xfrm>
              <a:custGeom>
                <a:rect b="b" l="l" r="r" t="t"/>
                <a:pathLst>
                  <a:path extrusionOk="0" h="4419" w="5106">
                    <a:moveTo>
                      <a:pt x="3922" y="0"/>
                    </a:moveTo>
                    <a:cubicBezTo>
                      <a:pt x="3722" y="0"/>
                      <a:pt x="3512" y="79"/>
                      <a:pt x="3323" y="269"/>
                    </a:cubicBezTo>
                    <a:lnTo>
                      <a:pt x="612" y="2980"/>
                    </a:lnTo>
                    <a:cubicBezTo>
                      <a:pt x="0" y="3591"/>
                      <a:pt x="539" y="4419"/>
                      <a:pt x="1184" y="4419"/>
                    </a:cubicBezTo>
                    <a:cubicBezTo>
                      <a:pt x="1384" y="4419"/>
                      <a:pt x="1594" y="4339"/>
                      <a:pt x="1783" y="4150"/>
                    </a:cubicBezTo>
                    <a:lnTo>
                      <a:pt x="4494" y="1439"/>
                    </a:lnTo>
                    <a:cubicBezTo>
                      <a:pt x="5106" y="827"/>
                      <a:pt x="4567" y="0"/>
                      <a:pt x="392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5"/>
              <p:cNvSpPr/>
              <p:nvPr/>
            </p:nvSpPr>
            <p:spPr>
              <a:xfrm>
                <a:off x="3191650" y="4257900"/>
                <a:ext cx="152450" cy="133375"/>
              </a:xfrm>
              <a:custGeom>
                <a:rect b="b" l="l" r="r" t="t"/>
                <a:pathLst>
                  <a:path extrusionOk="0" h="5335" w="6098">
                    <a:moveTo>
                      <a:pt x="1237" y="0"/>
                    </a:moveTo>
                    <a:cubicBezTo>
                      <a:pt x="575" y="0"/>
                      <a:pt x="0" y="828"/>
                      <a:pt x="612" y="1439"/>
                    </a:cubicBezTo>
                    <a:lnTo>
                      <a:pt x="4247" y="5075"/>
                    </a:lnTo>
                    <a:cubicBezTo>
                      <a:pt x="4430" y="5258"/>
                      <a:pt x="4636" y="5335"/>
                      <a:pt x="4835" y="5335"/>
                    </a:cubicBezTo>
                    <a:cubicBezTo>
                      <a:pt x="5506" y="5335"/>
                      <a:pt x="6097" y="4460"/>
                      <a:pt x="5480" y="3842"/>
                    </a:cubicBezTo>
                    <a:lnTo>
                      <a:pt x="1844" y="269"/>
                    </a:lnTo>
                    <a:cubicBezTo>
                      <a:pt x="1655" y="79"/>
                      <a:pt x="1442" y="0"/>
                      <a:pt x="12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5"/>
              <p:cNvSpPr/>
              <p:nvPr/>
            </p:nvSpPr>
            <p:spPr>
              <a:xfrm>
                <a:off x="3362625" y="4529200"/>
                <a:ext cx="140125" cy="122600"/>
              </a:xfrm>
              <a:custGeom>
                <a:rect b="b" l="l" r="r" t="t"/>
                <a:pathLst>
                  <a:path extrusionOk="0" h="4904" w="5605">
                    <a:moveTo>
                      <a:pt x="4342" y="1"/>
                    </a:moveTo>
                    <a:cubicBezTo>
                      <a:pt x="4143" y="1"/>
                      <a:pt x="3938" y="78"/>
                      <a:pt x="3755" y="261"/>
                    </a:cubicBezTo>
                    <a:lnTo>
                      <a:pt x="612" y="3465"/>
                    </a:lnTo>
                    <a:cubicBezTo>
                      <a:pt x="1" y="4076"/>
                      <a:pt x="539" y="4904"/>
                      <a:pt x="1184" y="4904"/>
                    </a:cubicBezTo>
                    <a:cubicBezTo>
                      <a:pt x="1384" y="4904"/>
                      <a:pt x="1594" y="4825"/>
                      <a:pt x="1783" y="4635"/>
                    </a:cubicBezTo>
                    <a:cubicBezTo>
                      <a:pt x="2830" y="3588"/>
                      <a:pt x="3878" y="2540"/>
                      <a:pt x="4987" y="1493"/>
                    </a:cubicBezTo>
                    <a:cubicBezTo>
                      <a:pt x="5605" y="875"/>
                      <a:pt x="5013" y="1"/>
                      <a:pt x="434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5"/>
              <p:cNvSpPr/>
              <p:nvPr/>
            </p:nvSpPr>
            <p:spPr>
              <a:xfrm>
                <a:off x="3622950" y="4416550"/>
                <a:ext cx="128025" cy="110475"/>
              </a:xfrm>
              <a:custGeom>
                <a:rect b="b" l="l" r="r" t="t"/>
                <a:pathLst>
                  <a:path extrusionOk="0" h="4419" w="5121">
                    <a:moveTo>
                      <a:pt x="1184" y="0"/>
                    </a:moveTo>
                    <a:cubicBezTo>
                      <a:pt x="539" y="0"/>
                      <a:pt x="0" y="828"/>
                      <a:pt x="612" y="1440"/>
                    </a:cubicBezTo>
                    <a:lnTo>
                      <a:pt x="3323" y="4151"/>
                    </a:lnTo>
                    <a:cubicBezTo>
                      <a:pt x="3512" y="4340"/>
                      <a:pt x="3722" y="4419"/>
                      <a:pt x="3923" y="4419"/>
                    </a:cubicBezTo>
                    <a:cubicBezTo>
                      <a:pt x="4571" y="4419"/>
                      <a:pt x="5120" y="3592"/>
                      <a:pt x="4555" y="2980"/>
                    </a:cubicBezTo>
                    <a:lnTo>
                      <a:pt x="1783" y="269"/>
                    </a:lnTo>
                    <a:cubicBezTo>
                      <a:pt x="1593" y="80"/>
                      <a:pt x="1384" y="0"/>
                      <a:pt x="1184"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5"/>
              <p:cNvSpPr/>
              <p:nvPr/>
            </p:nvSpPr>
            <p:spPr>
              <a:xfrm>
                <a:off x="3847725" y="4645450"/>
                <a:ext cx="41625" cy="105925"/>
              </a:xfrm>
              <a:custGeom>
                <a:rect b="b" l="l" r="r" t="t"/>
                <a:pathLst>
                  <a:path extrusionOk="0" h="4237" w="1665">
                    <a:moveTo>
                      <a:pt x="832" y="1"/>
                    </a:moveTo>
                    <a:cubicBezTo>
                      <a:pt x="432" y="1"/>
                      <a:pt x="31" y="263"/>
                      <a:pt x="1" y="786"/>
                    </a:cubicBezTo>
                    <a:lnTo>
                      <a:pt x="1" y="3497"/>
                    </a:lnTo>
                    <a:cubicBezTo>
                      <a:pt x="31" y="3990"/>
                      <a:pt x="432" y="4237"/>
                      <a:pt x="832" y="4237"/>
                    </a:cubicBezTo>
                    <a:cubicBezTo>
                      <a:pt x="1233" y="4237"/>
                      <a:pt x="1633" y="3990"/>
                      <a:pt x="1664" y="3497"/>
                    </a:cubicBezTo>
                    <a:lnTo>
                      <a:pt x="1664" y="786"/>
                    </a:lnTo>
                    <a:cubicBezTo>
                      <a:pt x="1633" y="263"/>
                      <a:pt x="1233"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5"/>
              <p:cNvSpPr/>
              <p:nvPr/>
            </p:nvSpPr>
            <p:spPr>
              <a:xfrm>
                <a:off x="4075650" y="4370550"/>
                <a:ext cx="163400" cy="145500"/>
              </a:xfrm>
              <a:custGeom>
                <a:rect b="b" l="l" r="r" t="t"/>
                <a:pathLst>
                  <a:path extrusionOk="0" h="5820" w="6536">
                    <a:moveTo>
                      <a:pt x="1263" y="0"/>
                    </a:moveTo>
                    <a:cubicBezTo>
                      <a:pt x="593" y="0"/>
                      <a:pt x="1" y="875"/>
                      <a:pt x="619" y="1493"/>
                    </a:cubicBezTo>
                    <a:lnTo>
                      <a:pt x="4685" y="5559"/>
                    </a:lnTo>
                    <a:cubicBezTo>
                      <a:pt x="4868" y="5742"/>
                      <a:pt x="5074" y="5819"/>
                      <a:pt x="5273" y="5819"/>
                    </a:cubicBezTo>
                    <a:cubicBezTo>
                      <a:pt x="5943" y="5819"/>
                      <a:pt x="6535" y="4945"/>
                      <a:pt x="5917" y="4327"/>
                    </a:cubicBezTo>
                    <a:lnTo>
                      <a:pt x="1851" y="260"/>
                    </a:lnTo>
                    <a:cubicBezTo>
                      <a:pt x="1668" y="77"/>
                      <a:pt x="1462" y="0"/>
                      <a:pt x="126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5"/>
              <p:cNvSpPr/>
              <p:nvPr/>
            </p:nvSpPr>
            <p:spPr>
              <a:xfrm>
                <a:off x="4314300" y="4247450"/>
                <a:ext cx="124650" cy="109300"/>
              </a:xfrm>
              <a:custGeom>
                <a:rect b="b" l="l" r="r" t="t"/>
                <a:pathLst>
                  <a:path extrusionOk="0" h="4372" w="4986">
                    <a:moveTo>
                      <a:pt x="3868" y="1"/>
                    </a:moveTo>
                    <a:cubicBezTo>
                      <a:pt x="3694" y="1"/>
                      <a:pt x="3509" y="59"/>
                      <a:pt x="3334" y="194"/>
                    </a:cubicBezTo>
                    <a:lnTo>
                      <a:pt x="623" y="2905"/>
                    </a:lnTo>
                    <a:cubicBezTo>
                      <a:pt x="1" y="3527"/>
                      <a:pt x="568" y="4372"/>
                      <a:pt x="1228" y="4372"/>
                    </a:cubicBezTo>
                    <a:cubicBezTo>
                      <a:pt x="1417" y="4372"/>
                      <a:pt x="1615" y="4302"/>
                      <a:pt x="1793" y="4137"/>
                    </a:cubicBezTo>
                    <a:lnTo>
                      <a:pt x="4504" y="1364"/>
                    </a:lnTo>
                    <a:cubicBezTo>
                      <a:pt x="4986" y="739"/>
                      <a:pt x="4490" y="1"/>
                      <a:pt x="3868"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5"/>
              <p:cNvSpPr/>
              <p:nvPr/>
            </p:nvSpPr>
            <p:spPr>
              <a:xfrm>
                <a:off x="4212750" y="3928475"/>
                <a:ext cx="125875" cy="109750"/>
              </a:xfrm>
              <a:custGeom>
                <a:rect b="b" l="l" r="r" t="t"/>
                <a:pathLst>
                  <a:path extrusionOk="0" h="4390" w="5035">
                    <a:moveTo>
                      <a:pt x="1209" y="0"/>
                    </a:moveTo>
                    <a:cubicBezTo>
                      <a:pt x="556" y="0"/>
                      <a:pt x="0" y="875"/>
                      <a:pt x="618" y="1492"/>
                    </a:cubicBezTo>
                    <a:lnTo>
                      <a:pt x="3329" y="4203"/>
                    </a:lnTo>
                    <a:cubicBezTo>
                      <a:pt x="3485" y="4333"/>
                      <a:pt x="3657" y="4389"/>
                      <a:pt x="3826" y="4389"/>
                    </a:cubicBezTo>
                    <a:cubicBezTo>
                      <a:pt x="4457" y="4389"/>
                      <a:pt x="5035" y="3603"/>
                      <a:pt x="4500" y="2971"/>
                    </a:cubicBezTo>
                    <a:lnTo>
                      <a:pt x="1789" y="260"/>
                    </a:lnTo>
                    <a:cubicBezTo>
                      <a:pt x="1606" y="77"/>
                      <a:pt x="1403" y="0"/>
                      <a:pt x="120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5"/>
              <p:cNvSpPr/>
              <p:nvPr/>
            </p:nvSpPr>
            <p:spPr>
              <a:xfrm>
                <a:off x="4177475" y="3623275"/>
                <a:ext cx="129200" cy="110475"/>
              </a:xfrm>
              <a:custGeom>
                <a:rect b="b" l="l" r="r" t="t"/>
                <a:pathLst>
                  <a:path extrusionOk="0" h="4419" w="5168">
                    <a:moveTo>
                      <a:pt x="3958" y="0"/>
                    </a:moveTo>
                    <a:cubicBezTo>
                      <a:pt x="3762" y="0"/>
                      <a:pt x="3559" y="79"/>
                      <a:pt x="3385" y="269"/>
                    </a:cubicBezTo>
                    <a:lnTo>
                      <a:pt x="612" y="2980"/>
                    </a:lnTo>
                    <a:cubicBezTo>
                      <a:pt x="0" y="3591"/>
                      <a:pt x="575" y="4419"/>
                      <a:pt x="1237" y="4419"/>
                    </a:cubicBezTo>
                    <a:cubicBezTo>
                      <a:pt x="1442" y="4419"/>
                      <a:pt x="1655" y="4339"/>
                      <a:pt x="1844" y="4150"/>
                    </a:cubicBezTo>
                    <a:lnTo>
                      <a:pt x="4555" y="1439"/>
                    </a:lnTo>
                    <a:cubicBezTo>
                      <a:pt x="5167" y="827"/>
                      <a:pt x="4593" y="0"/>
                      <a:pt x="395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5"/>
              <p:cNvSpPr/>
              <p:nvPr/>
            </p:nvSpPr>
            <p:spPr>
              <a:xfrm>
                <a:off x="4382350" y="4484325"/>
                <a:ext cx="161900" cy="144375"/>
              </a:xfrm>
              <a:custGeom>
                <a:rect b="b" l="l" r="r" t="t"/>
                <a:pathLst>
                  <a:path extrusionOk="0" h="5775" w="6476">
                    <a:moveTo>
                      <a:pt x="1184" y="0"/>
                    </a:moveTo>
                    <a:cubicBezTo>
                      <a:pt x="538" y="0"/>
                      <a:pt x="0" y="828"/>
                      <a:pt x="612" y="1440"/>
                    </a:cubicBezTo>
                    <a:lnTo>
                      <a:pt x="4678" y="5506"/>
                    </a:lnTo>
                    <a:cubicBezTo>
                      <a:pt x="4868" y="5695"/>
                      <a:pt x="5077" y="5775"/>
                      <a:pt x="5278" y="5775"/>
                    </a:cubicBezTo>
                    <a:cubicBezTo>
                      <a:pt x="5926" y="5775"/>
                      <a:pt x="6475" y="4947"/>
                      <a:pt x="5911" y="4335"/>
                    </a:cubicBezTo>
                    <a:lnTo>
                      <a:pt x="1782" y="269"/>
                    </a:lnTo>
                    <a:cubicBezTo>
                      <a:pt x="1593" y="80"/>
                      <a:pt x="1383" y="0"/>
                      <a:pt x="1184"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5"/>
              <p:cNvSpPr/>
              <p:nvPr/>
            </p:nvSpPr>
            <p:spPr>
              <a:xfrm>
                <a:off x="4799675" y="4429800"/>
                <a:ext cx="41600" cy="196800"/>
              </a:xfrm>
              <a:custGeom>
                <a:rect b="b" l="l" r="r" t="t"/>
                <a:pathLst>
                  <a:path extrusionOk="0" h="7872" w="1664">
                    <a:moveTo>
                      <a:pt x="832" y="1"/>
                    </a:moveTo>
                    <a:cubicBezTo>
                      <a:pt x="431" y="1"/>
                      <a:pt x="31" y="263"/>
                      <a:pt x="0" y="786"/>
                    </a:cubicBezTo>
                    <a:lnTo>
                      <a:pt x="0" y="7133"/>
                    </a:lnTo>
                    <a:cubicBezTo>
                      <a:pt x="31" y="7625"/>
                      <a:pt x="431" y="7872"/>
                      <a:pt x="832" y="7872"/>
                    </a:cubicBezTo>
                    <a:cubicBezTo>
                      <a:pt x="1232" y="7872"/>
                      <a:pt x="1633" y="7625"/>
                      <a:pt x="1664" y="7133"/>
                    </a:cubicBezTo>
                    <a:lnTo>
                      <a:pt x="1664" y="786"/>
                    </a:lnTo>
                    <a:cubicBezTo>
                      <a:pt x="1633" y="263"/>
                      <a:pt x="1232" y="1"/>
                      <a:pt x="832"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5"/>
              <p:cNvSpPr/>
              <p:nvPr/>
            </p:nvSpPr>
            <p:spPr>
              <a:xfrm>
                <a:off x="4827400" y="4789875"/>
                <a:ext cx="180225" cy="43150"/>
              </a:xfrm>
              <a:custGeom>
                <a:rect b="b" l="l" r="r" t="t"/>
                <a:pathLst>
                  <a:path extrusionOk="0" h="1726" w="7209">
                    <a:moveTo>
                      <a:pt x="1109" y="0"/>
                    </a:moveTo>
                    <a:cubicBezTo>
                      <a:pt x="0" y="0"/>
                      <a:pt x="0" y="1725"/>
                      <a:pt x="1109" y="1725"/>
                    </a:cubicBezTo>
                    <a:lnTo>
                      <a:pt x="6100" y="1725"/>
                    </a:lnTo>
                    <a:cubicBezTo>
                      <a:pt x="7209" y="1725"/>
                      <a:pt x="7209" y="0"/>
                      <a:pt x="6100"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5"/>
              <p:cNvSpPr/>
              <p:nvPr/>
            </p:nvSpPr>
            <p:spPr>
              <a:xfrm>
                <a:off x="5039950" y="4472200"/>
                <a:ext cx="151025" cy="134750"/>
              </a:xfrm>
              <a:custGeom>
                <a:rect b="b" l="l" r="r" t="t"/>
                <a:pathLst>
                  <a:path extrusionOk="0" h="5390" w="6041">
                    <a:moveTo>
                      <a:pt x="4803" y="1"/>
                    </a:moveTo>
                    <a:cubicBezTo>
                      <a:pt x="4601" y="1"/>
                      <a:pt x="4388" y="78"/>
                      <a:pt x="4191" y="261"/>
                    </a:cubicBezTo>
                    <a:lnTo>
                      <a:pt x="617" y="3958"/>
                    </a:lnTo>
                    <a:cubicBezTo>
                      <a:pt x="0" y="4527"/>
                      <a:pt x="553" y="5389"/>
                      <a:pt x="1205" y="5389"/>
                    </a:cubicBezTo>
                    <a:cubicBezTo>
                      <a:pt x="1400" y="5389"/>
                      <a:pt x="1604" y="5313"/>
                      <a:pt x="1788" y="5129"/>
                    </a:cubicBezTo>
                    <a:lnTo>
                      <a:pt x="5423" y="1493"/>
                    </a:lnTo>
                    <a:cubicBezTo>
                      <a:pt x="6041" y="875"/>
                      <a:pt x="5485" y="1"/>
                      <a:pt x="4803"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5"/>
              <p:cNvSpPr/>
              <p:nvPr/>
            </p:nvSpPr>
            <p:spPr>
              <a:xfrm>
                <a:off x="5232450" y="4620075"/>
                <a:ext cx="128325" cy="111625"/>
              </a:xfrm>
              <a:custGeom>
                <a:rect b="b" l="l" r="r" t="t"/>
                <a:pathLst>
                  <a:path extrusionOk="0" h="4465" w="5133">
                    <a:moveTo>
                      <a:pt x="1210" y="1"/>
                    </a:moveTo>
                    <a:cubicBezTo>
                      <a:pt x="556" y="1"/>
                      <a:pt x="1" y="875"/>
                      <a:pt x="619" y="1493"/>
                    </a:cubicBezTo>
                    <a:lnTo>
                      <a:pt x="3330" y="4204"/>
                    </a:lnTo>
                    <a:cubicBezTo>
                      <a:pt x="3513" y="4387"/>
                      <a:pt x="3715" y="4464"/>
                      <a:pt x="3910" y="4464"/>
                    </a:cubicBezTo>
                    <a:cubicBezTo>
                      <a:pt x="4566" y="4464"/>
                      <a:pt x="5132" y="3590"/>
                      <a:pt x="4562" y="2972"/>
                    </a:cubicBezTo>
                    <a:lnTo>
                      <a:pt x="1789" y="261"/>
                    </a:lnTo>
                    <a:cubicBezTo>
                      <a:pt x="1606" y="78"/>
                      <a:pt x="1404" y="1"/>
                      <a:pt x="121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5"/>
              <p:cNvSpPr/>
              <p:nvPr/>
            </p:nvSpPr>
            <p:spPr>
              <a:xfrm>
                <a:off x="5391000" y="4417175"/>
                <a:ext cx="114875" cy="99775"/>
              </a:xfrm>
              <a:custGeom>
                <a:rect b="b" l="l" r="r" t="t"/>
                <a:pathLst>
                  <a:path extrusionOk="0" h="3991" w="4595">
                    <a:moveTo>
                      <a:pt x="3420" y="1"/>
                    </a:moveTo>
                    <a:cubicBezTo>
                      <a:pt x="3228" y="1"/>
                      <a:pt x="3026" y="73"/>
                      <a:pt x="2841" y="244"/>
                    </a:cubicBezTo>
                    <a:lnTo>
                      <a:pt x="623" y="2524"/>
                    </a:lnTo>
                    <a:cubicBezTo>
                      <a:pt x="1" y="3146"/>
                      <a:pt x="568" y="3991"/>
                      <a:pt x="1228" y="3991"/>
                    </a:cubicBezTo>
                    <a:cubicBezTo>
                      <a:pt x="1417" y="3991"/>
                      <a:pt x="1615" y="3921"/>
                      <a:pt x="1794" y="3756"/>
                    </a:cubicBezTo>
                    <a:lnTo>
                      <a:pt x="4073" y="1415"/>
                    </a:lnTo>
                    <a:cubicBezTo>
                      <a:pt x="4594" y="799"/>
                      <a:pt x="4059" y="1"/>
                      <a:pt x="342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5"/>
              <p:cNvSpPr/>
              <p:nvPr/>
            </p:nvSpPr>
            <p:spPr>
              <a:xfrm>
                <a:off x="3532075" y="4858625"/>
                <a:ext cx="140225" cy="121975"/>
              </a:xfrm>
              <a:custGeom>
                <a:rect b="b" l="l" r="r" t="t"/>
                <a:pathLst>
                  <a:path extrusionOk="0" h="4879" w="5609">
                    <a:moveTo>
                      <a:pt x="1237" y="1"/>
                    </a:moveTo>
                    <a:cubicBezTo>
                      <a:pt x="574" y="1"/>
                      <a:pt x="0" y="828"/>
                      <a:pt x="612" y="1440"/>
                    </a:cubicBezTo>
                    <a:lnTo>
                      <a:pt x="3816" y="4644"/>
                    </a:lnTo>
                    <a:cubicBezTo>
                      <a:pt x="3981" y="4809"/>
                      <a:pt x="4171" y="4879"/>
                      <a:pt x="4357" y="4879"/>
                    </a:cubicBezTo>
                    <a:cubicBezTo>
                      <a:pt x="5004" y="4879"/>
                      <a:pt x="5609" y="4034"/>
                      <a:pt x="4986" y="3411"/>
                    </a:cubicBezTo>
                    <a:lnTo>
                      <a:pt x="1844" y="269"/>
                    </a:lnTo>
                    <a:cubicBezTo>
                      <a:pt x="1655" y="80"/>
                      <a:pt x="1442" y="1"/>
                      <a:pt x="12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5"/>
              <p:cNvSpPr/>
              <p:nvPr/>
            </p:nvSpPr>
            <p:spPr>
              <a:xfrm>
                <a:off x="3817650" y="5028075"/>
                <a:ext cx="148600" cy="132325"/>
              </a:xfrm>
              <a:custGeom>
                <a:rect b="b" l="l" r="r" t="t"/>
                <a:pathLst>
                  <a:path extrusionOk="0" h="5293" w="5944">
                    <a:moveTo>
                      <a:pt x="4734" y="0"/>
                    </a:moveTo>
                    <a:cubicBezTo>
                      <a:pt x="4538" y="0"/>
                      <a:pt x="4336" y="79"/>
                      <a:pt x="4161" y="269"/>
                    </a:cubicBezTo>
                    <a:lnTo>
                      <a:pt x="526" y="3904"/>
                    </a:lnTo>
                    <a:cubicBezTo>
                      <a:pt x="1" y="4524"/>
                      <a:pt x="511" y="5293"/>
                      <a:pt x="1140" y="5293"/>
                    </a:cubicBezTo>
                    <a:cubicBezTo>
                      <a:pt x="1323" y="5293"/>
                      <a:pt x="1516" y="5227"/>
                      <a:pt x="1696" y="5075"/>
                    </a:cubicBezTo>
                    <a:lnTo>
                      <a:pt x="5332" y="1439"/>
                    </a:lnTo>
                    <a:cubicBezTo>
                      <a:pt x="5943" y="828"/>
                      <a:pt x="5369" y="0"/>
                      <a:pt x="4734"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5"/>
              <p:cNvSpPr/>
              <p:nvPr/>
            </p:nvSpPr>
            <p:spPr>
              <a:xfrm>
                <a:off x="4064875" y="4744850"/>
                <a:ext cx="140250" cy="122425"/>
              </a:xfrm>
              <a:custGeom>
                <a:rect b="b" l="l" r="r" t="t"/>
                <a:pathLst>
                  <a:path extrusionOk="0" h="4897" w="5610">
                    <a:moveTo>
                      <a:pt x="1209" y="1"/>
                    </a:moveTo>
                    <a:cubicBezTo>
                      <a:pt x="556" y="1"/>
                      <a:pt x="0" y="875"/>
                      <a:pt x="618" y="1493"/>
                    </a:cubicBezTo>
                    <a:cubicBezTo>
                      <a:pt x="1666" y="2540"/>
                      <a:pt x="2713" y="3588"/>
                      <a:pt x="3761" y="4635"/>
                    </a:cubicBezTo>
                    <a:cubicBezTo>
                      <a:pt x="3945" y="4819"/>
                      <a:pt x="4151" y="4896"/>
                      <a:pt x="4351" y="4896"/>
                    </a:cubicBezTo>
                    <a:cubicBezTo>
                      <a:pt x="5021" y="4896"/>
                      <a:pt x="5610" y="4034"/>
                      <a:pt x="4993" y="3465"/>
                    </a:cubicBezTo>
                    <a:cubicBezTo>
                      <a:pt x="3945" y="2356"/>
                      <a:pt x="2836" y="1308"/>
                      <a:pt x="1789" y="261"/>
                    </a:cubicBezTo>
                    <a:cubicBezTo>
                      <a:pt x="1606" y="78"/>
                      <a:pt x="1403" y="1"/>
                      <a:pt x="120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5"/>
              <p:cNvSpPr/>
              <p:nvPr/>
            </p:nvSpPr>
            <p:spPr>
              <a:xfrm>
                <a:off x="4189800" y="5028075"/>
                <a:ext cx="150750" cy="133600"/>
              </a:xfrm>
              <a:custGeom>
                <a:rect b="b" l="l" r="r" t="t"/>
                <a:pathLst>
                  <a:path extrusionOk="0" h="5344" w="6030">
                    <a:moveTo>
                      <a:pt x="4846" y="0"/>
                    </a:moveTo>
                    <a:cubicBezTo>
                      <a:pt x="4646" y="0"/>
                      <a:pt x="4436" y="79"/>
                      <a:pt x="4247" y="269"/>
                    </a:cubicBezTo>
                    <a:lnTo>
                      <a:pt x="612" y="3904"/>
                    </a:lnTo>
                    <a:cubicBezTo>
                      <a:pt x="0" y="4516"/>
                      <a:pt x="539" y="5343"/>
                      <a:pt x="1184" y="5343"/>
                    </a:cubicBezTo>
                    <a:cubicBezTo>
                      <a:pt x="1384" y="5343"/>
                      <a:pt x="1593" y="5264"/>
                      <a:pt x="1783" y="5075"/>
                    </a:cubicBezTo>
                    <a:lnTo>
                      <a:pt x="5418" y="1439"/>
                    </a:lnTo>
                    <a:cubicBezTo>
                      <a:pt x="6030" y="828"/>
                      <a:pt x="5491" y="0"/>
                      <a:pt x="4846"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5"/>
              <p:cNvSpPr/>
              <p:nvPr/>
            </p:nvSpPr>
            <p:spPr>
              <a:xfrm>
                <a:off x="4473075" y="4778750"/>
                <a:ext cx="140125" cy="122600"/>
              </a:xfrm>
              <a:custGeom>
                <a:rect b="b" l="l" r="r" t="t"/>
                <a:pathLst>
                  <a:path extrusionOk="0" h="4904" w="5605">
                    <a:moveTo>
                      <a:pt x="1209" y="0"/>
                    </a:moveTo>
                    <a:cubicBezTo>
                      <a:pt x="555" y="0"/>
                      <a:pt x="0" y="875"/>
                      <a:pt x="618" y="1493"/>
                    </a:cubicBezTo>
                    <a:lnTo>
                      <a:pt x="3760" y="4635"/>
                    </a:lnTo>
                    <a:cubicBezTo>
                      <a:pt x="3950" y="4824"/>
                      <a:pt x="4163" y="4903"/>
                      <a:pt x="4368" y="4903"/>
                    </a:cubicBezTo>
                    <a:cubicBezTo>
                      <a:pt x="5030" y="4903"/>
                      <a:pt x="5604" y="4076"/>
                      <a:pt x="4993" y="3464"/>
                    </a:cubicBezTo>
                    <a:lnTo>
                      <a:pt x="1789" y="260"/>
                    </a:lnTo>
                    <a:cubicBezTo>
                      <a:pt x="1606" y="77"/>
                      <a:pt x="1403" y="0"/>
                      <a:pt x="120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5"/>
              <p:cNvSpPr/>
              <p:nvPr/>
            </p:nvSpPr>
            <p:spPr>
              <a:xfrm>
                <a:off x="4665775" y="5085075"/>
                <a:ext cx="128000" cy="110475"/>
              </a:xfrm>
              <a:custGeom>
                <a:rect b="b" l="l" r="r" t="t"/>
                <a:pathLst>
                  <a:path extrusionOk="0" h="4419" w="5120">
                    <a:moveTo>
                      <a:pt x="3922" y="0"/>
                    </a:moveTo>
                    <a:cubicBezTo>
                      <a:pt x="3722" y="0"/>
                      <a:pt x="3512" y="79"/>
                      <a:pt x="3323" y="268"/>
                    </a:cubicBezTo>
                    <a:cubicBezTo>
                      <a:pt x="2399" y="1131"/>
                      <a:pt x="1536" y="2055"/>
                      <a:pt x="612" y="2979"/>
                    </a:cubicBezTo>
                    <a:cubicBezTo>
                      <a:pt x="0" y="3591"/>
                      <a:pt x="538" y="4419"/>
                      <a:pt x="1184" y="4419"/>
                    </a:cubicBezTo>
                    <a:cubicBezTo>
                      <a:pt x="1383" y="4419"/>
                      <a:pt x="1593" y="4339"/>
                      <a:pt x="1782" y="4150"/>
                    </a:cubicBezTo>
                    <a:lnTo>
                      <a:pt x="4555" y="1439"/>
                    </a:lnTo>
                    <a:cubicBezTo>
                      <a:pt x="5120" y="827"/>
                      <a:pt x="4570" y="0"/>
                      <a:pt x="392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5"/>
              <p:cNvSpPr/>
              <p:nvPr/>
            </p:nvSpPr>
            <p:spPr>
              <a:xfrm>
                <a:off x="3532075" y="5209825"/>
                <a:ext cx="140125" cy="122600"/>
              </a:xfrm>
              <a:custGeom>
                <a:rect b="b" l="l" r="r" t="t"/>
                <a:pathLst>
                  <a:path extrusionOk="0" h="4904" w="5605">
                    <a:moveTo>
                      <a:pt x="1237" y="1"/>
                    </a:moveTo>
                    <a:cubicBezTo>
                      <a:pt x="574" y="1"/>
                      <a:pt x="0" y="828"/>
                      <a:pt x="612" y="1440"/>
                    </a:cubicBezTo>
                    <a:cubicBezTo>
                      <a:pt x="1659" y="2487"/>
                      <a:pt x="2707" y="3535"/>
                      <a:pt x="3816" y="4644"/>
                    </a:cubicBezTo>
                    <a:cubicBezTo>
                      <a:pt x="3985" y="4827"/>
                      <a:pt x="4180" y="4904"/>
                      <a:pt x="4370" y="4904"/>
                    </a:cubicBezTo>
                    <a:cubicBezTo>
                      <a:pt x="5012" y="4904"/>
                      <a:pt x="5604" y="4029"/>
                      <a:pt x="4986" y="3412"/>
                    </a:cubicBezTo>
                    <a:cubicBezTo>
                      <a:pt x="3939" y="2364"/>
                      <a:pt x="2892" y="1317"/>
                      <a:pt x="1844" y="269"/>
                    </a:cubicBezTo>
                    <a:cubicBezTo>
                      <a:pt x="1655" y="80"/>
                      <a:pt x="1442" y="1"/>
                      <a:pt x="12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5"/>
              <p:cNvSpPr/>
              <p:nvPr/>
            </p:nvSpPr>
            <p:spPr>
              <a:xfrm>
                <a:off x="2907300" y="1188425"/>
                <a:ext cx="929175" cy="176725"/>
              </a:xfrm>
              <a:custGeom>
                <a:rect b="b" l="l" r="r" t="t"/>
                <a:pathLst>
                  <a:path extrusionOk="0" h="7069" w="37167">
                    <a:moveTo>
                      <a:pt x="19853" y="1"/>
                    </a:moveTo>
                    <a:cubicBezTo>
                      <a:pt x="19521" y="1"/>
                      <a:pt x="19205" y="151"/>
                      <a:pt x="19072" y="497"/>
                    </a:cubicBezTo>
                    <a:cubicBezTo>
                      <a:pt x="18271" y="2222"/>
                      <a:pt x="17038" y="4563"/>
                      <a:pt x="14882" y="4748"/>
                    </a:cubicBezTo>
                    <a:cubicBezTo>
                      <a:pt x="14781" y="4760"/>
                      <a:pt x="14681" y="4765"/>
                      <a:pt x="14583" y="4765"/>
                    </a:cubicBezTo>
                    <a:cubicBezTo>
                      <a:pt x="12589" y="4765"/>
                      <a:pt x="11212" y="2449"/>
                      <a:pt x="10507" y="805"/>
                    </a:cubicBezTo>
                    <a:cubicBezTo>
                      <a:pt x="10323" y="497"/>
                      <a:pt x="9999" y="343"/>
                      <a:pt x="9676" y="343"/>
                    </a:cubicBezTo>
                    <a:cubicBezTo>
                      <a:pt x="9352" y="343"/>
                      <a:pt x="9029" y="497"/>
                      <a:pt x="8844" y="805"/>
                    </a:cubicBezTo>
                    <a:cubicBezTo>
                      <a:pt x="8166" y="2469"/>
                      <a:pt x="7057" y="3824"/>
                      <a:pt x="5578" y="4810"/>
                    </a:cubicBezTo>
                    <a:cubicBezTo>
                      <a:pt x="5134" y="5057"/>
                      <a:pt x="4729" y="5167"/>
                      <a:pt x="4358" y="5167"/>
                    </a:cubicBezTo>
                    <a:cubicBezTo>
                      <a:pt x="3344" y="5167"/>
                      <a:pt x="2592" y="4337"/>
                      <a:pt x="2005" y="3208"/>
                    </a:cubicBezTo>
                    <a:cubicBezTo>
                      <a:pt x="1852" y="2864"/>
                      <a:pt x="1587" y="2722"/>
                      <a:pt x="1308" y="2722"/>
                    </a:cubicBezTo>
                    <a:cubicBezTo>
                      <a:pt x="688" y="2722"/>
                      <a:pt x="1" y="3428"/>
                      <a:pt x="341" y="4194"/>
                    </a:cubicBezTo>
                    <a:lnTo>
                      <a:pt x="403" y="4132"/>
                    </a:lnTo>
                    <a:cubicBezTo>
                      <a:pt x="1227" y="5830"/>
                      <a:pt x="2586" y="7069"/>
                      <a:pt x="4299" y="7069"/>
                    </a:cubicBezTo>
                    <a:cubicBezTo>
                      <a:pt x="4762" y="7069"/>
                      <a:pt x="5252" y="6978"/>
                      <a:pt x="5763" y="6782"/>
                    </a:cubicBezTo>
                    <a:cubicBezTo>
                      <a:pt x="7417" y="6138"/>
                      <a:pt x="8729" y="4810"/>
                      <a:pt x="9672" y="3307"/>
                    </a:cubicBezTo>
                    <a:lnTo>
                      <a:pt x="9672" y="3307"/>
                    </a:lnTo>
                    <a:cubicBezTo>
                      <a:pt x="10777" y="5111"/>
                      <a:pt x="12382" y="6674"/>
                      <a:pt x="14563" y="6674"/>
                    </a:cubicBezTo>
                    <a:cubicBezTo>
                      <a:pt x="14688" y="6674"/>
                      <a:pt x="14815" y="6669"/>
                      <a:pt x="14944" y="6658"/>
                    </a:cubicBezTo>
                    <a:cubicBezTo>
                      <a:pt x="17038" y="6476"/>
                      <a:pt x="18627" y="5016"/>
                      <a:pt x="19737" y="3296"/>
                    </a:cubicBezTo>
                    <a:lnTo>
                      <a:pt x="19737" y="3296"/>
                    </a:lnTo>
                    <a:cubicBezTo>
                      <a:pt x="20571" y="4973"/>
                      <a:pt x="21902" y="6430"/>
                      <a:pt x="23816" y="6473"/>
                    </a:cubicBezTo>
                    <a:cubicBezTo>
                      <a:pt x="23872" y="6476"/>
                      <a:pt x="23928" y="6477"/>
                      <a:pt x="23983" y="6477"/>
                    </a:cubicBezTo>
                    <a:cubicBezTo>
                      <a:pt x="25894" y="6477"/>
                      <a:pt x="27168" y="5028"/>
                      <a:pt x="27926" y="3351"/>
                    </a:cubicBezTo>
                    <a:lnTo>
                      <a:pt x="27926" y="3351"/>
                    </a:lnTo>
                    <a:cubicBezTo>
                      <a:pt x="28770" y="4610"/>
                      <a:pt x="29877" y="5682"/>
                      <a:pt x="31210" y="6473"/>
                    </a:cubicBezTo>
                    <a:cubicBezTo>
                      <a:pt x="31892" y="6863"/>
                      <a:pt x="32561" y="7043"/>
                      <a:pt x="33199" y="7043"/>
                    </a:cubicBezTo>
                    <a:cubicBezTo>
                      <a:pt x="34578" y="7043"/>
                      <a:pt x="35809" y="6200"/>
                      <a:pt x="36693" y="4810"/>
                    </a:cubicBezTo>
                    <a:cubicBezTo>
                      <a:pt x="37167" y="4078"/>
                      <a:pt x="36498" y="3377"/>
                      <a:pt x="35821" y="3377"/>
                    </a:cubicBezTo>
                    <a:cubicBezTo>
                      <a:pt x="35528" y="3377"/>
                      <a:pt x="35234" y="3508"/>
                      <a:pt x="35030" y="3824"/>
                    </a:cubicBezTo>
                    <a:cubicBezTo>
                      <a:pt x="34485" y="4675"/>
                      <a:pt x="33865" y="5075"/>
                      <a:pt x="33180" y="5075"/>
                    </a:cubicBezTo>
                    <a:cubicBezTo>
                      <a:pt x="32625" y="5075"/>
                      <a:pt x="32028" y="4813"/>
                      <a:pt x="31395" y="4317"/>
                    </a:cubicBezTo>
                    <a:cubicBezTo>
                      <a:pt x="30162" y="3270"/>
                      <a:pt x="29176" y="1976"/>
                      <a:pt x="28560" y="497"/>
                    </a:cubicBezTo>
                    <a:cubicBezTo>
                      <a:pt x="28366" y="164"/>
                      <a:pt x="28034" y="6"/>
                      <a:pt x="27706" y="6"/>
                    </a:cubicBezTo>
                    <a:cubicBezTo>
                      <a:pt x="27305" y="6"/>
                      <a:pt x="26909" y="241"/>
                      <a:pt x="26773" y="682"/>
                    </a:cubicBezTo>
                    <a:cubicBezTo>
                      <a:pt x="26476" y="2052"/>
                      <a:pt x="25775" y="4573"/>
                      <a:pt x="24004" y="4573"/>
                    </a:cubicBezTo>
                    <a:cubicBezTo>
                      <a:pt x="23942" y="4573"/>
                      <a:pt x="23880" y="4570"/>
                      <a:pt x="23816" y="4563"/>
                    </a:cubicBezTo>
                    <a:cubicBezTo>
                      <a:pt x="21906" y="4379"/>
                      <a:pt x="21167" y="2099"/>
                      <a:pt x="20859" y="682"/>
                    </a:cubicBezTo>
                    <a:cubicBezTo>
                      <a:pt x="20753" y="262"/>
                      <a:pt x="20290" y="1"/>
                      <a:pt x="19853"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5"/>
              <p:cNvSpPr/>
              <p:nvPr/>
            </p:nvSpPr>
            <p:spPr>
              <a:xfrm>
                <a:off x="3808900" y="2830575"/>
                <a:ext cx="930225" cy="178150"/>
              </a:xfrm>
              <a:custGeom>
                <a:rect b="b" l="l" r="r" t="t"/>
                <a:pathLst>
                  <a:path extrusionOk="0" h="7126" w="37209">
                    <a:moveTo>
                      <a:pt x="19844" y="0"/>
                    </a:moveTo>
                    <a:cubicBezTo>
                      <a:pt x="19522" y="0"/>
                      <a:pt x="19209" y="151"/>
                      <a:pt x="19052" y="492"/>
                    </a:cubicBezTo>
                    <a:cubicBezTo>
                      <a:pt x="18313" y="2217"/>
                      <a:pt x="17019" y="4558"/>
                      <a:pt x="14924" y="4805"/>
                    </a:cubicBezTo>
                    <a:cubicBezTo>
                      <a:pt x="14847" y="4811"/>
                      <a:pt x="14771" y="4814"/>
                      <a:pt x="14695" y="4814"/>
                    </a:cubicBezTo>
                    <a:cubicBezTo>
                      <a:pt x="12663" y="4814"/>
                      <a:pt x="11262" y="2463"/>
                      <a:pt x="10549" y="800"/>
                    </a:cubicBezTo>
                    <a:cubicBezTo>
                      <a:pt x="10364" y="492"/>
                      <a:pt x="10041" y="338"/>
                      <a:pt x="9717" y="338"/>
                    </a:cubicBezTo>
                    <a:cubicBezTo>
                      <a:pt x="9394" y="338"/>
                      <a:pt x="9070" y="492"/>
                      <a:pt x="8886" y="800"/>
                    </a:cubicBezTo>
                    <a:cubicBezTo>
                      <a:pt x="8208" y="2463"/>
                      <a:pt x="7037" y="3819"/>
                      <a:pt x="5558" y="4805"/>
                    </a:cubicBezTo>
                    <a:cubicBezTo>
                      <a:pt x="5114" y="5052"/>
                      <a:pt x="4709" y="5162"/>
                      <a:pt x="4340" y="5162"/>
                    </a:cubicBezTo>
                    <a:cubicBezTo>
                      <a:pt x="3328" y="5162"/>
                      <a:pt x="2588" y="4331"/>
                      <a:pt x="2046" y="3203"/>
                    </a:cubicBezTo>
                    <a:cubicBezTo>
                      <a:pt x="1875" y="2859"/>
                      <a:pt x="1596" y="2716"/>
                      <a:pt x="1310" y="2716"/>
                    </a:cubicBezTo>
                    <a:cubicBezTo>
                      <a:pt x="674" y="2716"/>
                      <a:pt x="0" y="3423"/>
                      <a:pt x="383" y="4189"/>
                    </a:cubicBezTo>
                    <a:cubicBezTo>
                      <a:pt x="1207" y="5886"/>
                      <a:pt x="2604" y="7125"/>
                      <a:pt x="4334" y="7125"/>
                    </a:cubicBezTo>
                    <a:cubicBezTo>
                      <a:pt x="4801" y="7125"/>
                      <a:pt x="5293" y="7035"/>
                      <a:pt x="5805" y="6838"/>
                    </a:cubicBezTo>
                    <a:cubicBezTo>
                      <a:pt x="7416" y="6194"/>
                      <a:pt x="8717" y="4861"/>
                      <a:pt x="9684" y="3355"/>
                    </a:cubicBezTo>
                    <a:lnTo>
                      <a:pt x="9684" y="3355"/>
                    </a:lnTo>
                    <a:cubicBezTo>
                      <a:pt x="10774" y="5163"/>
                      <a:pt x="12405" y="6730"/>
                      <a:pt x="14550" y="6730"/>
                    </a:cubicBezTo>
                    <a:cubicBezTo>
                      <a:pt x="14673" y="6730"/>
                      <a:pt x="14798" y="6725"/>
                      <a:pt x="14924" y="6715"/>
                    </a:cubicBezTo>
                    <a:cubicBezTo>
                      <a:pt x="17018" y="6533"/>
                      <a:pt x="18642" y="5072"/>
                      <a:pt x="19744" y="3352"/>
                    </a:cubicBezTo>
                    <a:lnTo>
                      <a:pt x="19744" y="3352"/>
                    </a:lnTo>
                    <a:cubicBezTo>
                      <a:pt x="20557" y="5010"/>
                      <a:pt x="21886" y="6443"/>
                      <a:pt x="23796" y="6530"/>
                    </a:cubicBezTo>
                    <a:cubicBezTo>
                      <a:pt x="23854" y="6532"/>
                      <a:pt x="23911" y="6534"/>
                      <a:pt x="23967" y="6534"/>
                    </a:cubicBezTo>
                    <a:cubicBezTo>
                      <a:pt x="25910" y="6534"/>
                      <a:pt x="27165" y="5095"/>
                      <a:pt x="27931" y="3425"/>
                    </a:cubicBezTo>
                    <a:lnTo>
                      <a:pt x="27931" y="3425"/>
                    </a:lnTo>
                    <a:cubicBezTo>
                      <a:pt x="28787" y="4676"/>
                      <a:pt x="29905" y="5742"/>
                      <a:pt x="31190" y="6530"/>
                    </a:cubicBezTo>
                    <a:cubicBezTo>
                      <a:pt x="31879" y="6912"/>
                      <a:pt x="32550" y="7087"/>
                      <a:pt x="33186" y="7087"/>
                    </a:cubicBezTo>
                    <a:cubicBezTo>
                      <a:pt x="34599" y="7087"/>
                      <a:pt x="35843" y="6226"/>
                      <a:pt x="36735" y="4866"/>
                    </a:cubicBezTo>
                    <a:cubicBezTo>
                      <a:pt x="37208" y="4135"/>
                      <a:pt x="36540" y="3433"/>
                      <a:pt x="35863" y="3433"/>
                    </a:cubicBezTo>
                    <a:cubicBezTo>
                      <a:pt x="35570" y="3433"/>
                      <a:pt x="35276" y="3564"/>
                      <a:pt x="35072" y="3880"/>
                    </a:cubicBezTo>
                    <a:cubicBezTo>
                      <a:pt x="34527" y="4732"/>
                      <a:pt x="33888" y="5131"/>
                      <a:pt x="33196" y="5131"/>
                    </a:cubicBezTo>
                    <a:cubicBezTo>
                      <a:pt x="32637" y="5131"/>
                      <a:pt x="32043" y="4870"/>
                      <a:pt x="31436" y="4373"/>
                    </a:cubicBezTo>
                    <a:cubicBezTo>
                      <a:pt x="30204" y="3326"/>
                      <a:pt x="29218" y="1970"/>
                      <a:pt x="28541" y="492"/>
                    </a:cubicBezTo>
                    <a:cubicBezTo>
                      <a:pt x="28355" y="173"/>
                      <a:pt x="28054" y="26"/>
                      <a:pt x="27753" y="26"/>
                    </a:cubicBezTo>
                    <a:cubicBezTo>
                      <a:pt x="27355" y="26"/>
                      <a:pt x="26956" y="282"/>
                      <a:pt x="26815" y="738"/>
                    </a:cubicBezTo>
                    <a:cubicBezTo>
                      <a:pt x="26518" y="2048"/>
                      <a:pt x="25759" y="4567"/>
                      <a:pt x="23984" y="4567"/>
                    </a:cubicBezTo>
                    <a:cubicBezTo>
                      <a:pt x="23923" y="4567"/>
                      <a:pt x="23860" y="4564"/>
                      <a:pt x="23796" y="4558"/>
                    </a:cubicBezTo>
                    <a:cubicBezTo>
                      <a:pt x="21948" y="4373"/>
                      <a:pt x="21208" y="2094"/>
                      <a:pt x="20839" y="738"/>
                    </a:cubicBezTo>
                    <a:cubicBezTo>
                      <a:pt x="20732" y="277"/>
                      <a:pt x="20280" y="0"/>
                      <a:pt x="19844"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5"/>
              <p:cNvSpPr/>
              <p:nvPr/>
            </p:nvSpPr>
            <p:spPr>
              <a:xfrm>
                <a:off x="2271625" y="3779425"/>
                <a:ext cx="930225" cy="178150"/>
              </a:xfrm>
              <a:custGeom>
                <a:rect b="b" l="l" r="r" t="t"/>
                <a:pathLst>
                  <a:path extrusionOk="0" h="7126" w="37209">
                    <a:moveTo>
                      <a:pt x="19844" y="1"/>
                    </a:moveTo>
                    <a:cubicBezTo>
                      <a:pt x="19522" y="1"/>
                      <a:pt x="19209" y="152"/>
                      <a:pt x="19052" y="492"/>
                    </a:cubicBezTo>
                    <a:cubicBezTo>
                      <a:pt x="18313" y="2217"/>
                      <a:pt x="17019" y="4559"/>
                      <a:pt x="14862" y="4743"/>
                    </a:cubicBezTo>
                    <a:cubicBezTo>
                      <a:pt x="14764" y="4755"/>
                      <a:pt x="14667" y="4761"/>
                      <a:pt x="14572" y="4761"/>
                    </a:cubicBezTo>
                    <a:cubicBezTo>
                      <a:pt x="12630" y="4761"/>
                      <a:pt x="11254" y="2447"/>
                      <a:pt x="10549" y="862"/>
                    </a:cubicBezTo>
                    <a:cubicBezTo>
                      <a:pt x="10334" y="523"/>
                      <a:pt x="10010" y="353"/>
                      <a:pt x="9694" y="353"/>
                    </a:cubicBezTo>
                    <a:cubicBezTo>
                      <a:pt x="9379" y="353"/>
                      <a:pt x="9071" y="523"/>
                      <a:pt x="8886" y="862"/>
                    </a:cubicBezTo>
                    <a:cubicBezTo>
                      <a:pt x="8208" y="2464"/>
                      <a:pt x="7037" y="3819"/>
                      <a:pt x="5559" y="4805"/>
                    </a:cubicBezTo>
                    <a:cubicBezTo>
                      <a:pt x="5109" y="5071"/>
                      <a:pt x="4701" y="5189"/>
                      <a:pt x="4329" y="5189"/>
                    </a:cubicBezTo>
                    <a:cubicBezTo>
                      <a:pt x="3323" y="5189"/>
                      <a:pt x="2586" y="4327"/>
                      <a:pt x="2047" y="3203"/>
                    </a:cubicBezTo>
                    <a:cubicBezTo>
                      <a:pt x="1875" y="2859"/>
                      <a:pt x="1596" y="2717"/>
                      <a:pt x="1311" y="2717"/>
                    </a:cubicBezTo>
                    <a:cubicBezTo>
                      <a:pt x="674" y="2717"/>
                      <a:pt x="0" y="3424"/>
                      <a:pt x="383" y="4189"/>
                    </a:cubicBezTo>
                    <a:cubicBezTo>
                      <a:pt x="1208" y="5886"/>
                      <a:pt x="2605" y="7126"/>
                      <a:pt x="4304" y="7126"/>
                    </a:cubicBezTo>
                    <a:cubicBezTo>
                      <a:pt x="4763" y="7126"/>
                      <a:pt x="5245" y="7035"/>
                      <a:pt x="5743" y="6838"/>
                    </a:cubicBezTo>
                    <a:cubicBezTo>
                      <a:pt x="7365" y="6190"/>
                      <a:pt x="8707" y="4845"/>
                      <a:pt x="9667" y="3327"/>
                    </a:cubicBezTo>
                    <a:lnTo>
                      <a:pt x="9667" y="3327"/>
                    </a:lnTo>
                    <a:cubicBezTo>
                      <a:pt x="10757" y="5147"/>
                      <a:pt x="12394" y="6731"/>
                      <a:pt x="14551" y="6731"/>
                    </a:cubicBezTo>
                    <a:cubicBezTo>
                      <a:pt x="14673" y="6731"/>
                      <a:pt x="14798" y="6726"/>
                      <a:pt x="14924" y="6715"/>
                    </a:cubicBezTo>
                    <a:cubicBezTo>
                      <a:pt x="17102" y="6534"/>
                      <a:pt x="18679" y="5082"/>
                      <a:pt x="19753" y="3369"/>
                    </a:cubicBezTo>
                    <a:lnTo>
                      <a:pt x="19753" y="3369"/>
                    </a:lnTo>
                    <a:cubicBezTo>
                      <a:pt x="20566" y="5020"/>
                      <a:pt x="21892" y="6444"/>
                      <a:pt x="23796" y="6530"/>
                    </a:cubicBezTo>
                    <a:cubicBezTo>
                      <a:pt x="23853" y="6533"/>
                      <a:pt x="23909" y="6534"/>
                      <a:pt x="23964" y="6534"/>
                    </a:cubicBezTo>
                    <a:cubicBezTo>
                      <a:pt x="25902" y="6534"/>
                      <a:pt x="27157" y="5075"/>
                      <a:pt x="27924" y="3414"/>
                    </a:cubicBezTo>
                    <a:lnTo>
                      <a:pt x="27924" y="3414"/>
                    </a:lnTo>
                    <a:cubicBezTo>
                      <a:pt x="28781" y="4670"/>
                      <a:pt x="29901" y="5740"/>
                      <a:pt x="31190" y="6530"/>
                    </a:cubicBezTo>
                    <a:cubicBezTo>
                      <a:pt x="31879" y="6913"/>
                      <a:pt x="32550" y="7088"/>
                      <a:pt x="33186" y="7088"/>
                    </a:cubicBezTo>
                    <a:cubicBezTo>
                      <a:pt x="34600" y="7088"/>
                      <a:pt x="35843" y="6226"/>
                      <a:pt x="36735" y="4867"/>
                    </a:cubicBezTo>
                    <a:cubicBezTo>
                      <a:pt x="37209" y="4135"/>
                      <a:pt x="36510" y="3434"/>
                      <a:pt x="35836" y="3434"/>
                    </a:cubicBezTo>
                    <a:cubicBezTo>
                      <a:pt x="35545" y="3434"/>
                      <a:pt x="35258" y="3565"/>
                      <a:pt x="35072" y="3881"/>
                    </a:cubicBezTo>
                    <a:cubicBezTo>
                      <a:pt x="34493" y="4732"/>
                      <a:pt x="33858" y="5132"/>
                      <a:pt x="33176" y="5132"/>
                    </a:cubicBezTo>
                    <a:cubicBezTo>
                      <a:pt x="32625" y="5132"/>
                      <a:pt x="32043" y="4870"/>
                      <a:pt x="31437" y="4374"/>
                    </a:cubicBezTo>
                    <a:cubicBezTo>
                      <a:pt x="30143" y="3326"/>
                      <a:pt x="29218" y="1971"/>
                      <a:pt x="28541" y="492"/>
                    </a:cubicBezTo>
                    <a:cubicBezTo>
                      <a:pt x="28355" y="173"/>
                      <a:pt x="28055" y="26"/>
                      <a:pt x="27753" y="26"/>
                    </a:cubicBezTo>
                    <a:cubicBezTo>
                      <a:pt x="27355" y="26"/>
                      <a:pt x="26956" y="283"/>
                      <a:pt x="26815" y="738"/>
                    </a:cubicBezTo>
                    <a:cubicBezTo>
                      <a:pt x="26518" y="2049"/>
                      <a:pt x="25759" y="4568"/>
                      <a:pt x="23984" y="4568"/>
                    </a:cubicBezTo>
                    <a:cubicBezTo>
                      <a:pt x="23923" y="4568"/>
                      <a:pt x="23860" y="4565"/>
                      <a:pt x="23796" y="4559"/>
                    </a:cubicBezTo>
                    <a:cubicBezTo>
                      <a:pt x="22010" y="4435"/>
                      <a:pt x="21209" y="2094"/>
                      <a:pt x="20839" y="738"/>
                    </a:cubicBezTo>
                    <a:cubicBezTo>
                      <a:pt x="20733" y="278"/>
                      <a:pt x="20280" y="1"/>
                      <a:pt x="19844"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5"/>
              <p:cNvSpPr/>
              <p:nvPr/>
            </p:nvSpPr>
            <p:spPr>
              <a:xfrm>
                <a:off x="4879550" y="3794700"/>
                <a:ext cx="930125" cy="177350"/>
              </a:xfrm>
              <a:custGeom>
                <a:rect b="b" l="l" r="r" t="t"/>
                <a:pathLst>
                  <a:path extrusionOk="0" h="7094" w="37205">
                    <a:moveTo>
                      <a:pt x="19855" y="1"/>
                    </a:moveTo>
                    <a:cubicBezTo>
                      <a:pt x="19528" y="1"/>
                      <a:pt x="19207" y="151"/>
                      <a:pt x="19048" y="497"/>
                    </a:cubicBezTo>
                    <a:cubicBezTo>
                      <a:pt x="18308" y="2222"/>
                      <a:pt x="17014" y="4564"/>
                      <a:pt x="14920" y="4749"/>
                    </a:cubicBezTo>
                    <a:cubicBezTo>
                      <a:pt x="14819" y="4760"/>
                      <a:pt x="14719" y="4766"/>
                      <a:pt x="14621" y="4766"/>
                    </a:cubicBezTo>
                    <a:cubicBezTo>
                      <a:pt x="12626" y="4766"/>
                      <a:pt x="11250" y="2450"/>
                      <a:pt x="10545" y="805"/>
                    </a:cubicBezTo>
                    <a:cubicBezTo>
                      <a:pt x="10360" y="497"/>
                      <a:pt x="10037" y="343"/>
                      <a:pt x="9713" y="343"/>
                    </a:cubicBezTo>
                    <a:cubicBezTo>
                      <a:pt x="9390" y="343"/>
                      <a:pt x="9066" y="497"/>
                      <a:pt x="8881" y="805"/>
                    </a:cubicBezTo>
                    <a:cubicBezTo>
                      <a:pt x="8204" y="2407"/>
                      <a:pt x="7033" y="3824"/>
                      <a:pt x="5616" y="4749"/>
                    </a:cubicBezTo>
                    <a:cubicBezTo>
                      <a:pt x="5137" y="5022"/>
                      <a:pt x="4705" y="5144"/>
                      <a:pt x="4316" y="5144"/>
                    </a:cubicBezTo>
                    <a:cubicBezTo>
                      <a:pt x="3303" y="5144"/>
                      <a:pt x="2576" y="4321"/>
                      <a:pt x="2042" y="3208"/>
                    </a:cubicBezTo>
                    <a:cubicBezTo>
                      <a:pt x="1865" y="2854"/>
                      <a:pt x="1576" y="2708"/>
                      <a:pt x="1281" y="2708"/>
                    </a:cubicBezTo>
                    <a:cubicBezTo>
                      <a:pt x="652" y="2708"/>
                      <a:pt x="1" y="3377"/>
                      <a:pt x="379" y="4132"/>
                    </a:cubicBezTo>
                    <a:cubicBezTo>
                      <a:pt x="1199" y="5821"/>
                      <a:pt x="2585" y="7094"/>
                      <a:pt x="4272" y="7094"/>
                    </a:cubicBezTo>
                    <a:cubicBezTo>
                      <a:pt x="4740" y="7094"/>
                      <a:pt x="5231" y="6996"/>
                      <a:pt x="5739" y="6782"/>
                    </a:cubicBezTo>
                    <a:cubicBezTo>
                      <a:pt x="7397" y="6183"/>
                      <a:pt x="8711" y="4827"/>
                      <a:pt x="9681" y="3331"/>
                    </a:cubicBezTo>
                    <a:lnTo>
                      <a:pt x="9681" y="3331"/>
                    </a:lnTo>
                    <a:cubicBezTo>
                      <a:pt x="10771" y="5109"/>
                      <a:pt x="12401" y="6674"/>
                      <a:pt x="14546" y="6674"/>
                    </a:cubicBezTo>
                    <a:cubicBezTo>
                      <a:pt x="14669" y="6674"/>
                      <a:pt x="14793" y="6669"/>
                      <a:pt x="14920" y="6659"/>
                    </a:cubicBezTo>
                    <a:cubicBezTo>
                      <a:pt x="17056" y="6522"/>
                      <a:pt x="18656" y="5077"/>
                      <a:pt x="19745" y="3339"/>
                    </a:cubicBezTo>
                    <a:lnTo>
                      <a:pt x="19745" y="3339"/>
                    </a:lnTo>
                    <a:cubicBezTo>
                      <a:pt x="20557" y="4990"/>
                      <a:pt x="21885" y="6449"/>
                      <a:pt x="23792" y="6535"/>
                    </a:cubicBezTo>
                    <a:cubicBezTo>
                      <a:pt x="23821" y="6536"/>
                      <a:pt x="23850" y="6536"/>
                      <a:pt x="23879" y="6536"/>
                    </a:cubicBezTo>
                    <a:cubicBezTo>
                      <a:pt x="25875" y="6536"/>
                      <a:pt x="27157" y="5061"/>
                      <a:pt x="27932" y="3379"/>
                    </a:cubicBezTo>
                    <a:lnTo>
                      <a:pt x="27932" y="3379"/>
                    </a:lnTo>
                    <a:cubicBezTo>
                      <a:pt x="28788" y="4631"/>
                      <a:pt x="29904" y="5708"/>
                      <a:pt x="31186" y="6535"/>
                    </a:cubicBezTo>
                    <a:cubicBezTo>
                      <a:pt x="31873" y="6898"/>
                      <a:pt x="32542" y="7065"/>
                      <a:pt x="33177" y="7065"/>
                    </a:cubicBezTo>
                    <a:cubicBezTo>
                      <a:pt x="34592" y="7065"/>
                      <a:pt x="35838" y="6233"/>
                      <a:pt x="36731" y="4872"/>
                    </a:cubicBezTo>
                    <a:cubicBezTo>
                      <a:pt x="37204" y="4140"/>
                      <a:pt x="36536" y="3439"/>
                      <a:pt x="35859" y="3439"/>
                    </a:cubicBezTo>
                    <a:cubicBezTo>
                      <a:pt x="35566" y="3439"/>
                      <a:pt x="35272" y="3570"/>
                      <a:pt x="35067" y="3886"/>
                    </a:cubicBezTo>
                    <a:cubicBezTo>
                      <a:pt x="34523" y="4737"/>
                      <a:pt x="33884" y="5137"/>
                      <a:pt x="33192" y="5137"/>
                    </a:cubicBezTo>
                    <a:cubicBezTo>
                      <a:pt x="32633" y="5137"/>
                      <a:pt x="32039" y="4875"/>
                      <a:pt x="31432" y="4379"/>
                    </a:cubicBezTo>
                    <a:cubicBezTo>
                      <a:pt x="30200" y="3331"/>
                      <a:pt x="29214" y="1976"/>
                      <a:pt x="28536" y="497"/>
                    </a:cubicBezTo>
                    <a:cubicBezTo>
                      <a:pt x="28342" y="164"/>
                      <a:pt x="28023" y="6"/>
                      <a:pt x="27708" y="6"/>
                    </a:cubicBezTo>
                    <a:cubicBezTo>
                      <a:pt x="27324" y="6"/>
                      <a:pt x="26947" y="242"/>
                      <a:pt x="26811" y="682"/>
                    </a:cubicBezTo>
                    <a:cubicBezTo>
                      <a:pt x="26513" y="2052"/>
                      <a:pt x="25755" y="4573"/>
                      <a:pt x="23980" y="4573"/>
                    </a:cubicBezTo>
                    <a:cubicBezTo>
                      <a:pt x="23918" y="4573"/>
                      <a:pt x="23856" y="4570"/>
                      <a:pt x="23792" y="4564"/>
                    </a:cubicBezTo>
                    <a:cubicBezTo>
                      <a:pt x="22067" y="4379"/>
                      <a:pt x="21204" y="2099"/>
                      <a:pt x="20835" y="682"/>
                    </a:cubicBezTo>
                    <a:cubicBezTo>
                      <a:pt x="20729" y="262"/>
                      <a:pt x="20286" y="1"/>
                      <a:pt x="19855"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5"/>
              <p:cNvSpPr/>
              <p:nvPr/>
            </p:nvSpPr>
            <p:spPr>
              <a:xfrm>
                <a:off x="3134200" y="3459025"/>
                <a:ext cx="720750" cy="146600"/>
              </a:xfrm>
              <a:custGeom>
                <a:rect b="b" l="l" r="r" t="t"/>
                <a:pathLst>
                  <a:path extrusionOk="0" h="5864" w="28830">
                    <a:moveTo>
                      <a:pt x="15347" y="1"/>
                    </a:moveTo>
                    <a:cubicBezTo>
                      <a:pt x="15025" y="1"/>
                      <a:pt x="14712" y="152"/>
                      <a:pt x="14555" y="492"/>
                    </a:cubicBezTo>
                    <a:cubicBezTo>
                      <a:pt x="14062" y="1725"/>
                      <a:pt x="13138" y="3450"/>
                      <a:pt x="11598" y="3635"/>
                    </a:cubicBezTo>
                    <a:cubicBezTo>
                      <a:pt x="11525" y="3643"/>
                      <a:pt x="11454" y="3647"/>
                      <a:pt x="11384" y="3647"/>
                    </a:cubicBezTo>
                    <a:cubicBezTo>
                      <a:pt x="9960" y="3647"/>
                      <a:pt x="8987" y="1913"/>
                      <a:pt x="8517" y="739"/>
                    </a:cubicBezTo>
                    <a:cubicBezTo>
                      <a:pt x="8332" y="431"/>
                      <a:pt x="8009" y="277"/>
                      <a:pt x="7685" y="277"/>
                    </a:cubicBezTo>
                    <a:cubicBezTo>
                      <a:pt x="7362" y="277"/>
                      <a:pt x="7038" y="431"/>
                      <a:pt x="6853" y="739"/>
                    </a:cubicBezTo>
                    <a:cubicBezTo>
                      <a:pt x="6360" y="1909"/>
                      <a:pt x="5560" y="2895"/>
                      <a:pt x="4512" y="3635"/>
                    </a:cubicBezTo>
                    <a:cubicBezTo>
                      <a:pt x="4189" y="3822"/>
                      <a:pt x="3899" y="3905"/>
                      <a:pt x="3636" y="3905"/>
                    </a:cubicBezTo>
                    <a:cubicBezTo>
                      <a:pt x="2947" y="3905"/>
                      <a:pt x="2449" y="3329"/>
                      <a:pt x="2048" y="2526"/>
                    </a:cubicBezTo>
                    <a:cubicBezTo>
                      <a:pt x="1876" y="2202"/>
                      <a:pt x="1599" y="2067"/>
                      <a:pt x="1314" y="2067"/>
                    </a:cubicBezTo>
                    <a:cubicBezTo>
                      <a:pt x="677" y="2067"/>
                      <a:pt x="1" y="2745"/>
                      <a:pt x="384" y="3511"/>
                    </a:cubicBezTo>
                    <a:cubicBezTo>
                      <a:pt x="1027" y="4846"/>
                      <a:pt x="2185" y="5864"/>
                      <a:pt x="3604" y="5864"/>
                    </a:cubicBezTo>
                    <a:cubicBezTo>
                      <a:pt x="3954" y="5864"/>
                      <a:pt x="4319" y="5802"/>
                      <a:pt x="4697" y="5668"/>
                    </a:cubicBezTo>
                    <a:cubicBezTo>
                      <a:pt x="5895" y="5197"/>
                      <a:pt x="6886" y="4251"/>
                      <a:pt x="7626" y="3180"/>
                    </a:cubicBezTo>
                    <a:lnTo>
                      <a:pt x="7626" y="3180"/>
                    </a:lnTo>
                    <a:cubicBezTo>
                      <a:pt x="8489" y="4483"/>
                      <a:pt x="9753" y="5550"/>
                      <a:pt x="11396" y="5550"/>
                    </a:cubicBezTo>
                    <a:cubicBezTo>
                      <a:pt x="11462" y="5550"/>
                      <a:pt x="11530" y="5548"/>
                      <a:pt x="11598" y="5545"/>
                    </a:cubicBezTo>
                    <a:cubicBezTo>
                      <a:pt x="13217" y="5459"/>
                      <a:pt x="14423" y="4461"/>
                      <a:pt x="15278" y="3222"/>
                    </a:cubicBezTo>
                    <a:lnTo>
                      <a:pt x="15278" y="3222"/>
                    </a:lnTo>
                    <a:cubicBezTo>
                      <a:pt x="15937" y="4406"/>
                      <a:pt x="16935" y="5381"/>
                      <a:pt x="18375" y="5421"/>
                    </a:cubicBezTo>
                    <a:cubicBezTo>
                      <a:pt x="18403" y="5422"/>
                      <a:pt x="18431" y="5423"/>
                      <a:pt x="18459" y="5423"/>
                    </a:cubicBezTo>
                    <a:cubicBezTo>
                      <a:pt x="19868" y="5423"/>
                      <a:pt x="20872" y="4420"/>
                      <a:pt x="21518" y="3217"/>
                    </a:cubicBezTo>
                    <a:lnTo>
                      <a:pt x="21518" y="3217"/>
                    </a:lnTo>
                    <a:cubicBezTo>
                      <a:pt x="22158" y="4091"/>
                      <a:pt x="22969" y="4850"/>
                      <a:pt x="23920" y="5421"/>
                    </a:cubicBezTo>
                    <a:cubicBezTo>
                      <a:pt x="24459" y="5700"/>
                      <a:pt x="24981" y="5827"/>
                      <a:pt x="25475" y="5827"/>
                    </a:cubicBezTo>
                    <a:cubicBezTo>
                      <a:pt x="26622" y="5827"/>
                      <a:pt x="27625" y="5142"/>
                      <a:pt x="28357" y="4066"/>
                    </a:cubicBezTo>
                    <a:cubicBezTo>
                      <a:pt x="28830" y="3334"/>
                      <a:pt x="28162" y="2633"/>
                      <a:pt x="27484" y="2633"/>
                    </a:cubicBezTo>
                    <a:cubicBezTo>
                      <a:pt x="27192" y="2633"/>
                      <a:pt x="26898" y="2764"/>
                      <a:pt x="26693" y="3080"/>
                    </a:cubicBezTo>
                    <a:cubicBezTo>
                      <a:pt x="26319" y="3663"/>
                      <a:pt x="25902" y="3898"/>
                      <a:pt x="25474" y="3898"/>
                    </a:cubicBezTo>
                    <a:cubicBezTo>
                      <a:pt x="24141" y="3898"/>
                      <a:pt x="22709" y="1612"/>
                      <a:pt x="22195" y="492"/>
                    </a:cubicBezTo>
                    <a:cubicBezTo>
                      <a:pt x="22009" y="174"/>
                      <a:pt x="21698" y="27"/>
                      <a:pt x="21383" y="27"/>
                    </a:cubicBezTo>
                    <a:cubicBezTo>
                      <a:pt x="20968" y="27"/>
                      <a:pt x="20549" y="283"/>
                      <a:pt x="20408" y="739"/>
                    </a:cubicBezTo>
                    <a:cubicBezTo>
                      <a:pt x="20229" y="1635"/>
                      <a:pt x="19702" y="3517"/>
                      <a:pt x="18490" y="3517"/>
                    </a:cubicBezTo>
                    <a:cubicBezTo>
                      <a:pt x="18452" y="3517"/>
                      <a:pt x="18414" y="3515"/>
                      <a:pt x="18375" y="3511"/>
                    </a:cubicBezTo>
                    <a:cubicBezTo>
                      <a:pt x="17081" y="3388"/>
                      <a:pt x="16588" y="1663"/>
                      <a:pt x="16342" y="739"/>
                    </a:cubicBezTo>
                    <a:cubicBezTo>
                      <a:pt x="16236" y="278"/>
                      <a:pt x="15783" y="1"/>
                      <a:pt x="1534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5"/>
              <p:cNvSpPr/>
              <p:nvPr/>
            </p:nvSpPr>
            <p:spPr>
              <a:xfrm>
                <a:off x="3482475" y="1923300"/>
                <a:ext cx="720600" cy="147175"/>
              </a:xfrm>
              <a:custGeom>
                <a:rect b="b" l="l" r="r" t="t"/>
                <a:pathLst>
                  <a:path extrusionOk="0" h="5887" w="28824">
                    <a:moveTo>
                      <a:pt x="15291" y="0"/>
                    </a:moveTo>
                    <a:cubicBezTo>
                      <a:pt x="14977" y="0"/>
                      <a:pt x="14680" y="152"/>
                      <a:pt x="14549" y="492"/>
                    </a:cubicBezTo>
                    <a:cubicBezTo>
                      <a:pt x="13994" y="1724"/>
                      <a:pt x="13070" y="3449"/>
                      <a:pt x="11530" y="3634"/>
                    </a:cubicBezTo>
                    <a:cubicBezTo>
                      <a:pt x="11458" y="3643"/>
                      <a:pt x="11386" y="3647"/>
                      <a:pt x="11316" y="3647"/>
                    </a:cubicBezTo>
                    <a:cubicBezTo>
                      <a:pt x="9892" y="3647"/>
                      <a:pt x="8919" y="1913"/>
                      <a:pt x="8449" y="738"/>
                    </a:cubicBezTo>
                    <a:cubicBezTo>
                      <a:pt x="8264" y="430"/>
                      <a:pt x="7941" y="276"/>
                      <a:pt x="7617" y="276"/>
                    </a:cubicBezTo>
                    <a:cubicBezTo>
                      <a:pt x="7294" y="276"/>
                      <a:pt x="6970" y="430"/>
                      <a:pt x="6786" y="738"/>
                    </a:cubicBezTo>
                    <a:cubicBezTo>
                      <a:pt x="6293" y="1909"/>
                      <a:pt x="5492" y="2895"/>
                      <a:pt x="4506" y="3634"/>
                    </a:cubicBezTo>
                    <a:cubicBezTo>
                      <a:pt x="4148" y="3849"/>
                      <a:pt x="3837" y="3944"/>
                      <a:pt x="3563" y="3944"/>
                    </a:cubicBezTo>
                    <a:cubicBezTo>
                      <a:pt x="2891" y="3944"/>
                      <a:pt x="2435" y="3374"/>
                      <a:pt x="2041" y="2587"/>
                    </a:cubicBezTo>
                    <a:cubicBezTo>
                      <a:pt x="1864" y="2233"/>
                      <a:pt x="1575" y="2086"/>
                      <a:pt x="1280" y="2086"/>
                    </a:cubicBezTo>
                    <a:cubicBezTo>
                      <a:pt x="651" y="2086"/>
                      <a:pt x="0" y="2756"/>
                      <a:pt x="378" y="3511"/>
                    </a:cubicBezTo>
                    <a:lnTo>
                      <a:pt x="316" y="3511"/>
                    </a:lnTo>
                    <a:cubicBezTo>
                      <a:pt x="954" y="4836"/>
                      <a:pt x="2100" y="5887"/>
                      <a:pt x="3504" y="5887"/>
                    </a:cubicBezTo>
                    <a:cubicBezTo>
                      <a:pt x="3864" y="5887"/>
                      <a:pt x="4240" y="5818"/>
                      <a:pt x="4629" y="5667"/>
                    </a:cubicBezTo>
                    <a:cubicBezTo>
                      <a:pt x="5824" y="5113"/>
                      <a:pt x="6842" y="4262"/>
                      <a:pt x="7580" y="3218"/>
                    </a:cubicBezTo>
                    <a:lnTo>
                      <a:pt x="7580" y="3218"/>
                    </a:lnTo>
                    <a:cubicBezTo>
                      <a:pt x="8430" y="4499"/>
                      <a:pt x="9669" y="5556"/>
                      <a:pt x="11297" y="5556"/>
                    </a:cubicBezTo>
                    <a:cubicBezTo>
                      <a:pt x="11394" y="5556"/>
                      <a:pt x="11492" y="5552"/>
                      <a:pt x="11591" y="5544"/>
                    </a:cubicBezTo>
                    <a:cubicBezTo>
                      <a:pt x="13198" y="5460"/>
                      <a:pt x="14370" y="4476"/>
                      <a:pt x="15226" y="3249"/>
                    </a:cubicBezTo>
                    <a:lnTo>
                      <a:pt x="15226" y="3249"/>
                    </a:lnTo>
                    <a:cubicBezTo>
                      <a:pt x="15897" y="4432"/>
                      <a:pt x="16907" y="5381"/>
                      <a:pt x="18307" y="5421"/>
                    </a:cubicBezTo>
                    <a:cubicBezTo>
                      <a:pt x="18336" y="5422"/>
                      <a:pt x="18365" y="5422"/>
                      <a:pt x="18393" y="5422"/>
                    </a:cubicBezTo>
                    <a:cubicBezTo>
                      <a:pt x="19795" y="5422"/>
                      <a:pt x="20819" y="4457"/>
                      <a:pt x="21483" y="3264"/>
                    </a:cubicBezTo>
                    <a:lnTo>
                      <a:pt x="21483" y="3264"/>
                    </a:lnTo>
                    <a:cubicBezTo>
                      <a:pt x="22140" y="4133"/>
                      <a:pt x="22969" y="4878"/>
                      <a:pt x="23914" y="5483"/>
                    </a:cubicBezTo>
                    <a:cubicBezTo>
                      <a:pt x="24431" y="5759"/>
                      <a:pt x="24942" y="5887"/>
                      <a:pt x="25432" y="5887"/>
                    </a:cubicBezTo>
                    <a:cubicBezTo>
                      <a:pt x="26580" y="5887"/>
                      <a:pt x="27617" y="5188"/>
                      <a:pt x="28350" y="4066"/>
                    </a:cubicBezTo>
                    <a:cubicBezTo>
                      <a:pt x="28824" y="3334"/>
                      <a:pt x="28155" y="2633"/>
                      <a:pt x="27478" y="2633"/>
                    </a:cubicBezTo>
                    <a:cubicBezTo>
                      <a:pt x="27186" y="2633"/>
                      <a:pt x="26891" y="2764"/>
                      <a:pt x="26687" y="3080"/>
                    </a:cubicBezTo>
                    <a:cubicBezTo>
                      <a:pt x="26298" y="3663"/>
                      <a:pt x="25869" y="3898"/>
                      <a:pt x="25433" y="3898"/>
                    </a:cubicBezTo>
                    <a:cubicBezTo>
                      <a:pt x="24073" y="3898"/>
                      <a:pt x="22641" y="1612"/>
                      <a:pt x="22127" y="492"/>
                    </a:cubicBezTo>
                    <a:cubicBezTo>
                      <a:pt x="21939" y="195"/>
                      <a:pt x="21620" y="52"/>
                      <a:pt x="21300" y="52"/>
                    </a:cubicBezTo>
                    <a:cubicBezTo>
                      <a:pt x="20890" y="52"/>
                      <a:pt x="20479" y="288"/>
                      <a:pt x="20341" y="738"/>
                    </a:cubicBezTo>
                    <a:cubicBezTo>
                      <a:pt x="20161" y="1635"/>
                      <a:pt x="19692" y="3517"/>
                      <a:pt x="18427" y="3517"/>
                    </a:cubicBezTo>
                    <a:cubicBezTo>
                      <a:pt x="18388" y="3517"/>
                      <a:pt x="18348" y="3515"/>
                      <a:pt x="18307" y="3511"/>
                    </a:cubicBezTo>
                    <a:cubicBezTo>
                      <a:pt x="17013" y="3388"/>
                      <a:pt x="16521" y="1724"/>
                      <a:pt x="16274" y="738"/>
                    </a:cubicBezTo>
                    <a:cubicBezTo>
                      <a:pt x="16168" y="278"/>
                      <a:pt x="15715" y="0"/>
                      <a:pt x="1529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5"/>
              <p:cNvSpPr/>
              <p:nvPr/>
            </p:nvSpPr>
            <p:spPr>
              <a:xfrm>
                <a:off x="3108025" y="452250"/>
                <a:ext cx="720750" cy="146600"/>
              </a:xfrm>
              <a:custGeom>
                <a:rect b="b" l="l" r="r" t="t"/>
                <a:pathLst>
                  <a:path extrusionOk="0" h="5864" w="28830">
                    <a:moveTo>
                      <a:pt x="15297" y="1"/>
                    </a:moveTo>
                    <a:cubicBezTo>
                      <a:pt x="14983" y="1"/>
                      <a:pt x="14686" y="152"/>
                      <a:pt x="14555" y="492"/>
                    </a:cubicBezTo>
                    <a:cubicBezTo>
                      <a:pt x="14000" y="1725"/>
                      <a:pt x="13076" y="3450"/>
                      <a:pt x="11536" y="3635"/>
                    </a:cubicBezTo>
                    <a:cubicBezTo>
                      <a:pt x="11466" y="3643"/>
                      <a:pt x="11398" y="3647"/>
                      <a:pt x="11330" y="3647"/>
                    </a:cubicBezTo>
                    <a:cubicBezTo>
                      <a:pt x="9960" y="3647"/>
                      <a:pt x="8983" y="1913"/>
                      <a:pt x="8455" y="739"/>
                    </a:cubicBezTo>
                    <a:cubicBezTo>
                      <a:pt x="8270" y="431"/>
                      <a:pt x="7947" y="277"/>
                      <a:pt x="7623" y="277"/>
                    </a:cubicBezTo>
                    <a:cubicBezTo>
                      <a:pt x="7300" y="277"/>
                      <a:pt x="6976" y="431"/>
                      <a:pt x="6791" y="739"/>
                    </a:cubicBezTo>
                    <a:cubicBezTo>
                      <a:pt x="6298" y="1909"/>
                      <a:pt x="5497" y="2895"/>
                      <a:pt x="4512" y="3635"/>
                    </a:cubicBezTo>
                    <a:cubicBezTo>
                      <a:pt x="4178" y="3828"/>
                      <a:pt x="3879" y="3916"/>
                      <a:pt x="3610" y="3916"/>
                    </a:cubicBezTo>
                    <a:cubicBezTo>
                      <a:pt x="2934" y="3916"/>
                      <a:pt x="2443" y="3362"/>
                      <a:pt x="2047" y="2526"/>
                    </a:cubicBezTo>
                    <a:cubicBezTo>
                      <a:pt x="1875" y="2182"/>
                      <a:pt x="1597" y="2039"/>
                      <a:pt x="1311" y="2039"/>
                    </a:cubicBezTo>
                    <a:cubicBezTo>
                      <a:pt x="674" y="2039"/>
                      <a:pt x="1" y="2746"/>
                      <a:pt x="383" y="3511"/>
                    </a:cubicBezTo>
                    <a:lnTo>
                      <a:pt x="322" y="3511"/>
                    </a:lnTo>
                    <a:cubicBezTo>
                      <a:pt x="1014" y="4846"/>
                      <a:pt x="2142" y="5864"/>
                      <a:pt x="3548" y="5864"/>
                    </a:cubicBezTo>
                    <a:cubicBezTo>
                      <a:pt x="3894" y="5864"/>
                      <a:pt x="4257" y="5802"/>
                      <a:pt x="4635" y="5668"/>
                    </a:cubicBezTo>
                    <a:cubicBezTo>
                      <a:pt x="5835" y="5196"/>
                      <a:pt x="6826" y="4248"/>
                      <a:pt x="7588" y="3175"/>
                    </a:cubicBezTo>
                    <a:lnTo>
                      <a:pt x="7588" y="3175"/>
                    </a:lnTo>
                    <a:cubicBezTo>
                      <a:pt x="8462" y="4480"/>
                      <a:pt x="9707" y="5550"/>
                      <a:pt x="11390" y="5550"/>
                    </a:cubicBezTo>
                    <a:cubicBezTo>
                      <a:pt x="11459" y="5550"/>
                      <a:pt x="11528" y="5548"/>
                      <a:pt x="11597" y="5545"/>
                    </a:cubicBezTo>
                    <a:cubicBezTo>
                      <a:pt x="13209" y="5460"/>
                      <a:pt x="14383" y="4469"/>
                      <a:pt x="15240" y="3237"/>
                    </a:cubicBezTo>
                    <a:lnTo>
                      <a:pt x="15240" y="3237"/>
                    </a:lnTo>
                    <a:cubicBezTo>
                      <a:pt x="15911" y="4415"/>
                      <a:pt x="16919" y="5382"/>
                      <a:pt x="18313" y="5421"/>
                    </a:cubicBezTo>
                    <a:cubicBezTo>
                      <a:pt x="18341" y="5422"/>
                      <a:pt x="18369" y="5423"/>
                      <a:pt x="18397" y="5423"/>
                    </a:cubicBezTo>
                    <a:cubicBezTo>
                      <a:pt x="19794" y="5423"/>
                      <a:pt x="20817" y="4439"/>
                      <a:pt x="21482" y="3251"/>
                    </a:cubicBezTo>
                    <a:lnTo>
                      <a:pt x="21482" y="3251"/>
                    </a:lnTo>
                    <a:cubicBezTo>
                      <a:pt x="22139" y="4119"/>
                      <a:pt x="22971" y="4852"/>
                      <a:pt x="23920" y="5421"/>
                    </a:cubicBezTo>
                    <a:cubicBezTo>
                      <a:pt x="24458" y="5700"/>
                      <a:pt x="24980" y="5827"/>
                      <a:pt x="25475" y="5827"/>
                    </a:cubicBezTo>
                    <a:cubicBezTo>
                      <a:pt x="26622" y="5827"/>
                      <a:pt x="27624" y="5142"/>
                      <a:pt x="28356" y="4066"/>
                    </a:cubicBezTo>
                    <a:cubicBezTo>
                      <a:pt x="28830" y="3335"/>
                      <a:pt x="28161" y="2633"/>
                      <a:pt x="27484" y="2633"/>
                    </a:cubicBezTo>
                    <a:cubicBezTo>
                      <a:pt x="27191" y="2633"/>
                      <a:pt x="26897" y="2764"/>
                      <a:pt x="26693" y="3080"/>
                    </a:cubicBezTo>
                    <a:cubicBezTo>
                      <a:pt x="26304" y="3663"/>
                      <a:pt x="25875" y="3898"/>
                      <a:pt x="25439" y="3898"/>
                    </a:cubicBezTo>
                    <a:cubicBezTo>
                      <a:pt x="24079" y="3898"/>
                      <a:pt x="22647" y="1612"/>
                      <a:pt x="22133" y="492"/>
                    </a:cubicBezTo>
                    <a:cubicBezTo>
                      <a:pt x="21947" y="174"/>
                      <a:pt x="21636" y="27"/>
                      <a:pt x="21326" y="27"/>
                    </a:cubicBezTo>
                    <a:cubicBezTo>
                      <a:pt x="20918" y="27"/>
                      <a:pt x="20513" y="283"/>
                      <a:pt x="20408" y="739"/>
                    </a:cubicBezTo>
                    <a:cubicBezTo>
                      <a:pt x="20169" y="1635"/>
                      <a:pt x="19698" y="3517"/>
                      <a:pt x="18433" y="3517"/>
                    </a:cubicBezTo>
                    <a:cubicBezTo>
                      <a:pt x="18394" y="3517"/>
                      <a:pt x="18354" y="3515"/>
                      <a:pt x="18313" y="3511"/>
                    </a:cubicBezTo>
                    <a:cubicBezTo>
                      <a:pt x="17019" y="3388"/>
                      <a:pt x="16526" y="1663"/>
                      <a:pt x="16280" y="739"/>
                    </a:cubicBezTo>
                    <a:cubicBezTo>
                      <a:pt x="16174" y="278"/>
                      <a:pt x="15721" y="1"/>
                      <a:pt x="1529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5"/>
              <p:cNvSpPr/>
              <p:nvPr/>
            </p:nvSpPr>
            <p:spPr>
              <a:xfrm>
                <a:off x="2450325" y="4806725"/>
                <a:ext cx="765425" cy="153450"/>
              </a:xfrm>
              <a:custGeom>
                <a:rect b="b" l="l" r="r" t="t"/>
                <a:pathLst>
                  <a:path extrusionOk="0" h="6138" w="30617">
                    <a:moveTo>
                      <a:pt x="16347" y="0"/>
                    </a:moveTo>
                    <a:cubicBezTo>
                      <a:pt x="16019" y="0"/>
                      <a:pt x="15699" y="151"/>
                      <a:pt x="15539" y="497"/>
                    </a:cubicBezTo>
                    <a:cubicBezTo>
                      <a:pt x="14985" y="1791"/>
                      <a:pt x="13999" y="3639"/>
                      <a:pt x="12335" y="3824"/>
                    </a:cubicBezTo>
                    <a:cubicBezTo>
                      <a:pt x="12239" y="3838"/>
                      <a:pt x="12144" y="3844"/>
                      <a:pt x="12051" y="3844"/>
                    </a:cubicBezTo>
                    <a:cubicBezTo>
                      <a:pt x="10487" y="3844"/>
                      <a:pt x="9470" y="1964"/>
                      <a:pt x="8947" y="743"/>
                    </a:cubicBezTo>
                    <a:cubicBezTo>
                      <a:pt x="8762" y="435"/>
                      <a:pt x="8438" y="281"/>
                      <a:pt x="8115" y="281"/>
                    </a:cubicBezTo>
                    <a:cubicBezTo>
                      <a:pt x="7791" y="281"/>
                      <a:pt x="7468" y="435"/>
                      <a:pt x="7283" y="743"/>
                    </a:cubicBezTo>
                    <a:cubicBezTo>
                      <a:pt x="6729" y="2037"/>
                      <a:pt x="5866" y="3085"/>
                      <a:pt x="4757" y="3824"/>
                    </a:cubicBezTo>
                    <a:cubicBezTo>
                      <a:pt x="4394" y="4048"/>
                      <a:pt x="4071" y="4147"/>
                      <a:pt x="3779" y="4147"/>
                    </a:cubicBezTo>
                    <a:cubicBezTo>
                      <a:pt x="3029" y="4147"/>
                      <a:pt x="2489" y="3496"/>
                      <a:pt x="2046" y="2653"/>
                    </a:cubicBezTo>
                    <a:cubicBezTo>
                      <a:pt x="1873" y="2289"/>
                      <a:pt x="1594" y="2140"/>
                      <a:pt x="1307" y="2140"/>
                    </a:cubicBezTo>
                    <a:cubicBezTo>
                      <a:pt x="671" y="2140"/>
                      <a:pt x="0" y="2875"/>
                      <a:pt x="382" y="3639"/>
                    </a:cubicBezTo>
                    <a:cubicBezTo>
                      <a:pt x="1070" y="5065"/>
                      <a:pt x="2268" y="6137"/>
                      <a:pt x="3757" y="6137"/>
                    </a:cubicBezTo>
                    <a:cubicBezTo>
                      <a:pt x="4135" y="6137"/>
                      <a:pt x="4531" y="6068"/>
                      <a:pt x="4942" y="5919"/>
                    </a:cubicBezTo>
                    <a:cubicBezTo>
                      <a:pt x="6242" y="5399"/>
                      <a:pt x="7298" y="4391"/>
                      <a:pt x="8089" y="3238"/>
                    </a:cubicBezTo>
                    <a:lnTo>
                      <a:pt x="8089" y="3238"/>
                    </a:lnTo>
                    <a:cubicBezTo>
                      <a:pt x="9019" y="4644"/>
                      <a:pt x="10382" y="5801"/>
                      <a:pt x="12134" y="5801"/>
                    </a:cubicBezTo>
                    <a:cubicBezTo>
                      <a:pt x="12201" y="5801"/>
                      <a:pt x="12268" y="5799"/>
                      <a:pt x="12335" y="5796"/>
                    </a:cubicBezTo>
                    <a:cubicBezTo>
                      <a:pt x="14102" y="5666"/>
                      <a:pt x="15356" y="4573"/>
                      <a:pt x="16245" y="3233"/>
                    </a:cubicBezTo>
                    <a:lnTo>
                      <a:pt x="16245" y="3233"/>
                    </a:lnTo>
                    <a:cubicBezTo>
                      <a:pt x="16930" y="4503"/>
                      <a:pt x="17994" y="5570"/>
                      <a:pt x="19544" y="5611"/>
                    </a:cubicBezTo>
                    <a:cubicBezTo>
                      <a:pt x="19599" y="5614"/>
                      <a:pt x="19654" y="5615"/>
                      <a:pt x="19708" y="5615"/>
                    </a:cubicBezTo>
                    <a:cubicBezTo>
                      <a:pt x="21183" y="5615"/>
                      <a:pt x="22227" y="4549"/>
                      <a:pt x="22905" y="3271"/>
                    </a:cubicBezTo>
                    <a:lnTo>
                      <a:pt x="22905" y="3271"/>
                    </a:lnTo>
                    <a:cubicBezTo>
                      <a:pt x="23589" y="4236"/>
                      <a:pt x="24451" y="5052"/>
                      <a:pt x="25459" y="5672"/>
                    </a:cubicBezTo>
                    <a:cubicBezTo>
                      <a:pt x="26030" y="5967"/>
                      <a:pt x="26579" y="6102"/>
                      <a:pt x="27098" y="6102"/>
                    </a:cubicBezTo>
                    <a:cubicBezTo>
                      <a:pt x="28314" y="6102"/>
                      <a:pt x="29364" y="5360"/>
                      <a:pt x="30142" y="4194"/>
                    </a:cubicBezTo>
                    <a:cubicBezTo>
                      <a:pt x="30616" y="3461"/>
                      <a:pt x="29944" y="2788"/>
                      <a:pt x="29265" y="2788"/>
                    </a:cubicBezTo>
                    <a:cubicBezTo>
                      <a:pt x="28974" y="2788"/>
                      <a:pt x="28682" y="2912"/>
                      <a:pt x="28478" y="3208"/>
                    </a:cubicBezTo>
                    <a:cubicBezTo>
                      <a:pt x="28051" y="3864"/>
                      <a:pt x="27578" y="4127"/>
                      <a:pt x="27097" y="4127"/>
                    </a:cubicBezTo>
                    <a:cubicBezTo>
                      <a:pt x="25638" y="4127"/>
                      <a:pt x="24105" y="1702"/>
                      <a:pt x="23549" y="497"/>
                    </a:cubicBezTo>
                    <a:cubicBezTo>
                      <a:pt x="23355" y="164"/>
                      <a:pt x="23023" y="6"/>
                      <a:pt x="22695" y="6"/>
                    </a:cubicBezTo>
                    <a:cubicBezTo>
                      <a:pt x="22294" y="6"/>
                      <a:pt x="21898" y="241"/>
                      <a:pt x="21762" y="682"/>
                    </a:cubicBezTo>
                    <a:cubicBezTo>
                      <a:pt x="21583" y="1699"/>
                      <a:pt x="21054" y="3706"/>
                      <a:pt x="19668" y="3706"/>
                    </a:cubicBezTo>
                    <a:cubicBezTo>
                      <a:pt x="19627" y="3706"/>
                      <a:pt x="19586" y="3704"/>
                      <a:pt x="19544" y="3701"/>
                    </a:cubicBezTo>
                    <a:cubicBezTo>
                      <a:pt x="18066" y="3577"/>
                      <a:pt x="17573" y="1791"/>
                      <a:pt x="17326" y="682"/>
                    </a:cubicBezTo>
                    <a:cubicBezTo>
                      <a:pt x="17221" y="261"/>
                      <a:pt x="16778" y="0"/>
                      <a:pt x="16347"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5"/>
              <p:cNvSpPr/>
              <p:nvPr/>
            </p:nvSpPr>
            <p:spPr>
              <a:xfrm>
                <a:off x="582175" y="1019075"/>
                <a:ext cx="2518500" cy="3260300"/>
              </a:xfrm>
              <a:custGeom>
                <a:rect b="b" l="l" r="r" t="t"/>
                <a:pathLst>
                  <a:path extrusionOk="0" h="130412" w="100740">
                    <a:moveTo>
                      <a:pt x="53913" y="0"/>
                    </a:moveTo>
                    <a:cubicBezTo>
                      <a:pt x="15404" y="21072"/>
                      <a:pt x="1" y="76032"/>
                      <a:pt x="29822" y="110413"/>
                    </a:cubicBezTo>
                    <a:cubicBezTo>
                      <a:pt x="34587" y="115650"/>
                      <a:pt x="54620" y="130412"/>
                      <a:pt x="63021" y="130412"/>
                    </a:cubicBezTo>
                    <a:cubicBezTo>
                      <a:pt x="64505" y="130412"/>
                      <a:pt x="65626" y="129951"/>
                      <a:pt x="66236" y="128897"/>
                    </a:cubicBezTo>
                    <a:cubicBezTo>
                      <a:pt x="68331" y="125324"/>
                      <a:pt x="49292" y="111461"/>
                      <a:pt x="41097" y="103204"/>
                    </a:cubicBezTo>
                    <a:lnTo>
                      <a:pt x="41097" y="103204"/>
                    </a:lnTo>
                    <a:cubicBezTo>
                      <a:pt x="48782" y="105477"/>
                      <a:pt x="71299" y="117115"/>
                      <a:pt x="82592" y="117115"/>
                    </a:cubicBezTo>
                    <a:cubicBezTo>
                      <a:pt x="84156" y="117115"/>
                      <a:pt x="85504" y="116892"/>
                      <a:pt x="86569" y="116390"/>
                    </a:cubicBezTo>
                    <a:cubicBezTo>
                      <a:pt x="94763" y="112816"/>
                      <a:pt x="71966" y="104252"/>
                      <a:pt x="67345" y="101664"/>
                    </a:cubicBezTo>
                    <a:cubicBezTo>
                      <a:pt x="61184" y="98583"/>
                      <a:pt x="54468" y="95502"/>
                      <a:pt x="48861" y="92422"/>
                    </a:cubicBezTo>
                    <a:cubicBezTo>
                      <a:pt x="49030" y="92411"/>
                      <a:pt x="49216" y="92406"/>
                      <a:pt x="49417" y="92406"/>
                    </a:cubicBezTo>
                    <a:cubicBezTo>
                      <a:pt x="55898" y="92406"/>
                      <a:pt x="78148" y="97898"/>
                      <a:pt x="90582" y="97898"/>
                    </a:cubicBezTo>
                    <a:cubicBezTo>
                      <a:pt x="95238" y="97898"/>
                      <a:pt x="98518" y="97128"/>
                      <a:pt x="99076" y="95010"/>
                    </a:cubicBezTo>
                    <a:cubicBezTo>
                      <a:pt x="100740" y="88787"/>
                      <a:pt x="59643" y="80099"/>
                      <a:pt x="53975" y="77511"/>
                    </a:cubicBezTo>
                    <a:cubicBezTo>
                      <a:pt x="58103" y="75971"/>
                      <a:pt x="95934" y="78620"/>
                      <a:pt x="96673" y="70117"/>
                    </a:cubicBezTo>
                    <a:cubicBezTo>
                      <a:pt x="97043" y="65558"/>
                      <a:pt x="56008" y="65250"/>
                      <a:pt x="47813" y="63155"/>
                    </a:cubicBezTo>
                    <a:cubicBezTo>
                      <a:pt x="58041" y="60629"/>
                      <a:pt x="66852" y="52619"/>
                      <a:pt x="69378" y="45164"/>
                    </a:cubicBezTo>
                    <a:cubicBezTo>
                      <a:pt x="70460" y="41967"/>
                      <a:pt x="69540" y="40674"/>
                      <a:pt x="67468" y="40674"/>
                    </a:cubicBezTo>
                    <a:cubicBezTo>
                      <a:pt x="64348" y="40674"/>
                      <a:pt x="58616" y="43605"/>
                      <a:pt x="53174" y="47382"/>
                    </a:cubicBezTo>
                    <a:cubicBezTo>
                      <a:pt x="49442" y="49954"/>
                      <a:pt x="43771" y="54094"/>
                      <a:pt x="38457" y="54094"/>
                    </a:cubicBezTo>
                    <a:cubicBezTo>
                      <a:pt x="37278" y="54094"/>
                      <a:pt x="36116" y="53890"/>
                      <a:pt x="34998" y="53420"/>
                    </a:cubicBezTo>
                    <a:cubicBezTo>
                      <a:pt x="28282" y="50832"/>
                      <a:pt x="31855" y="29390"/>
                      <a:pt x="53975" y="0"/>
                    </a:cubicBezTo>
                    <a:close/>
                  </a:path>
                </a:pathLst>
              </a:custGeom>
              <a:solidFill>
                <a:srgbClr val="F8D1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5"/>
              <p:cNvSpPr/>
              <p:nvPr/>
            </p:nvSpPr>
            <p:spPr>
              <a:xfrm>
                <a:off x="4466950" y="1019075"/>
                <a:ext cx="2516950" cy="3260300"/>
              </a:xfrm>
              <a:custGeom>
                <a:rect b="b" l="l" r="r" t="t"/>
                <a:pathLst>
                  <a:path extrusionOk="0" h="130412" w="100678">
                    <a:moveTo>
                      <a:pt x="46765" y="0"/>
                    </a:moveTo>
                    <a:lnTo>
                      <a:pt x="46765" y="0"/>
                    </a:lnTo>
                    <a:cubicBezTo>
                      <a:pt x="68947" y="29390"/>
                      <a:pt x="72459" y="50832"/>
                      <a:pt x="65804" y="53420"/>
                    </a:cubicBezTo>
                    <a:cubicBezTo>
                      <a:pt x="64685" y="53890"/>
                      <a:pt x="63522" y="54094"/>
                      <a:pt x="62340" y="54094"/>
                    </a:cubicBezTo>
                    <a:cubicBezTo>
                      <a:pt x="57011" y="54094"/>
                      <a:pt x="51298" y="49954"/>
                      <a:pt x="47566" y="47382"/>
                    </a:cubicBezTo>
                    <a:cubicBezTo>
                      <a:pt x="42161" y="43605"/>
                      <a:pt x="36422" y="40674"/>
                      <a:pt x="33290" y="40674"/>
                    </a:cubicBezTo>
                    <a:cubicBezTo>
                      <a:pt x="31210" y="40674"/>
                      <a:pt x="30280" y="41967"/>
                      <a:pt x="31362" y="45164"/>
                    </a:cubicBezTo>
                    <a:cubicBezTo>
                      <a:pt x="33888" y="52619"/>
                      <a:pt x="42761" y="60629"/>
                      <a:pt x="52927" y="63155"/>
                    </a:cubicBezTo>
                    <a:cubicBezTo>
                      <a:pt x="44732" y="65250"/>
                      <a:pt x="3697" y="65558"/>
                      <a:pt x="4067" y="70117"/>
                    </a:cubicBezTo>
                    <a:cubicBezTo>
                      <a:pt x="4806" y="78620"/>
                      <a:pt x="42637" y="75971"/>
                      <a:pt x="46765" y="77511"/>
                    </a:cubicBezTo>
                    <a:cubicBezTo>
                      <a:pt x="41159" y="80099"/>
                      <a:pt x="0" y="88787"/>
                      <a:pt x="1664" y="95010"/>
                    </a:cubicBezTo>
                    <a:cubicBezTo>
                      <a:pt x="2222" y="97128"/>
                      <a:pt x="5506" y="97898"/>
                      <a:pt x="10169" y="97898"/>
                    </a:cubicBezTo>
                    <a:cubicBezTo>
                      <a:pt x="22620" y="97898"/>
                      <a:pt x="44902" y="92406"/>
                      <a:pt x="51385" y="92406"/>
                    </a:cubicBezTo>
                    <a:cubicBezTo>
                      <a:pt x="51586" y="92406"/>
                      <a:pt x="51771" y="92411"/>
                      <a:pt x="51941" y="92422"/>
                    </a:cubicBezTo>
                    <a:cubicBezTo>
                      <a:pt x="46273" y="95502"/>
                      <a:pt x="39618" y="98583"/>
                      <a:pt x="33457" y="101664"/>
                    </a:cubicBezTo>
                    <a:cubicBezTo>
                      <a:pt x="28836" y="104252"/>
                      <a:pt x="5977" y="112816"/>
                      <a:pt x="14172" y="116390"/>
                    </a:cubicBezTo>
                    <a:cubicBezTo>
                      <a:pt x="15236" y="116892"/>
                      <a:pt x="16585" y="117115"/>
                      <a:pt x="18148" y="117115"/>
                    </a:cubicBezTo>
                    <a:cubicBezTo>
                      <a:pt x="29441" y="117115"/>
                      <a:pt x="51958" y="105477"/>
                      <a:pt x="59643" y="103204"/>
                    </a:cubicBezTo>
                    <a:lnTo>
                      <a:pt x="59643" y="103204"/>
                    </a:lnTo>
                    <a:cubicBezTo>
                      <a:pt x="51387" y="111461"/>
                      <a:pt x="32348" y="125324"/>
                      <a:pt x="34443" y="128897"/>
                    </a:cubicBezTo>
                    <a:cubicBezTo>
                      <a:pt x="35062" y="129951"/>
                      <a:pt x="36190" y="130412"/>
                      <a:pt x="37677" y="130412"/>
                    </a:cubicBezTo>
                    <a:cubicBezTo>
                      <a:pt x="46105" y="130412"/>
                      <a:pt x="66100" y="115650"/>
                      <a:pt x="70918" y="110413"/>
                    </a:cubicBezTo>
                    <a:cubicBezTo>
                      <a:pt x="100678" y="76032"/>
                      <a:pt x="85274" y="21072"/>
                      <a:pt x="46765" y="0"/>
                    </a:cubicBezTo>
                    <a:close/>
                  </a:path>
                </a:pathLst>
              </a:custGeom>
              <a:solidFill>
                <a:srgbClr val="F8D1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5" name="Google Shape;875;p35"/>
          <p:cNvSpPr txBox="1"/>
          <p:nvPr>
            <p:ph type="ctrTitle"/>
          </p:nvPr>
        </p:nvSpPr>
        <p:spPr>
          <a:xfrm>
            <a:off x="4025050" y="768100"/>
            <a:ext cx="4438200" cy="192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World </a:t>
            </a:r>
            <a:r>
              <a:rPr lang="en"/>
              <a:t>Environment Day </a:t>
            </a:r>
            <a:endParaRPr/>
          </a:p>
        </p:txBody>
      </p:sp>
      <p:sp>
        <p:nvSpPr>
          <p:cNvPr id="876" name="Google Shape;876;p35"/>
          <p:cNvSpPr txBox="1"/>
          <p:nvPr>
            <p:ph idx="1" type="subTitle"/>
          </p:nvPr>
        </p:nvSpPr>
        <p:spPr>
          <a:xfrm>
            <a:off x="4112800" y="2697338"/>
            <a:ext cx="43128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rPr>
              <a:t>Games &amp; </a:t>
            </a:r>
            <a:r>
              <a:rPr lang="en">
                <a:solidFill>
                  <a:schemeClr val="accent6"/>
                </a:solidFill>
              </a:rPr>
              <a:t>Activities</a:t>
            </a:r>
            <a:endParaRPr>
              <a:solidFill>
                <a:schemeClr val="accent6"/>
              </a:solidFill>
            </a:endParaRPr>
          </a:p>
        </p:txBody>
      </p:sp>
      <p:sp>
        <p:nvSpPr>
          <p:cNvPr id="877" name="Google Shape;877;p35"/>
          <p:cNvSpPr/>
          <p:nvPr/>
        </p:nvSpPr>
        <p:spPr>
          <a:xfrm flipH="1">
            <a:off x="2481000" y="3730800"/>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5"/>
          <p:cNvSpPr/>
          <p:nvPr/>
        </p:nvSpPr>
        <p:spPr>
          <a:xfrm>
            <a:off x="337900" y="3202075"/>
            <a:ext cx="1138319" cy="518855"/>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5"/>
          <p:cNvSpPr/>
          <p:nvPr/>
        </p:nvSpPr>
        <p:spPr>
          <a:xfrm>
            <a:off x="1607924" y="2275526"/>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5"/>
          <p:cNvSpPr/>
          <p:nvPr/>
        </p:nvSpPr>
        <p:spPr>
          <a:xfrm flipH="1">
            <a:off x="5030800" y="4260017"/>
            <a:ext cx="1509339" cy="687968"/>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 name="Google Shape;881;p35"/>
          <p:cNvGrpSpPr/>
          <p:nvPr/>
        </p:nvGrpSpPr>
        <p:grpSpPr>
          <a:xfrm>
            <a:off x="8343804" y="1464863"/>
            <a:ext cx="261975" cy="340700"/>
            <a:chOff x="4716975" y="1463450"/>
            <a:chExt cx="261975" cy="340700"/>
          </a:xfrm>
        </p:grpSpPr>
        <p:sp>
          <p:nvSpPr>
            <p:cNvPr id="882" name="Google Shape;882;p35"/>
            <p:cNvSpPr/>
            <p:nvPr/>
          </p:nvSpPr>
          <p:spPr>
            <a:xfrm>
              <a:off x="4754325" y="1583975"/>
              <a:ext cx="224625" cy="77675"/>
            </a:xfrm>
            <a:custGeom>
              <a:rect b="b" l="l" r="r" t="t"/>
              <a:pathLst>
                <a:path extrusionOk="0" h="3107" w="8985">
                  <a:moveTo>
                    <a:pt x="7492" y="0"/>
                  </a:moveTo>
                  <a:cubicBezTo>
                    <a:pt x="7427" y="0"/>
                    <a:pt x="7360" y="6"/>
                    <a:pt x="7289" y="17"/>
                  </a:cubicBezTo>
                  <a:lnTo>
                    <a:pt x="1338" y="867"/>
                  </a:lnTo>
                  <a:cubicBezTo>
                    <a:pt x="1" y="1085"/>
                    <a:pt x="231" y="3107"/>
                    <a:pt x="1495" y="3107"/>
                  </a:cubicBezTo>
                  <a:cubicBezTo>
                    <a:pt x="1560" y="3107"/>
                    <a:pt x="1628" y="3102"/>
                    <a:pt x="1698" y="3090"/>
                  </a:cubicBezTo>
                  <a:lnTo>
                    <a:pt x="7616" y="2240"/>
                  </a:lnTo>
                  <a:cubicBezTo>
                    <a:pt x="8985" y="2023"/>
                    <a:pt x="8756" y="0"/>
                    <a:pt x="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5"/>
            <p:cNvSpPr/>
            <p:nvPr/>
          </p:nvSpPr>
          <p:spPr>
            <a:xfrm>
              <a:off x="4716975" y="1463450"/>
              <a:ext cx="130400" cy="128250"/>
            </a:xfrm>
            <a:custGeom>
              <a:rect b="b" l="l" r="r" t="t"/>
              <a:pathLst>
                <a:path extrusionOk="0" h="5130" w="5216">
                  <a:moveTo>
                    <a:pt x="3637" y="1"/>
                  </a:moveTo>
                  <a:cubicBezTo>
                    <a:pt x="3336" y="1"/>
                    <a:pt x="3032" y="134"/>
                    <a:pt x="2799" y="456"/>
                  </a:cubicBezTo>
                  <a:lnTo>
                    <a:pt x="641" y="3334"/>
                  </a:lnTo>
                  <a:cubicBezTo>
                    <a:pt x="0" y="4189"/>
                    <a:pt x="791" y="5130"/>
                    <a:pt x="1597" y="5130"/>
                  </a:cubicBezTo>
                  <a:cubicBezTo>
                    <a:pt x="1901" y="5130"/>
                    <a:pt x="2207" y="4996"/>
                    <a:pt x="2440" y="4674"/>
                  </a:cubicBezTo>
                  <a:lnTo>
                    <a:pt x="4598" y="1797"/>
                  </a:lnTo>
                  <a:cubicBezTo>
                    <a:pt x="5215" y="942"/>
                    <a:pt x="4436" y="1"/>
                    <a:pt x="36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5"/>
            <p:cNvSpPr/>
            <p:nvPr/>
          </p:nvSpPr>
          <p:spPr>
            <a:xfrm>
              <a:off x="4759650" y="1706775"/>
              <a:ext cx="135700" cy="97375"/>
            </a:xfrm>
            <a:custGeom>
              <a:rect b="b" l="l" r="r" t="t"/>
              <a:pathLst>
                <a:path extrusionOk="0" h="3895" w="5428">
                  <a:moveTo>
                    <a:pt x="1607" y="1"/>
                  </a:moveTo>
                  <a:cubicBezTo>
                    <a:pt x="687" y="1"/>
                    <a:pt x="0" y="1320"/>
                    <a:pt x="929" y="2037"/>
                  </a:cubicBezTo>
                  <a:cubicBezTo>
                    <a:pt x="1648" y="2560"/>
                    <a:pt x="2400" y="3116"/>
                    <a:pt x="3152" y="3672"/>
                  </a:cubicBezTo>
                  <a:cubicBezTo>
                    <a:pt x="3362" y="3828"/>
                    <a:pt x="3579" y="3894"/>
                    <a:pt x="3785" y="3894"/>
                  </a:cubicBezTo>
                  <a:cubicBezTo>
                    <a:pt x="4705" y="3894"/>
                    <a:pt x="5428" y="2568"/>
                    <a:pt x="4493" y="1873"/>
                  </a:cubicBezTo>
                  <a:lnTo>
                    <a:pt x="2270" y="238"/>
                  </a:lnTo>
                  <a:cubicBezTo>
                    <a:pt x="2048" y="72"/>
                    <a:pt x="1821" y="1"/>
                    <a:pt x="16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35"/>
          <p:cNvGrpSpPr/>
          <p:nvPr/>
        </p:nvGrpSpPr>
        <p:grpSpPr>
          <a:xfrm flipH="1">
            <a:off x="3863801" y="1464863"/>
            <a:ext cx="261975" cy="340700"/>
            <a:chOff x="4716975" y="1463450"/>
            <a:chExt cx="261975" cy="340700"/>
          </a:xfrm>
        </p:grpSpPr>
        <p:sp>
          <p:nvSpPr>
            <p:cNvPr id="886" name="Google Shape;886;p35"/>
            <p:cNvSpPr/>
            <p:nvPr/>
          </p:nvSpPr>
          <p:spPr>
            <a:xfrm>
              <a:off x="4754325" y="1583975"/>
              <a:ext cx="224625" cy="77675"/>
            </a:xfrm>
            <a:custGeom>
              <a:rect b="b" l="l" r="r" t="t"/>
              <a:pathLst>
                <a:path extrusionOk="0" h="3107" w="8985">
                  <a:moveTo>
                    <a:pt x="7492" y="0"/>
                  </a:moveTo>
                  <a:cubicBezTo>
                    <a:pt x="7427" y="0"/>
                    <a:pt x="7360" y="6"/>
                    <a:pt x="7289" y="17"/>
                  </a:cubicBezTo>
                  <a:lnTo>
                    <a:pt x="1338" y="867"/>
                  </a:lnTo>
                  <a:cubicBezTo>
                    <a:pt x="1" y="1085"/>
                    <a:pt x="231" y="3107"/>
                    <a:pt x="1495" y="3107"/>
                  </a:cubicBezTo>
                  <a:cubicBezTo>
                    <a:pt x="1560" y="3107"/>
                    <a:pt x="1628" y="3102"/>
                    <a:pt x="1698" y="3090"/>
                  </a:cubicBezTo>
                  <a:lnTo>
                    <a:pt x="7616" y="2240"/>
                  </a:lnTo>
                  <a:cubicBezTo>
                    <a:pt x="8985" y="2023"/>
                    <a:pt x="8756" y="0"/>
                    <a:pt x="7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5"/>
            <p:cNvSpPr/>
            <p:nvPr/>
          </p:nvSpPr>
          <p:spPr>
            <a:xfrm>
              <a:off x="4716975" y="1463450"/>
              <a:ext cx="130400" cy="128250"/>
            </a:xfrm>
            <a:custGeom>
              <a:rect b="b" l="l" r="r" t="t"/>
              <a:pathLst>
                <a:path extrusionOk="0" h="5130" w="5216">
                  <a:moveTo>
                    <a:pt x="3637" y="1"/>
                  </a:moveTo>
                  <a:cubicBezTo>
                    <a:pt x="3336" y="1"/>
                    <a:pt x="3032" y="134"/>
                    <a:pt x="2799" y="456"/>
                  </a:cubicBezTo>
                  <a:lnTo>
                    <a:pt x="641" y="3334"/>
                  </a:lnTo>
                  <a:cubicBezTo>
                    <a:pt x="0" y="4189"/>
                    <a:pt x="791" y="5130"/>
                    <a:pt x="1597" y="5130"/>
                  </a:cubicBezTo>
                  <a:cubicBezTo>
                    <a:pt x="1901" y="5130"/>
                    <a:pt x="2207" y="4996"/>
                    <a:pt x="2440" y="4674"/>
                  </a:cubicBezTo>
                  <a:lnTo>
                    <a:pt x="4598" y="1797"/>
                  </a:lnTo>
                  <a:cubicBezTo>
                    <a:pt x="5215" y="942"/>
                    <a:pt x="4436" y="1"/>
                    <a:pt x="36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5"/>
            <p:cNvSpPr/>
            <p:nvPr/>
          </p:nvSpPr>
          <p:spPr>
            <a:xfrm>
              <a:off x="4759650" y="1706775"/>
              <a:ext cx="135700" cy="97375"/>
            </a:xfrm>
            <a:custGeom>
              <a:rect b="b" l="l" r="r" t="t"/>
              <a:pathLst>
                <a:path extrusionOk="0" h="3895" w="5428">
                  <a:moveTo>
                    <a:pt x="1607" y="1"/>
                  </a:moveTo>
                  <a:cubicBezTo>
                    <a:pt x="687" y="1"/>
                    <a:pt x="0" y="1320"/>
                    <a:pt x="929" y="2037"/>
                  </a:cubicBezTo>
                  <a:cubicBezTo>
                    <a:pt x="1648" y="2560"/>
                    <a:pt x="2400" y="3116"/>
                    <a:pt x="3152" y="3672"/>
                  </a:cubicBezTo>
                  <a:cubicBezTo>
                    <a:pt x="3362" y="3828"/>
                    <a:pt x="3579" y="3894"/>
                    <a:pt x="3785" y="3894"/>
                  </a:cubicBezTo>
                  <a:cubicBezTo>
                    <a:pt x="4705" y="3894"/>
                    <a:pt x="5428" y="2568"/>
                    <a:pt x="4493" y="1873"/>
                  </a:cubicBezTo>
                  <a:lnTo>
                    <a:pt x="2270" y="238"/>
                  </a:lnTo>
                  <a:cubicBezTo>
                    <a:pt x="2048" y="72"/>
                    <a:pt x="1821" y="1"/>
                    <a:pt x="16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 name="Google Shape;889;p35"/>
          <p:cNvSpPr/>
          <p:nvPr/>
        </p:nvSpPr>
        <p:spPr>
          <a:xfrm flipH="1">
            <a:off x="3948656" y="527563"/>
            <a:ext cx="1055819" cy="481250"/>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5"/>
          <p:cNvSpPr/>
          <p:nvPr/>
        </p:nvSpPr>
        <p:spPr>
          <a:xfrm>
            <a:off x="4637291" y="3622887"/>
            <a:ext cx="3263971" cy="7925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5">
            <a:hlinkClick action="ppaction://hlinksldjump" r:id="rId3"/>
          </p:cNvPr>
          <p:cNvSpPr txBox="1"/>
          <p:nvPr>
            <p:ph idx="2" type="subTitle"/>
          </p:nvPr>
        </p:nvSpPr>
        <p:spPr>
          <a:xfrm>
            <a:off x="5160250" y="3675338"/>
            <a:ext cx="2217900" cy="60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Let’s play!</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91"/>
                                        </p:tgtEl>
                                        <p:attrNameLst>
                                          <p:attrName>style.visibility</p:attrName>
                                        </p:attrNameLst>
                                      </p:cBhvr>
                                      <p:to>
                                        <p:strVal val="visible"/>
                                      </p:to>
                                    </p:set>
                                    <p:animEffect filter="fade" transition="in">
                                      <p:cBhvr>
                                        <p:cTn dur="900"/>
                                        <p:tgtEl>
                                          <p:spTgt spid="8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1" name="Shape 1381"/>
        <p:cNvGrpSpPr/>
        <p:nvPr/>
      </p:nvGrpSpPr>
      <p:grpSpPr>
        <a:xfrm>
          <a:off x="0" y="0"/>
          <a:ext cx="0" cy="0"/>
          <a:chOff x="0" y="0"/>
          <a:chExt cx="0" cy="0"/>
        </a:xfrm>
      </p:grpSpPr>
      <p:sp>
        <p:nvSpPr>
          <p:cNvPr id="1382" name="Google Shape;1382;p44"/>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Flamingo</a:t>
            </a:r>
            <a:endParaRPr/>
          </a:p>
        </p:txBody>
      </p:sp>
      <p:sp>
        <p:nvSpPr>
          <p:cNvPr id="1384" name="Google Shape;1384;p44"/>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Not extinct yet.</a:t>
            </a:r>
            <a:r>
              <a:rPr b="1" lang="en">
                <a:solidFill>
                  <a:srgbClr val="FFFFFF"/>
                </a:solidFill>
              </a:rPr>
              <a:t> </a:t>
            </a:r>
            <a:r>
              <a:rPr lang="en"/>
              <a:t>Construction near to their habitat make them  more accessible to land predators</a:t>
            </a:r>
            <a:endParaRPr/>
          </a:p>
        </p:txBody>
      </p:sp>
      <p:sp>
        <p:nvSpPr>
          <p:cNvPr id="1385" name="Google Shape;1385;p44"/>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4">
            <a:hlinkClick action="ppaction://hlinksldjump" r:id="rId3"/>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1387" name="Google Shape;1387;p44"/>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a:hlinkClick action="ppaction://hlinksldjump" r:id="rId4"/>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389" name="Google Shape;1389;p44"/>
          <p:cNvGrpSpPr/>
          <p:nvPr/>
        </p:nvGrpSpPr>
        <p:grpSpPr>
          <a:xfrm>
            <a:off x="4005072" y="768096"/>
            <a:ext cx="1143073" cy="1085672"/>
            <a:chOff x="4117132" y="538920"/>
            <a:chExt cx="909945" cy="861644"/>
          </a:xfrm>
        </p:grpSpPr>
        <p:sp>
          <p:nvSpPr>
            <p:cNvPr id="1390" name="Google Shape;1390;p44"/>
            <p:cNvSpPr/>
            <p:nvPr/>
          </p:nvSpPr>
          <p:spPr>
            <a:xfrm>
              <a:off x="4117132" y="538920"/>
              <a:ext cx="909945" cy="861644"/>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4"/>
            <p:cNvSpPr/>
            <p:nvPr/>
          </p:nvSpPr>
          <p:spPr>
            <a:xfrm>
              <a:off x="4325101" y="708547"/>
              <a:ext cx="493811" cy="522225"/>
            </a:xfrm>
            <a:custGeom>
              <a:rect b="b" l="l" r="r" t="t"/>
              <a:pathLst>
                <a:path extrusionOk="0" h="125686" w="119350">
                  <a:moveTo>
                    <a:pt x="12233" y="0"/>
                  </a:moveTo>
                  <a:cubicBezTo>
                    <a:pt x="9388" y="0"/>
                    <a:pt x="6547" y="1989"/>
                    <a:pt x="8418" y="4692"/>
                  </a:cubicBezTo>
                  <a:cubicBezTo>
                    <a:pt x="17802" y="18313"/>
                    <a:pt x="28396" y="30724"/>
                    <a:pt x="38688" y="43437"/>
                  </a:cubicBezTo>
                  <a:cubicBezTo>
                    <a:pt x="43229" y="48886"/>
                    <a:pt x="47769" y="54334"/>
                    <a:pt x="52007" y="59783"/>
                  </a:cubicBezTo>
                  <a:cubicBezTo>
                    <a:pt x="35056" y="77340"/>
                    <a:pt x="18407" y="95199"/>
                    <a:pt x="2364" y="113664"/>
                  </a:cubicBezTo>
                  <a:cubicBezTo>
                    <a:pt x="1" y="116242"/>
                    <a:pt x="3280" y="118668"/>
                    <a:pt x="6357" y="118668"/>
                  </a:cubicBezTo>
                  <a:cubicBezTo>
                    <a:pt x="7614" y="118668"/>
                    <a:pt x="8838" y="118262"/>
                    <a:pt x="9629" y="117296"/>
                  </a:cubicBezTo>
                  <a:cubicBezTo>
                    <a:pt x="25067" y="99740"/>
                    <a:pt x="40807" y="82788"/>
                    <a:pt x="57153" y="65837"/>
                  </a:cubicBezTo>
                  <a:cubicBezTo>
                    <a:pt x="61088" y="70680"/>
                    <a:pt x="65326" y="75826"/>
                    <a:pt x="69261" y="80972"/>
                  </a:cubicBezTo>
                  <a:cubicBezTo>
                    <a:pt x="79553" y="93383"/>
                    <a:pt x="90147" y="105491"/>
                    <a:pt x="100742" y="117599"/>
                  </a:cubicBezTo>
                  <a:cubicBezTo>
                    <a:pt x="103320" y="120435"/>
                    <a:pt x="106995" y="125685"/>
                    <a:pt x="111395" y="125685"/>
                  </a:cubicBezTo>
                  <a:cubicBezTo>
                    <a:pt x="112161" y="125685"/>
                    <a:pt x="112950" y="125526"/>
                    <a:pt x="113758" y="125166"/>
                  </a:cubicBezTo>
                  <a:cubicBezTo>
                    <a:pt x="119349" y="123769"/>
                    <a:pt x="118228" y="115916"/>
                    <a:pt x="113254" y="115916"/>
                  </a:cubicBezTo>
                  <a:cubicBezTo>
                    <a:pt x="112843" y="115916"/>
                    <a:pt x="112405" y="115970"/>
                    <a:pt x="111942" y="116085"/>
                  </a:cubicBezTo>
                  <a:cubicBezTo>
                    <a:pt x="111639" y="115934"/>
                    <a:pt x="111412" y="115858"/>
                    <a:pt x="111185" y="115858"/>
                  </a:cubicBezTo>
                  <a:cubicBezTo>
                    <a:pt x="110958" y="115858"/>
                    <a:pt x="110731" y="115934"/>
                    <a:pt x="110428" y="116085"/>
                  </a:cubicBezTo>
                  <a:cubicBezTo>
                    <a:pt x="109823" y="115480"/>
                    <a:pt x="109520" y="114875"/>
                    <a:pt x="109218" y="114875"/>
                  </a:cubicBezTo>
                  <a:lnTo>
                    <a:pt x="106493" y="111545"/>
                  </a:lnTo>
                  <a:lnTo>
                    <a:pt x="100439" y="104583"/>
                  </a:lnTo>
                  <a:cubicBezTo>
                    <a:pt x="96201" y="99740"/>
                    <a:pt x="91964" y="94896"/>
                    <a:pt x="87726" y="90053"/>
                  </a:cubicBezTo>
                  <a:cubicBezTo>
                    <a:pt x="79553" y="80367"/>
                    <a:pt x="71380" y="70680"/>
                    <a:pt x="63207" y="60994"/>
                  </a:cubicBezTo>
                  <a:lnTo>
                    <a:pt x="62299" y="59783"/>
                  </a:lnTo>
                  <a:cubicBezTo>
                    <a:pt x="78645" y="43135"/>
                    <a:pt x="95293" y="26486"/>
                    <a:pt x="112245" y="10140"/>
                  </a:cubicBezTo>
                  <a:cubicBezTo>
                    <a:pt x="115025" y="7591"/>
                    <a:pt x="112130" y="4688"/>
                    <a:pt x="109262" y="4688"/>
                  </a:cubicBezTo>
                  <a:cubicBezTo>
                    <a:pt x="108383" y="4688"/>
                    <a:pt x="107506" y="4961"/>
                    <a:pt x="106796" y="5600"/>
                  </a:cubicBezTo>
                  <a:cubicBezTo>
                    <a:pt x="89845" y="21340"/>
                    <a:pt x="73499" y="37383"/>
                    <a:pt x="57758" y="54032"/>
                  </a:cubicBezTo>
                  <a:cubicBezTo>
                    <a:pt x="43531" y="36475"/>
                    <a:pt x="29910" y="18616"/>
                    <a:pt x="15683" y="1362"/>
                  </a:cubicBezTo>
                  <a:cubicBezTo>
                    <a:pt x="14830" y="414"/>
                    <a:pt x="13531" y="0"/>
                    <a:pt x="122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44"/>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4"/>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 name="Google Shape;1394;p44"/>
          <p:cNvGrpSpPr/>
          <p:nvPr/>
        </p:nvGrpSpPr>
        <p:grpSpPr>
          <a:xfrm>
            <a:off x="153671" y="90047"/>
            <a:ext cx="493797" cy="446228"/>
            <a:chOff x="2679436" y="3270400"/>
            <a:chExt cx="752625" cy="689795"/>
          </a:xfrm>
        </p:grpSpPr>
        <p:sp>
          <p:nvSpPr>
            <p:cNvPr id="1395" name="Google Shape;1395;p44"/>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4"/>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4"/>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4"/>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 name="Google Shape;1399;p44">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400" name="Google Shape;1400;p44"/>
          <p:cNvGrpSpPr/>
          <p:nvPr/>
        </p:nvGrpSpPr>
        <p:grpSpPr>
          <a:xfrm>
            <a:off x="1916870" y="2731831"/>
            <a:ext cx="2347148" cy="1860679"/>
            <a:chOff x="1916870" y="2731831"/>
            <a:chExt cx="2347148" cy="1860679"/>
          </a:xfrm>
        </p:grpSpPr>
        <p:sp>
          <p:nvSpPr>
            <p:cNvPr id="1401" name="Google Shape;1401;p44"/>
            <p:cNvSpPr/>
            <p:nvPr/>
          </p:nvSpPr>
          <p:spPr>
            <a:xfrm flipH="1">
              <a:off x="1916870" y="4404360"/>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 name="Google Shape;1402;p44"/>
            <p:cNvGrpSpPr/>
            <p:nvPr/>
          </p:nvGrpSpPr>
          <p:grpSpPr>
            <a:xfrm>
              <a:off x="2498043" y="2731831"/>
              <a:ext cx="1057750" cy="1803692"/>
              <a:chOff x="5483925" y="1401125"/>
              <a:chExt cx="2466768" cy="4206371"/>
            </a:xfrm>
          </p:grpSpPr>
          <p:sp>
            <p:nvSpPr>
              <p:cNvPr id="1403" name="Google Shape;1403;p44"/>
              <p:cNvSpPr/>
              <p:nvPr/>
            </p:nvSpPr>
            <p:spPr>
              <a:xfrm>
                <a:off x="7581889" y="1660727"/>
                <a:ext cx="311355" cy="364251"/>
              </a:xfrm>
              <a:custGeom>
                <a:rect b="b" l="l" r="r" t="t"/>
                <a:pathLst>
                  <a:path extrusionOk="0" h="8959" w="7658">
                    <a:moveTo>
                      <a:pt x="1131" y="1"/>
                    </a:moveTo>
                    <a:lnTo>
                      <a:pt x="0" y="1301"/>
                    </a:lnTo>
                    <a:cubicBezTo>
                      <a:pt x="5115" y="1301"/>
                      <a:pt x="7347" y="8958"/>
                      <a:pt x="7347" y="8958"/>
                    </a:cubicBezTo>
                    <a:cubicBezTo>
                      <a:pt x="7347" y="8958"/>
                      <a:pt x="7658" y="764"/>
                      <a:pt x="1131"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4"/>
              <p:cNvSpPr/>
              <p:nvPr/>
            </p:nvSpPr>
            <p:spPr>
              <a:xfrm>
                <a:off x="7581889" y="1564245"/>
                <a:ext cx="368804" cy="460731"/>
              </a:xfrm>
              <a:custGeom>
                <a:rect b="b" l="l" r="r" t="t"/>
                <a:pathLst>
                  <a:path extrusionOk="0" h="11332" w="9071">
                    <a:moveTo>
                      <a:pt x="3222" y="0"/>
                    </a:moveTo>
                    <a:lnTo>
                      <a:pt x="0" y="3674"/>
                    </a:lnTo>
                    <a:cubicBezTo>
                      <a:pt x="5143" y="3674"/>
                      <a:pt x="7375" y="11331"/>
                      <a:pt x="7375" y="11331"/>
                    </a:cubicBezTo>
                    <a:cubicBezTo>
                      <a:pt x="7375" y="11331"/>
                      <a:pt x="9071" y="6697"/>
                      <a:pt x="7714" y="4352"/>
                    </a:cubicBezTo>
                    <a:cubicBezTo>
                      <a:pt x="6358" y="1978"/>
                      <a:pt x="3222" y="0"/>
                      <a:pt x="3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4"/>
              <p:cNvSpPr/>
              <p:nvPr/>
            </p:nvSpPr>
            <p:spPr>
              <a:xfrm>
                <a:off x="7810510" y="1789409"/>
                <a:ext cx="120671" cy="235570"/>
              </a:xfrm>
              <a:custGeom>
                <a:rect b="b" l="l" r="r" t="t"/>
                <a:pathLst>
                  <a:path extrusionOk="0" h="5794" w="2968">
                    <a:moveTo>
                      <a:pt x="2515" y="1"/>
                    </a:moveTo>
                    <a:lnTo>
                      <a:pt x="2515" y="1"/>
                    </a:lnTo>
                    <a:cubicBezTo>
                      <a:pt x="1526" y="481"/>
                      <a:pt x="679" y="1187"/>
                      <a:pt x="0" y="2007"/>
                    </a:cubicBezTo>
                    <a:cubicBezTo>
                      <a:pt x="735" y="3194"/>
                      <a:pt x="1329" y="4465"/>
                      <a:pt x="1752" y="5793"/>
                    </a:cubicBezTo>
                    <a:cubicBezTo>
                      <a:pt x="1752" y="5793"/>
                      <a:pt x="2967" y="2459"/>
                      <a:pt x="2515" y="1"/>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4"/>
              <p:cNvSpPr/>
              <p:nvPr/>
            </p:nvSpPr>
            <p:spPr>
              <a:xfrm>
                <a:off x="7190147" y="1401125"/>
                <a:ext cx="572132" cy="2004740"/>
              </a:xfrm>
              <a:custGeom>
                <a:rect b="b" l="l" r="r" t="t"/>
                <a:pathLst>
                  <a:path extrusionOk="0" h="49308" w="14072">
                    <a:moveTo>
                      <a:pt x="8901" y="0"/>
                    </a:moveTo>
                    <a:cubicBezTo>
                      <a:pt x="6753" y="0"/>
                      <a:pt x="4945" y="1130"/>
                      <a:pt x="4154" y="2741"/>
                    </a:cubicBezTo>
                    <a:cubicBezTo>
                      <a:pt x="3928" y="3193"/>
                      <a:pt x="3645" y="3589"/>
                      <a:pt x="3306" y="3956"/>
                    </a:cubicBezTo>
                    <a:cubicBezTo>
                      <a:pt x="2402" y="4775"/>
                      <a:pt x="1724" y="5821"/>
                      <a:pt x="1300" y="6979"/>
                    </a:cubicBezTo>
                    <a:cubicBezTo>
                      <a:pt x="0" y="10653"/>
                      <a:pt x="1130" y="15795"/>
                      <a:pt x="5114" y="24159"/>
                    </a:cubicBezTo>
                    <a:cubicBezTo>
                      <a:pt x="9579" y="33569"/>
                      <a:pt x="10144" y="38768"/>
                      <a:pt x="8053" y="42074"/>
                    </a:cubicBezTo>
                    <a:cubicBezTo>
                      <a:pt x="6838" y="43995"/>
                      <a:pt x="4945" y="44221"/>
                      <a:pt x="1187" y="44221"/>
                    </a:cubicBezTo>
                    <a:lnTo>
                      <a:pt x="1187" y="49308"/>
                    </a:lnTo>
                    <a:cubicBezTo>
                      <a:pt x="6075" y="49308"/>
                      <a:pt x="9466" y="47838"/>
                      <a:pt x="11274" y="44984"/>
                    </a:cubicBezTo>
                    <a:cubicBezTo>
                      <a:pt x="14015" y="40661"/>
                      <a:pt x="12913" y="33427"/>
                      <a:pt x="7884" y="22831"/>
                    </a:cubicBezTo>
                    <a:cubicBezTo>
                      <a:pt x="4352" y="15372"/>
                      <a:pt x="3193" y="10794"/>
                      <a:pt x="4210" y="7997"/>
                    </a:cubicBezTo>
                    <a:cubicBezTo>
                      <a:pt x="4323" y="7686"/>
                      <a:pt x="4493" y="7375"/>
                      <a:pt x="4775" y="7149"/>
                    </a:cubicBezTo>
                    <a:cubicBezTo>
                      <a:pt x="5708" y="8307"/>
                      <a:pt x="7149" y="8957"/>
                      <a:pt x="8901" y="8957"/>
                    </a:cubicBezTo>
                    <a:cubicBezTo>
                      <a:pt x="11755" y="8957"/>
                      <a:pt x="14072" y="6951"/>
                      <a:pt x="14072" y="4493"/>
                    </a:cubicBezTo>
                    <a:cubicBezTo>
                      <a:pt x="14072" y="2006"/>
                      <a:pt x="11755" y="0"/>
                      <a:pt x="89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4"/>
              <p:cNvSpPr/>
              <p:nvPr/>
            </p:nvSpPr>
            <p:spPr>
              <a:xfrm>
                <a:off x="6616866" y="3450656"/>
                <a:ext cx="474473" cy="2156840"/>
              </a:xfrm>
              <a:custGeom>
                <a:rect b="b" l="l" r="r" t="t"/>
                <a:pathLst>
                  <a:path extrusionOk="0" h="53049" w="11670">
                    <a:moveTo>
                      <a:pt x="1130" y="1"/>
                    </a:moveTo>
                    <a:lnTo>
                      <a:pt x="0" y="20317"/>
                    </a:lnTo>
                    <a:lnTo>
                      <a:pt x="0" y="20345"/>
                    </a:lnTo>
                    <a:lnTo>
                      <a:pt x="1950" y="51258"/>
                    </a:lnTo>
                    <a:cubicBezTo>
                      <a:pt x="2034" y="52614"/>
                      <a:pt x="2826" y="52784"/>
                      <a:pt x="3702" y="52981"/>
                    </a:cubicBezTo>
                    <a:cubicBezTo>
                      <a:pt x="3918" y="53029"/>
                      <a:pt x="4073" y="53049"/>
                      <a:pt x="4198" y="53049"/>
                    </a:cubicBezTo>
                    <a:cubicBezTo>
                      <a:pt x="4593" y="53049"/>
                      <a:pt x="4680" y="52849"/>
                      <a:pt x="5454" y="52699"/>
                    </a:cubicBezTo>
                    <a:cubicBezTo>
                      <a:pt x="5603" y="52669"/>
                      <a:pt x="5736" y="52656"/>
                      <a:pt x="5857" y="52656"/>
                    </a:cubicBezTo>
                    <a:cubicBezTo>
                      <a:pt x="6462" y="52656"/>
                      <a:pt x="6756" y="52968"/>
                      <a:pt x="7203" y="52968"/>
                    </a:cubicBezTo>
                    <a:cubicBezTo>
                      <a:pt x="7258" y="52968"/>
                      <a:pt x="7315" y="52964"/>
                      <a:pt x="7375" y="52953"/>
                    </a:cubicBezTo>
                    <a:cubicBezTo>
                      <a:pt x="7907" y="52884"/>
                      <a:pt x="8004" y="52663"/>
                      <a:pt x="8627" y="52663"/>
                    </a:cubicBezTo>
                    <a:cubicBezTo>
                      <a:pt x="8764" y="52663"/>
                      <a:pt x="8928" y="52673"/>
                      <a:pt x="9127" y="52699"/>
                    </a:cubicBezTo>
                    <a:cubicBezTo>
                      <a:pt x="9750" y="52792"/>
                      <a:pt x="10459" y="52972"/>
                      <a:pt x="10970" y="52972"/>
                    </a:cubicBezTo>
                    <a:cubicBezTo>
                      <a:pt x="11386" y="52972"/>
                      <a:pt x="11670" y="52853"/>
                      <a:pt x="11670" y="52473"/>
                    </a:cubicBezTo>
                    <a:cubicBezTo>
                      <a:pt x="11670" y="51625"/>
                      <a:pt x="8081" y="51540"/>
                      <a:pt x="6019" y="51258"/>
                    </a:cubicBezTo>
                    <a:cubicBezTo>
                      <a:pt x="4973" y="51088"/>
                      <a:pt x="3956" y="50693"/>
                      <a:pt x="3108" y="50071"/>
                    </a:cubicBezTo>
                    <a:lnTo>
                      <a:pt x="1243" y="20345"/>
                    </a:lnTo>
                    <a:lnTo>
                      <a:pt x="2345" y="57"/>
                    </a:lnTo>
                    <a:lnTo>
                      <a:pt x="11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4"/>
              <p:cNvSpPr/>
              <p:nvPr/>
            </p:nvSpPr>
            <p:spPr>
              <a:xfrm>
                <a:off x="5841351" y="3449518"/>
                <a:ext cx="1034002" cy="675118"/>
              </a:xfrm>
              <a:custGeom>
                <a:rect b="b" l="l" r="r" t="t"/>
                <a:pathLst>
                  <a:path extrusionOk="0" h="16605" w="25432">
                    <a:moveTo>
                      <a:pt x="623" y="0"/>
                    </a:moveTo>
                    <a:lnTo>
                      <a:pt x="1" y="1046"/>
                    </a:lnTo>
                    <a:lnTo>
                      <a:pt x="15344" y="10031"/>
                    </a:lnTo>
                    <a:cubicBezTo>
                      <a:pt x="16559" y="10738"/>
                      <a:pt x="16700" y="12292"/>
                      <a:pt x="17492" y="12461"/>
                    </a:cubicBezTo>
                    <a:cubicBezTo>
                      <a:pt x="18255" y="12603"/>
                      <a:pt x="18368" y="12716"/>
                      <a:pt x="19074" y="13479"/>
                    </a:cubicBezTo>
                    <a:cubicBezTo>
                      <a:pt x="19775" y="14206"/>
                      <a:pt x="22840" y="16604"/>
                      <a:pt x="23392" y="16604"/>
                    </a:cubicBezTo>
                    <a:cubicBezTo>
                      <a:pt x="23419" y="16604"/>
                      <a:pt x="23439" y="16599"/>
                      <a:pt x="23454" y="16587"/>
                    </a:cubicBezTo>
                    <a:cubicBezTo>
                      <a:pt x="23736" y="16333"/>
                      <a:pt x="23284" y="15909"/>
                      <a:pt x="23284" y="15909"/>
                    </a:cubicBezTo>
                    <a:lnTo>
                      <a:pt x="23284" y="15909"/>
                    </a:lnTo>
                    <a:cubicBezTo>
                      <a:pt x="23285" y="15909"/>
                      <a:pt x="24561" y="16582"/>
                      <a:pt x="25010" y="16582"/>
                    </a:cubicBezTo>
                    <a:cubicBezTo>
                      <a:pt x="25057" y="16582"/>
                      <a:pt x="25094" y="16574"/>
                      <a:pt x="25121" y="16559"/>
                    </a:cubicBezTo>
                    <a:cubicBezTo>
                      <a:pt x="25432" y="16417"/>
                      <a:pt x="25432" y="16135"/>
                      <a:pt x="23934" y="14920"/>
                    </a:cubicBezTo>
                    <a:cubicBezTo>
                      <a:pt x="22437" y="13676"/>
                      <a:pt x="21193" y="12009"/>
                      <a:pt x="20402" y="11105"/>
                    </a:cubicBezTo>
                    <a:cubicBezTo>
                      <a:pt x="19611" y="10173"/>
                      <a:pt x="17209" y="9692"/>
                      <a:pt x="17209" y="9692"/>
                    </a:cubicBezTo>
                    <a:lnTo>
                      <a:pt x="6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4"/>
              <p:cNvSpPr/>
              <p:nvPr/>
            </p:nvSpPr>
            <p:spPr>
              <a:xfrm>
                <a:off x="5483925" y="2770529"/>
                <a:ext cx="564285" cy="858239"/>
              </a:xfrm>
              <a:custGeom>
                <a:rect b="b" l="l" r="r" t="t"/>
                <a:pathLst>
                  <a:path extrusionOk="0" h="21109" w="13879">
                    <a:moveTo>
                      <a:pt x="13878" y="1"/>
                    </a:moveTo>
                    <a:lnTo>
                      <a:pt x="13878" y="1"/>
                    </a:lnTo>
                    <a:cubicBezTo>
                      <a:pt x="8933" y="3052"/>
                      <a:pt x="3847" y="8252"/>
                      <a:pt x="117" y="12942"/>
                    </a:cubicBezTo>
                    <a:cubicBezTo>
                      <a:pt x="0" y="13106"/>
                      <a:pt x="116" y="13309"/>
                      <a:pt x="288" y="13309"/>
                    </a:cubicBezTo>
                    <a:cubicBezTo>
                      <a:pt x="323" y="13309"/>
                      <a:pt x="361" y="13301"/>
                      <a:pt x="400" y="13281"/>
                    </a:cubicBezTo>
                    <a:cubicBezTo>
                      <a:pt x="1276" y="12857"/>
                      <a:pt x="2491" y="12292"/>
                      <a:pt x="2745" y="12151"/>
                    </a:cubicBezTo>
                    <a:lnTo>
                      <a:pt x="2745" y="12151"/>
                    </a:lnTo>
                    <a:cubicBezTo>
                      <a:pt x="2745" y="12151"/>
                      <a:pt x="1502" y="14892"/>
                      <a:pt x="824" y="16813"/>
                    </a:cubicBezTo>
                    <a:cubicBezTo>
                      <a:pt x="757" y="16990"/>
                      <a:pt x="898" y="17132"/>
                      <a:pt x="1043" y="17132"/>
                    </a:cubicBezTo>
                    <a:cubicBezTo>
                      <a:pt x="1084" y="17132"/>
                      <a:pt x="1126" y="17121"/>
                      <a:pt x="1163" y="17096"/>
                    </a:cubicBezTo>
                    <a:cubicBezTo>
                      <a:pt x="1671" y="16729"/>
                      <a:pt x="2349" y="16248"/>
                      <a:pt x="2519" y="16135"/>
                    </a:cubicBezTo>
                    <a:cubicBezTo>
                      <a:pt x="2525" y="16131"/>
                      <a:pt x="2530" y="16130"/>
                      <a:pt x="2536" y="16130"/>
                    </a:cubicBezTo>
                    <a:cubicBezTo>
                      <a:pt x="2809" y="16130"/>
                      <a:pt x="2265" y="21108"/>
                      <a:pt x="2265" y="21108"/>
                    </a:cubicBezTo>
                    <a:lnTo>
                      <a:pt x="138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4"/>
              <p:cNvSpPr/>
              <p:nvPr/>
            </p:nvSpPr>
            <p:spPr>
              <a:xfrm>
                <a:off x="5555646" y="2567198"/>
                <a:ext cx="2041169" cy="1216350"/>
              </a:xfrm>
              <a:custGeom>
                <a:rect b="b" l="l" r="r" t="t"/>
                <a:pathLst>
                  <a:path extrusionOk="0" h="29917" w="50204">
                    <a:moveTo>
                      <a:pt x="28672" y="0"/>
                    </a:moveTo>
                    <a:cubicBezTo>
                      <a:pt x="4457" y="0"/>
                      <a:pt x="670" y="23058"/>
                      <a:pt x="105" y="29444"/>
                    </a:cubicBezTo>
                    <a:cubicBezTo>
                      <a:pt x="0" y="29723"/>
                      <a:pt x="230" y="29916"/>
                      <a:pt x="454" y="29916"/>
                    </a:cubicBezTo>
                    <a:cubicBezTo>
                      <a:pt x="593" y="29916"/>
                      <a:pt x="729" y="29842"/>
                      <a:pt x="783" y="29670"/>
                    </a:cubicBezTo>
                    <a:cubicBezTo>
                      <a:pt x="2111" y="27663"/>
                      <a:pt x="3665" y="25770"/>
                      <a:pt x="5389" y="24075"/>
                    </a:cubicBezTo>
                    <a:cubicBezTo>
                      <a:pt x="5496" y="24397"/>
                      <a:pt x="5796" y="24583"/>
                      <a:pt x="6102" y="24583"/>
                    </a:cubicBezTo>
                    <a:cubicBezTo>
                      <a:pt x="6280" y="24583"/>
                      <a:pt x="6459" y="24520"/>
                      <a:pt x="6604" y="24386"/>
                    </a:cubicBezTo>
                    <a:cubicBezTo>
                      <a:pt x="9084" y="22091"/>
                      <a:pt x="11467" y="21324"/>
                      <a:pt x="13944" y="21324"/>
                    </a:cubicBezTo>
                    <a:cubicBezTo>
                      <a:pt x="18954" y="21324"/>
                      <a:pt x="24347" y="24464"/>
                      <a:pt x="31698" y="24464"/>
                    </a:cubicBezTo>
                    <a:cubicBezTo>
                      <a:pt x="32350" y="24464"/>
                      <a:pt x="33018" y="24440"/>
                      <a:pt x="33702" y="24386"/>
                    </a:cubicBezTo>
                    <a:cubicBezTo>
                      <a:pt x="46304" y="23368"/>
                      <a:pt x="50204" y="17858"/>
                      <a:pt x="50204" y="17858"/>
                    </a:cubicBezTo>
                    <a:lnTo>
                      <a:pt x="49441" y="17717"/>
                    </a:lnTo>
                    <a:cubicBezTo>
                      <a:pt x="49130" y="17661"/>
                      <a:pt x="49017" y="17322"/>
                      <a:pt x="49187" y="17095"/>
                    </a:cubicBezTo>
                    <a:lnTo>
                      <a:pt x="49300" y="16954"/>
                    </a:lnTo>
                    <a:cubicBezTo>
                      <a:pt x="49497" y="16672"/>
                      <a:pt x="49384" y="16276"/>
                      <a:pt x="49074" y="16191"/>
                    </a:cubicBezTo>
                    <a:lnTo>
                      <a:pt x="48904" y="16135"/>
                    </a:lnTo>
                    <a:cubicBezTo>
                      <a:pt x="48537" y="16022"/>
                      <a:pt x="48424" y="15598"/>
                      <a:pt x="48650" y="15315"/>
                    </a:cubicBezTo>
                    <a:cubicBezTo>
                      <a:pt x="48650" y="15315"/>
                      <a:pt x="48932" y="14976"/>
                      <a:pt x="48819" y="14807"/>
                    </a:cubicBezTo>
                    <a:cubicBezTo>
                      <a:pt x="48734" y="14665"/>
                      <a:pt x="48367" y="14637"/>
                      <a:pt x="48367" y="14637"/>
                    </a:cubicBezTo>
                    <a:cubicBezTo>
                      <a:pt x="48357" y="14638"/>
                      <a:pt x="48347" y="14638"/>
                      <a:pt x="48337" y="14638"/>
                    </a:cubicBezTo>
                    <a:cubicBezTo>
                      <a:pt x="48018" y="14638"/>
                      <a:pt x="47864" y="14204"/>
                      <a:pt x="48028" y="13903"/>
                    </a:cubicBezTo>
                    <a:lnTo>
                      <a:pt x="48508" y="12998"/>
                    </a:lnTo>
                    <a:lnTo>
                      <a:pt x="48508" y="12998"/>
                    </a:lnTo>
                    <a:cubicBezTo>
                      <a:pt x="47749" y="13749"/>
                      <a:pt x="47134" y="14105"/>
                      <a:pt x="46647" y="14105"/>
                    </a:cubicBezTo>
                    <a:cubicBezTo>
                      <a:pt x="45539" y="14105"/>
                      <a:pt x="45089" y="12269"/>
                      <a:pt x="45089" y="9071"/>
                    </a:cubicBezTo>
                    <a:cubicBezTo>
                      <a:pt x="45089" y="4437"/>
                      <a:pt x="39353" y="0"/>
                      <a:pt x="28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4"/>
              <p:cNvSpPr/>
              <p:nvPr/>
            </p:nvSpPr>
            <p:spPr>
              <a:xfrm>
                <a:off x="7810510" y="1834214"/>
                <a:ext cx="71273" cy="190765"/>
              </a:xfrm>
              <a:custGeom>
                <a:rect b="b" l="l" r="r" t="t"/>
                <a:pathLst>
                  <a:path extrusionOk="0" h="4692" w="1753">
                    <a:moveTo>
                      <a:pt x="905" y="1"/>
                    </a:moveTo>
                    <a:cubicBezTo>
                      <a:pt x="566" y="283"/>
                      <a:pt x="283" y="594"/>
                      <a:pt x="0" y="905"/>
                    </a:cubicBezTo>
                    <a:cubicBezTo>
                      <a:pt x="735" y="2092"/>
                      <a:pt x="1300" y="3335"/>
                      <a:pt x="1724" y="4635"/>
                    </a:cubicBezTo>
                    <a:lnTo>
                      <a:pt x="1724" y="4691"/>
                    </a:lnTo>
                    <a:cubicBezTo>
                      <a:pt x="1752" y="3081"/>
                      <a:pt x="1470" y="1498"/>
                      <a:pt x="9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4"/>
              <p:cNvSpPr/>
              <p:nvPr/>
            </p:nvSpPr>
            <p:spPr>
              <a:xfrm>
                <a:off x="7659994" y="1531109"/>
                <a:ext cx="51757" cy="67085"/>
              </a:xfrm>
              <a:custGeom>
                <a:rect b="b" l="l" r="r" t="t"/>
                <a:pathLst>
                  <a:path extrusionOk="0" h="1650" w="1273">
                    <a:moveTo>
                      <a:pt x="1024" y="1"/>
                    </a:moveTo>
                    <a:cubicBezTo>
                      <a:pt x="847" y="1"/>
                      <a:pt x="587" y="282"/>
                      <a:pt x="368" y="646"/>
                    </a:cubicBezTo>
                    <a:cubicBezTo>
                      <a:pt x="114" y="1098"/>
                      <a:pt x="1" y="1550"/>
                      <a:pt x="170" y="1635"/>
                    </a:cubicBezTo>
                    <a:cubicBezTo>
                      <a:pt x="187" y="1645"/>
                      <a:pt x="207" y="1650"/>
                      <a:pt x="229" y="1650"/>
                    </a:cubicBezTo>
                    <a:cubicBezTo>
                      <a:pt x="391" y="1650"/>
                      <a:pt x="681" y="1383"/>
                      <a:pt x="905" y="985"/>
                    </a:cubicBezTo>
                    <a:cubicBezTo>
                      <a:pt x="1159" y="533"/>
                      <a:pt x="1272" y="109"/>
                      <a:pt x="1103" y="24"/>
                    </a:cubicBezTo>
                    <a:cubicBezTo>
                      <a:pt x="1079" y="8"/>
                      <a:pt x="1052" y="1"/>
                      <a:pt x="10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4"/>
              <p:cNvSpPr/>
              <p:nvPr/>
            </p:nvSpPr>
            <p:spPr>
              <a:xfrm>
                <a:off x="5888962" y="2793094"/>
                <a:ext cx="632061" cy="630557"/>
              </a:xfrm>
              <a:custGeom>
                <a:rect b="b" l="l" r="r" t="t"/>
                <a:pathLst>
                  <a:path extrusionOk="0" h="15509" w="15546">
                    <a:moveTo>
                      <a:pt x="12616" y="37"/>
                    </a:moveTo>
                    <a:lnTo>
                      <a:pt x="12616" y="37"/>
                    </a:lnTo>
                    <a:cubicBezTo>
                      <a:pt x="12617" y="38"/>
                      <a:pt x="12618" y="38"/>
                      <a:pt x="12619" y="39"/>
                    </a:cubicBezTo>
                    <a:cubicBezTo>
                      <a:pt x="12619" y="38"/>
                      <a:pt x="12618" y="37"/>
                      <a:pt x="12616" y="37"/>
                    </a:cubicBezTo>
                    <a:close/>
                    <a:moveTo>
                      <a:pt x="12432" y="0"/>
                    </a:moveTo>
                    <a:cubicBezTo>
                      <a:pt x="10694" y="0"/>
                      <a:pt x="993" y="5994"/>
                      <a:pt x="101" y="9533"/>
                    </a:cubicBezTo>
                    <a:cubicBezTo>
                      <a:pt x="1" y="9684"/>
                      <a:pt x="69" y="9765"/>
                      <a:pt x="200" y="9765"/>
                    </a:cubicBezTo>
                    <a:cubicBezTo>
                      <a:pt x="290" y="9765"/>
                      <a:pt x="410" y="9727"/>
                      <a:pt x="525" y="9646"/>
                    </a:cubicBezTo>
                    <a:cubicBezTo>
                      <a:pt x="1769" y="8601"/>
                      <a:pt x="3153" y="7725"/>
                      <a:pt x="4622" y="7047"/>
                    </a:cubicBezTo>
                    <a:cubicBezTo>
                      <a:pt x="4702" y="7007"/>
                      <a:pt x="4782" y="6990"/>
                      <a:pt x="4850" y="6990"/>
                    </a:cubicBezTo>
                    <a:cubicBezTo>
                      <a:pt x="5024" y="6990"/>
                      <a:pt x="5124" y="7102"/>
                      <a:pt x="4962" y="7245"/>
                    </a:cubicBezTo>
                    <a:cubicBezTo>
                      <a:pt x="2871" y="9025"/>
                      <a:pt x="1062" y="12868"/>
                      <a:pt x="808" y="14450"/>
                    </a:cubicBezTo>
                    <a:cubicBezTo>
                      <a:pt x="775" y="14581"/>
                      <a:pt x="857" y="14656"/>
                      <a:pt x="965" y="14656"/>
                    </a:cubicBezTo>
                    <a:cubicBezTo>
                      <a:pt x="1042" y="14656"/>
                      <a:pt x="1133" y="14617"/>
                      <a:pt x="1203" y="14535"/>
                    </a:cubicBezTo>
                    <a:cubicBezTo>
                      <a:pt x="2221" y="13291"/>
                      <a:pt x="5131" y="11031"/>
                      <a:pt x="7759" y="10240"/>
                    </a:cubicBezTo>
                    <a:cubicBezTo>
                      <a:pt x="7809" y="10222"/>
                      <a:pt x="7856" y="10214"/>
                      <a:pt x="7898" y="10214"/>
                    </a:cubicBezTo>
                    <a:cubicBezTo>
                      <a:pt x="8122" y="10214"/>
                      <a:pt x="8227" y="10432"/>
                      <a:pt x="8013" y="10551"/>
                    </a:cubicBezTo>
                    <a:cubicBezTo>
                      <a:pt x="6629" y="11313"/>
                      <a:pt x="5385" y="12246"/>
                      <a:pt x="4312" y="13376"/>
                    </a:cubicBezTo>
                    <a:cubicBezTo>
                      <a:pt x="4165" y="13523"/>
                      <a:pt x="4251" y="13670"/>
                      <a:pt x="4424" y="13670"/>
                    </a:cubicBezTo>
                    <a:cubicBezTo>
                      <a:pt x="4450" y="13670"/>
                      <a:pt x="4479" y="13666"/>
                      <a:pt x="4509" y="13659"/>
                    </a:cubicBezTo>
                    <a:cubicBezTo>
                      <a:pt x="5584" y="13392"/>
                      <a:pt x="6676" y="13261"/>
                      <a:pt x="7762" y="13261"/>
                    </a:cubicBezTo>
                    <a:cubicBezTo>
                      <a:pt x="10359" y="13261"/>
                      <a:pt x="12922" y="14013"/>
                      <a:pt x="15134" y="15467"/>
                    </a:cubicBezTo>
                    <a:cubicBezTo>
                      <a:pt x="15174" y="15496"/>
                      <a:pt x="15217" y="15508"/>
                      <a:pt x="15258" y="15508"/>
                    </a:cubicBezTo>
                    <a:cubicBezTo>
                      <a:pt x="15417" y="15508"/>
                      <a:pt x="15546" y="15320"/>
                      <a:pt x="15388" y="15185"/>
                    </a:cubicBezTo>
                    <a:cubicBezTo>
                      <a:pt x="13806" y="13433"/>
                      <a:pt x="10104" y="11850"/>
                      <a:pt x="8324" y="11822"/>
                    </a:cubicBezTo>
                    <a:cubicBezTo>
                      <a:pt x="8126" y="11794"/>
                      <a:pt x="8070" y="11596"/>
                      <a:pt x="8239" y="11483"/>
                    </a:cubicBezTo>
                    <a:cubicBezTo>
                      <a:pt x="9652" y="10551"/>
                      <a:pt x="12506" y="9562"/>
                      <a:pt x="14399" y="9392"/>
                    </a:cubicBezTo>
                    <a:cubicBezTo>
                      <a:pt x="14682" y="9364"/>
                      <a:pt x="14625" y="9053"/>
                      <a:pt x="14314" y="9025"/>
                    </a:cubicBezTo>
                    <a:cubicBezTo>
                      <a:pt x="13774" y="8910"/>
                      <a:pt x="13132" y="8857"/>
                      <a:pt x="12432" y="8857"/>
                    </a:cubicBezTo>
                    <a:cubicBezTo>
                      <a:pt x="9509" y="8857"/>
                      <a:pt x="5570" y="9788"/>
                      <a:pt x="3747" y="11087"/>
                    </a:cubicBezTo>
                    <a:cubicBezTo>
                      <a:pt x="3683" y="11127"/>
                      <a:pt x="3617" y="11145"/>
                      <a:pt x="3558" y="11145"/>
                    </a:cubicBezTo>
                    <a:cubicBezTo>
                      <a:pt x="3409" y="11145"/>
                      <a:pt x="3306" y="11032"/>
                      <a:pt x="3407" y="10890"/>
                    </a:cubicBezTo>
                    <a:cubicBezTo>
                      <a:pt x="4990" y="8149"/>
                      <a:pt x="9567" y="5690"/>
                      <a:pt x="11828" y="5238"/>
                    </a:cubicBezTo>
                    <a:cubicBezTo>
                      <a:pt x="12139" y="5154"/>
                      <a:pt x="12054" y="4871"/>
                      <a:pt x="11715" y="4871"/>
                    </a:cubicBezTo>
                    <a:cubicBezTo>
                      <a:pt x="11411" y="4842"/>
                      <a:pt x="11063" y="4828"/>
                      <a:pt x="10684" y="4828"/>
                    </a:cubicBezTo>
                    <a:cubicBezTo>
                      <a:pt x="8847" y="4828"/>
                      <a:pt x="6306" y="5161"/>
                      <a:pt x="4736" y="5747"/>
                    </a:cubicBezTo>
                    <a:cubicBezTo>
                      <a:pt x="4659" y="5775"/>
                      <a:pt x="4588" y="5787"/>
                      <a:pt x="4527" y="5787"/>
                    </a:cubicBezTo>
                    <a:cubicBezTo>
                      <a:pt x="4339" y="5787"/>
                      <a:pt x="4247" y="5670"/>
                      <a:pt x="4396" y="5521"/>
                    </a:cubicBezTo>
                    <a:cubicBezTo>
                      <a:pt x="7259" y="2492"/>
                      <a:pt x="12416" y="37"/>
                      <a:pt x="12613" y="37"/>
                    </a:cubicBezTo>
                    <a:cubicBezTo>
                      <a:pt x="12614" y="37"/>
                      <a:pt x="12615" y="37"/>
                      <a:pt x="12616" y="37"/>
                    </a:cubicBezTo>
                    <a:lnTo>
                      <a:pt x="12616" y="37"/>
                    </a:lnTo>
                    <a:cubicBezTo>
                      <a:pt x="12571" y="12"/>
                      <a:pt x="12509" y="0"/>
                      <a:pt x="124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389"/>
                                        </p:tgtEl>
                                        <p:attrNameLst>
                                          <p:attrName>style.visibility</p:attrName>
                                        </p:attrNameLst>
                                      </p:cBhvr>
                                      <p:to>
                                        <p:strVal val="visible"/>
                                      </p:to>
                                    </p:set>
                                    <p:anim calcmode="lin" valueType="num">
                                      <p:cBhvr additive="base">
                                        <p:cTn dur="500"/>
                                        <p:tgtEl>
                                          <p:spTgt spid="1389"/>
                                        </p:tgtEl>
                                        <p:attrNameLst>
                                          <p:attrName>ppt_w</p:attrName>
                                        </p:attrNameLst>
                                      </p:cBhvr>
                                      <p:tavLst>
                                        <p:tav fmla="" tm="0">
                                          <p:val>
                                            <p:strVal val="0"/>
                                          </p:val>
                                        </p:tav>
                                        <p:tav fmla="" tm="100000">
                                          <p:val>
                                            <p:strVal val="#ppt_w"/>
                                          </p:val>
                                        </p:tav>
                                      </p:tavLst>
                                    </p:anim>
                                    <p:anim calcmode="lin" valueType="num">
                                      <p:cBhvr additive="base">
                                        <p:cTn dur="500"/>
                                        <p:tgtEl>
                                          <p:spTgt spid="138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7" name="Shape 1417"/>
        <p:cNvGrpSpPr/>
        <p:nvPr/>
      </p:nvGrpSpPr>
      <p:grpSpPr>
        <a:xfrm>
          <a:off x="0" y="0"/>
          <a:ext cx="0" cy="0"/>
          <a:chOff x="0" y="0"/>
          <a:chExt cx="0" cy="0"/>
        </a:xfrm>
      </p:grpSpPr>
      <p:sp>
        <p:nvSpPr>
          <p:cNvPr id="1418" name="Google Shape;1418;p45"/>
          <p:cNvSpPr/>
          <p:nvPr/>
        </p:nvSpPr>
        <p:spPr>
          <a:xfrm flipH="1">
            <a:off x="5183645" y="4059973"/>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 name="Google Shape;1419;p45"/>
          <p:cNvGrpSpPr/>
          <p:nvPr/>
        </p:nvGrpSpPr>
        <p:grpSpPr>
          <a:xfrm>
            <a:off x="5314865" y="2757129"/>
            <a:ext cx="2084726" cy="1436564"/>
            <a:chOff x="5029925" y="2452125"/>
            <a:chExt cx="2529700" cy="1723325"/>
          </a:xfrm>
        </p:grpSpPr>
        <p:sp>
          <p:nvSpPr>
            <p:cNvPr id="1420" name="Google Shape;1420;p45"/>
            <p:cNvSpPr/>
            <p:nvPr/>
          </p:nvSpPr>
          <p:spPr>
            <a:xfrm>
              <a:off x="5058900" y="2452150"/>
              <a:ext cx="222525" cy="263600"/>
            </a:xfrm>
            <a:custGeom>
              <a:rect b="b" l="l" r="r" t="t"/>
              <a:pathLst>
                <a:path extrusionOk="0" h="10544" w="8901">
                  <a:moveTo>
                    <a:pt x="181" y="0"/>
                  </a:moveTo>
                  <a:cubicBezTo>
                    <a:pt x="120" y="0"/>
                    <a:pt x="60" y="2"/>
                    <a:pt x="0" y="4"/>
                  </a:cubicBezTo>
                  <a:cubicBezTo>
                    <a:pt x="0" y="4"/>
                    <a:pt x="141" y="965"/>
                    <a:pt x="339" y="2491"/>
                  </a:cubicBezTo>
                  <a:cubicBezTo>
                    <a:pt x="565" y="4045"/>
                    <a:pt x="3532" y="8368"/>
                    <a:pt x="3532" y="10092"/>
                  </a:cubicBezTo>
                  <a:cubicBezTo>
                    <a:pt x="3532" y="10412"/>
                    <a:pt x="3675" y="10543"/>
                    <a:pt x="3907" y="10543"/>
                  </a:cubicBezTo>
                  <a:cubicBezTo>
                    <a:pt x="4925" y="10543"/>
                    <a:pt x="7668" y="8026"/>
                    <a:pt x="7714" y="7888"/>
                  </a:cubicBezTo>
                  <a:cubicBezTo>
                    <a:pt x="7771" y="7690"/>
                    <a:pt x="8901" y="3649"/>
                    <a:pt x="8901" y="3649"/>
                  </a:cubicBezTo>
                  <a:cubicBezTo>
                    <a:pt x="8901" y="3649"/>
                    <a:pt x="3455" y="0"/>
                    <a:pt x="1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5058900" y="2452125"/>
              <a:ext cx="133525" cy="122575"/>
            </a:xfrm>
            <a:custGeom>
              <a:rect b="b" l="l" r="r" t="t"/>
              <a:pathLst>
                <a:path extrusionOk="0" h="4903" w="5341">
                  <a:moveTo>
                    <a:pt x="194" y="1"/>
                  </a:moveTo>
                  <a:cubicBezTo>
                    <a:pt x="128" y="1"/>
                    <a:pt x="64" y="2"/>
                    <a:pt x="0" y="5"/>
                  </a:cubicBezTo>
                  <a:cubicBezTo>
                    <a:pt x="0" y="5"/>
                    <a:pt x="141" y="966"/>
                    <a:pt x="339" y="2492"/>
                  </a:cubicBezTo>
                  <a:cubicBezTo>
                    <a:pt x="537" y="3283"/>
                    <a:pt x="848" y="4018"/>
                    <a:pt x="1243" y="4724"/>
                  </a:cubicBezTo>
                  <a:cubicBezTo>
                    <a:pt x="1623" y="4853"/>
                    <a:pt x="2030" y="4903"/>
                    <a:pt x="2435" y="4903"/>
                  </a:cubicBezTo>
                  <a:cubicBezTo>
                    <a:pt x="3901" y="4903"/>
                    <a:pt x="5341" y="4244"/>
                    <a:pt x="5341" y="4244"/>
                  </a:cubicBezTo>
                  <a:cubicBezTo>
                    <a:pt x="5341" y="4244"/>
                    <a:pt x="4719" y="2492"/>
                    <a:pt x="4182" y="1079"/>
                  </a:cubicBezTo>
                  <a:cubicBezTo>
                    <a:pt x="2818" y="464"/>
                    <a:pt x="1353" y="1"/>
                    <a:pt x="194" y="1"/>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5076550" y="2474150"/>
              <a:ext cx="137775" cy="227475"/>
            </a:xfrm>
            <a:custGeom>
              <a:rect b="b" l="l" r="r" t="t"/>
              <a:pathLst>
                <a:path extrusionOk="0" h="9099" w="5511">
                  <a:moveTo>
                    <a:pt x="1" y="0"/>
                  </a:moveTo>
                  <a:cubicBezTo>
                    <a:pt x="198" y="1300"/>
                    <a:pt x="622" y="2515"/>
                    <a:pt x="1300" y="3617"/>
                  </a:cubicBezTo>
                  <a:cubicBezTo>
                    <a:pt x="2374" y="5256"/>
                    <a:pt x="3363" y="9099"/>
                    <a:pt x="3363" y="9099"/>
                  </a:cubicBezTo>
                  <a:lnTo>
                    <a:pt x="5087" y="5765"/>
                  </a:lnTo>
                  <a:lnTo>
                    <a:pt x="5511" y="4408"/>
                  </a:lnTo>
                  <a:cubicBezTo>
                    <a:pt x="5256" y="3052"/>
                    <a:pt x="4437" y="1893"/>
                    <a:pt x="3222" y="1215"/>
                  </a:cubicBezTo>
                  <a:cubicBezTo>
                    <a:pt x="2233" y="650"/>
                    <a:pt x="1131" y="22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6106500" y="3266025"/>
              <a:ext cx="582825" cy="811700"/>
            </a:xfrm>
            <a:custGeom>
              <a:rect b="b" l="l" r="r" t="t"/>
              <a:pathLst>
                <a:path extrusionOk="0" h="32468" w="23313">
                  <a:moveTo>
                    <a:pt x="4126" y="1"/>
                  </a:moveTo>
                  <a:lnTo>
                    <a:pt x="0" y="1894"/>
                  </a:lnTo>
                  <a:lnTo>
                    <a:pt x="2346" y="4833"/>
                  </a:lnTo>
                  <a:cubicBezTo>
                    <a:pt x="2346" y="4833"/>
                    <a:pt x="3985" y="9834"/>
                    <a:pt x="6584" y="12151"/>
                  </a:cubicBezTo>
                  <a:cubicBezTo>
                    <a:pt x="9212" y="14440"/>
                    <a:pt x="15400" y="20374"/>
                    <a:pt x="15598" y="23058"/>
                  </a:cubicBezTo>
                  <a:cubicBezTo>
                    <a:pt x="15796" y="25742"/>
                    <a:pt x="14920" y="28851"/>
                    <a:pt x="14129" y="29642"/>
                  </a:cubicBezTo>
                  <a:cubicBezTo>
                    <a:pt x="13338" y="30461"/>
                    <a:pt x="10964" y="30405"/>
                    <a:pt x="11275" y="32015"/>
                  </a:cubicBezTo>
                  <a:cubicBezTo>
                    <a:pt x="12139" y="32315"/>
                    <a:pt x="13033" y="32467"/>
                    <a:pt x="13928" y="32467"/>
                  </a:cubicBezTo>
                  <a:cubicBezTo>
                    <a:pt x="14554" y="32467"/>
                    <a:pt x="15180" y="32393"/>
                    <a:pt x="15796" y="32241"/>
                  </a:cubicBezTo>
                  <a:cubicBezTo>
                    <a:pt x="18395" y="31620"/>
                    <a:pt x="17491" y="30602"/>
                    <a:pt x="17717" y="30066"/>
                  </a:cubicBezTo>
                  <a:cubicBezTo>
                    <a:pt x="17943" y="29529"/>
                    <a:pt x="20656" y="23708"/>
                    <a:pt x="21984" y="20995"/>
                  </a:cubicBezTo>
                  <a:cubicBezTo>
                    <a:pt x="23312" y="18254"/>
                    <a:pt x="14440" y="9890"/>
                    <a:pt x="14440" y="9890"/>
                  </a:cubicBezTo>
                  <a:lnTo>
                    <a:pt x="41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6379875" y="3704000"/>
              <a:ext cx="281175" cy="374425"/>
            </a:xfrm>
            <a:custGeom>
              <a:rect b="b" l="l" r="r" t="t"/>
              <a:pathLst>
                <a:path extrusionOk="0" h="14977" w="11247">
                  <a:moveTo>
                    <a:pt x="1103" y="1"/>
                  </a:moveTo>
                  <a:lnTo>
                    <a:pt x="1103" y="1"/>
                  </a:lnTo>
                  <a:cubicBezTo>
                    <a:pt x="2968" y="2092"/>
                    <a:pt x="4550" y="4211"/>
                    <a:pt x="4663" y="5567"/>
                  </a:cubicBezTo>
                  <a:cubicBezTo>
                    <a:pt x="4861" y="8252"/>
                    <a:pt x="3985" y="11332"/>
                    <a:pt x="3194" y="12151"/>
                  </a:cubicBezTo>
                  <a:cubicBezTo>
                    <a:pt x="2403" y="12942"/>
                    <a:pt x="1" y="12914"/>
                    <a:pt x="340" y="14525"/>
                  </a:cubicBezTo>
                  <a:cubicBezTo>
                    <a:pt x="1188" y="14824"/>
                    <a:pt x="2085" y="14976"/>
                    <a:pt x="2985" y="14976"/>
                  </a:cubicBezTo>
                  <a:cubicBezTo>
                    <a:pt x="3614" y="14976"/>
                    <a:pt x="4245" y="14902"/>
                    <a:pt x="4861" y="14751"/>
                  </a:cubicBezTo>
                  <a:cubicBezTo>
                    <a:pt x="7460" y="14129"/>
                    <a:pt x="6528" y="13112"/>
                    <a:pt x="6782" y="12575"/>
                  </a:cubicBezTo>
                  <a:cubicBezTo>
                    <a:pt x="7008" y="12010"/>
                    <a:pt x="9693" y="6189"/>
                    <a:pt x="11049" y="3476"/>
                  </a:cubicBezTo>
                  <a:cubicBezTo>
                    <a:pt x="11247" y="3024"/>
                    <a:pt x="11190" y="2403"/>
                    <a:pt x="10936" y="1696"/>
                  </a:cubicBezTo>
                  <a:cubicBezTo>
                    <a:pt x="10355" y="1765"/>
                    <a:pt x="9776" y="1796"/>
                    <a:pt x="9202" y="1796"/>
                  </a:cubicBezTo>
                  <a:cubicBezTo>
                    <a:pt x="6226" y="1796"/>
                    <a:pt x="3377" y="948"/>
                    <a:pt x="11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5"/>
            <p:cNvSpPr/>
            <p:nvPr/>
          </p:nvSpPr>
          <p:spPr>
            <a:xfrm>
              <a:off x="5354175" y="3179850"/>
              <a:ext cx="445775" cy="976525"/>
            </a:xfrm>
            <a:custGeom>
              <a:rect b="b" l="l" r="r" t="t"/>
              <a:pathLst>
                <a:path extrusionOk="0" h="39061" w="17831">
                  <a:moveTo>
                    <a:pt x="4041" y="0"/>
                  </a:moveTo>
                  <a:lnTo>
                    <a:pt x="226" y="1272"/>
                  </a:lnTo>
                  <a:cubicBezTo>
                    <a:pt x="226" y="1272"/>
                    <a:pt x="5397" y="9156"/>
                    <a:pt x="6245" y="13027"/>
                  </a:cubicBezTo>
                  <a:cubicBezTo>
                    <a:pt x="7093" y="16898"/>
                    <a:pt x="4832" y="27466"/>
                    <a:pt x="4465" y="29359"/>
                  </a:cubicBezTo>
                  <a:cubicBezTo>
                    <a:pt x="4126" y="31224"/>
                    <a:pt x="4578" y="32637"/>
                    <a:pt x="4267" y="33484"/>
                  </a:cubicBezTo>
                  <a:cubicBezTo>
                    <a:pt x="3956" y="34332"/>
                    <a:pt x="3730" y="36677"/>
                    <a:pt x="3052" y="36875"/>
                  </a:cubicBezTo>
                  <a:cubicBezTo>
                    <a:pt x="2402" y="37101"/>
                    <a:pt x="424" y="36621"/>
                    <a:pt x="0" y="38457"/>
                  </a:cubicBezTo>
                  <a:cubicBezTo>
                    <a:pt x="0" y="38457"/>
                    <a:pt x="1909" y="39060"/>
                    <a:pt x="3860" y="39060"/>
                  </a:cubicBezTo>
                  <a:cubicBezTo>
                    <a:pt x="4835" y="39060"/>
                    <a:pt x="5821" y="38910"/>
                    <a:pt x="6584" y="38457"/>
                  </a:cubicBezTo>
                  <a:cubicBezTo>
                    <a:pt x="7856" y="37723"/>
                    <a:pt x="7460" y="35801"/>
                    <a:pt x="8053" y="33880"/>
                  </a:cubicBezTo>
                  <a:cubicBezTo>
                    <a:pt x="8675" y="31958"/>
                    <a:pt x="12574" y="17632"/>
                    <a:pt x="15202" y="13337"/>
                  </a:cubicBezTo>
                  <a:cubicBezTo>
                    <a:pt x="17830" y="9042"/>
                    <a:pt x="4041" y="0"/>
                    <a:pt x="4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6614400" y="2959450"/>
              <a:ext cx="945225" cy="1153600"/>
            </a:xfrm>
            <a:custGeom>
              <a:rect b="b" l="l" r="r" t="t"/>
              <a:pathLst>
                <a:path extrusionOk="0" h="46144" w="37809">
                  <a:moveTo>
                    <a:pt x="1781" y="0"/>
                  </a:moveTo>
                  <a:lnTo>
                    <a:pt x="1" y="198"/>
                  </a:lnTo>
                  <a:cubicBezTo>
                    <a:pt x="1" y="198"/>
                    <a:pt x="1301" y="8025"/>
                    <a:pt x="1103" y="13818"/>
                  </a:cubicBezTo>
                  <a:cubicBezTo>
                    <a:pt x="905" y="19610"/>
                    <a:pt x="9608" y="27466"/>
                    <a:pt x="15542" y="33484"/>
                  </a:cubicBezTo>
                  <a:cubicBezTo>
                    <a:pt x="19328" y="37327"/>
                    <a:pt x="23341" y="40972"/>
                    <a:pt x="27551" y="44363"/>
                  </a:cubicBezTo>
                  <a:cubicBezTo>
                    <a:pt x="28806" y="45405"/>
                    <a:pt x="32446" y="46143"/>
                    <a:pt x="34616" y="46143"/>
                  </a:cubicBezTo>
                  <a:cubicBezTo>
                    <a:pt x="35328" y="46143"/>
                    <a:pt x="35882" y="46064"/>
                    <a:pt x="36141" y="45889"/>
                  </a:cubicBezTo>
                  <a:cubicBezTo>
                    <a:pt x="37186" y="45211"/>
                    <a:pt x="37808" y="42611"/>
                    <a:pt x="34672" y="39701"/>
                  </a:cubicBezTo>
                  <a:cubicBezTo>
                    <a:pt x="31535" y="36762"/>
                    <a:pt x="26223" y="28398"/>
                    <a:pt x="23143" y="24329"/>
                  </a:cubicBezTo>
                  <a:cubicBezTo>
                    <a:pt x="20091" y="20289"/>
                    <a:pt x="12547" y="10879"/>
                    <a:pt x="9778" y="7601"/>
                  </a:cubicBezTo>
                  <a:cubicBezTo>
                    <a:pt x="6980" y="4324"/>
                    <a:pt x="1781" y="0"/>
                    <a:pt x="1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6813625" y="3429200"/>
              <a:ext cx="722675" cy="683950"/>
            </a:xfrm>
            <a:custGeom>
              <a:rect b="b" l="l" r="r" t="t"/>
              <a:pathLst>
                <a:path extrusionOk="0" h="27358" w="28907">
                  <a:moveTo>
                    <a:pt x="9777" y="1"/>
                  </a:moveTo>
                  <a:cubicBezTo>
                    <a:pt x="9381" y="1"/>
                    <a:pt x="8703" y="481"/>
                    <a:pt x="8788" y="849"/>
                  </a:cubicBezTo>
                  <a:cubicBezTo>
                    <a:pt x="8901" y="1272"/>
                    <a:pt x="8929" y="1725"/>
                    <a:pt x="8873" y="2148"/>
                  </a:cubicBezTo>
                  <a:cubicBezTo>
                    <a:pt x="8850" y="2394"/>
                    <a:pt x="8652" y="2551"/>
                    <a:pt x="8431" y="2551"/>
                  </a:cubicBezTo>
                  <a:cubicBezTo>
                    <a:pt x="8372" y="2551"/>
                    <a:pt x="8311" y="2540"/>
                    <a:pt x="8251" y="2516"/>
                  </a:cubicBezTo>
                  <a:lnTo>
                    <a:pt x="6612" y="1866"/>
                  </a:lnTo>
                  <a:cubicBezTo>
                    <a:pt x="6556" y="1840"/>
                    <a:pt x="6498" y="1829"/>
                    <a:pt x="6441" y="1829"/>
                  </a:cubicBezTo>
                  <a:cubicBezTo>
                    <a:pt x="6182" y="1829"/>
                    <a:pt x="5944" y="2068"/>
                    <a:pt x="5991" y="2346"/>
                  </a:cubicBezTo>
                  <a:cubicBezTo>
                    <a:pt x="6047" y="2770"/>
                    <a:pt x="6104" y="3194"/>
                    <a:pt x="6160" y="3618"/>
                  </a:cubicBezTo>
                  <a:cubicBezTo>
                    <a:pt x="6185" y="3912"/>
                    <a:pt x="5975" y="4143"/>
                    <a:pt x="5715" y="4143"/>
                  </a:cubicBezTo>
                  <a:cubicBezTo>
                    <a:pt x="5676" y="4143"/>
                    <a:pt x="5636" y="4138"/>
                    <a:pt x="5595" y="4126"/>
                  </a:cubicBezTo>
                  <a:lnTo>
                    <a:pt x="3871" y="3674"/>
                  </a:lnTo>
                  <a:cubicBezTo>
                    <a:pt x="3830" y="3663"/>
                    <a:pt x="3789" y="3658"/>
                    <a:pt x="3749" y="3658"/>
                  </a:cubicBezTo>
                  <a:cubicBezTo>
                    <a:pt x="3484" y="3658"/>
                    <a:pt x="3253" y="3885"/>
                    <a:pt x="3278" y="4155"/>
                  </a:cubicBezTo>
                  <a:lnTo>
                    <a:pt x="3447" y="6104"/>
                  </a:lnTo>
                  <a:cubicBezTo>
                    <a:pt x="3471" y="6388"/>
                    <a:pt x="3258" y="6612"/>
                    <a:pt x="3006" y="6612"/>
                  </a:cubicBezTo>
                  <a:cubicBezTo>
                    <a:pt x="2956" y="6612"/>
                    <a:pt x="2905" y="6603"/>
                    <a:pt x="2854" y="6585"/>
                  </a:cubicBezTo>
                  <a:lnTo>
                    <a:pt x="622" y="5850"/>
                  </a:lnTo>
                  <a:cubicBezTo>
                    <a:pt x="571" y="5830"/>
                    <a:pt x="519" y="5820"/>
                    <a:pt x="468" y="5820"/>
                  </a:cubicBezTo>
                  <a:cubicBezTo>
                    <a:pt x="236" y="5820"/>
                    <a:pt x="23" y="6014"/>
                    <a:pt x="0" y="6246"/>
                  </a:cubicBezTo>
                  <a:cubicBezTo>
                    <a:pt x="0" y="6500"/>
                    <a:pt x="0" y="6726"/>
                    <a:pt x="0" y="6952"/>
                  </a:cubicBezTo>
                  <a:cubicBezTo>
                    <a:pt x="2487" y="9665"/>
                    <a:pt x="5256" y="12321"/>
                    <a:pt x="7601" y="14666"/>
                  </a:cubicBezTo>
                  <a:cubicBezTo>
                    <a:pt x="11388" y="18537"/>
                    <a:pt x="15400" y="22154"/>
                    <a:pt x="19610" y="25573"/>
                  </a:cubicBezTo>
                  <a:cubicBezTo>
                    <a:pt x="20859" y="26632"/>
                    <a:pt x="24457" y="27357"/>
                    <a:pt x="26633" y="27357"/>
                  </a:cubicBezTo>
                  <a:cubicBezTo>
                    <a:pt x="27362" y="27357"/>
                    <a:pt x="27931" y="27276"/>
                    <a:pt x="28200" y="27099"/>
                  </a:cubicBezTo>
                  <a:cubicBezTo>
                    <a:pt x="28313" y="27014"/>
                    <a:pt x="28398" y="26929"/>
                    <a:pt x="28511" y="26816"/>
                  </a:cubicBezTo>
                  <a:cubicBezTo>
                    <a:pt x="28737" y="25969"/>
                    <a:pt x="28850" y="25093"/>
                    <a:pt x="28907" y="24217"/>
                  </a:cubicBezTo>
                  <a:cubicBezTo>
                    <a:pt x="28624" y="23228"/>
                    <a:pt x="27974" y="22098"/>
                    <a:pt x="26703" y="20882"/>
                  </a:cubicBezTo>
                  <a:cubicBezTo>
                    <a:pt x="23566" y="17944"/>
                    <a:pt x="18254" y="9580"/>
                    <a:pt x="15174" y="5539"/>
                  </a:cubicBezTo>
                  <a:cubicBezTo>
                    <a:pt x="14354" y="4437"/>
                    <a:pt x="13196" y="2940"/>
                    <a:pt x="11868" y="1272"/>
                  </a:cubicBezTo>
                  <a:cubicBezTo>
                    <a:pt x="11048" y="510"/>
                    <a:pt x="10709" y="57"/>
                    <a:pt x="977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p:nvPr/>
          </p:nvSpPr>
          <p:spPr>
            <a:xfrm>
              <a:off x="7267850" y="3931475"/>
              <a:ext cx="291775" cy="181675"/>
            </a:xfrm>
            <a:custGeom>
              <a:rect b="b" l="l" r="r" t="t"/>
              <a:pathLst>
                <a:path extrusionOk="0" h="7267" w="11671">
                  <a:moveTo>
                    <a:pt x="6358" y="0"/>
                  </a:moveTo>
                  <a:cubicBezTo>
                    <a:pt x="6132" y="0"/>
                    <a:pt x="5962" y="226"/>
                    <a:pt x="6047" y="424"/>
                  </a:cubicBezTo>
                  <a:cubicBezTo>
                    <a:pt x="6123" y="652"/>
                    <a:pt x="5972" y="857"/>
                    <a:pt x="5758" y="857"/>
                  </a:cubicBezTo>
                  <a:cubicBezTo>
                    <a:pt x="5732" y="857"/>
                    <a:pt x="5706" y="854"/>
                    <a:pt x="5680" y="848"/>
                  </a:cubicBezTo>
                  <a:lnTo>
                    <a:pt x="4917" y="678"/>
                  </a:lnTo>
                  <a:cubicBezTo>
                    <a:pt x="4897" y="676"/>
                    <a:pt x="4877" y="674"/>
                    <a:pt x="4857" y="674"/>
                  </a:cubicBezTo>
                  <a:cubicBezTo>
                    <a:pt x="4686" y="674"/>
                    <a:pt x="4547" y="783"/>
                    <a:pt x="4521" y="961"/>
                  </a:cubicBezTo>
                  <a:cubicBezTo>
                    <a:pt x="4521" y="1357"/>
                    <a:pt x="4521" y="1752"/>
                    <a:pt x="4493" y="2148"/>
                  </a:cubicBezTo>
                  <a:cubicBezTo>
                    <a:pt x="4493" y="2316"/>
                    <a:pt x="4350" y="2443"/>
                    <a:pt x="4186" y="2443"/>
                  </a:cubicBezTo>
                  <a:cubicBezTo>
                    <a:pt x="4157" y="2443"/>
                    <a:pt x="4127" y="2439"/>
                    <a:pt x="4097" y="2430"/>
                  </a:cubicBezTo>
                  <a:lnTo>
                    <a:pt x="2232" y="1922"/>
                  </a:lnTo>
                  <a:cubicBezTo>
                    <a:pt x="2195" y="1908"/>
                    <a:pt x="2159" y="1902"/>
                    <a:pt x="2125" y="1902"/>
                  </a:cubicBezTo>
                  <a:cubicBezTo>
                    <a:pt x="1948" y="1902"/>
                    <a:pt x="1813" y="2067"/>
                    <a:pt x="1837" y="2233"/>
                  </a:cubicBezTo>
                  <a:lnTo>
                    <a:pt x="1893" y="2741"/>
                  </a:lnTo>
                  <a:cubicBezTo>
                    <a:pt x="1920" y="2926"/>
                    <a:pt x="1773" y="3111"/>
                    <a:pt x="1592" y="3111"/>
                  </a:cubicBezTo>
                  <a:cubicBezTo>
                    <a:pt x="1580" y="3111"/>
                    <a:pt x="1567" y="3110"/>
                    <a:pt x="1554" y="3109"/>
                  </a:cubicBezTo>
                  <a:lnTo>
                    <a:pt x="452" y="2882"/>
                  </a:lnTo>
                  <a:cubicBezTo>
                    <a:pt x="438" y="2880"/>
                    <a:pt x="423" y="2879"/>
                    <a:pt x="408" y="2879"/>
                  </a:cubicBezTo>
                  <a:cubicBezTo>
                    <a:pt x="255" y="2879"/>
                    <a:pt x="113" y="3010"/>
                    <a:pt x="113" y="3165"/>
                  </a:cubicBezTo>
                  <a:cubicBezTo>
                    <a:pt x="57" y="3532"/>
                    <a:pt x="28" y="3928"/>
                    <a:pt x="0" y="4295"/>
                  </a:cubicBezTo>
                  <a:lnTo>
                    <a:pt x="1272" y="5341"/>
                  </a:lnTo>
                  <a:lnTo>
                    <a:pt x="1441" y="5482"/>
                  </a:lnTo>
                  <a:cubicBezTo>
                    <a:pt x="2690" y="6541"/>
                    <a:pt x="6288" y="7266"/>
                    <a:pt x="8464" y="7266"/>
                  </a:cubicBezTo>
                  <a:cubicBezTo>
                    <a:pt x="9193" y="7266"/>
                    <a:pt x="9762" y="7185"/>
                    <a:pt x="10031" y="7008"/>
                  </a:cubicBezTo>
                  <a:cubicBezTo>
                    <a:pt x="11077" y="6302"/>
                    <a:pt x="11670" y="3730"/>
                    <a:pt x="8534" y="791"/>
                  </a:cubicBezTo>
                  <a:cubicBezTo>
                    <a:pt x="8336" y="622"/>
                    <a:pt x="8110" y="396"/>
                    <a:pt x="7912" y="170"/>
                  </a:cubicBezTo>
                  <a:cubicBezTo>
                    <a:pt x="7375" y="113"/>
                    <a:pt x="6866" y="57"/>
                    <a:pt x="6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5"/>
            <p:cNvSpPr/>
            <p:nvPr/>
          </p:nvSpPr>
          <p:spPr>
            <a:xfrm>
              <a:off x="6614400" y="2959450"/>
              <a:ext cx="921900" cy="1152975"/>
            </a:xfrm>
            <a:custGeom>
              <a:rect b="b" l="l" r="r" t="t"/>
              <a:pathLst>
                <a:path extrusionOk="0" h="46119" w="36876">
                  <a:moveTo>
                    <a:pt x="1696" y="0"/>
                  </a:moveTo>
                  <a:lnTo>
                    <a:pt x="1" y="198"/>
                  </a:lnTo>
                  <a:cubicBezTo>
                    <a:pt x="1" y="198"/>
                    <a:pt x="1301" y="7997"/>
                    <a:pt x="1103" y="13790"/>
                  </a:cubicBezTo>
                  <a:lnTo>
                    <a:pt x="1103" y="14326"/>
                  </a:lnTo>
                  <a:cubicBezTo>
                    <a:pt x="1103" y="14411"/>
                    <a:pt x="1103" y="14468"/>
                    <a:pt x="1131" y="14552"/>
                  </a:cubicBezTo>
                  <a:cubicBezTo>
                    <a:pt x="1159" y="14637"/>
                    <a:pt x="1131" y="14750"/>
                    <a:pt x="1159" y="14863"/>
                  </a:cubicBezTo>
                  <a:cubicBezTo>
                    <a:pt x="1188" y="14948"/>
                    <a:pt x="1188" y="15061"/>
                    <a:pt x="1216" y="15174"/>
                  </a:cubicBezTo>
                  <a:cubicBezTo>
                    <a:pt x="1216" y="15259"/>
                    <a:pt x="1244" y="15315"/>
                    <a:pt x="1244" y="15400"/>
                  </a:cubicBezTo>
                  <a:cubicBezTo>
                    <a:pt x="1272" y="15485"/>
                    <a:pt x="1301" y="15654"/>
                    <a:pt x="1329" y="15739"/>
                  </a:cubicBezTo>
                  <a:cubicBezTo>
                    <a:pt x="1329" y="15796"/>
                    <a:pt x="1357" y="15852"/>
                    <a:pt x="1385" y="15937"/>
                  </a:cubicBezTo>
                  <a:cubicBezTo>
                    <a:pt x="1414" y="16050"/>
                    <a:pt x="1470" y="16191"/>
                    <a:pt x="1527" y="16333"/>
                  </a:cubicBezTo>
                  <a:lnTo>
                    <a:pt x="1555" y="16474"/>
                  </a:lnTo>
                  <a:cubicBezTo>
                    <a:pt x="1611" y="16615"/>
                    <a:pt x="1668" y="16785"/>
                    <a:pt x="1725" y="16926"/>
                  </a:cubicBezTo>
                  <a:lnTo>
                    <a:pt x="1753" y="17011"/>
                  </a:lnTo>
                  <a:cubicBezTo>
                    <a:pt x="1838" y="17180"/>
                    <a:pt x="1894" y="17378"/>
                    <a:pt x="1979" y="17519"/>
                  </a:cubicBezTo>
                  <a:lnTo>
                    <a:pt x="1979" y="17548"/>
                  </a:lnTo>
                  <a:cubicBezTo>
                    <a:pt x="2064" y="17745"/>
                    <a:pt x="2148" y="17915"/>
                    <a:pt x="2233" y="18113"/>
                  </a:cubicBezTo>
                  <a:cubicBezTo>
                    <a:pt x="4776" y="23142"/>
                    <a:pt x="10964" y="28850"/>
                    <a:pt x="15514" y="33456"/>
                  </a:cubicBezTo>
                  <a:cubicBezTo>
                    <a:pt x="19328" y="37299"/>
                    <a:pt x="23341" y="40944"/>
                    <a:pt x="27523" y="44335"/>
                  </a:cubicBezTo>
                  <a:cubicBezTo>
                    <a:pt x="28793" y="45393"/>
                    <a:pt x="32396" y="46119"/>
                    <a:pt x="34562" y="46119"/>
                  </a:cubicBezTo>
                  <a:cubicBezTo>
                    <a:pt x="35287" y="46119"/>
                    <a:pt x="35851" y="46038"/>
                    <a:pt x="36113" y="45861"/>
                  </a:cubicBezTo>
                  <a:cubicBezTo>
                    <a:pt x="36508" y="45578"/>
                    <a:pt x="36791" y="45154"/>
                    <a:pt x="36876" y="44646"/>
                  </a:cubicBezTo>
                  <a:lnTo>
                    <a:pt x="36876" y="44646"/>
                  </a:lnTo>
                  <a:cubicBezTo>
                    <a:pt x="36626" y="44679"/>
                    <a:pt x="36333" y="44695"/>
                    <a:pt x="36010" y="44695"/>
                  </a:cubicBezTo>
                  <a:cubicBezTo>
                    <a:pt x="33846" y="44695"/>
                    <a:pt x="30306" y="43983"/>
                    <a:pt x="29077" y="42950"/>
                  </a:cubicBezTo>
                  <a:cubicBezTo>
                    <a:pt x="24867" y="39531"/>
                    <a:pt x="20854" y="35914"/>
                    <a:pt x="17068" y="32043"/>
                  </a:cubicBezTo>
                  <a:cubicBezTo>
                    <a:pt x="12123" y="27070"/>
                    <a:pt x="5285" y="20769"/>
                    <a:pt x="3222" y="15485"/>
                  </a:cubicBezTo>
                  <a:cubicBezTo>
                    <a:pt x="6528" y="5058"/>
                    <a:pt x="1781" y="0"/>
                    <a:pt x="178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5"/>
            <p:cNvSpPr/>
            <p:nvPr/>
          </p:nvSpPr>
          <p:spPr>
            <a:xfrm>
              <a:off x="5359825" y="3189025"/>
              <a:ext cx="310125" cy="308025"/>
            </a:xfrm>
            <a:custGeom>
              <a:rect b="b" l="l" r="r" t="t"/>
              <a:pathLst>
                <a:path extrusionOk="0" h="12321" w="12405">
                  <a:moveTo>
                    <a:pt x="2713" y="1"/>
                  </a:moveTo>
                  <a:lnTo>
                    <a:pt x="0" y="905"/>
                  </a:lnTo>
                  <a:cubicBezTo>
                    <a:pt x="0" y="905"/>
                    <a:pt x="3024" y="5511"/>
                    <a:pt x="4804" y="9410"/>
                  </a:cubicBezTo>
                  <a:cubicBezTo>
                    <a:pt x="5567" y="10117"/>
                    <a:pt x="6358" y="10766"/>
                    <a:pt x="7178" y="11360"/>
                  </a:cubicBezTo>
                  <a:lnTo>
                    <a:pt x="7178" y="10456"/>
                  </a:lnTo>
                  <a:cubicBezTo>
                    <a:pt x="7178" y="10456"/>
                    <a:pt x="10173" y="11784"/>
                    <a:pt x="11783" y="12321"/>
                  </a:cubicBezTo>
                  <a:lnTo>
                    <a:pt x="12405" y="6698"/>
                  </a:lnTo>
                  <a:cubicBezTo>
                    <a:pt x="10540" y="4776"/>
                    <a:pt x="8506" y="2996"/>
                    <a:pt x="6330" y="1414"/>
                  </a:cubicBezTo>
                  <a:lnTo>
                    <a:pt x="27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5"/>
            <p:cNvSpPr/>
            <p:nvPr/>
          </p:nvSpPr>
          <p:spPr>
            <a:xfrm>
              <a:off x="5076550" y="2474150"/>
              <a:ext cx="137775" cy="144125"/>
            </a:xfrm>
            <a:custGeom>
              <a:rect b="b" l="l" r="r" t="t"/>
              <a:pathLst>
                <a:path extrusionOk="0" h="5765" w="5511">
                  <a:moveTo>
                    <a:pt x="1" y="0"/>
                  </a:moveTo>
                  <a:lnTo>
                    <a:pt x="5087" y="5765"/>
                  </a:lnTo>
                  <a:lnTo>
                    <a:pt x="5511" y="4408"/>
                  </a:lnTo>
                  <a:cubicBezTo>
                    <a:pt x="5256" y="3052"/>
                    <a:pt x="4437" y="1893"/>
                    <a:pt x="3222" y="1215"/>
                  </a:cubicBezTo>
                  <a:cubicBezTo>
                    <a:pt x="2233" y="650"/>
                    <a:pt x="1131" y="226"/>
                    <a:pt x="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5"/>
            <p:cNvSpPr/>
            <p:nvPr/>
          </p:nvSpPr>
          <p:spPr>
            <a:xfrm>
              <a:off x="5029925" y="2527100"/>
              <a:ext cx="1760400" cy="1647650"/>
            </a:xfrm>
            <a:custGeom>
              <a:rect b="b" l="l" r="r" t="t"/>
              <a:pathLst>
                <a:path extrusionOk="0" h="65906" w="70416">
                  <a:moveTo>
                    <a:pt x="13632" y="1"/>
                  </a:moveTo>
                  <a:cubicBezTo>
                    <a:pt x="10613" y="1"/>
                    <a:pt x="7724" y="1352"/>
                    <a:pt x="6471" y="3336"/>
                  </a:cubicBezTo>
                  <a:cubicBezTo>
                    <a:pt x="4804" y="6020"/>
                    <a:pt x="4352" y="8055"/>
                    <a:pt x="4239" y="8676"/>
                  </a:cubicBezTo>
                  <a:cubicBezTo>
                    <a:pt x="4126" y="9298"/>
                    <a:pt x="4465" y="10117"/>
                    <a:pt x="4409" y="10682"/>
                  </a:cubicBezTo>
                  <a:cubicBezTo>
                    <a:pt x="4324" y="11248"/>
                    <a:pt x="1753" y="14582"/>
                    <a:pt x="1187" y="15006"/>
                  </a:cubicBezTo>
                  <a:cubicBezTo>
                    <a:pt x="651" y="15429"/>
                    <a:pt x="1" y="15966"/>
                    <a:pt x="29" y="16221"/>
                  </a:cubicBezTo>
                  <a:cubicBezTo>
                    <a:pt x="57" y="16503"/>
                    <a:pt x="820" y="17718"/>
                    <a:pt x="1216" y="17803"/>
                  </a:cubicBezTo>
                  <a:cubicBezTo>
                    <a:pt x="1611" y="17916"/>
                    <a:pt x="1866" y="18368"/>
                    <a:pt x="2261" y="18425"/>
                  </a:cubicBezTo>
                  <a:cubicBezTo>
                    <a:pt x="2884" y="18840"/>
                    <a:pt x="3601" y="19054"/>
                    <a:pt x="4317" y="19054"/>
                  </a:cubicBezTo>
                  <a:cubicBezTo>
                    <a:pt x="4771" y="19054"/>
                    <a:pt x="5224" y="18967"/>
                    <a:pt x="5652" y="18792"/>
                  </a:cubicBezTo>
                  <a:lnTo>
                    <a:pt x="8845" y="17549"/>
                  </a:lnTo>
                  <a:cubicBezTo>
                    <a:pt x="8845" y="17549"/>
                    <a:pt x="10258" y="22607"/>
                    <a:pt x="12660" y="26563"/>
                  </a:cubicBezTo>
                  <a:cubicBezTo>
                    <a:pt x="15061" y="30547"/>
                    <a:pt x="22860" y="35209"/>
                    <a:pt x="25516" y="39645"/>
                  </a:cubicBezTo>
                  <a:cubicBezTo>
                    <a:pt x="28201" y="44082"/>
                    <a:pt x="28031" y="53519"/>
                    <a:pt x="28031" y="54791"/>
                  </a:cubicBezTo>
                  <a:cubicBezTo>
                    <a:pt x="28059" y="55723"/>
                    <a:pt x="28144" y="56627"/>
                    <a:pt x="28342" y="57532"/>
                  </a:cubicBezTo>
                  <a:cubicBezTo>
                    <a:pt x="28455" y="58182"/>
                    <a:pt x="28766" y="62787"/>
                    <a:pt x="27720" y="63183"/>
                  </a:cubicBezTo>
                  <a:cubicBezTo>
                    <a:pt x="26675" y="63550"/>
                    <a:pt x="25121" y="63635"/>
                    <a:pt x="25121" y="64878"/>
                  </a:cubicBezTo>
                  <a:cubicBezTo>
                    <a:pt x="25121" y="65582"/>
                    <a:pt x="26757" y="65905"/>
                    <a:pt x="28486" y="65905"/>
                  </a:cubicBezTo>
                  <a:cubicBezTo>
                    <a:pt x="29813" y="65905"/>
                    <a:pt x="31194" y="65715"/>
                    <a:pt x="31930" y="65359"/>
                  </a:cubicBezTo>
                  <a:cubicBezTo>
                    <a:pt x="32778" y="64991"/>
                    <a:pt x="32072" y="61911"/>
                    <a:pt x="32496" y="59481"/>
                  </a:cubicBezTo>
                  <a:cubicBezTo>
                    <a:pt x="32919" y="57023"/>
                    <a:pt x="32665" y="47614"/>
                    <a:pt x="32891" y="43573"/>
                  </a:cubicBezTo>
                  <a:cubicBezTo>
                    <a:pt x="33032" y="41002"/>
                    <a:pt x="33372" y="38402"/>
                    <a:pt x="33908" y="35887"/>
                  </a:cubicBezTo>
                  <a:cubicBezTo>
                    <a:pt x="33908" y="35887"/>
                    <a:pt x="33926" y="35887"/>
                    <a:pt x="33960" y="35887"/>
                  </a:cubicBezTo>
                  <a:cubicBezTo>
                    <a:pt x="34726" y="35887"/>
                    <a:pt x="43906" y="35835"/>
                    <a:pt x="47641" y="33372"/>
                  </a:cubicBezTo>
                  <a:cubicBezTo>
                    <a:pt x="48658" y="37243"/>
                    <a:pt x="51258" y="40549"/>
                    <a:pt x="54790" y="42499"/>
                  </a:cubicBezTo>
                  <a:cubicBezTo>
                    <a:pt x="60696" y="45664"/>
                    <a:pt x="64171" y="50411"/>
                    <a:pt x="64708" y="52050"/>
                  </a:cubicBezTo>
                  <a:cubicBezTo>
                    <a:pt x="65217" y="53717"/>
                    <a:pt x="63436" y="58860"/>
                    <a:pt x="62702" y="59990"/>
                  </a:cubicBezTo>
                  <a:cubicBezTo>
                    <a:pt x="61967" y="61092"/>
                    <a:pt x="60582" y="60696"/>
                    <a:pt x="59933" y="61092"/>
                  </a:cubicBezTo>
                  <a:cubicBezTo>
                    <a:pt x="59254" y="61488"/>
                    <a:pt x="59622" y="62335"/>
                    <a:pt x="59622" y="62335"/>
                  </a:cubicBezTo>
                  <a:cubicBezTo>
                    <a:pt x="59622" y="62335"/>
                    <a:pt x="61788" y="62956"/>
                    <a:pt x="63769" y="62956"/>
                  </a:cubicBezTo>
                  <a:cubicBezTo>
                    <a:pt x="64493" y="62956"/>
                    <a:pt x="65193" y="62873"/>
                    <a:pt x="65753" y="62646"/>
                  </a:cubicBezTo>
                  <a:cubicBezTo>
                    <a:pt x="67844" y="61827"/>
                    <a:pt x="66827" y="61148"/>
                    <a:pt x="67251" y="59933"/>
                  </a:cubicBezTo>
                  <a:cubicBezTo>
                    <a:pt x="67675" y="58718"/>
                    <a:pt x="70416" y="50241"/>
                    <a:pt x="70331" y="48942"/>
                  </a:cubicBezTo>
                  <a:cubicBezTo>
                    <a:pt x="70218" y="47670"/>
                    <a:pt x="62702" y="40578"/>
                    <a:pt x="63069" y="38063"/>
                  </a:cubicBezTo>
                  <a:cubicBezTo>
                    <a:pt x="63408" y="35548"/>
                    <a:pt x="67279" y="28371"/>
                    <a:pt x="66997" y="21392"/>
                  </a:cubicBezTo>
                  <a:cubicBezTo>
                    <a:pt x="66714" y="14412"/>
                    <a:pt x="55214" y="11926"/>
                    <a:pt x="43770" y="11926"/>
                  </a:cubicBezTo>
                  <a:cubicBezTo>
                    <a:pt x="39261" y="11926"/>
                    <a:pt x="29561" y="13376"/>
                    <a:pt x="26525" y="13376"/>
                  </a:cubicBezTo>
                  <a:cubicBezTo>
                    <a:pt x="26041" y="13376"/>
                    <a:pt x="25726" y="13339"/>
                    <a:pt x="25629" y="13254"/>
                  </a:cubicBezTo>
                  <a:cubicBezTo>
                    <a:pt x="24951" y="12604"/>
                    <a:pt x="20741" y="1979"/>
                    <a:pt x="16813" y="538"/>
                  </a:cubicBezTo>
                  <a:cubicBezTo>
                    <a:pt x="15781" y="170"/>
                    <a:pt x="14698" y="1"/>
                    <a:pt x="136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5"/>
            <p:cNvSpPr/>
            <p:nvPr/>
          </p:nvSpPr>
          <p:spPr>
            <a:xfrm>
              <a:off x="5038400" y="2864600"/>
              <a:ext cx="639650" cy="599800"/>
            </a:xfrm>
            <a:custGeom>
              <a:rect b="b" l="l" r="r" t="t"/>
              <a:pathLst>
                <a:path extrusionOk="0" h="23992" w="25586">
                  <a:moveTo>
                    <a:pt x="14049" y="1"/>
                  </a:moveTo>
                  <a:cubicBezTo>
                    <a:pt x="13777" y="1"/>
                    <a:pt x="13574" y="259"/>
                    <a:pt x="13677" y="517"/>
                  </a:cubicBezTo>
                  <a:lnTo>
                    <a:pt x="13733" y="714"/>
                  </a:lnTo>
                  <a:cubicBezTo>
                    <a:pt x="12962" y="389"/>
                    <a:pt x="11628" y="84"/>
                    <a:pt x="10415" y="84"/>
                  </a:cubicBezTo>
                  <a:cubicBezTo>
                    <a:pt x="9629" y="84"/>
                    <a:pt x="8893" y="212"/>
                    <a:pt x="8393" y="545"/>
                  </a:cubicBezTo>
                  <a:cubicBezTo>
                    <a:pt x="7121" y="1421"/>
                    <a:pt x="5765" y="1477"/>
                    <a:pt x="4041" y="1506"/>
                  </a:cubicBezTo>
                  <a:cubicBezTo>
                    <a:pt x="3052" y="1506"/>
                    <a:pt x="2120" y="1873"/>
                    <a:pt x="1385" y="2523"/>
                  </a:cubicBezTo>
                  <a:lnTo>
                    <a:pt x="1272" y="2608"/>
                  </a:lnTo>
                  <a:lnTo>
                    <a:pt x="312" y="3031"/>
                  </a:lnTo>
                  <a:cubicBezTo>
                    <a:pt x="85" y="3116"/>
                    <a:pt x="1" y="3399"/>
                    <a:pt x="142" y="3597"/>
                  </a:cubicBezTo>
                  <a:cubicBezTo>
                    <a:pt x="312" y="3879"/>
                    <a:pt x="566" y="4133"/>
                    <a:pt x="848" y="4303"/>
                  </a:cubicBezTo>
                  <a:cubicBezTo>
                    <a:pt x="1272" y="4416"/>
                    <a:pt x="1527" y="4868"/>
                    <a:pt x="1922" y="4925"/>
                  </a:cubicBezTo>
                  <a:cubicBezTo>
                    <a:pt x="2518" y="5334"/>
                    <a:pt x="3217" y="5547"/>
                    <a:pt x="3926" y="5547"/>
                  </a:cubicBezTo>
                  <a:cubicBezTo>
                    <a:pt x="4393" y="5547"/>
                    <a:pt x="4864" y="5454"/>
                    <a:pt x="5313" y="5264"/>
                  </a:cubicBezTo>
                  <a:lnTo>
                    <a:pt x="8478" y="4049"/>
                  </a:lnTo>
                  <a:cubicBezTo>
                    <a:pt x="8478" y="4049"/>
                    <a:pt x="9890" y="9107"/>
                    <a:pt x="12292" y="13063"/>
                  </a:cubicBezTo>
                  <a:cubicBezTo>
                    <a:pt x="14157" y="16114"/>
                    <a:pt x="19159" y="19562"/>
                    <a:pt x="22606" y="23009"/>
                  </a:cubicBezTo>
                  <a:lnTo>
                    <a:pt x="22719" y="23094"/>
                  </a:lnTo>
                  <a:cubicBezTo>
                    <a:pt x="23538" y="23433"/>
                    <a:pt x="24358" y="23743"/>
                    <a:pt x="24979" y="23970"/>
                  </a:cubicBezTo>
                  <a:cubicBezTo>
                    <a:pt x="25025" y="23985"/>
                    <a:pt x="25070" y="23992"/>
                    <a:pt x="25112" y="23992"/>
                  </a:cubicBezTo>
                  <a:cubicBezTo>
                    <a:pt x="25387" y="23992"/>
                    <a:pt x="25586" y="23702"/>
                    <a:pt x="25488" y="23433"/>
                  </a:cubicBezTo>
                  <a:cubicBezTo>
                    <a:pt x="25036" y="22218"/>
                    <a:pt x="24753" y="20918"/>
                    <a:pt x="24584" y="19618"/>
                  </a:cubicBezTo>
                  <a:cubicBezTo>
                    <a:pt x="24584" y="19392"/>
                    <a:pt x="24782" y="19194"/>
                    <a:pt x="25008" y="19194"/>
                  </a:cubicBezTo>
                  <a:cubicBezTo>
                    <a:pt x="25319" y="19194"/>
                    <a:pt x="25516" y="18855"/>
                    <a:pt x="25319" y="18601"/>
                  </a:cubicBezTo>
                  <a:cubicBezTo>
                    <a:pt x="24358" y="17244"/>
                    <a:pt x="23454" y="15832"/>
                    <a:pt x="22606" y="14391"/>
                  </a:cubicBezTo>
                  <a:cubicBezTo>
                    <a:pt x="21673" y="12667"/>
                    <a:pt x="20967" y="9643"/>
                    <a:pt x="20713" y="8485"/>
                  </a:cubicBezTo>
                  <a:cubicBezTo>
                    <a:pt x="20656" y="8231"/>
                    <a:pt x="20826" y="8005"/>
                    <a:pt x="21080" y="8005"/>
                  </a:cubicBezTo>
                  <a:lnTo>
                    <a:pt x="21363" y="8005"/>
                  </a:lnTo>
                  <a:cubicBezTo>
                    <a:pt x="20317" y="6309"/>
                    <a:pt x="19017" y="3229"/>
                    <a:pt x="18593" y="2212"/>
                  </a:cubicBezTo>
                  <a:cubicBezTo>
                    <a:pt x="18509" y="2043"/>
                    <a:pt x="18593" y="1816"/>
                    <a:pt x="18791" y="1732"/>
                  </a:cubicBezTo>
                  <a:lnTo>
                    <a:pt x="19215" y="1506"/>
                  </a:lnTo>
                  <a:cubicBezTo>
                    <a:pt x="18396" y="1110"/>
                    <a:pt x="15485" y="347"/>
                    <a:pt x="14129" y="8"/>
                  </a:cubicBezTo>
                  <a:cubicBezTo>
                    <a:pt x="14102" y="3"/>
                    <a:pt x="14075" y="1"/>
                    <a:pt x="140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5"/>
            <p:cNvSpPr/>
            <p:nvPr/>
          </p:nvSpPr>
          <p:spPr>
            <a:xfrm>
              <a:off x="5877625" y="3304875"/>
              <a:ext cx="354650" cy="119425"/>
            </a:xfrm>
            <a:custGeom>
              <a:rect b="b" l="l" r="r" t="t"/>
              <a:pathLst>
                <a:path extrusionOk="0" h="4777" w="14186">
                  <a:moveTo>
                    <a:pt x="14185" y="1"/>
                  </a:moveTo>
                  <a:cubicBezTo>
                    <a:pt x="11024" y="2615"/>
                    <a:pt x="6643" y="3132"/>
                    <a:pt x="3674" y="3132"/>
                  </a:cubicBezTo>
                  <a:cubicBezTo>
                    <a:pt x="1734" y="3132"/>
                    <a:pt x="396" y="2911"/>
                    <a:pt x="396" y="2911"/>
                  </a:cubicBezTo>
                  <a:lnTo>
                    <a:pt x="0" y="4776"/>
                  </a:lnTo>
                  <a:cubicBezTo>
                    <a:pt x="0" y="4776"/>
                    <a:pt x="18" y="4776"/>
                    <a:pt x="52" y="4776"/>
                  </a:cubicBezTo>
                  <a:cubicBezTo>
                    <a:pt x="818" y="4776"/>
                    <a:pt x="9998" y="4724"/>
                    <a:pt x="13733" y="2261"/>
                  </a:cubicBezTo>
                  <a:lnTo>
                    <a:pt x="141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5"/>
            <p:cNvSpPr/>
            <p:nvPr/>
          </p:nvSpPr>
          <p:spPr>
            <a:xfrm>
              <a:off x="5353475" y="3789475"/>
              <a:ext cx="219700" cy="366900"/>
            </a:xfrm>
            <a:custGeom>
              <a:rect b="b" l="l" r="r" t="t"/>
              <a:pathLst>
                <a:path extrusionOk="0" h="14676" w="8788">
                  <a:moveTo>
                    <a:pt x="5425" y="1"/>
                  </a:moveTo>
                  <a:cubicBezTo>
                    <a:pt x="5030" y="2346"/>
                    <a:pt x="4606" y="4267"/>
                    <a:pt x="4493" y="4974"/>
                  </a:cubicBezTo>
                  <a:cubicBezTo>
                    <a:pt x="4126" y="6867"/>
                    <a:pt x="4578" y="8252"/>
                    <a:pt x="4267" y="9099"/>
                  </a:cubicBezTo>
                  <a:cubicBezTo>
                    <a:pt x="3956" y="9947"/>
                    <a:pt x="3730" y="12292"/>
                    <a:pt x="3080" y="12490"/>
                  </a:cubicBezTo>
                  <a:cubicBezTo>
                    <a:pt x="2402" y="12716"/>
                    <a:pt x="424" y="12236"/>
                    <a:pt x="0" y="14072"/>
                  </a:cubicBezTo>
                  <a:cubicBezTo>
                    <a:pt x="0" y="14072"/>
                    <a:pt x="1909" y="14675"/>
                    <a:pt x="3868" y="14675"/>
                  </a:cubicBezTo>
                  <a:cubicBezTo>
                    <a:pt x="4848" y="14675"/>
                    <a:pt x="5840" y="14525"/>
                    <a:pt x="6612" y="14072"/>
                  </a:cubicBezTo>
                  <a:cubicBezTo>
                    <a:pt x="7855" y="13338"/>
                    <a:pt x="7460" y="11416"/>
                    <a:pt x="8053" y="9495"/>
                  </a:cubicBezTo>
                  <a:cubicBezTo>
                    <a:pt x="8194" y="9128"/>
                    <a:pt x="8449" y="8252"/>
                    <a:pt x="8788" y="7037"/>
                  </a:cubicBezTo>
                  <a:cubicBezTo>
                    <a:pt x="7968" y="6104"/>
                    <a:pt x="7290" y="5030"/>
                    <a:pt x="6782" y="3900"/>
                  </a:cubicBezTo>
                  <a:cubicBezTo>
                    <a:pt x="6245" y="2629"/>
                    <a:pt x="5793" y="1329"/>
                    <a:pt x="5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5"/>
            <p:cNvSpPr/>
            <p:nvPr/>
          </p:nvSpPr>
          <p:spPr>
            <a:xfrm>
              <a:off x="5657925" y="3757700"/>
              <a:ext cx="191475" cy="417750"/>
            </a:xfrm>
            <a:custGeom>
              <a:rect b="b" l="l" r="r" t="t"/>
              <a:pathLst>
                <a:path extrusionOk="0" h="16710" w="7659">
                  <a:moveTo>
                    <a:pt x="2742" y="0"/>
                  </a:moveTo>
                  <a:lnTo>
                    <a:pt x="2742" y="0"/>
                  </a:lnTo>
                  <a:cubicBezTo>
                    <a:pt x="2939" y="2713"/>
                    <a:pt x="2911" y="5002"/>
                    <a:pt x="2911" y="5595"/>
                  </a:cubicBezTo>
                  <a:cubicBezTo>
                    <a:pt x="2939" y="6499"/>
                    <a:pt x="3024" y="7432"/>
                    <a:pt x="3222" y="8308"/>
                  </a:cubicBezTo>
                  <a:cubicBezTo>
                    <a:pt x="3335" y="8986"/>
                    <a:pt x="3646" y="13592"/>
                    <a:pt x="2600" y="13959"/>
                  </a:cubicBezTo>
                  <a:cubicBezTo>
                    <a:pt x="1555" y="14355"/>
                    <a:pt x="1" y="14411"/>
                    <a:pt x="1" y="15683"/>
                  </a:cubicBezTo>
                  <a:cubicBezTo>
                    <a:pt x="1" y="16386"/>
                    <a:pt x="1637" y="16709"/>
                    <a:pt x="3366" y="16709"/>
                  </a:cubicBezTo>
                  <a:cubicBezTo>
                    <a:pt x="4693" y="16709"/>
                    <a:pt x="6074" y="16519"/>
                    <a:pt x="6810" y="16163"/>
                  </a:cubicBezTo>
                  <a:cubicBezTo>
                    <a:pt x="7658" y="15796"/>
                    <a:pt x="6952" y="12716"/>
                    <a:pt x="7376" y="10286"/>
                  </a:cubicBezTo>
                  <a:cubicBezTo>
                    <a:pt x="7517" y="9099"/>
                    <a:pt x="7602" y="7912"/>
                    <a:pt x="7602" y="6725"/>
                  </a:cubicBezTo>
                  <a:cubicBezTo>
                    <a:pt x="7291" y="6160"/>
                    <a:pt x="6923" y="5652"/>
                    <a:pt x="6500" y="5171"/>
                  </a:cubicBezTo>
                  <a:cubicBezTo>
                    <a:pt x="5059" y="3617"/>
                    <a:pt x="3787" y="1865"/>
                    <a:pt x="2742" y="0"/>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5287050" y="2460025"/>
              <a:ext cx="209125" cy="237575"/>
            </a:xfrm>
            <a:custGeom>
              <a:rect b="b" l="l" r="r" t="t"/>
              <a:pathLst>
                <a:path extrusionOk="0" h="9503" w="8365">
                  <a:moveTo>
                    <a:pt x="1188" y="0"/>
                  </a:moveTo>
                  <a:cubicBezTo>
                    <a:pt x="1188" y="0"/>
                    <a:pt x="1" y="1074"/>
                    <a:pt x="29" y="3250"/>
                  </a:cubicBezTo>
                  <a:cubicBezTo>
                    <a:pt x="58" y="5397"/>
                    <a:pt x="1583" y="7234"/>
                    <a:pt x="1583" y="7234"/>
                  </a:cubicBezTo>
                  <a:cubicBezTo>
                    <a:pt x="1583" y="7234"/>
                    <a:pt x="3706" y="9503"/>
                    <a:pt x="5219" y="9503"/>
                  </a:cubicBezTo>
                  <a:cubicBezTo>
                    <a:pt x="5469" y="9503"/>
                    <a:pt x="5702" y="9441"/>
                    <a:pt x="5907" y="9296"/>
                  </a:cubicBezTo>
                  <a:cubicBezTo>
                    <a:pt x="7319" y="8279"/>
                    <a:pt x="8365" y="4493"/>
                    <a:pt x="6500" y="2684"/>
                  </a:cubicBezTo>
                  <a:cubicBezTo>
                    <a:pt x="4635" y="876"/>
                    <a:pt x="1188" y="0"/>
                    <a:pt x="11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5290600" y="2460025"/>
              <a:ext cx="132825" cy="132125"/>
            </a:xfrm>
            <a:custGeom>
              <a:rect b="b" l="l" r="r" t="t"/>
              <a:pathLst>
                <a:path extrusionOk="0" h="5285" w="5313">
                  <a:moveTo>
                    <a:pt x="1074" y="0"/>
                  </a:moveTo>
                  <a:cubicBezTo>
                    <a:pt x="509" y="565"/>
                    <a:pt x="142" y="1300"/>
                    <a:pt x="0" y="2119"/>
                  </a:cubicBezTo>
                  <a:lnTo>
                    <a:pt x="3335" y="5284"/>
                  </a:lnTo>
                  <a:cubicBezTo>
                    <a:pt x="3335" y="5284"/>
                    <a:pt x="4973" y="3363"/>
                    <a:pt x="5312" y="1865"/>
                  </a:cubicBezTo>
                  <a:cubicBezTo>
                    <a:pt x="3984" y="1046"/>
                    <a:pt x="2572" y="396"/>
                    <a:pt x="1074" y="0"/>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5296250" y="2482625"/>
              <a:ext cx="129300" cy="180150"/>
            </a:xfrm>
            <a:custGeom>
              <a:rect b="b" l="l" r="r" t="t"/>
              <a:pathLst>
                <a:path extrusionOk="0" h="7206" w="5172">
                  <a:moveTo>
                    <a:pt x="1215" y="0"/>
                  </a:moveTo>
                  <a:lnTo>
                    <a:pt x="1215" y="0"/>
                  </a:lnTo>
                  <a:cubicBezTo>
                    <a:pt x="1215" y="0"/>
                    <a:pt x="0" y="2091"/>
                    <a:pt x="1385" y="5086"/>
                  </a:cubicBezTo>
                  <a:lnTo>
                    <a:pt x="2656" y="5284"/>
                  </a:lnTo>
                  <a:lnTo>
                    <a:pt x="3730" y="7206"/>
                  </a:lnTo>
                  <a:cubicBezTo>
                    <a:pt x="3730" y="7206"/>
                    <a:pt x="5171" y="2317"/>
                    <a:pt x="12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5"/>
            <p:cNvSpPr/>
            <p:nvPr/>
          </p:nvSpPr>
          <p:spPr>
            <a:xfrm>
              <a:off x="5326625" y="2482625"/>
              <a:ext cx="98925" cy="180150"/>
            </a:xfrm>
            <a:custGeom>
              <a:rect b="b" l="l" r="r" t="t"/>
              <a:pathLst>
                <a:path extrusionOk="0" h="7206" w="3957">
                  <a:moveTo>
                    <a:pt x="0" y="0"/>
                  </a:moveTo>
                  <a:lnTo>
                    <a:pt x="1441" y="5313"/>
                  </a:lnTo>
                  <a:lnTo>
                    <a:pt x="2515" y="7206"/>
                  </a:lnTo>
                  <a:cubicBezTo>
                    <a:pt x="2515" y="7206"/>
                    <a:pt x="3956" y="2317"/>
                    <a:pt x="0"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5"/>
            <p:cNvSpPr/>
            <p:nvPr/>
          </p:nvSpPr>
          <p:spPr>
            <a:xfrm>
              <a:off x="6511275" y="3669400"/>
              <a:ext cx="279050" cy="431625"/>
            </a:xfrm>
            <a:custGeom>
              <a:rect b="b" l="l" r="r" t="t"/>
              <a:pathLst>
                <a:path extrusionOk="0" h="17265" w="11162">
                  <a:moveTo>
                    <a:pt x="226" y="0"/>
                  </a:moveTo>
                  <a:lnTo>
                    <a:pt x="226" y="0"/>
                  </a:lnTo>
                  <a:cubicBezTo>
                    <a:pt x="3278" y="2600"/>
                    <a:pt x="5087" y="5228"/>
                    <a:pt x="5454" y="6358"/>
                  </a:cubicBezTo>
                  <a:cubicBezTo>
                    <a:pt x="5963" y="7997"/>
                    <a:pt x="4182" y="13168"/>
                    <a:pt x="3448" y="14270"/>
                  </a:cubicBezTo>
                  <a:cubicBezTo>
                    <a:pt x="2713" y="15400"/>
                    <a:pt x="1328" y="15004"/>
                    <a:pt x="650" y="15400"/>
                  </a:cubicBezTo>
                  <a:cubicBezTo>
                    <a:pt x="0" y="15767"/>
                    <a:pt x="340" y="16643"/>
                    <a:pt x="340" y="16643"/>
                  </a:cubicBezTo>
                  <a:cubicBezTo>
                    <a:pt x="340" y="16643"/>
                    <a:pt x="2521" y="17264"/>
                    <a:pt x="4510" y="17264"/>
                  </a:cubicBezTo>
                  <a:cubicBezTo>
                    <a:pt x="5237" y="17264"/>
                    <a:pt x="5939" y="17181"/>
                    <a:pt x="6499" y="16954"/>
                  </a:cubicBezTo>
                  <a:cubicBezTo>
                    <a:pt x="8562" y="16135"/>
                    <a:pt x="7573" y="15456"/>
                    <a:pt x="7997" y="14241"/>
                  </a:cubicBezTo>
                  <a:cubicBezTo>
                    <a:pt x="8421" y="13026"/>
                    <a:pt x="11162" y="4578"/>
                    <a:pt x="11077" y="3278"/>
                  </a:cubicBezTo>
                  <a:cubicBezTo>
                    <a:pt x="10936" y="2854"/>
                    <a:pt x="10738" y="2487"/>
                    <a:pt x="10455" y="2176"/>
                  </a:cubicBezTo>
                  <a:cubicBezTo>
                    <a:pt x="7149" y="2006"/>
                    <a:pt x="3391" y="1046"/>
                    <a:pt x="226" y="0"/>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5029925" y="2902225"/>
              <a:ext cx="77025" cy="69250"/>
            </a:xfrm>
            <a:custGeom>
              <a:rect b="b" l="l" r="r" t="t"/>
              <a:pathLst>
                <a:path extrusionOk="0" h="2770" w="3081">
                  <a:moveTo>
                    <a:pt x="1216" y="1"/>
                  </a:moveTo>
                  <a:cubicBezTo>
                    <a:pt x="651" y="424"/>
                    <a:pt x="1" y="961"/>
                    <a:pt x="29" y="1216"/>
                  </a:cubicBezTo>
                  <a:cubicBezTo>
                    <a:pt x="57" y="1498"/>
                    <a:pt x="735" y="2572"/>
                    <a:pt x="1131" y="2770"/>
                  </a:cubicBezTo>
                  <a:cubicBezTo>
                    <a:pt x="1131" y="2770"/>
                    <a:pt x="3081" y="1837"/>
                    <a:pt x="2855" y="990"/>
                  </a:cubicBezTo>
                  <a:cubicBezTo>
                    <a:pt x="2628" y="142"/>
                    <a:pt x="1216" y="1"/>
                    <a:pt x="1216" y="1"/>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6175725" y="3177025"/>
              <a:ext cx="89025" cy="206300"/>
            </a:xfrm>
            <a:custGeom>
              <a:rect b="b" l="l" r="r" t="t"/>
              <a:pathLst>
                <a:path extrusionOk="0" h="8252" w="3561">
                  <a:moveTo>
                    <a:pt x="3561" y="0"/>
                  </a:moveTo>
                  <a:cubicBezTo>
                    <a:pt x="3561" y="1"/>
                    <a:pt x="1046" y="4126"/>
                    <a:pt x="1" y="8251"/>
                  </a:cubicBezTo>
                  <a:cubicBezTo>
                    <a:pt x="622" y="8025"/>
                    <a:pt x="1244" y="7743"/>
                    <a:pt x="1809" y="7375"/>
                  </a:cubicBezTo>
                  <a:cubicBezTo>
                    <a:pt x="1809" y="7375"/>
                    <a:pt x="2628" y="3419"/>
                    <a:pt x="356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5251025" y="2859850"/>
              <a:ext cx="162500" cy="133525"/>
            </a:xfrm>
            <a:custGeom>
              <a:rect b="b" l="l" r="r" t="t"/>
              <a:pathLst>
                <a:path extrusionOk="0" h="5341" w="6500">
                  <a:moveTo>
                    <a:pt x="6500" y="0"/>
                  </a:moveTo>
                  <a:cubicBezTo>
                    <a:pt x="6500" y="0"/>
                    <a:pt x="5906" y="1922"/>
                    <a:pt x="4296" y="2346"/>
                  </a:cubicBezTo>
                  <a:cubicBezTo>
                    <a:pt x="2714" y="2769"/>
                    <a:pt x="1" y="4239"/>
                    <a:pt x="1" y="4239"/>
                  </a:cubicBezTo>
                  <a:cubicBezTo>
                    <a:pt x="1" y="4239"/>
                    <a:pt x="170" y="4860"/>
                    <a:pt x="340" y="5341"/>
                  </a:cubicBezTo>
                  <a:cubicBezTo>
                    <a:pt x="1866" y="4182"/>
                    <a:pt x="4494" y="3221"/>
                    <a:pt x="5285" y="2685"/>
                  </a:cubicBezTo>
                  <a:cubicBezTo>
                    <a:pt x="6415" y="1922"/>
                    <a:pt x="6500" y="0"/>
                    <a:pt x="6500"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5"/>
            <p:cNvSpPr/>
            <p:nvPr/>
          </p:nvSpPr>
          <p:spPr>
            <a:xfrm>
              <a:off x="5277875" y="2715700"/>
              <a:ext cx="24750" cy="61550"/>
            </a:xfrm>
            <a:custGeom>
              <a:rect b="b" l="l" r="r" t="t"/>
              <a:pathLst>
                <a:path extrusionOk="0" h="2462" w="990">
                  <a:moveTo>
                    <a:pt x="383" y="1"/>
                  </a:moveTo>
                  <a:cubicBezTo>
                    <a:pt x="378" y="1"/>
                    <a:pt x="373" y="1"/>
                    <a:pt x="368" y="2"/>
                  </a:cubicBezTo>
                  <a:cubicBezTo>
                    <a:pt x="142" y="30"/>
                    <a:pt x="1" y="595"/>
                    <a:pt x="85" y="1273"/>
                  </a:cubicBezTo>
                  <a:cubicBezTo>
                    <a:pt x="168" y="1935"/>
                    <a:pt x="412" y="2461"/>
                    <a:pt x="633" y="2461"/>
                  </a:cubicBezTo>
                  <a:cubicBezTo>
                    <a:pt x="639" y="2461"/>
                    <a:pt x="645" y="2461"/>
                    <a:pt x="651" y="2460"/>
                  </a:cubicBezTo>
                  <a:cubicBezTo>
                    <a:pt x="877" y="2432"/>
                    <a:pt x="990" y="1867"/>
                    <a:pt x="933" y="1189"/>
                  </a:cubicBezTo>
                  <a:cubicBezTo>
                    <a:pt x="850" y="528"/>
                    <a:pt x="580" y="1"/>
                    <a:pt x="3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5"/>
            <p:cNvSpPr/>
            <p:nvPr/>
          </p:nvSpPr>
          <p:spPr>
            <a:xfrm>
              <a:off x="5145075" y="2734775"/>
              <a:ext cx="16975" cy="42475"/>
            </a:xfrm>
            <a:custGeom>
              <a:rect b="b" l="l" r="r" t="t"/>
              <a:pathLst>
                <a:path extrusionOk="0" h="1699" w="679">
                  <a:moveTo>
                    <a:pt x="245" y="0"/>
                  </a:moveTo>
                  <a:cubicBezTo>
                    <a:pt x="239" y="0"/>
                    <a:pt x="233" y="1"/>
                    <a:pt x="227" y="2"/>
                  </a:cubicBezTo>
                  <a:cubicBezTo>
                    <a:pt x="85" y="2"/>
                    <a:pt x="0" y="397"/>
                    <a:pt x="57" y="878"/>
                  </a:cubicBezTo>
                  <a:cubicBezTo>
                    <a:pt x="111" y="1341"/>
                    <a:pt x="271" y="1699"/>
                    <a:pt x="434" y="1699"/>
                  </a:cubicBezTo>
                  <a:cubicBezTo>
                    <a:pt x="440" y="1699"/>
                    <a:pt x="446" y="1698"/>
                    <a:pt x="453" y="1697"/>
                  </a:cubicBezTo>
                  <a:cubicBezTo>
                    <a:pt x="594" y="1669"/>
                    <a:pt x="679" y="1273"/>
                    <a:pt x="622" y="821"/>
                  </a:cubicBezTo>
                  <a:cubicBezTo>
                    <a:pt x="568" y="358"/>
                    <a:pt x="408" y="0"/>
                    <a:pt x="2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 name="Google Shape;1447;p45">
            <a:hlinkClick action="ppaction://hlinksldjump" r:id="rId3"/>
          </p:cNvPr>
          <p:cNvSpPr txBox="1"/>
          <p:nvPr/>
        </p:nvSpPr>
        <p:spPr>
          <a:xfrm>
            <a:off x="5255925" y="2704884"/>
            <a:ext cx="2202600" cy="1561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48" name="Google Shape;1448;p45">
            <a:hlinkClick action="ppaction://hlinksldjump" r:id="rId4"/>
          </p:cNvPr>
          <p:cNvSpPr txBox="1"/>
          <p:nvPr/>
        </p:nvSpPr>
        <p:spPr>
          <a:xfrm>
            <a:off x="1584375" y="2390550"/>
            <a:ext cx="2347200" cy="193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449" name="Google Shape;1449;p45"/>
          <p:cNvSpPr/>
          <p:nvPr/>
        </p:nvSpPr>
        <p:spPr>
          <a:xfrm rot="10800000">
            <a:off x="2409706" y="1793208"/>
            <a:ext cx="4324431" cy="850628"/>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5"/>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5">
            <a:hlinkClick action="ppaction://hlinksldjump" r:id="rId5"/>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1452" name="Google Shape;1452;p45"/>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Extinct Animals</a:t>
            </a:r>
            <a:endParaRPr/>
          </a:p>
        </p:txBody>
      </p:sp>
      <p:sp>
        <p:nvSpPr>
          <p:cNvPr id="1453" name="Google Shape;1453;p45"/>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1455" name="Google Shape;1455;p45">
            <a:hlinkClick action="ppaction://hlinksldjump" r:id="rId6"/>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1456" name="Google Shape;1456;p45">
            <a:hlinkClick action="ppaction://hlinksldjump" r:id="rId7"/>
          </p:cNvPr>
          <p:cNvSpPr txBox="1"/>
          <p:nvPr/>
        </p:nvSpPr>
        <p:spPr>
          <a:xfrm>
            <a:off x="1763750" y="4327444"/>
            <a:ext cx="20763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Spix’s Macaw</a:t>
            </a:r>
            <a:endParaRPr sz="2000">
              <a:latin typeface="Nunito"/>
              <a:ea typeface="Nunito"/>
              <a:cs typeface="Nunito"/>
              <a:sym typeface="Nunito"/>
            </a:endParaRPr>
          </a:p>
        </p:txBody>
      </p:sp>
      <p:sp>
        <p:nvSpPr>
          <p:cNvPr id="1457" name="Google Shape;1457;p45">
            <a:hlinkClick action="ppaction://hlinksldjump" r:id="rId8"/>
          </p:cNvPr>
          <p:cNvSpPr txBox="1"/>
          <p:nvPr/>
        </p:nvSpPr>
        <p:spPr>
          <a:xfrm>
            <a:off x="5319063" y="4327444"/>
            <a:ext cx="20763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Red Fox</a:t>
            </a:r>
            <a:endParaRPr sz="2000">
              <a:latin typeface="Nunito"/>
              <a:ea typeface="Nunito"/>
              <a:cs typeface="Nunito"/>
              <a:sym typeface="Nunito"/>
            </a:endParaRPr>
          </a:p>
        </p:txBody>
      </p:sp>
      <p:sp>
        <p:nvSpPr>
          <p:cNvPr id="1458" name="Google Shape;1458;p45"/>
          <p:cNvSpPr txBox="1"/>
          <p:nvPr>
            <p:ph idx="1" type="subTitle"/>
          </p:nvPr>
        </p:nvSpPr>
        <p:spPr>
          <a:xfrm>
            <a:off x="2994000" y="1793200"/>
            <a:ext cx="3156000" cy="75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Click</a:t>
            </a:r>
            <a:r>
              <a:rPr lang="en">
                <a:solidFill>
                  <a:schemeClr val="accent6"/>
                </a:solidFill>
              </a:rPr>
              <a:t> on the extinct animal</a:t>
            </a:r>
            <a:endParaRPr/>
          </a:p>
        </p:txBody>
      </p:sp>
      <p:sp>
        <p:nvSpPr>
          <p:cNvPr id="1459" name="Google Shape;1459;p45"/>
          <p:cNvSpPr/>
          <p:nvPr/>
        </p:nvSpPr>
        <p:spPr>
          <a:xfrm flipH="1">
            <a:off x="1621995" y="4059973"/>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5"/>
          <p:cNvSpPr/>
          <p:nvPr/>
        </p:nvSpPr>
        <p:spPr>
          <a:xfrm>
            <a:off x="-8551" y="3376125"/>
            <a:ext cx="3642707" cy="336020"/>
          </a:xfrm>
          <a:custGeom>
            <a:rect b="b" l="l" r="r" t="t"/>
            <a:pathLst>
              <a:path extrusionOk="0" h="28066" w="262869">
                <a:moveTo>
                  <a:pt x="81816" y="1"/>
                </a:moveTo>
                <a:cubicBezTo>
                  <a:pt x="47340" y="1"/>
                  <a:pt x="12100" y="1737"/>
                  <a:pt x="0" y="3840"/>
                </a:cubicBezTo>
                <a:lnTo>
                  <a:pt x="0" y="15399"/>
                </a:lnTo>
                <a:cubicBezTo>
                  <a:pt x="0" y="15399"/>
                  <a:pt x="67260" y="10009"/>
                  <a:pt x="87983" y="9889"/>
                </a:cubicBezTo>
                <a:cubicBezTo>
                  <a:pt x="88451" y="9886"/>
                  <a:pt x="88923" y="9884"/>
                  <a:pt x="89397" y="9884"/>
                </a:cubicBezTo>
                <a:cubicBezTo>
                  <a:pt x="106699" y="9884"/>
                  <a:pt x="127958" y="11981"/>
                  <a:pt x="146379" y="14021"/>
                </a:cubicBezTo>
                <a:cubicBezTo>
                  <a:pt x="165844" y="16178"/>
                  <a:pt x="195791" y="24203"/>
                  <a:pt x="224959" y="26839"/>
                </a:cubicBezTo>
                <a:cubicBezTo>
                  <a:pt x="234292" y="27699"/>
                  <a:pt x="241432" y="28065"/>
                  <a:pt x="246844" y="28065"/>
                </a:cubicBezTo>
                <a:cubicBezTo>
                  <a:pt x="258382" y="28065"/>
                  <a:pt x="262066" y="26402"/>
                  <a:pt x="262392" y="24323"/>
                </a:cubicBezTo>
                <a:cubicBezTo>
                  <a:pt x="262869" y="21620"/>
                  <a:pt x="261798" y="17134"/>
                  <a:pt x="259221" y="17134"/>
                </a:cubicBezTo>
                <a:cubicBezTo>
                  <a:pt x="258886" y="17134"/>
                  <a:pt x="258525" y="17210"/>
                  <a:pt x="258139" y="17375"/>
                </a:cubicBezTo>
                <a:cubicBezTo>
                  <a:pt x="256286" y="18218"/>
                  <a:pt x="253484" y="18378"/>
                  <a:pt x="248634" y="18378"/>
                </a:cubicBezTo>
                <a:cubicBezTo>
                  <a:pt x="245670" y="18378"/>
                  <a:pt x="241941" y="18318"/>
                  <a:pt x="237197" y="18318"/>
                </a:cubicBezTo>
                <a:cubicBezTo>
                  <a:pt x="235909" y="18318"/>
                  <a:pt x="234546" y="18323"/>
                  <a:pt x="233104" y="18334"/>
                </a:cubicBezTo>
                <a:cubicBezTo>
                  <a:pt x="232964" y="18335"/>
                  <a:pt x="232823" y="18335"/>
                  <a:pt x="232680" y="18335"/>
                </a:cubicBezTo>
                <a:cubicBezTo>
                  <a:pt x="217020" y="18335"/>
                  <a:pt x="182469" y="11859"/>
                  <a:pt x="153446" y="4618"/>
                </a:cubicBezTo>
                <a:cubicBezTo>
                  <a:pt x="139952" y="1258"/>
                  <a:pt x="111161" y="1"/>
                  <a:pt x="81816" y="1"/>
                </a:cubicBezTo>
                <a:close/>
              </a:path>
            </a:pathLst>
          </a:custGeom>
          <a:solidFill>
            <a:srgbClr val="432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 name="Google Shape;1461;p45"/>
          <p:cNvGrpSpPr/>
          <p:nvPr/>
        </p:nvGrpSpPr>
        <p:grpSpPr>
          <a:xfrm>
            <a:off x="2459495" y="2564405"/>
            <a:ext cx="581170" cy="1760114"/>
            <a:chOff x="1492740" y="972740"/>
            <a:chExt cx="640126" cy="1917962"/>
          </a:xfrm>
        </p:grpSpPr>
        <p:sp>
          <p:nvSpPr>
            <p:cNvPr id="1462" name="Google Shape;1462;p45"/>
            <p:cNvSpPr/>
            <p:nvPr/>
          </p:nvSpPr>
          <p:spPr>
            <a:xfrm>
              <a:off x="1597532" y="972740"/>
              <a:ext cx="486942" cy="503172"/>
            </a:xfrm>
            <a:custGeom>
              <a:rect b="b" l="l" r="r" t="t"/>
              <a:pathLst>
                <a:path extrusionOk="0" h="32647" w="31502">
                  <a:moveTo>
                    <a:pt x="17554" y="1"/>
                  </a:moveTo>
                  <a:cubicBezTo>
                    <a:pt x="10902" y="1"/>
                    <a:pt x="8965" y="1764"/>
                    <a:pt x="7003" y="2113"/>
                  </a:cubicBezTo>
                  <a:cubicBezTo>
                    <a:pt x="4943" y="2457"/>
                    <a:pt x="3340" y="1913"/>
                    <a:pt x="3941" y="3229"/>
                  </a:cubicBezTo>
                  <a:cubicBezTo>
                    <a:pt x="4266" y="3940"/>
                    <a:pt x="4957" y="4109"/>
                    <a:pt x="5543" y="4109"/>
                  </a:cubicBezTo>
                  <a:cubicBezTo>
                    <a:pt x="6042" y="4109"/>
                    <a:pt x="6464" y="3987"/>
                    <a:pt x="6517" y="3973"/>
                  </a:cubicBezTo>
                  <a:lnTo>
                    <a:pt x="6517" y="3973"/>
                  </a:lnTo>
                  <a:cubicBezTo>
                    <a:pt x="6517" y="4002"/>
                    <a:pt x="6374" y="4660"/>
                    <a:pt x="5057" y="5347"/>
                  </a:cubicBezTo>
                  <a:cubicBezTo>
                    <a:pt x="3741" y="6063"/>
                    <a:pt x="1423" y="6463"/>
                    <a:pt x="1823" y="7723"/>
                  </a:cubicBezTo>
                  <a:cubicBezTo>
                    <a:pt x="1972" y="8202"/>
                    <a:pt x="2402" y="8352"/>
                    <a:pt x="2884" y="8352"/>
                  </a:cubicBezTo>
                  <a:cubicBezTo>
                    <a:pt x="3697" y="8352"/>
                    <a:pt x="4656" y="7923"/>
                    <a:pt x="4656" y="7923"/>
                  </a:cubicBezTo>
                  <a:lnTo>
                    <a:pt x="4656" y="7923"/>
                  </a:lnTo>
                  <a:cubicBezTo>
                    <a:pt x="4055" y="8953"/>
                    <a:pt x="2081" y="10127"/>
                    <a:pt x="1909" y="10985"/>
                  </a:cubicBezTo>
                  <a:cubicBezTo>
                    <a:pt x="1766" y="11844"/>
                    <a:pt x="3283" y="11872"/>
                    <a:pt x="3283" y="11872"/>
                  </a:cubicBezTo>
                  <a:cubicBezTo>
                    <a:pt x="1308" y="13847"/>
                    <a:pt x="650" y="21059"/>
                    <a:pt x="907" y="24837"/>
                  </a:cubicBezTo>
                  <a:cubicBezTo>
                    <a:pt x="1165" y="28643"/>
                    <a:pt x="907" y="29502"/>
                    <a:pt x="364" y="31076"/>
                  </a:cubicBezTo>
                  <a:cubicBezTo>
                    <a:pt x="0" y="32075"/>
                    <a:pt x="398" y="32647"/>
                    <a:pt x="1124" y="32647"/>
                  </a:cubicBezTo>
                  <a:cubicBezTo>
                    <a:pt x="1542" y="32647"/>
                    <a:pt x="2070" y="32457"/>
                    <a:pt x="2625" y="32049"/>
                  </a:cubicBezTo>
                  <a:cubicBezTo>
                    <a:pt x="3655" y="31190"/>
                    <a:pt x="4485" y="30160"/>
                    <a:pt x="5114" y="28987"/>
                  </a:cubicBezTo>
                  <a:lnTo>
                    <a:pt x="5114" y="28987"/>
                  </a:lnTo>
                  <a:cubicBezTo>
                    <a:pt x="5114" y="28987"/>
                    <a:pt x="5013" y="30784"/>
                    <a:pt x="5858" y="30784"/>
                  </a:cubicBezTo>
                  <a:cubicBezTo>
                    <a:pt x="5911" y="30784"/>
                    <a:pt x="5969" y="30776"/>
                    <a:pt x="6030" y="30761"/>
                  </a:cubicBezTo>
                  <a:cubicBezTo>
                    <a:pt x="7032" y="30532"/>
                    <a:pt x="7890" y="28557"/>
                    <a:pt x="7890" y="28557"/>
                  </a:cubicBezTo>
                  <a:cubicBezTo>
                    <a:pt x="7890" y="28557"/>
                    <a:pt x="8620" y="30139"/>
                    <a:pt x="9497" y="30139"/>
                  </a:cubicBezTo>
                  <a:cubicBezTo>
                    <a:pt x="9571" y="30139"/>
                    <a:pt x="9646" y="30127"/>
                    <a:pt x="9722" y="30103"/>
                  </a:cubicBezTo>
                  <a:cubicBezTo>
                    <a:pt x="10667" y="29817"/>
                    <a:pt x="10838" y="28328"/>
                    <a:pt x="10838" y="28328"/>
                  </a:cubicBezTo>
                  <a:cubicBezTo>
                    <a:pt x="10838" y="28328"/>
                    <a:pt x="11236" y="29708"/>
                    <a:pt x="12237" y="29708"/>
                  </a:cubicBezTo>
                  <a:cubicBezTo>
                    <a:pt x="12275" y="29708"/>
                    <a:pt x="12315" y="29706"/>
                    <a:pt x="12355" y="29702"/>
                  </a:cubicBezTo>
                  <a:cubicBezTo>
                    <a:pt x="13414" y="29588"/>
                    <a:pt x="13786" y="28185"/>
                    <a:pt x="13786" y="28185"/>
                  </a:cubicBezTo>
                  <a:cubicBezTo>
                    <a:pt x="13786" y="28185"/>
                    <a:pt x="13946" y="29708"/>
                    <a:pt x="14938" y="29708"/>
                  </a:cubicBezTo>
                  <a:cubicBezTo>
                    <a:pt x="14973" y="29708"/>
                    <a:pt x="15008" y="29706"/>
                    <a:pt x="15045" y="29702"/>
                  </a:cubicBezTo>
                  <a:cubicBezTo>
                    <a:pt x="15188" y="29674"/>
                    <a:pt x="15331" y="29616"/>
                    <a:pt x="15475" y="29559"/>
                  </a:cubicBezTo>
                  <a:cubicBezTo>
                    <a:pt x="16219" y="29101"/>
                    <a:pt x="16505" y="27842"/>
                    <a:pt x="16505" y="27842"/>
                  </a:cubicBezTo>
                  <a:lnTo>
                    <a:pt x="16505" y="27842"/>
                  </a:lnTo>
                  <a:cubicBezTo>
                    <a:pt x="16505" y="27842"/>
                    <a:pt x="16451" y="29707"/>
                    <a:pt x="17525" y="29707"/>
                  </a:cubicBezTo>
                  <a:cubicBezTo>
                    <a:pt x="17556" y="29707"/>
                    <a:pt x="17588" y="29705"/>
                    <a:pt x="17621" y="29702"/>
                  </a:cubicBezTo>
                  <a:cubicBezTo>
                    <a:pt x="18794" y="29559"/>
                    <a:pt x="18737" y="27928"/>
                    <a:pt x="18737" y="27928"/>
                  </a:cubicBezTo>
                  <a:lnTo>
                    <a:pt x="18737" y="27928"/>
                  </a:lnTo>
                  <a:cubicBezTo>
                    <a:pt x="18737" y="27928"/>
                    <a:pt x="19551" y="29678"/>
                    <a:pt x="20354" y="29678"/>
                  </a:cubicBezTo>
                  <a:cubicBezTo>
                    <a:pt x="20416" y="29678"/>
                    <a:pt x="20478" y="29668"/>
                    <a:pt x="20540" y="29645"/>
                  </a:cubicBezTo>
                  <a:cubicBezTo>
                    <a:pt x="21399" y="29359"/>
                    <a:pt x="21055" y="28014"/>
                    <a:pt x="20998" y="27842"/>
                  </a:cubicBezTo>
                  <a:cubicBezTo>
                    <a:pt x="20998" y="27842"/>
                    <a:pt x="20884" y="20687"/>
                    <a:pt x="22257" y="18884"/>
                  </a:cubicBezTo>
                  <a:cubicBezTo>
                    <a:pt x="23631" y="17052"/>
                    <a:pt x="30757" y="12960"/>
                    <a:pt x="31158" y="9239"/>
                  </a:cubicBezTo>
                  <a:cubicBezTo>
                    <a:pt x="31501" y="6149"/>
                    <a:pt x="28181" y="2027"/>
                    <a:pt x="22629" y="568"/>
                  </a:cubicBezTo>
                  <a:cubicBezTo>
                    <a:pt x="21399" y="253"/>
                    <a:pt x="20168" y="53"/>
                    <a:pt x="18909" y="24"/>
                  </a:cubicBezTo>
                  <a:cubicBezTo>
                    <a:pt x="18437" y="8"/>
                    <a:pt x="17986" y="1"/>
                    <a:pt x="17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 name="Google Shape;1463;p45"/>
            <p:cNvGrpSpPr/>
            <p:nvPr/>
          </p:nvGrpSpPr>
          <p:grpSpPr>
            <a:xfrm>
              <a:off x="1492740" y="972740"/>
              <a:ext cx="640126" cy="1917962"/>
              <a:chOff x="2254575" y="1944800"/>
              <a:chExt cx="1035300" cy="3111050"/>
            </a:xfrm>
          </p:grpSpPr>
          <p:sp>
            <p:nvSpPr>
              <p:cNvPr id="1464" name="Google Shape;1464;p45"/>
              <p:cNvSpPr/>
              <p:nvPr/>
            </p:nvSpPr>
            <p:spPr>
              <a:xfrm>
                <a:off x="2254575" y="3735350"/>
                <a:ext cx="313375" cy="1320500"/>
              </a:xfrm>
              <a:custGeom>
                <a:rect b="b" l="l" r="r" t="t"/>
                <a:pathLst>
                  <a:path extrusionOk="0" h="52820" w="12535">
                    <a:moveTo>
                      <a:pt x="10000" y="1"/>
                    </a:moveTo>
                    <a:cubicBezTo>
                      <a:pt x="8335" y="1"/>
                      <a:pt x="6079" y="2092"/>
                      <a:pt x="3949" y="10883"/>
                    </a:cubicBezTo>
                    <a:cubicBezTo>
                      <a:pt x="1" y="27177"/>
                      <a:pt x="1374" y="52819"/>
                      <a:pt x="3739" y="52819"/>
                    </a:cubicBezTo>
                    <a:cubicBezTo>
                      <a:pt x="3808" y="52819"/>
                      <a:pt x="3878" y="52797"/>
                      <a:pt x="3949" y="52753"/>
                    </a:cubicBezTo>
                    <a:cubicBezTo>
                      <a:pt x="4579" y="52295"/>
                      <a:pt x="4979" y="51579"/>
                      <a:pt x="5208" y="50520"/>
                    </a:cubicBezTo>
                    <a:cubicBezTo>
                      <a:pt x="5867" y="47515"/>
                      <a:pt x="5294" y="41706"/>
                      <a:pt x="5981" y="32089"/>
                    </a:cubicBezTo>
                    <a:cubicBezTo>
                      <a:pt x="6410" y="25994"/>
                      <a:pt x="7841" y="19011"/>
                      <a:pt x="9272" y="13287"/>
                    </a:cubicBezTo>
                    <a:cubicBezTo>
                      <a:pt x="10904" y="6676"/>
                      <a:pt x="12535" y="1724"/>
                      <a:pt x="12535" y="1724"/>
                    </a:cubicBezTo>
                    <a:cubicBezTo>
                      <a:pt x="12535" y="1724"/>
                      <a:pt x="11511" y="1"/>
                      <a:pt x="100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5"/>
              <p:cNvSpPr/>
              <p:nvPr/>
            </p:nvSpPr>
            <p:spPr>
              <a:xfrm>
                <a:off x="2254575" y="3734975"/>
                <a:ext cx="313375" cy="1320875"/>
              </a:xfrm>
              <a:custGeom>
                <a:rect b="b" l="l" r="r" t="t"/>
                <a:pathLst>
                  <a:path extrusionOk="0" h="52835" w="12535">
                    <a:moveTo>
                      <a:pt x="10009" y="0"/>
                    </a:moveTo>
                    <a:cubicBezTo>
                      <a:pt x="8343" y="0"/>
                      <a:pt x="6083" y="2091"/>
                      <a:pt x="3949" y="10898"/>
                    </a:cubicBezTo>
                    <a:cubicBezTo>
                      <a:pt x="1" y="27219"/>
                      <a:pt x="1374" y="52834"/>
                      <a:pt x="3739" y="52834"/>
                    </a:cubicBezTo>
                    <a:cubicBezTo>
                      <a:pt x="3808" y="52834"/>
                      <a:pt x="3878" y="52812"/>
                      <a:pt x="3949" y="52768"/>
                    </a:cubicBezTo>
                    <a:cubicBezTo>
                      <a:pt x="4579" y="52338"/>
                      <a:pt x="4979" y="51623"/>
                      <a:pt x="5208" y="50535"/>
                    </a:cubicBezTo>
                    <a:lnTo>
                      <a:pt x="5208" y="50535"/>
                    </a:lnTo>
                    <a:cubicBezTo>
                      <a:pt x="5064" y="50580"/>
                      <a:pt x="4917" y="50606"/>
                      <a:pt x="4777" y="50606"/>
                    </a:cubicBezTo>
                    <a:cubicBezTo>
                      <a:pt x="4470" y="50606"/>
                      <a:pt x="4192" y="50486"/>
                      <a:pt x="4035" y="50192"/>
                    </a:cubicBezTo>
                    <a:cubicBezTo>
                      <a:pt x="3921" y="49963"/>
                      <a:pt x="3892" y="49677"/>
                      <a:pt x="3921" y="49419"/>
                    </a:cubicBezTo>
                    <a:cubicBezTo>
                      <a:pt x="3921" y="45355"/>
                      <a:pt x="3921" y="41263"/>
                      <a:pt x="3921" y="37199"/>
                    </a:cubicBezTo>
                    <a:cubicBezTo>
                      <a:pt x="3949" y="32505"/>
                      <a:pt x="3949" y="27754"/>
                      <a:pt x="4922" y="23175"/>
                    </a:cubicBezTo>
                    <a:cubicBezTo>
                      <a:pt x="5638" y="19598"/>
                      <a:pt x="7126" y="16221"/>
                      <a:pt x="9272" y="13273"/>
                    </a:cubicBezTo>
                    <a:cubicBezTo>
                      <a:pt x="10904" y="6662"/>
                      <a:pt x="12535" y="1711"/>
                      <a:pt x="12535" y="1711"/>
                    </a:cubicBezTo>
                    <a:cubicBezTo>
                      <a:pt x="12535" y="1711"/>
                      <a:pt x="11515" y="0"/>
                      <a:pt x="10009" y="0"/>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5"/>
              <p:cNvSpPr/>
              <p:nvPr/>
            </p:nvSpPr>
            <p:spPr>
              <a:xfrm>
                <a:off x="2781150" y="2633675"/>
                <a:ext cx="311975" cy="935175"/>
              </a:xfrm>
              <a:custGeom>
                <a:rect b="b" l="l" r="r" t="t"/>
                <a:pathLst>
                  <a:path extrusionOk="0" h="37407" w="12479">
                    <a:moveTo>
                      <a:pt x="6554" y="1"/>
                    </a:moveTo>
                    <a:lnTo>
                      <a:pt x="6554" y="1"/>
                    </a:lnTo>
                    <a:cubicBezTo>
                      <a:pt x="6554" y="1"/>
                      <a:pt x="11076" y="7642"/>
                      <a:pt x="9473" y="18947"/>
                    </a:cubicBezTo>
                    <a:cubicBezTo>
                      <a:pt x="7871" y="30223"/>
                      <a:pt x="0" y="37406"/>
                      <a:pt x="0" y="37406"/>
                    </a:cubicBezTo>
                    <a:cubicBezTo>
                      <a:pt x="9531" y="35031"/>
                      <a:pt x="12478" y="23726"/>
                      <a:pt x="12021" y="12851"/>
                    </a:cubicBezTo>
                    <a:cubicBezTo>
                      <a:pt x="11591" y="2004"/>
                      <a:pt x="7728" y="459"/>
                      <a:pt x="7728" y="459"/>
                    </a:cubicBezTo>
                    <a:lnTo>
                      <a:pt x="65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5"/>
              <p:cNvSpPr/>
              <p:nvPr/>
            </p:nvSpPr>
            <p:spPr>
              <a:xfrm>
                <a:off x="2388525" y="3424725"/>
                <a:ext cx="551475" cy="413250"/>
              </a:xfrm>
              <a:custGeom>
                <a:rect b="b" l="l" r="r" t="t"/>
                <a:pathLst>
                  <a:path extrusionOk="0" h="16530" w="22059">
                    <a:moveTo>
                      <a:pt x="20559" y="0"/>
                    </a:moveTo>
                    <a:cubicBezTo>
                      <a:pt x="11944" y="0"/>
                      <a:pt x="1" y="16530"/>
                      <a:pt x="4429" y="16530"/>
                    </a:cubicBezTo>
                    <a:cubicBezTo>
                      <a:pt x="4962" y="16530"/>
                      <a:pt x="5733" y="16290"/>
                      <a:pt x="6776" y="15752"/>
                    </a:cubicBezTo>
                    <a:cubicBezTo>
                      <a:pt x="16965" y="10486"/>
                      <a:pt x="22059" y="183"/>
                      <a:pt x="22059" y="183"/>
                    </a:cubicBezTo>
                    <a:cubicBezTo>
                      <a:pt x="21574" y="59"/>
                      <a:pt x="21072" y="0"/>
                      <a:pt x="205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5"/>
              <p:cNvSpPr/>
              <p:nvPr/>
            </p:nvSpPr>
            <p:spPr>
              <a:xfrm>
                <a:off x="2351150" y="2529000"/>
                <a:ext cx="761300" cy="1163550"/>
              </a:xfrm>
              <a:custGeom>
                <a:rect b="b" l="l" r="r" t="t"/>
                <a:pathLst>
                  <a:path extrusionOk="0" h="46542" w="30452">
                    <a:moveTo>
                      <a:pt x="16991" y="1"/>
                    </a:moveTo>
                    <a:cubicBezTo>
                      <a:pt x="11736" y="1"/>
                      <a:pt x="5509" y="3012"/>
                      <a:pt x="3807" y="9253"/>
                    </a:cubicBezTo>
                    <a:cubicBezTo>
                      <a:pt x="1059" y="19327"/>
                      <a:pt x="0" y="41507"/>
                      <a:pt x="258" y="45027"/>
                    </a:cubicBezTo>
                    <a:cubicBezTo>
                      <a:pt x="338" y="46015"/>
                      <a:pt x="1645" y="46542"/>
                      <a:pt x="3641" y="46542"/>
                    </a:cubicBezTo>
                    <a:cubicBezTo>
                      <a:pt x="8813" y="46542"/>
                      <a:pt x="18605" y="43002"/>
                      <a:pt x="23583" y="34782"/>
                    </a:cubicBezTo>
                    <a:cubicBezTo>
                      <a:pt x="30451" y="23420"/>
                      <a:pt x="27503" y="9196"/>
                      <a:pt x="24298" y="3358"/>
                    </a:cubicBezTo>
                    <a:cubicBezTo>
                      <a:pt x="23078" y="1136"/>
                      <a:pt x="20218" y="1"/>
                      <a:pt x="169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5"/>
              <p:cNvSpPr/>
              <p:nvPr/>
            </p:nvSpPr>
            <p:spPr>
              <a:xfrm>
                <a:off x="2423289" y="1944800"/>
                <a:ext cx="787550" cy="816175"/>
              </a:xfrm>
              <a:custGeom>
                <a:rect b="b" l="l" r="r" t="t"/>
                <a:pathLst>
                  <a:path extrusionOk="0" h="32647" w="31502">
                    <a:moveTo>
                      <a:pt x="17554" y="1"/>
                    </a:moveTo>
                    <a:cubicBezTo>
                      <a:pt x="10902" y="1"/>
                      <a:pt x="8965" y="1764"/>
                      <a:pt x="7003" y="2113"/>
                    </a:cubicBezTo>
                    <a:cubicBezTo>
                      <a:pt x="4943" y="2457"/>
                      <a:pt x="3340" y="1913"/>
                      <a:pt x="3941" y="3229"/>
                    </a:cubicBezTo>
                    <a:cubicBezTo>
                      <a:pt x="4266" y="3940"/>
                      <a:pt x="4957" y="4109"/>
                      <a:pt x="5543" y="4109"/>
                    </a:cubicBezTo>
                    <a:cubicBezTo>
                      <a:pt x="6042" y="4109"/>
                      <a:pt x="6464" y="3987"/>
                      <a:pt x="6517" y="3973"/>
                    </a:cubicBezTo>
                    <a:lnTo>
                      <a:pt x="6517" y="3973"/>
                    </a:lnTo>
                    <a:cubicBezTo>
                      <a:pt x="6517" y="4002"/>
                      <a:pt x="6374" y="4660"/>
                      <a:pt x="5057" y="5347"/>
                    </a:cubicBezTo>
                    <a:cubicBezTo>
                      <a:pt x="3741" y="6063"/>
                      <a:pt x="1423" y="6463"/>
                      <a:pt x="1823" y="7723"/>
                    </a:cubicBezTo>
                    <a:cubicBezTo>
                      <a:pt x="1972" y="8202"/>
                      <a:pt x="2402" y="8352"/>
                      <a:pt x="2884" y="8352"/>
                    </a:cubicBezTo>
                    <a:cubicBezTo>
                      <a:pt x="3697" y="8352"/>
                      <a:pt x="4656" y="7923"/>
                      <a:pt x="4656" y="7923"/>
                    </a:cubicBezTo>
                    <a:lnTo>
                      <a:pt x="4656" y="7923"/>
                    </a:lnTo>
                    <a:cubicBezTo>
                      <a:pt x="4055" y="8953"/>
                      <a:pt x="2081" y="10127"/>
                      <a:pt x="1909" y="10985"/>
                    </a:cubicBezTo>
                    <a:cubicBezTo>
                      <a:pt x="1766" y="11844"/>
                      <a:pt x="3283" y="11872"/>
                      <a:pt x="3283" y="11872"/>
                    </a:cubicBezTo>
                    <a:cubicBezTo>
                      <a:pt x="1308" y="13847"/>
                      <a:pt x="650" y="21059"/>
                      <a:pt x="907" y="24837"/>
                    </a:cubicBezTo>
                    <a:cubicBezTo>
                      <a:pt x="1165" y="28643"/>
                      <a:pt x="907" y="29502"/>
                      <a:pt x="364" y="31076"/>
                    </a:cubicBezTo>
                    <a:cubicBezTo>
                      <a:pt x="0" y="32075"/>
                      <a:pt x="398" y="32647"/>
                      <a:pt x="1124" y="32647"/>
                    </a:cubicBezTo>
                    <a:cubicBezTo>
                      <a:pt x="1542" y="32647"/>
                      <a:pt x="2070" y="32457"/>
                      <a:pt x="2625" y="32049"/>
                    </a:cubicBezTo>
                    <a:cubicBezTo>
                      <a:pt x="3655" y="31190"/>
                      <a:pt x="4485" y="30160"/>
                      <a:pt x="5114" y="28987"/>
                    </a:cubicBezTo>
                    <a:lnTo>
                      <a:pt x="5114" y="28987"/>
                    </a:lnTo>
                    <a:cubicBezTo>
                      <a:pt x="5114" y="28987"/>
                      <a:pt x="5013" y="30784"/>
                      <a:pt x="5858" y="30784"/>
                    </a:cubicBezTo>
                    <a:cubicBezTo>
                      <a:pt x="5911" y="30784"/>
                      <a:pt x="5969" y="30776"/>
                      <a:pt x="6030" y="30761"/>
                    </a:cubicBezTo>
                    <a:cubicBezTo>
                      <a:pt x="7032" y="30532"/>
                      <a:pt x="7890" y="28557"/>
                      <a:pt x="7890" y="28557"/>
                    </a:cubicBezTo>
                    <a:cubicBezTo>
                      <a:pt x="7890" y="28557"/>
                      <a:pt x="8620" y="30139"/>
                      <a:pt x="9497" y="30139"/>
                    </a:cubicBezTo>
                    <a:cubicBezTo>
                      <a:pt x="9571" y="30139"/>
                      <a:pt x="9646" y="30127"/>
                      <a:pt x="9722" y="30103"/>
                    </a:cubicBezTo>
                    <a:cubicBezTo>
                      <a:pt x="10667" y="29817"/>
                      <a:pt x="10838" y="28328"/>
                      <a:pt x="10838" y="28328"/>
                    </a:cubicBezTo>
                    <a:cubicBezTo>
                      <a:pt x="10838" y="28328"/>
                      <a:pt x="11236" y="29708"/>
                      <a:pt x="12237" y="29708"/>
                    </a:cubicBezTo>
                    <a:cubicBezTo>
                      <a:pt x="12275" y="29708"/>
                      <a:pt x="12315" y="29706"/>
                      <a:pt x="12355" y="29702"/>
                    </a:cubicBezTo>
                    <a:cubicBezTo>
                      <a:pt x="13414" y="29588"/>
                      <a:pt x="13786" y="28185"/>
                      <a:pt x="13786" y="28185"/>
                    </a:cubicBezTo>
                    <a:cubicBezTo>
                      <a:pt x="13786" y="28185"/>
                      <a:pt x="13946" y="29708"/>
                      <a:pt x="14938" y="29708"/>
                    </a:cubicBezTo>
                    <a:cubicBezTo>
                      <a:pt x="14973" y="29708"/>
                      <a:pt x="15008" y="29706"/>
                      <a:pt x="15045" y="29702"/>
                    </a:cubicBezTo>
                    <a:cubicBezTo>
                      <a:pt x="15188" y="29674"/>
                      <a:pt x="15331" y="29616"/>
                      <a:pt x="15475" y="29559"/>
                    </a:cubicBezTo>
                    <a:cubicBezTo>
                      <a:pt x="16219" y="29101"/>
                      <a:pt x="16505" y="27842"/>
                      <a:pt x="16505" y="27842"/>
                    </a:cubicBezTo>
                    <a:lnTo>
                      <a:pt x="16505" y="27842"/>
                    </a:lnTo>
                    <a:cubicBezTo>
                      <a:pt x="16505" y="27842"/>
                      <a:pt x="16451" y="29707"/>
                      <a:pt x="17525" y="29707"/>
                    </a:cubicBezTo>
                    <a:cubicBezTo>
                      <a:pt x="17556" y="29707"/>
                      <a:pt x="17588" y="29705"/>
                      <a:pt x="17621" y="29702"/>
                    </a:cubicBezTo>
                    <a:cubicBezTo>
                      <a:pt x="18794" y="29559"/>
                      <a:pt x="18737" y="27928"/>
                      <a:pt x="18737" y="27928"/>
                    </a:cubicBezTo>
                    <a:lnTo>
                      <a:pt x="18737" y="27928"/>
                    </a:lnTo>
                    <a:cubicBezTo>
                      <a:pt x="18737" y="27928"/>
                      <a:pt x="19551" y="29678"/>
                      <a:pt x="20354" y="29678"/>
                    </a:cubicBezTo>
                    <a:cubicBezTo>
                      <a:pt x="20416" y="29678"/>
                      <a:pt x="20478" y="29668"/>
                      <a:pt x="20540" y="29645"/>
                    </a:cubicBezTo>
                    <a:cubicBezTo>
                      <a:pt x="21399" y="29359"/>
                      <a:pt x="21055" y="28014"/>
                      <a:pt x="20998" y="27842"/>
                    </a:cubicBezTo>
                    <a:cubicBezTo>
                      <a:pt x="20998" y="27842"/>
                      <a:pt x="20884" y="20687"/>
                      <a:pt x="22257" y="18884"/>
                    </a:cubicBezTo>
                    <a:cubicBezTo>
                      <a:pt x="23631" y="17052"/>
                      <a:pt x="30757" y="12960"/>
                      <a:pt x="31158" y="9239"/>
                    </a:cubicBezTo>
                    <a:cubicBezTo>
                      <a:pt x="31501" y="6149"/>
                      <a:pt x="28181" y="2027"/>
                      <a:pt x="22629" y="568"/>
                    </a:cubicBezTo>
                    <a:cubicBezTo>
                      <a:pt x="21399" y="253"/>
                      <a:pt x="20168" y="53"/>
                      <a:pt x="18909" y="24"/>
                    </a:cubicBezTo>
                    <a:cubicBezTo>
                      <a:pt x="18437" y="8"/>
                      <a:pt x="17986" y="1"/>
                      <a:pt x="17554" y="1"/>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5"/>
              <p:cNvSpPr/>
              <p:nvPr/>
            </p:nvSpPr>
            <p:spPr>
              <a:xfrm>
                <a:off x="2616600" y="2044450"/>
                <a:ext cx="412475" cy="262800"/>
              </a:xfrm>
              <a:custGeom>
                <a:rect b="b" l="l" r="r" t="t"/>
                <a:pathLst>
                  <a:path extrusionOk="0" h="10512" w="16499">
                    <a:moveTo>
                      <a:pt x="9950" y="0"/>
                    </a:moveTo>
                    <a:cubicBezTo>
                      <a:pt x="9740" y="0"/>
                      <a:pt x="9524" y="6"/>
                      <a:pt x="9301" y="16"/>
                    </a:cubicBezTo>
                    <a:cubicBezTo>
                      <a:pt x="3835" y="245"/>
                      <a:pt x="401" y="3994"/>
                      <a:pt x="200" y="4624"/>
                    </a:cubicBezTo>
                    <a:cubicBezTo>
                      <a:pt x="0" y="5225"/>
                      <a:pt x="2089" y="8516"/>
                      <a:pt x="5724" y="9832"/>
                    </a:cubicBezTo>
                    <a:cubicBezTo>
                      <a:pt x="6990" y="10292"/>
                      <a:pt x="8264" y="10511"/>
                      <a:pt x="9465" y="10511"/>
                    </a:cubicBezTo>
                    <a:cubicBezTo>
                      <a:pt x="12908" y="10511"/>
                      <a:pt x="15759" y="8708"/>
                      <a:pt x="16141" y="5568"/>
                    </a:cubicBezTo>
                    <a:cubicBezTo>
                      <a:pt x="16498" y="2850"/>
                      <a:pt x="14906" y="0"/>
                      <a:pt x="99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5"/>
              <p:cNvSpPr/>
              <p:nvPr/>
            </p:nvSpPr>
            <p:spPr>
              <a:xfrm>
                <a:off x="2924250" y="2526075"/>
                <a:ext cx="59500" cy="132950"/>
              </a:xfrm>
              <a:custGeom>
                <a:rect b="b" l="l" r="r" t="t"/>
                <a:pathLst>
                  <a:path extrusionOk="0" h="5318" w="2380">
                    <a:moveTo>
                      <a:pt x="1808" y="1"/>
                    </a:moveTo>
                    <a:cubicBezTo>
                      <a:pt x="1489" y="1"/>
                      <a:pt x="1110" y="47"/>
                      <a:pt x="916" y="241"/>
                    </a:cubicBezTo>
                    <a:cubicBezTo>
                      <a:pt x="573" y="584"/>
                      <a:pt x="0" y="4133"/>
                      <a:pt x="716" y="4992"/>
                    </a:cubicBezTo>
                    <a:cubicBezTo>
                      <a:pt x="901" y="5214"/>
                      <a:pt x="1108" y="5318"/>
                      <a:pt x="1307" y="5318"/>
                    </a:cubicBezTo>
                    <a:cubicBezTo>
                      <a:pt x="1875" y="5318"/>
                      <a:pt x="2380" y="4474"/>
                      <a:pt x="2147" y="3160"/>
                    </a:cubicBezTo>
                    <a:cubicBezTo>
                      <a:pt x="1975" y="2130"/>
                      <a:pt x="2032" y="1042"/>
                      <a:pt x="2347" y="40"/>
                    </a:cubicBezTo>
                    <a:cubicBezTo>
                      <a:pt x="2347" y="40"/>
                      <a:pt x="2103" y="1"/>
                      <a:pt x="18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5"/>
              <p:cNvSpPr/>
              <p:nvPr/>
            </p:nvSpPr>
            <p:spPr>
              <a:xfrm>
                <a:off x="2890625" y="2328875"/>
                <a:ext cx="262600" cy="214675"/>
              </a:xfrm>
              <a:custGeom>
                <a:rect b="b" l="l" r="r" t="t"/>
                <a:pathLst>
                  <a:path extrusionOk="0" h="8587" w="10504">
                    <a:moveTo>
                      <a:pt x="4837" y="1"/>
                    </a:moveTo>
                    <a:cubicBezTo>
                      <a:pt x="3692" y="602"/>
                      <a:pt x="2719" y="1489"/>
                      <a:pt x="2032" y="2605"/>
                    </a:cubicBezTo>
                    <a:cubicBezTo>
                      <a:pt x="945" y="4437"/>
                      <a:pt x="0" y="6612"/>
                      <a:pt x="2032" y="8587"/>
                    </a:cubicBezTo>
                    <a:cubicBezTo>
                      <a:pt x="2032" y="8587"/>
                      <a:pt x="7441" y="8129"/>
                      <a:pt x="10418" y="5839"/>
                    </a:cubicBezTo>
                    <a:cubicBezTo>
                      <a:pt x="10418" y="5839"/>
                      <a:pt x="10503" y="3779"/>
                      <a:pt x="7842" y="2405"/>
                    </a:cubicBezTo>
                    <a:cubicBezTo>
                      <a:pt x="5180" y="1003"/>
                      <a:pt x="4837" y="1"/>
                      <a:pt x="4837" y="1"/>
                    </a:cubicBezTo>
                    <a:close/>
                  </a:path>
                </a:pathLst>
              </a:custGeom>
              <a:solidFill>
                <a:srgbClr val="202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5"/>
              <p:cNvSpPr/>
              <p:nvPr/>
            </p:nvSpPr>
            <p:spPr>
              <a:xfrm>
                <a:off x="2821225" y="2327050"/>
                <a:ext cx="218225" cy="172750"/>
              </a:xfrm>
              <a:custGeom>
                <a:rect b="b" l="l" r="r" t="t"/>
                <a:pathLst>
                  <a:path extrusionOk="0" h="6910" w="8729">
                    <a:moveTo>
                      <a:pt x="3902" y="0"/>
                    </a:moveTo>
                    <a:cubicBezTo>
                      <a:pt x="3030" y="0"/>
                      <a:pt x="2221" y="123"/>
                      <a:pt x="1717" y="503"/>
                    </a:cubicBezTo>
                    <a:cubicBezTo>
                      <a:pt x="544" y="1362"/>
                      <a:pt x="0" y="3136"/>
                      <a:pt x="515" y="4853"/>
                    </a:cubicBezTo>
                    <a:cubicBezTo>
                      <a:pt x="947" y="6378"/>
                      <a:pt x="1808" y="6910"/>
                      <a:pt x="2797" y="6910"/>
                    </a:cubicBezTo>
                    <a:cubicBezTo>
                      <a:pt x="2921" y="6910"/>
                      <a:pt x="3048" y="6901"/>
                      <a:pt x="3177" y="6885"/>
                    </a:cubicBezTo>
                    <a:cubicBezTo>
                      <a:pt x="4350" y="6714"/>
                      <a:pt x="5552" y="5082"/>
                      <a:pt x="6182" y="4052"/>
                    </a:cubicBezTo>
                    <a:cubicBezTo>
                      <a:pt x="6783" y="2993"/>
                      <a:pt x="8271" y="1820"/>
                      <a:pt x="8500" y="1534"/>
                    </a:cubicBezTo>
                    <a:cubicBezTo>
                      <a:pt x="8729" y="1247"/>
                      <a:pt x="7985" y="446"/>
                      <a:pt x="7155" y="332"/>
                    </a:cubicBezTo>
                    <a:cubicBezTo>
                      <a:pt x="6338" y="217"/>
                      <a:pt x="5064" y="0"/>
                      <a:pt x="3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5"/>
              <p:cNvSpPr/>
              <p:nvPr/>
            </p:nvSpPr>
            <p:spPr>
              <a:xfrm>
                <a:off x="3005100" y="2175775"/>
                <a:ext cx="284775" cy="437175"/>
              </a:xfrm>
              <a:custGeom>
                <a:rect b="b" l="l" r="r" t="t"/>
                <a:pathLst>
                  <a:path extrusionOk="0" h="17487" w="11391">
                    <a:moveTo>
                      <a:pt x="7470" y="0"/>
                    </a:moveTo>
                    <a:cubicBezTo>
                      <a:pt x="4780" y="1574"/>
                      <a:pt x="4551" y="3263"/>
                      <a:pt x="2919" y="4522"/>
                    </a:cubicBezTo>
                    <a:cubicBezTo>
                      <a:pt x="1288" y="5781"/>
                      <a:pt x="0" y="5867"/>
                      <a:pt x="172" y="6440"/>
                    </a:cubicBezTo>
                    <a:cubicBezTo>
                      <a:pt x="830" y="8386"/>
                      <a:pt x="5495" y="9044"/>
                      <a:pt x="5667" y="12307"/>
                    </a:cubicBezTo>
                    <a:cubicBezTo>
                      <a:pt x="5867" y="15598"/>
                      <a:pt x="1861" y="17487"/>
                      <a:pt x="1861" y="17487"/>
                    </a:cubicBezTo>
                    <a:cubicBezTo>
                      <a:pt x="4350" y="17401"/>
                      <a:pt x="6726" y="16313"/>
                      <a:pt x="8414" y="14453"/>
                    </a:cubicBezTo>
                    <a:cubicBezTo>
                      <a:pt x="10389" y="12278"/>
                      <a:pt x="11391" y="9388"/>
                      <a:pt x="11133" y="6468"/>
                    </a:cubicBezTo>
                    <a:cubicBezTo>
                      <a:pt x="10933" y="4322"/>
                      <a:pt x="10017" y="2347"/>
                      <a:pt x="8500" y="830"/>
                    </a:cubicBezTo>
                    <a:cubicBezTo>
                      <a:pt x="8185" y="516"/>
                      <a:pt x="7842" y="229"/>
                      <a:pt x="7470" y="0"/>
                    </a:cubicBezTo>
                    <a:close/>
                  </a:path>
                </a:pathLst>
              </a:custGeom>
              <a:solidFill>
                <a:srgbClr val="2C30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5"/>
              <p:cNvSpPr/>
              <p:nvPr/>
            </p:nvSpPr>
            <p:spPr>
              <a:xfrm>
                <a:off x="2263850" y="3551500"/>
                <a:ext cx="436250" cy="789075"/>
              </a:xfrm>
              <a:custGeom>
                <a:rect b="b" l="l" r="r" t="t"/>
                <a:pathLst>
                  <a:path extrusionOk="0" h="31563" w="17450">
                    <a:moveTo>
                      <a:pt x="15105" y="1"/>
                    </a:moveTo>
                    <a:cubicBezTo>
                      <a:pt x="11628" y="1"/>
                      <a:pt x="4851" y="3967"/>
                      <a:pt x="2777" y="7934"/>
                    </a:cubicBezTo>
                    <a:cubicBezTo>
                      <a:pt x="2777" y="7934"/>
                      <a:pt x="344" y="16262"/>
                      <a:pt x="172" y="22959"/>
                    </a:cubicBezTo>
                    <a:cubicBezTo>
                      <a:pt x="1" y="29684"/>
                      <a:pt x="87" y="30371"/>
                      <a:pt x="745" y="31430"/>
                    </a:cubicBezTo>
                    <a:cubicBezTo>
                      <a:pt x="799" y="31520"/>
                      <a:pt x="850" y="31562"/>
                      <a:pt x="903" y="31562"/>
                    </a:cubicBezTo>
                    <a:cubicBezTo>
                      <a:pt x="1350" y="31562"/>
                      <a:pt x="1812" y="28426"/>
                      <a:pt x="3607" y="24991"/>
                    </a:cubicBezTo>
                    <a:cubicBezTo>
                      <a:pt x="4151" y="23960"/>
                      <a:pt x="4752" y="22987"/>
                      <a:pt x="5467" y="22072"/>
                    </a:cubicBezTo>
                    <a:cubicBezTo>
                      <a:pt x="8443" y="18237"/>
                      <a:pt x="13566" y="11540"/>
                      <a:pt x="15970" y="6073"/>
                    </a:cubicBezTo>
                    <a:cubicBezTo>
                      <a:pt x="16485" y="4900"/>
                      <a:pt x="16886" y="3669"/>
                      <a:pt x="17144" y="2410"/>
                    </a:cubicBezTo>
                    <a:cubicBezTo>
                      <a:pt x="17449" y="705"/>
                      <a:pt x="16570" y="1"/>
                      <a:pt x="15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5"/>
              <p:cNvSpPr/>
              <p:nvPr/>
            </p:nvSpPr>
            <p:spPr>
              <a:xfrm>
                <a:off x="2263150" y="3551500"/>
                <a:ext cx="436950" cy="789075"/>
              </a:xfrm>
              <a:custGeom>
                <a:rect b="b" l="l" r="r" t="t"/>
                <a:pathLst>
                  <a:path extrusionOk="0" h="31563" w="17478">
                    <a:moveTo>
                      <a:pt x="15132" y="1"/>
                    </a:moveTo>
                    <a:cubicBezTo>
                      <a:pt x="11653" y="1"/>
                      <a:pt x="4870" y="3967"/>
                      <a:pt x="2776" y="7934"/>
                    </a:cubicBezTo>
                    <a:cubicBezTo>
                      <a:pt x="2776" y="7934"/>
                      <a:pt x="344" y="16262"/>
                      <a:pt x="172" y="22959"/>
                    </a:cubicBezTo>
                    <a:cubicBezTo>
                      <a:pt x="0" y="29684"/>
                      <a:pt x="115" y="30371"/>
                      <a:pt x="744" y="31430"/>
                    </a:cubicBezTo>
                    <a:cubicBezTo>
                      <a:pt x="801" y="31520"/>
                      <a:pt x="855" y="31562"/>
                      <a:pt x="909" y="31562"/>
                    </a:cubicBezTo>
                    <a:cubicBezTo>
                      <a:pt x="1372" y="31562"/>
                      <a:pt x="1812" y="28426"/>
                      <a:pt x="3606" y="24991"/>
                    </a:cubicBezTo>
                    <a:cubicBezTo>
                      <a:pt x="3520" y="24934"/>
                      <a:pt x="3434" y="24876"/>
                      <a:pt x="3349" y="24790"/>
                    </a:cubicBezTo>
                    <a:cubicBezTo>
                      <a:pt x="2662" y="24247"/>
                      <a:pt x="2604" y="23245"/>
                      <a:pt x="2633" y="22358"/>
                    </a:cubicBezTo>
                    <a:cubicBezTo>
                      <a:pt x="2776" y="18151"/>
                      <a:pt x="3806" y="13514"/>
                      <a:pt x="7269" y="11139"/>
                    </a:cubicBezTo>
                    <a:cubicBezTo>
                      <a:pt x="8729" y="10166"/>
                      <a:pt x="10475" y="9679"/>
                      <a:pt x="12049" y="8907"/>
                    </a:cubicBezTo>
                    <a:cubicBezTo>
                      <a:pt x="13508" y="8220"/>
                      <a:pt x="14854" y="7247"/>
                      <a:pt x="15998" y="6073"/>
                    </a:cubicBezTo>
                    <a:cubicBezTo>
                      <a:pt x="16513" y="4900"/>
                      <a:pt x="16914" y="3669"/>
                      <a:pt x="17172" y="2410"/>
                    </a:cubicBezTo>
                    <a:cubicBezTo>
                      <a:pt x="17477" y="705"/>
                      <a:pt x="16598" y="1"/>
                      <a:pt x="15132" y="1"/>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5"/>
              <p:cNvSpPr/>
              <p:nvPr/>
            </p:nvSpPr>
            <p:spPr>
              <a:xfrm>
                <a:off x="2263750" y="2971375"/>
                <a:ext cx="652650" cy="836775"/>
              </a:xfrm>
              <a:custGeom>
                <a:rect b="b" l="l" r="r" t="t"/>
                <a:pathLst>
                  <a:path extrusionOk="0" h="33471" w="26106">
                    <a:moveTo>
                      <a:pt x="25848" y="1"/>
                    </a:moveTo>
                    <a:lnTo>
                      <a:pt x="2981" y="16428"/>
                    </a:lnTo>
                    <a:cubicBezTo>
                      <a:pt x="2981" y="16428"/>
                      <a:pt x="2724" y="21465"/>
                      <a:pt x="1836" y="26846"/>
                    </a:cubicBezTo>
                    <a:cubicBezTo>
                      <a:pt x="996" y="31944"/>
                      <a:pt x="1" y="33471"/>
                      <a:pt x="1555" y="33471"/>
                    </a:cubicBezTo>
                    <a:cubicBezTo>
                      <a:pt x="1641" y="33471"/>
                      <a:pt x="1734" y="33466"/>
                      <a:pt x="1836" y="33457"/>
                    </a:cubicBezTo>
                    <a:cubicBezTo>
                      <a:pt x="3725" y="33285"/>
                      <a:pt x="5729" y="30738"/>
                      <a:pt x="5872" y="30566"/>
                    </a:cubicBezTo>
                    <a:lnTo>
                      <a:pt x="5872" y="30566"/>
                    </a:lnTo>
                    <a:cubicBezTo>
                      <a:pt x="5757" y="30738"/>
                      <a:pt x="4727" y="32427"/>
                      <a:pt x="5442" y="32656"/>
                    </a:cubicBezTo>
                    <a:cubicBezTo>
                      <a:pt x="5486" y="32670"/>
                      <a:pt x="5537" y="32678"/>
                      <a:pt x="5595" y="32678"/>
                    </a:cubicBezTo>
                    <a:cubicBezTo>
                      <a:pt x="6544" y="32678"/>
                      <a:pt x="9416" y="30772"/>
                      <a:pt x="11195" y="28992"/>
                    </a:cubicBezTo>
                    <a:lnTo>
                      <a:pt x="11195" y="28992"/>
                    </a:lnTo>
                    <a:cubicBezTo>
                      <a:pt x="10851" y="29422"/>
                      <a:pt x="10479" y="30023"/>
                      <a:pt x="10851" y="30280"/>
                    </a:cubicBezTo>
                    <a:cubicBezTo>
                      <a:pt x="10892" y="30309"/>
                      <a:pt x="10956" y="30324"/>
                      <a:pt x="11043" y="30324"/>
                    </a:cubicBezTo>
                    <a:cubicBezTo>
                      <a:pt x="11380" y="30324"/>
                      <a:pt x="12051" y="30095"/>
                      <a:pt x="12941" y="29593"/>
                    </a:cubicBezTo>
                    <a:cubicBezTo>
                      <a:pt x="15144" y="28305"/>
                      <a:pt x="18693" y="25272"/>
                      <a:pt x="21698" y="19863"/>
                    </a:cubicBezTo>
                    <a:cubicBezTo>
                      <a:pt x="22499" y="18403"/>
                      <a:pt x="23158" y="16886"/>
                      <a:pt x="23673" y="15312"/>
                    </a:cubicBezTo>
                    <a:cubicBezTo>
                      <a:pt x="26105" y="7957"/>
                      <a:pt x="25848" y="1"/>
                      <a:pt x="258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5"/>
              <p:cNvSpPr/>
              <p:nvPr/>
            </p:nvSpPr>
            <p:spPr>
              <a:xfrm>
                <a:off x="2264825" y="2970675"/>
                <a:ext cx="651575" cy="836875"/>
              </a:xfrm>
              <a:custGeom>
                <a:rect b="b" l="l" r="r" t="t"/>
                <a:pathLst>
                  <a:path extrusionOk="0" h="33475" w="26063">
                    <a:moveTo>
                      <a:pt x="25834" y="0"/>
                    </a:moveTo>
                    <a:lnTo>
                      <a:pt x="2967" y="16428"/>
                    </a:lnTo>
                    <a:cubicBezTo>
                      <a:pt x="2967" y="16428"/>
                      <a:pt x="2709" y="21465"/>
                      <a:pt x="1822" y="26845"/>
                    </a:cubicBezTo>
                    <a:cubicBezTo>
                      <a:pt x="987" y="31909"/>
                      <a:pt x="0" y="33474"/>
                      <a:pt x="1509" y="33474"/>
                    </a:cubicBezTo>
                    <a:cubicBezTo>
                      <a:pt x="1603" y="33474"/>
                      <a:pt x="1707" y="33468"/>
                      <a:pt x="1822" y="33456"/>
                    </a:cubicBezTo>
                    <a:cubicBezTo>
                      <a:pt x="3682" y="33313"/>
                      <a:pt x="5686" y="30766"/>
                      <a:pt x="5829" y="30566"/>
                    </a:cubicBezTo>
                    <a:lnTo>
                      <a:pt x="5829" y="30566"/>
                    </a:lnTo>
                    <a:cubicBezTo>
                      <a:pt x="5743" y="30737"/>
                      <a:pt x="4713" y="32426"/>
                      <a:pt x="5428" y="32684"/>
                    </a:cubicBezTo>
                    <a:cubicBezTo>
                      <a:pt x="5465" y="32695"/>
                      <a:pt x="5509" y="32701"/>
                      <a:pt x="5559" y="32701"/>
                    </a:cubicBezTo>
                    <a:cubicBezTo>
                      <a:pt x="6468" y="32701"/>
                      <a:pt x="9390" y="30782"/>
                      <a:pt x="11180" y="28992"/>
                    </a:cubicBezTo>
                    <a:lnTo>
                      <a:pt x="11180" y="28992"/>
                    </a:lnTo>
                    <a:cubicBezTo>
                      <a:pt x="10837" y="29450"/>
                      <a:pt x="10465" y="30022"/>
                      <a:pt x="10837" y="30280"/>
                    </a:cubicBezTo>
                    <a:cubicBezTo>
                      <a:pt x="10880" y="30316"/>
                      <a:pt x="10949" y="30335"/>
                      <a:pt x="11042" y="30335"/>
                    </a:cubicBezTo>
                    <a:cubicBezTo>
                      <a:pt x="11384" y="30335"/>
                      <a:pt x="12049" y="30087"/>
                      <a:pt x="12926" y="29593"/>
                    </a:cubicBezTo>
                    <a:cubicBezTo>
                      <a:pt x="12554" y="29535"/>
                      <a:pt x="12211" y="29364"/>
                      <a:pt x="12010" y="29078"/>
                    </a:cubicBezTo>
                    <a:cubicBezTo>
                      <a:pt x="11610" y="28534"/>
                      <a:pt x="11638" y="27790"/>
                      <a:pt x="12068" y="27275"/>
                    </a:cubicBezTo>
                    <a:lnTo>
                      <a:pt x="12068" y="27275"/>
                    </a:lnTo>
                    <a:lnTo>
                      <a:pt x="9149" y="29535"/>
                    </a:lnTo>
                    <a:cubicBezTo>
                      <a:pt x="8920" y="29764"/>
                      <a:pt x="8605" y="29907"/>
                      <a:pt x="8290" y="29993"/>
                    </a:cubicBezTo>
                    <a:cubicBezTo>
                      <a:pt x="8252" y="29998"/>
                      <a:pt x="8214" y="30000"/>
                      <a:pt x="8178" y="30000"/>
                    </a:cubicBezTo>
                    <a:cubicBezTo>
                      <a:pt x="7233" y="30000"/>
                      <a:pt x="6895" y="28610"/>
                      <a:pt x="7088" y="27618"/>
                    </a:cubicBezTo>
                    <a:cubicBezTo>
                      <a:pt x="7431" y="25758"/>
                      <a:pt x="8376" y="24041"/>
                      <a:pt x="9750" y="22724"/>
                    </a:cubicBezTo>
                    <a:cubicBezTo>
                      <a:pt x="10923" y="21608"/>
                      <a:pt x="12468" y="20721"/>
                      <a:pt x="12955" y="19147"/>
                    </a:cubicBezTo>
                    <a:cubicBezTo>
                      <a:pt x="13285" y="19281"/>
                      <a:pt x="13625" y="19345"/>
                      <a:pt x="13961" y="19345"/>
                    </a:cubicBezTo>
                    <a:cubicBezTo>
                      <a:pt x="15052" y="19345"/>
                      <a:pt x="16088" y="18674"/>
                      <a:pt x="16504" y="17601"/>
                    </a:cubicBezTo>
                    <a:cubicBezTo>
                      <a:pt x="16786" y="17669"/>
                      <a:pt x="17069" y="17702"/>
                      <a:pt x="17347" y="17702"/>
                    </a:cubicBezTo>
                    <a:cubicBezTo>
                      <a:pt x="18822" y="17702"/>
                      <a:pt x="20181" y="16784"/>
                      <a:pt x="20711" y="15340"/>
                    </a:cubicBezTo>
                    <a:lnTo>
                      <a:pt x="20711" y="15340"/>
                    </a:lnTo>
                    <a:cubicBezTo>
                      <a:pt x="20598" y="15699"/>
                      <a:pt x="20907" y="15819"/>
                      <a:pt x="21359" y="15819"/>
                    </a:cubicBezTo>
                    <a:cubicBezTo>
                      <a:pt x="22171" y="15819"/>
                      <a:pt x="23444" y="15432"/>
                      <a:pt x="23573" y="15340"/>
                    </a:cubicBezTo>
                    <a:lnTo>
                      <a:pt x="23630" y="15340"/>
                    </a:lnTo>
                    <a:cubicBezTo>
                      <a:pt x="26062" y="7985"/>
                      <a:pt x="25834" y="1"/>
                      <a:pt x="25834" y="0"/>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5"/>
              <p:cNvSpPr/>
              <p:nvPr/>
            </p:nvSpPr>
            <p:spPr>
              <a:xfrm>
                <a:off x="2306650" y="2677075"/>
                <a:ext cx="643375" cy="853875"/>
              </a:xfrm>
              <a:custGeom>
                <a:rect b="b" l="l" r="r" t="t"/>
                <a:pathLst>
                  <a:path extrusionOk="0" h="34155" w="25735">
                    <a:moveTo>
                      <a:pt x="17912" y="0"/>
                    </a:moveTo>
                    <a:cubicBezTo>
                      <a:pt x="14607" y="0"/>
                      <a:pt x="8543" y="1610"/>
                      <a:pt x="4728" y="10914"/>
                    </a:cubicBezTo>
                    <a:cubicBezTo>
                      <a:pt x="1" y="22400"/>
                      <a:pt x="461" y="34155"/>
                      <a:pt x="2670" y="34155"/>
                    </a:cubicBezTo>
                    <a:cubicBezTo>
                      <a:pt x="2735" y="34155"/>
                      <a:pt x="2801" y="34145"/>
                      <a:pt x="2868" y="34125"/>
                    </a:cubicBezTo>
                    <a:cubicBezTo>
                      <a:pt x="5100" y="33466"/>
                      <a:pt x="6073" y="29717"/>
                      <a:pt x="6216" y="29231"/>
                    </a:cubicBezTo>
                    <a:lnTo>
                      <a:pt x="6216" y="29231"/>
                    </a:lnTo>
                    <a:cubicBezTo>
                      <a:pt x="6141" y="29610"/>
                      <a:pt x="5775" y="31971"/>
                      <a:pt x="7165" y="31971"/>
                    </a:cubicBezTo>
                    <a:cubicBezTo>
                      <a:pt x="7350" y="31971"/>
                      <a:pt x="7566" y="31929"/>
                      <a:pt x="7819" y="31835"/>
                    </a:cubicBezTo>
                    <a:cubicBezTo>
                      <a:pt x="8162" y="31663"/>
                      <a:pt x="8477" y="31463"/>
                      <a:pt x="8763" y="31177"/>
                    </a:cubicBezTo>
                    <a:cubicBezTo>
                      <a:pt x="10480" y="29546"/>
                      <a:pt x="11511" y="25740"/>
                      <a:pt x="11511" y="25739"/>
                    </a:cubicBezTo>
                    <a:lnTo>
                      <a:pt x="11511" y="25739"/>
                    </a:lnTo>
                    <a:cubicBezTo>
                      <a:pt x="11511" y="25740"/>
                      <a:pt x="10966" y="29661"/>
                      <a:pt x="12275" y="29661"/>
                    </a:cubicBezTo>
                    <a:cubicBezTo>
                      <a:pt x="12340" y="29661"/>
                      <a:pt x="12409" y="29652"/>
                      <a:pt x="12484" y="29631"/>
                    </a:cubicBezTo>
                    <a:cubicBezTo>
                      <a:pt x="14086" y="29174"/>
                      <a:pt x="16032" y="23967"/>
                      <a:pt x="16033" y="23965"/>
                    </a:cubicBezTo>
                    <a:lnTo>
                      <a:pt x="16033" y="23965"/>
                    </a:lnTo>
                    <a:cubicBezTo>
                      <a:pt x="16032" y="23966"/>
                      <a:pt x="14715" y="28030"/>
                      <a:pt x="16492" y="28030"/>
                    </a:cubicBezTo>
                    <a:cubicBezTo>
                      <a:pt x="16510" y="28030"/>
                      <a:pt x="16529" y="28030"/>
                      <a:pt x="16548" y="28029"/>
                    </a:cubicBezTo>
                    <a:cubicBezTo>
                      <a:pt x="18007" y="27971"/>
                      <a:pt x="19066" y="24966"/>
                      <a:pt x="19467" y="23679"/>
                    </a:cubicBezTo>
                    <a:lnTo>
                      <a:pt x="19467" y="23679"/>
                    </a:lnTo>
                    <a:cubicBezTo>
                      <a:pt x="19274" y="24506"/>
                      <a:pt x="19081" y="25917"/>
                      <a:pt x="20116" y="25917"/>
                    </a:cubicBezTo>
                    <a:cubicBezTo>
                      <a:pt x="20156" y="25917"/>
                      <a:pt x="20197" y="25915"/>
                      <a:pt x="20240" y="25911"/>
                    </a:cubicBezTo>
                    <a:cubicBezTo>
                      <a:pt x="21900" y="25739"/>
                      <a:pt x="22901" y="22019"/>
                      <a:pt x="24304" y="17182"/>
                    </a:cubicBezTo>
                    <a:cubicBezTo>
                      <a:pt x="25735" y="12317"/>
                      <a:pt x="25334" y="1756"/>
                      <a:pt x="19896" y="211"/>
                    </a:cubicBezTo>
                    <a:lnTo>
                      <a:pt x="19696" y="182"/>
                    </a:lnTo>
                    <a:cubicBezTo>
                      <a:pt x="19289" y="86"/>
                      <a:pt x="18674" y="0"/>
                      <a:pt x="179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5"/>
              <p:cNvSpPr/>
              <p:nvPr/>
            </p:nvSpPr>
            <p:spPr>
              <a:xfrm>
                <a:off x="2837675" y="2132825"/>
                <a:ext cx="32925" cy="81625"/>
              </a:xfrm>
              <a:custGeom>
                <a:rect b="b" l="l" r="r" t="t"/>
                <a:pathLst>
                  <a:path extrusionOk="0" h="3265" w="1317">
                    <a:moveTo>
                      <a:pt x="840" y="0"/>
                    </a:moveTo>
                    <a:cubicBezTo>
                      <a:pt x="532" y="0"/>
                      <a:pt x="227" y="678"/>
                      <a:pt x="115" y="1575"/>
                    </a:cubicBezTo>
                    <a:cubicBezTo>
                      <a:pt x="0" y="2463"/>
                      <a:pt x="172" y="3235"/>
                      <a:pt x="458" y="3264"/>
                    </a:cubicBezTo>
                    <a:cubicBezTo>
                      <a:pt x="465" y="3264"/>
                      <a:pt x="471" y="3265"/>
                      <a:pt x="477" y="3265"/>
                    </a:cubicBezTo>
                    <a:cubicBezTo>
                      <a:pt x="787" y="3265"/>
                      <a:pt x="1119" y="2587"/>
                      <a:pt x="1231" y="1690"/>
                    </a:cubicBezTo>
                    <a:cubicBezTo>
                      <a:pt x="1317" y="803"/>
                      <a:pt x="1174" y="30"/>
                      <a:pt x="859" y="1"/>
                    </a:cubicBezTo>
                    <a:cubicBezTo>
                      <a:pt x="853" y="1"/>
                      <a:pt x="846" y="0"/>
                      <a:pt x="8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81" name="Google Shape;1481;p45"/>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 name="Google Shape;1482;p45"/>
          <p:cNvGrpSpPr/>
          <p:nvPr/>
        </p:nvGrpSpPr>
        <p:grpSpPr>
          <a:xfrm>
            <a:off x="153671" y="90047"/>
            <a:ext cx="493797" cy="446228"/>
            <a:chOff x="2679436" y="3270400"/>
            <a:chExt cx="752625" cy="689795"/>
          </a:xfrm>
        </p:grpSpPr>
        <p:sp>
          <p:nvSpPr>
            <p:cNvPr id="1483" name="Google Shape;1483;p45"/>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5"/>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5"/>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5"/>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 name="Google Shape;1487;p45">
            <a:hlinkClick action="ppaction://hlinksldjump" r:id="rId9"/>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1" name="Shape 1491"/>
        <p:cNvGrpSpPr/>
        <p:nvPr/>
      </p:nvGrpSpPr>
      <p:grpSpPr>
        <a:xfrm>
          <a:off x="0" y="0"/>
          <a:ext cx="0" cy="0"/>
          <a:chOff x="0" y="0"/>
          <a:chExt cx="0" cy="0"/>
        </a:xfrm>
      </p:grpSpPr>
      <p:sp>
        <p:nvSpPr>
          <p:cNvPr id="1492" name="Google Shape;1492;p46"/>
          <p:cNvSpPr/>
          <p:nvPr/>
        </p:nvSpPr>
        <p:spPr>
          <a:xfrm flipH="1">
            <a:off x="1916870" y="4404360"/>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6"/>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Spix’s Macaw</a:t>
            </a:r>
            <a:endParaRPr/>
          </a:p>
        </p:txBody>
      </p:sp>
      <p:sp>
        <p:nvSpPr>
          <p:cNvPr id="1495" name="Google Shape;1495;p46"/>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Cause of Extinction:</a:t>
            </a:r>
            <a:r>
              <a:rPr b="1" lang="en">
                <a:solidFill>
                  <a:srgbClr val="FFFFFF"/>
                </a:solidFill>
              </a:rPr>
              <a:t> </a:t>
            </a:r>
            <a:r>
              <a:rPr lang="en"/>
              <a:t>Went extinct in the wild due to habitat destruction, illegal trapping and trade</a:t>
            </a:r>
            <a:endParaRPr/>
          </a:p>
        </p:txBody>
      </p:sp>
      <p:grpSp>
        <p:nvGrpSpPr>
          <p:cNvPr id="1496" name="Google Shape;1496;p46"/>
          <p:cNvGrpSpPr/>
          <p:nvPr/>
        </p:nvGrpSpPr>
        <p:grpSpPr>
          <a:xfrm>
            <a:off x="4005072" y="768096"/>
            <a:ext cx="1140806" cy="1080215"/>
            <a:chOff x="3963749" y="540574"/>
            <a:chExt cx="1216471" cy="1151860"/>
          </a:xfrm>
        </p:grpSpPr>
        <p:sp>
          <p:nvSpPr>
            <p:cNvPr id="1497" name="Google Shape;1497;p46"/>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6"/>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46"/>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6"/>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 name="Google Shape;1501;p46"/>
          <p:cNvGrpSpPr/>
          <p:nvPr/>
        </p:nvGrpSpPr>
        <p:grpSpPr>
          <a:xfrm>
            <a:off x="153671" y="90047"/>
            <a:ext cx="493797" cy="446228"/>
            <a:chOff x="2679436" y="3270400"/>
            <a:chExt cx="752625" cy="689795"/>
          </a:xfrm>
        </p:grpSpPr>
        <p:sp>
          <p:nvSpPr>
            <p:cNvPr id="1502" name="Google Shape;1502;p46"/>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6"/>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6"/>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6"/>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46">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507" name="Google Shape;1507;p46"/>
          <p:cNvSpPr/>
          <p:nvPr/>
        </p:nvSpPr>
        <p:spPr>
          <a:xfrm>
            <a:off x="-41401" y="3451725"/>
            <a:ext cx="4208533" cy="336020"/>
          </a:xfrm>
          <a:custGeom>
            <a:rect b="b" l="l" r="r" t="t"/>
            <a:pathLst>
              <a:path extrusionOk="0" h="28066" w="262869">
                <a:moveTo>
                  <a:pt x="81816" y="1"/>
                </a:moveTo>
                <a:cubicBezTo>
                  <a:pt x="47340" y="1"/>
                  <a:pt x="12100" y="1737"/>
                  <a:pt x="0" y="3840"/>
                </a:cubicBezTo>
                <a:lnTo>
                  <a:pt x="0" y="15399"/>
                </a:lnTo>
                <a:cubicBezTo>
                  <a:pt x="0" y="15399"/>
                  <a:pt x="67260" y="10009"/>
                  <a:pt x="87983" y="9889"/>
                </a:cubicBezTo>
                <a:cubicBezTo>
                  <a:pt x="88451" y="9886"/>
                  <a:pt x="88923" y="9884"/>
                  <a:pt x="89397" y="9884"/>
                </a:cubicBezTo>
                <a:cubicBezTo>
                  <a:pt x="106699" y="9884"/>
                  <a:pt x="127958" y="11981"/>
                  <a:pt x="146379" y="14021"/>
                </a:cubicBezTo>
                <a:cubicBezTo>
                  <a:pt x="165844" y="16178"/>
                  <a:pt x="195791" y="24203"/>
                  <a:pt x="224959" y="26839"/>
                </a:cubicBezTo>
                <a:cubicBezTo>
                  <a:pt x="234292" y="27699"/>
                  <a:pt x="241432" y="28065"/>
                  <a:pt x="246844" y="28065"/>
                </a:cubicBezTo>
                <a:cubicBezTo>
                  <a:pt x="258382" y="28065"/>
                  <a:pt x="262066" y="26402"/>
                  <a:pt x="262392" y="24323"/>
                </a:cubicBezTo>
                <a:cubicBezTo>
                  <a:pt x="262869" y="21620"/>
                  <a:pt x="261798" y="17134"/>
                  <a:pt x="259221" y="17134"/>
                </a:cubicBezTo>
                <a:cubicBezTo>
                  <a:pt x="258886" y="17134"/>
                  <a:pt x="258525" y="17210"/>
                  <a:pt x="258139" y="17375"/>
                </a:cubicBezTo>
                <a:cubicBezTo>
                  <a:pt x="256286" y="18218"/>
                  <a:pt x="253484" y="18378"/>
                  <a:pt x="248634" y="18378"/>
                </a:cubicBezTo>
                <a:cubicBezTo>
                  <a:pt x="245670" y="18378"/>
                  <a:pt x="241941" y="18318"/>
                  <a:pt x="237197" y="18318"/>
                </a:cubicBezTo>
                <a:cubicBezTo>
                  <a:pt x="235909" y="18318"/>
                  <a:pt x="234546" y="18323"/>
                  <a:pt x="233104" y="18334"/>
                </a:cubicBezTo>
                <a:cubicBezTo>
                  <a:pt x="232964" y="18335"/>
                  <a:pt x="232823" y="18335"/>
                  <a:pt x="232680" y="18335"/>
                </a:cubicBezTo>
                <a:cubicBezTo>
                  <a:pt x="217020" y="18335"/>
                  <a:pt x="182469" y="11859"/>
                  <a:pt x="153446" y="4618"/>
                </a:cubicBezTo>
                <a:cubicBezTo>
                  <a:pt x="139952" y="1258"/>
                  <a:pt x="111161" y="1"/>
                  <a:pt x="81816" y="1"/>
                </a:cubicBezTo>
                <a:close/>
              </a:path>
            </a:pathLst>
          </a:custGeom>
          <a:solidFill>
            <a:srgbClr val="432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8" name="Google Shape;1508;p46"/>
          <p:cNvGrpSpPr/>
          <p:nvPr/>
        </p:nvGrpSpPr>
        <p:grpSpPr>
          <a:xfrm>
            <a:off x="2963360" y="2550860"/>
            <a:ext cx="640062" cy="1938293"/>
            <a:chOff x="1492740" y="972740"/>
            <a:chExt cx="640126" cy="1917962"/>
          </a:xfrm>
        </p:grpSpPr>
        <p:sp>
          <p:nvSpPr>
            <p:cNvPr id="1509" name="Google Shape;1509;p46"/>
            <p:cNvSpPr/>
            <p:nvPr/>
          </p:nvSpPr>
          <p:spPr>
            <a:xfrm>
              <a:off x="1597532" y="972740"/>
              <a:ext cx="486942" cy="503172"/>
            </a:xfrm>
            <a:custGeom>
              <a:rect b="b" l="l" r="r" t="t"/>
              <a:pathLst>
                <a:path extrusionOk="0" h="32647" w="31502">
                  <a:moveTo>
                    <a:pt x="17554" y="1"/>
                  </a:moveTo>
                  <a:cubicBezTo>
                    <a:pt x="10902" y="1"/>
                    <a:pt x="8965" y="1764"/>
                    <a:pt x="7003" y="2113"/>
                  </a:cubicBezTo>
                  <a:cubicBezTo>
                    <a:pt x="4943" y="2457"/>
                    <a:pt x="3340" y="1913"/>
                    <a:pt x="3941" y="3229"/>
                  </a:cubicBezTo>
                  <a:cubicBezTo>
                    <a:pt x="4266" y="3940"/>
                    <a:pt x="4957" y="4109"/>
                    <a:pt x="5543" y="4109"/>
                  </a:cubicBezTo>
                  <a:cubicBezTo>
                    <a:pt x="6042" y="4109"/>
                    <a:pt x="6464" y="3987"/>
                    <a:pt x="6517" y="3973"/>
                  </a:cubicBezTo>
                  <a:lnTo>
                    <a:pt x="6517" y="3973"/>
                  </a:lnTo>
                  <a:cubicBezTo>
                    <a:pt x="6517" y="4002"/>
                    <a:pt x="6374" y="4660"/>
                    <a:pt x="5057" y="5347"/>
                  </a:cubicBezTo>
                  <a:cubicBezTo>
                    <a:pt x="3741" y="6063"/>
                    <a:pt x="1423" y="6463"/>
                    <a:pt x="1823" y="7723"/>
                  </a:cubicBezTo>
                  <a:cubicBezTo>
                    <a:pt x="1972" y="8202"/>
                    <a:pt x="2402" y="8352"/>
                    <a:pt x="2884" y="8352"/>
                  </a:cubicBezTo>
                  <a:cubicBezTo>
                    <a:pt x="3697" y="8352"/>
                    <a:pt x="4656" y="7923"/>
                    <a:pt x="4656" y="7923"/>
                  </a:cubicBezTo>
                  <a:lnTo>
                    <a:pt x="4656" y="7923"/>
                  </a:lnTo>
                  <a:cubicBezTo>
                    <a:pt x="4055" y="8953"/>
                    <a:pt x="2081" y="10127"/>
                    <a:pt x="1909" y="10985"/>
                  </a:cubicBezTo>
                  <a:cubicBezTo>
                    <a:pt x="1766" y="11844"/>
                    <a:pt x="3283" y="11872"/>
                    <a:pt x="3283" y="11872"/>
                  </a:cubicBezTo>
                  <a:cubicBezTo>
                    <a:pt x="1308" y="13847"/>
                    <a:pt x="650" y="21059"/>
                    <a:pt x="907" y="24837"/>
                  </a:cubicBezTo>
                  <a:cubicBezTo>
                    <a:pt x="1165" y="28643"/>
                    <a:pt x="907" y="29502"/>
                    <a:pt x="364" y="31076"/>
                  </a:cubicBezTo>
                  <a:cubicBezTo>
                    <a:pt x="0" y="32075"/>
                    <a:pt x="398" y="32647"/>
                    <a:pt x="1124" y="32647"/>
                  </a:cubicBezTo>
                  <a:cubicBezTo>
                    <a:pt x="1542" y="32647"/>
                    <a:pt x="2070" y="32457"/>
                    <a:pt x="2625" y="32049"/>
                  </a:cubicBezTo>
                  <a:cubicBezTo>
                    <a:pt x="3655" y="31190"/>
                    <a:pt x="4485" y="30160"/>
                    <a:pt x="5114" y="28987"/>
                  </a:cubicBezTo>
                  <a:lnTo>
                    <a:pt x="5114" y="28987"/>
                  </a:lnTo>
                  <a:cubicBezTo>
                    <a:pt x="5114" y="28987"/>
                    <a:pt x="5013" y="30784"/>
                    <a:pt x="5858" y="30784"/>
                  </a:cubicBezTo>
                  <a:cubicBezTo>
                    <a:pt x="5911" y="30784"/>
                    <a:pt x="5969" y="30776"/>
                    <a:pt x="6030" y="30761"/>
                  </a:cubicBezTo>
                  <a:cubicBezTo>
                    <a:pt x="7032" y="30532"/>
                    <a:pt x="7890" y="28557"/>
                    <a:pt x="7890" y="28557"/>
                  </a:cubicBezTo>
                  <a:cubicBezTo>
                    <a:pt x="7890" y="28557"/>
                    <a:pt x="8620" y="30139"/>
                    <a:pt x="9497" y="30139"/>
                  </a:cubicBezTo>
                  <a:cubicBezTo>
                    <a:pt x="9571" y="30139"/>
                    <a:pt x="9646" y="30127"/>
                    <a:pt x="9722" y="30103"/>
                  </a:cubicBezTo>
                  <a:cubicBezTo>
                    <a:pt x="10667" y="29817"/>
                    <a:pt x="10838" y="28328"/>
                    <a:pt x="10838" y="28328"/>
                  </a:cubicBezTo>
                  <a:cubicBezTo>
                    <a:pt x="10838" y="28328"/>
                    <a:pt x="11236" y="29708"/>
                    <a:pt x="12237" y="29708"/>
                  </a:cubicBezTo>
                  <a:cubicBezTo>
                    <a:pt x="12275" y="29708"/>
                    <a:pt x="12315" y="29706"/>
                    <a:pt x="12355" y="29702"/>
                  </a:cubicBezTo>
                  <a:cubicBezTo>
                    <a:pt x="13414" y="29588"/>
                    <a:pt x="13786" y="28185"/>
                    <a:pt x="13786" y="28185"/>
                  </a:cubicBezTo>
                  <a:cubicBezTo>
                    <a:pt x="13786" y="28185"/>
                    <a:pt x="13946" y="29708"/>
                    <a:pt x="14938" y="29708"/>
                  </a:cubicBezTo>
                  <a:cubicBezTo>
                    <a:pt x="14973" y="29708"/>
                    <a:pt x="15008" y="29706"/>
                    <a:pt x="15045" y="29702"/>
                  </a:cubicBezTo>
                  <a:cubicBezTo>
                    <a:pt x="15188" y="29674"/>
                    <a:pt x="15331" y="29616"/>
                    <a:pt x="15475" y="29559"/>
                  </a:cubicBezTo>
                  <a:cubicBezTo>
                    <a:pt x="16219" y="29101"/>
                    <a:pt x="16505" y="27842"/>
                    <a:pt x="16505" y="27842"/>
                  </a:cubicBezTo>
                  <a:lnTo>
                    <a:pt x="16505" y="27842"/>
                  </a:lnTo>
                  <a:cubicBezTo>
                    <a:pt x="16505" y="27842"/>
                    <a:pt x="16451" y="29707"/>
                    <a:pt x="17525" y="29707"/>
                  </a:cubicBezTo>
                  <a:cubicBezTo>
                    <a:pt x="17556" y="29707"/>
                    <a:pt x="17588" y="29705"/>
                    <a:pt x="17621" y="29702"/>
                  </a:cubicBezTo>
                  <a:cubicBezTo>
                    <a:pt x="18794" y="29559"/>
                    <a:pt x="18737" y="27928"/>
                    <a:pt x="18737" y="27928"/>
                  </a:cubicBezTo>
                  <a:lnTo>
                    <a:pt x="18737" y="27928"/>
                  </a:lnTo>
                  <a:cubicBezTo>
                    <a:pt x="18737" y="27928"/>
                    <a:pt x="19551" y="29678"/>
                    <a:pt x="20354" y="29678"/>
                  </a:cubicBezTo>
                  <a:cubicBezTo>
                    <a:pt x="20416" y="29678"/>
                    <a:pt x="20478" y="29668"/>
                    <a:pt x="20540" y="29645"/>
                  </a:cubicBezTo>
                  <a:cubicBezTo>
                    <a:pt x="21399" y="29359"/>
                    <a:pt x="21055" y="28014"/>
                    <a:pt x="20998" y="27842"/>
                  </a:cubicBezTo>
                  <a:cubicBezTo>
                    <a:pt x="20998" y="27842"/>
                    <a:pt x="20884" y="20687"/>
                    <a:pt x="22257" y="18884"/>
                  </a:cubicBezTo>
                  <a:cubicBezTo>
                    <a:pt x="23631" y="17052"/>
                    <a:pt x="30757" y="12960"/>
                    <a:pt x="31158" y="9239"/>
                  </a:cubicBezTo>
                  <a:cubicBezTo>
                    <a:pt x="31501" y="6149"/>
                    <a:pt x="28181" y="2027"/>
                    <a:pt x="22629" y="568"/>
                  </a:cubicBezTo>
                  <a:cubicBezTo>
                    <a:pt x="21399" y="253"/>
                    <a:pt x="20168" y="53"/>
                    <a:pt x="18909" y="24"/>
                  </a:cubicBezTo>
                  <a:cubicBezTo>
                    <a:pt x="18437" y="8"/>
                    <a:pt x="17986" y="1"/>
                    <a:pt x="17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 name="Google Shape;1510;p46"/>
            <p:cNvGrpSpPr/>
            <p:nvPr/>
          </p:nvGrpSpPr>
          <p:grpSpPr>
            <a:xfrm>
              <a:off x="1492740" y="972740"/>
              <a:ext cx="640126" cy="1917962"/>
              <a:chOff x="2254575" y="1944800"/>
              <a:chExt cx="1035300" cy="3111050"/>
            </a:xfrm>
          </p:grpSpPr>
          <p:sp>
            <p:nvSpPr>
              <p:cNvPr id="1511" name="Google Shape;1511;p46"/>
              <p:cNvSpPr/>
              <p:nvPr/>
            </p:nvSpPr>
            <p:spPr>
              <a:xfrm>
                <a:off x="2254575" y="3735350"/>
                <a:ext cx="313375" cy="1320500"/>
              </a:xfrm>
              <a:custGeom>
                <a:rect b="b" l="l" r="r" t="t"/>
                <a:pathLst>
                  <a:path extrusionOk="0" h="52820" w="12535">
                    <a:moveTo>
                      <a:pt x="10000" y="1"/>
                    </a:moveTo>
                    <a:cubicBezTo>
                      <a:pt x="8335" y="1"/>
                      <a:pt x="6079" y="2092"/>
                      <a:pt x="3949" y="10883"/>
                    </a:cubicBezTo>
                    <a:cubicBezTo>
                      <a:pt x="1" y="27177"/>
                      <a:pt x="1374" y="52819"/>
                      <a:pt x="3739" y="52819"/>
                    </a:cubicBezTo>
                    <a:cubicBezTo>
                      <a:pt x="3808" y="52819"/>
                      <a:pt x="3878" y="52797"/>
                      <a:pt x="3949" y="52753"/>
                    </a:cubicBezTo>
                    <a:cubicBezTo>
                      <a:pt x="4579" y="52295"/>
                      <a:pt x="4979" y="51579"/>
                      <a:pt x="5208" y="50520"/>
                    </a:cubicBezTo>
                    <a:cubicBezTo>
                      <a:pt x="5867" y="47515"/>
                      <a:pt x="5294" y="41706"/>
                      <a:pt x="5981" y="32089"/>
                    </a:cubicBezTo>
                    <a:cubicBezTo>
                      <a:pt x="6410" y="25994"/>
                      <a:pt x="7841" y="19011"/>
                      <a:pt x="9272" y="13287"/>
                    </a:cubicBezTo>
                    <a:cubicBezTo>
                      <a:pt x="10904" y="6676"/>
                      <a:pt x="12535" y="1724"/>
                      <a:pt x="12535" y="1724"/>
                    </a:cubicBezTo>
                    <a:cubicBezTo>
                      <a:pt x="12535" y="1724"/>
                      <a:pt x="11511" y="1"/>
                      <a:pt x="100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6"/>
              <p:cNvSpPr/>
              <p:nvPr/>
            </p:nvSpPr>
            <p:spPr>
              <a:xfrm>
                <a:off x="2254575" y="3734975"/>
                <a:ext cx="313375" cy="1320875"/>
              </a:xfrm>
              <a:custGeom>
                <a:rect b="b" l="l" r="r" t="t"/>
                <a:pathLst>
                  <a:path extrusionOk="0" h="52835" w="12535">
                    <a:moveTo>
                      <a:pt x="10009" y="0"/>
                    </a:moveTo>
                    <a:cubicBezTo>
                      <a:pt x="8343" y="0"/>
                      <a:pt x="6083" y="2091"/>
                      <a:pt x="3949" y="10898"/>
                    </a:cubicBezTo>
                    <a:cubicBezTo>
                      <a:pt x="1" y="27219"/>
                      <a:pt x="1374" y="52834"/>
                      <a:pt x="3739" y="52834"/>
                    </a:cubicBezTo>
                    <a:cubicBezTo>
                      <a:pt x="3808" y="52834"/>
                      <a:pt x="3878" y="52812"/>
                      <a:pt x="3949" y="52768"/>
                    </a:cubicBezTo>
                    <a:cubicBezTo>
                      <a:pt x="4579" y="52338"/>
                      <a:pt x="4979" y="51623"/>
                      <a:pt x="5208" y="50535"/>
                    </a:cubicBezTo>
                    <a:lnTo>
                      <a:pt x="5208" y="50535"/>
                    </a:lnTo>
                    <a:cubicBezTo>
                      <a:pt x="5064" y="50580"/>
                      <a:pt x="4917" y="50606"/>
                      <a:pt x="4777" y="50606"/>
                    </a:cubicBezTo>
                    <a:cubicBezTo>
                      <a:pt x="4470" y="50606"/>
                      <a:pt x="4192" y="50486"/>
                      <a:pt x="4035" y="50192"/>
                    </a:cubicBezTo>
                    <a:cubicBezTo>
                      <a:pt x="3921" y="49963"/>
                      <a:pt x="3892" y="49677"/>
                      <a:pt x="3921" y="49419"/>
                    </a:cubicBezTo>
                    <a:cubicBezTo>
                      <a:pt x="3921" y="45355"/>
                      <a:pt x="3921" y="41263"/>
                      <a:pt x="3921" y="37199"/>
                    </a:cubicBezTo>
                    <a:cubicBezTo>
                      <a:pt x="3949" y="32505"/>
                      <a:pt x="3949" y="27754"/>
                      <a:pt x="4922" y="23175"/>
                    </a:cubicBezTo>
                    <a:cubicBezTo>
                      <a:pt x="5638" y="19598"/>
                      <a:pt x="7126" y="16221"/>
                      <a:pt x="9272" y="13273"/>
                    </a:cubicBezTo>
                    <a:cubicBezTo>
                      <a:pt x="10904" y="6662"/>
                      <a:pt x="12535" y="1711"/>
                      <a:pt x="12535" y="1711"/>
                    </a:cubicBezTo>
                    <a:cubicBezTo>
                      <a:pt x="12535" y="1711"/>
                      <a:pt x="11515" y="0"/>
                      <a:pt x="10009" y="0"/>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6"/>
              <p:cNvSpPr/>
              <p:nvPr/>
            </p:nvSpPr>
            <p:spPr>
              <a:xfrm>
                <a:off x="2781150" y="2633675"/>
                <a:ext cx="311975" cy="935175"/>
              </a:xfrm>
              <a:custGeom>
                <a:rect b="b" l="l" r="r" t="t"/>
                <a:pathLst>
                  <a:path extrusionOk="0" h="37407" w="12479">
                    <a:moveTo>
                      <a:pt x="6554" y="1"/>
                    </a:moveTo>
                    <a:lnTo>
                      <a:pt x="6554" y="1"/>
                    </a:lnTo>
                    <a:cubicBezTo>
                      <a:pt x="6554" y="1"/>
                      <a:pt x="11076" y="7642"/>
                      <a:pt x="9473" y="18947"/>
                    </a:cubicBezTo>
                    <a:cubicBezTo>
                      <a:pt x="7871" y="30223"/>
                      <a:pt x="0" y="37406"/>
                      <a:pt x="0" y="37406"/>
                    </a:cubicBezTo>
                    <a:cubicBezTo>
                      <a:pt x="9531" y="35031"/>
                      <a:pt x="12478" y="23726"/>
                      <a:pt x="12021" y="12851"/>
                    </a:cubicBezTo>
                    <a:cubicBezTo>
                      <a:pt x="11591" y="2004"/>
                      <a:pt x="7728" y="459"/>
                      <a:pt x="7728" y="459"/>
                    </a:cubicBezTo>
                    <a:lnTo>
                      <a:pt x="65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6"/>
              <p:cNvSpPr/>
              <p:nvPr/>
            </p:nvSpPr>
            <p:spPr>
              <a:xfrm>
                <a:off x="2388525" y="3424725"/>
                <a:ext cx="551475" cy="413250"/>
              </a:xfrm>
              <a:custGeom>
                <a:rect b="b" l="l" r="r" t="t"/>
                <a:pathLst>
                  <a:path extrusionOk="0" h="16530" w="22059">
                    <a:moveTo>
                      <a:pt x="20559" y="0"/>
                    </a:moveTo>
                    <a:cubicBezTo>
                      <a:pt x="11944" y="0"/>
                      <a:pt x="1" y="16530"/>
                      <a:pt x="4429" y="16530"/>
                    </a:cubicBezTo>
                    <a:cubicBezTo>
                      <a:pt x="4962" y="16530"/>
                      <a:pt x="5733" y="16290"/>
                      <a:pt x="6776" y="15752"/>
                    </a:cubicBezTo>
                    <a:cubicBezTo>
                      <a:pt x="16965" y="10486"/>
                      <a:pt x="22059" y="183"/>
                      <a:pt x="22059" y="183"/>
                    </a:cubicBezTo>
                    <a:cubicBezTo>
                      <a:pt x="21574" y="59"/>
                      <a:pt x="21072" y="0"/>
                      <a:pt x="205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6"/>
              <p:cNvSpPr/>
              <p:nvPr/>
            </p:nvSpPr>
            <p:spPr>
              <a:xfrm>
                <a:off x="2351150" y="2529000"/>
                <a:ext cx="761300" cy="1163550"/>
              </a:xfrm>
              <a:custGeom>
                <a:rect b="b" l="l" r="r" t="t"/>
                <a:pathLst>
                  <a:path extrusionOk="0" h="46542" w="30452">
                    <a:moveTo>
                      <a:pt x="16991" y="1"/>
                    </a:moveTo>
                    <a:cubicBezTo>
                      <a:pt x="11736" y="1"/>
                      <a:pt x="5509" y="3012"/>
                      <a:pt x="3807" y="9253"/>
                    </a:cubicBezTo>
                    <a:cubicBezTo>
                      <a:pt x="1059" y="19327"/>
                      <a:pt x="0" y="41507"/>
                      <a:pt x="258" y="45027"/>
                    </a:cubicBezTo>
                    <a:cubicBezTo>
                      <a:pt x="338" y="46015"/>
                      <a:pt x="1645" y="46542"/>
                      <a:pt x="3641" y="46542"/>
                    </a:cubicBezTo>
                    <a:cubicBezTo>
                      <a:pt x="8813" y="46542"/>
                      <a:pt x="18605" y="43002"/>
                      <a:pt x="23583" y="34782"/>
                    </a:cubicBezTo>
                    <a:cubicBezTo>
                      <a:pt x="30451" y="23420"/>
                      <a:pt x="27503" y="9196"/>
                      <a:pt x="24298" y="3358"/>
                    </a:cubicBezTo>
                    <a:cubicBezTo>
                      <a:pt x="23078" y="1136"/>
                      <a:pt x="20218" y="1"/>
                      <a:pt x="169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6"/>
              <p:cNvSpPr/>
              <p:nvPr/>
            </p:nvSpPr>
            <p:spPr>
              <a:xfrm>
                <a:off x="2423289" y="1944800"/>
                <a:ext cx="787550" cy="816175"/>
              </a:xfrm>
              <a:custGeom>
                <a:rect b="b" l="l" r="r" t="t"/>
                <a:pathLst>
                  <a:path extrusionOk="0" h="32647" w="31502">
                    <a:moveTo>
                      <a:pt x="17554" y="1"/>
                    </a:moveTo>
                    <a:cubicBezTo>
                      <a:pt x="10902" y="1"/>
                      <a:pt x="8965" y="1764"/>
                      <a:pt x="7003" y="2113"/>
                    </a:cubicBezTo>
                    <a:cubicBezTo>
                      <a:pt x="4943" y="2457"/>
                      <a:pt x="3340" y="1913"/>
                      <a:pt x="3941" y="3229"/>
                    </a:cubicBezTo>
                    <a:cubicBezTo>
                      <a:pt x="4266" y="3940"/>
                      <a:pt x="4957" y="4109"/>
                      <a:pt x="5543" y="4109"/>
                    </a:cubicBezTo>
                    <a:cubicBezTo>
                      <a:pt x="6042" y="4109"/>
                      <a:pt x="6464" y="3987"/>
                      <a:pt x="6517" y="3973"/>
                    </a:cubicBezTo>
                    <a:lnTo>
                      <a:pt x="6517" y="3973"/>
                    </a:lnTo>
                    <a:cubicBezTo>
                      <a:pt x="6517" y="4002"/>
                      <a:pt x="6374" y="4660"/>
                      <a:pt x="5057" y="5347"/>
                    </a:cubicBezTo>
                    <a:cubicBezTo>
                      <a:pt x="3741" y="6063"/>
                      <a:pt x="1423" y="6463"/>
                      <a:pt x="1823" y="7723"/>
                    </a:cubicBezTo>
                    <a:cubicBezTo>
                      <a:pt x="1972" y="8202"/>
                      <a:pt x="2402" y="8352"/>
                      <a:pt x="2884" y="8352"/>
                    </a:cubicBezTo>
                    <a:cubicBezTo>
                      <a:pt x="3697" y="8352"/>
                      <a:pt x="4656" y="7923"/>
                      <a:pt x="4656" y="7923"/>
                    </a:cubicBezTo>
                    <a:lnTo>
                      <a:pt x="4656" y="7923"/>
                    </a:lnTo>
                    <a:cubicBezTo>
                      <a:pt x="4055" y="8953"/>
                      <a:pt x="2081" y="10127"/>
                      <a:pt x="1909" y="10985"/>
                    </a:cubicBezTo>
                    <a:cubicBezTo>
                      <a:pt x="1766" y="11844"/>
                      <a:pt x="3283" y="11872"/>
                      <a:pt x="3283" y="11872"/>
                    </a:cubicBezTo>
                    <a:cubicBezTo>
                      <a:pt x="1308" y="13847"/>
                      <a:pt x="650" y="21059"/>
                      <a:pt x="907" y="24837"/>
                    </a:cubicBezTo>
                    <a:cubicBezTo>
                      <a:pt x="1165" y="28643"/>
                      <a:pt x="907" y="29502"/>
                      <a:pt x="364" y="31076"/>
                    </a:cubicBezTo>
                    <a:cubicBezTo>
                      <a:pt x="0" y="32075"/>
                      <a:pt x="398" y="32647"/>
                      <a:pt x="1124" y="32647"/>
                    </a:cubicBezTo>
                    <a:cubicBezTo>
                      <a:pt x="1542" y="32647"/>
                      <a:pt x="2070" y="32457"/>
                      <a:pt x="2625" y="32049"/>
                    </a:cubicBezTo>
                    <a:cubicBezTo>
                      <a:pt x="3655" y="31190"/>
                      <a:pt x="4485" y="30160"/>
                      <a:pt x="5114" y="28987"/>
                    </a:cubicBezTo>
                    <a:lnTo>
                      <a:pt x="5114" y="28987"/>
                    </a:lnTo>
                    <a:cubicBezTo>
                      <a:pt x="5114" y="28987"/>
                      <a:pt x="5013" y="30784"/>
                      <a:pt x="5858" y="30784"/>
                    </a:cubicBezTo>
                    <a:cubicBezTo>
                      <a:pt x="5911" y="30784"/>
                      <a:pt x="5969" y="30776"/>
                      <a:pt x="6030" y="30761"/>
                    </a:cubicBezTo>
                    <a:cubicBezTo>
                      <a:pt x="7032" y="30532"/>
                      <a:pt x="7890" y="28557"/>
                      <a:pt x="7890" y="28557"/>
                    </a:cubicBezTo>
                    <a:cubicBezTo>
                      <a:pt x="7890" y="28557"/>
                      <a:pt x="8620" y="30139"/>
                      <a:pt x="9497" y="30139"/>
                    </a:cubicBezTo>
                    <a:cubicBezTo>
                      <a:pt x="9571" y="30139"/>
                      <a:pt x="9646" y="30127"/>
                      <a:pt x="9722" y="30103"/>
                    </a:cubicBezTo>
                    <a:cubicBezTo>
                      <a:pt x="10667" y="29817"/>
                      <a:pt x="10838" y="28328"/>
                      <a:pt x="10838" y="28328"/>
                    </a:cubicBezTo>
                    <a:cubicBezTo>
                      <a:pt x="10838" y="28328"/>
                      <a:pt x="11236" y="29708"/>
                      <a:pt x="12237" y="29708"/>
                    </a:cubicBezTo>
                    <a:cubicBezTo>
                      <a:pt x="12275" y="29708"/>
                      <a:pt x="12315" y="29706"/>
                      <a:pt x="12355" y="29702"/>
                    </a:cubicBezTo>
                    <a:cubicBezTo>
                      <a:pt x="13414" y="29588"/>
                      <a:pt x="13786" y="28185"/>
                      <a:pt x="13786" y="28185"/>
                    </a:cubicBezTo>
                    <a:cubicBezTo>
                      <a:pt x="13786" y="28185"/>
                      <a:pt x="13946" y="29708"/>
                      <a:pt x="14938" y="29708"/>
                    </a:cubicBezTo>
                    <a:cubicBezTo>
                      <a:pt x="14973" y="29708"/>
                      <a:pt x="15008" y="29706"/>
                      <a:pt x="15045" y="29702"/>
                    </a:cubicBezTo>
                    <a:cubicBezTo>
                      <a:pt x="15188" y="29674"/>
                      <a:pt x="15331" y="29616"/>
                      <a:pt x="15475" y="29559"/>
                    </a:cubicBezTo>
                    <a:cubicBezTo>
                      <a:pt x="16219" y="29101"/>
                      <a:pt x="16505" y="27842"/>
                      <a:pt x="16505" y="27842"/>
                    </a:cubicBezTo>
                    <a:lnTo>
                      <a:pt x="16505" y="27842"/>
                    </a:lnTo>
                    <a:cubicBezTo>
                      <a:pt x="16505" y="27842"/>
                      <a:pt x="16451" y="29707"/>
                      <a:pt x="17525" y="29707"/>
                    </a:cubicBezTo>
                    <a:cubicBezTo>
                      <a:pt x="17556" y="29707"/>
                      <a:pt x="17588" y="29705"/>
                      <a:pt x="17621" y="29702"/>
                    </a:cubicBezTo>
                    <a:cubicBezTo>
                      <a:pt x="18794" y="29559"/>
                      <a:pt x="18737" y="27928"/>
                      <a:pt x="18737" y="27928"/>
                    </a:cubicBezTo>
                    <a:lnTo>
                      <a:pt x="18737" y="27928"/>
                    </a:lnTo>
                    <a:cubicBezTo>
                      <a:pt x="18737" y="27928"/>
                      <a:pt x="19551" y="29678"/>
                      <a:pt x="20354" y="29678"/>
                    </a:cubicBezTo>
                    <a:cubicBezTo>
                      <a:pt x="20416" y="29678"/>
                      <a:pt x="20478" y="29668"/>
                      <a:pt x="20540" y="29645"/>
                    </a:cubicBezTo>
                    <a:cubicBezTo>
                      <a:pt x="21399" y="29359"/>
                      <a:pt x="21055" y="28014"/>
                      <a:pt x="20998" y="27842"/>
                    </a:cubicBezTo>
                    <a:cubicBezTo>
                      <a:pt x="20998" y="27842"/>
                      <a:pt x="20884" y="20687"/>
                      <a:pt x="22257" y="18884"/>
                    </a:cubicBezTo>
                    <a:cubicBezTo>
                      <a:pt x="23631" y="17052"/>
                      <a:pt x="30757" y="12960"/>
                      <a:pt x="31158" y="9239"/>
                    </a:cubicBezTo>
                    <a:cubicBezTo>
                      <a:pt x="31501" y="6149"/>
                      <a:pt x="28181" y="2027"/>
                      <a:pt x="22629" y="568"/>
                    </a:cubicBezTo>
                    <a:cubicBezTo>
                      <a:pt x="21399" y="253"/>
                      <a:pt x="20168" y="53"/>
                      <a:pt x="18909" y="24"/>
                    </a:cubicBezTo>
                    <a:cubicBezTo>
                      <a:pt x="18437" y="8"/>
                      <a:pt x="17986" y="1"/>
                      <a:pt x="17554" y="1"/>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6"/>
              <p:cNvSpPr/>
              <p:nvPr/>
            </p:nvSpPr>
            <p:spPr>
              <a:xfrm>
                <a:off x="2616600" y="2044450"/>
                <a:ext cx="412475" cy="262800"/>
              </a:xfrm>
              <a:custGeom>
                <a:rect b="b" l="l" r="r" t="t"/>
                <a:pathLst>
                  <a:path extrusionOk="0" h="10512" w="16499">
                    <a:moveTo>
                      <a:pt x="9950" y="0"/>
                    </a:moveTo>
                    <a:cubicBezTo>
                      <a:pt x="9740" y="0"/>
                      <a:pt x="9524" y="6"/>
                      <a:pt x="9301" y="16"/>
                    </a:cubicBezTo>
                    <a:cubicBezTo>
                      <a:pt x="3835" y="245"/>
                      <a:pt x="401" y="3994"/>
                      <a:pt x="200" y="4624"/>
                    </a:cubicBezTo>
                    <a:cubicBezTo>
                      <a:pt x="0" y="5225"/>
                      <a:pt x="2089" y="8516"/>
                      <a:pt x="5724" y="9832"/>
                    </a:cubicBezTo>
                    <a:cubicBezTo>
                      <a:pt x="6990" y="10292"/>
                      <a:pt x="8264" y="10511"/>
                      <a:pt x="9465" y="10511"/>
                    </a:cubicBezTo>
                    <a:cubicBezTo>
                      <a:pt x="12908" y="10511"/>
                      <a:pt x="15759" y="8708"/>
                      <a:pt x="16141" y="5568"/>
                    </a:cubicBezTo>
                    <a:cubicBezTo>
                      <a:pt x="16498" y="2850"/>
                      <a:pt x="14906" y="0"/>
                      <a:pt x="99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6"/>
              <p:cNvSpPr/>
              <p:nvPr/>
            </p:nvSpPr>
            <p:spPr>
              <a:xfrm>
                <a:off x="2924250" y="2526075"/>
                <a:ext cx="59500" cy="132950"/>
              </a:xfrm>
              <a:custGeom>
                <a:rect b="b" l="l" r="r" t="t"/>
                <a:pathLst>
                  <a:path extrusionOk="0" h="5318" w="2380">
                    <a:moveTo>
                      <a:pt x="1808" y="1"/>
                    </a:moveTo>
                    <a:cubicBezTo>
                      <a:pt x="1489" y="1"/>
                      <a:pt x="1110" y="47"/>
                      <a:pt x="916" y="241"/>
                    </a:cubicBezTo>
                    <a:cubicBezTo>
                      <a:pt x="573" y="584"/>
                      <a:pt x="0" y="4133"/>
                      <a:pt x="716" y="4992"/>
                    </a:cubicBezTo>
                    <a:cubicBezTo>
                      <a:pt x="901" y="5214"/>
                      <a:pt x="1108" y="5318"/>
                      <a:pt x="1307" y="5318"/>
                    </a:cubicBezTo>
                    <a:cubicBezTo>
                      <a:pt x="1875" y="5318"/>
                      <a:pt x="2380" y="4474"/>
                      <a:pt x="2147" y="3160"/>
                    </a:cubicBezTo>
                    <a:cubicBezTo>
                      <a:pt x="1975" y="2130"/>
                      <a:pt x="2032" y="1042"/>
                      <a:pt x="2347" y="40"/>
                    </a:cubicBezTo>
                    <a:cubicBezTo>
                      <a:pt x="2347" y="40"/>
                      <a:pt x="2103" y="1"/>
                      <a:pt x="18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6"/>
              <p:cNvSpPr/>
              <p:nvPr/>
            </p:nvSpPr>
            <p:spPr>
              <a:xfrm>
                <a:off x="2890625" y="2328875"/>
                <a:ext cx="262600" cy="214675"/>
              </a:xfrm>
              <a:custGeom>
                <a:rect b="b" l="l" r="r" t="t"/>
                <a:pathLst>
                  <a:path extrusionOk="0" h="8587" w="10504">
                    <a:moveTo>
                      <a:pt x="4837" y="1"/>
                    </a:moveTo>
                    <a:cubicBezTo>
                      <a:pt x="3692" y="602"/>
                      <a:pt x="2719" y="1489"/>
                      <a:pt x="2032" y="2605"/>
                    </a:cubicBezTo>
                    <a:cubicBezTo>
                      <a:pt x="945" y="4437"/>
                      <a:pt x="0" y="6612"/>
                      <a:pt x="2032" y="8587"/>
                    </a:cubicBezTo>
                    <a:cubicBezTo>
                      <a:pt x="2032" y="8587"/>
                      <a:pt x="7441" y="8129"/>
                      <a:pt x="10418" y="5839"/>
                    </a:cubicBezTo>
                    <a:cubicBezTo>
                      <a:pt x="10418" y="5839"/>
                      <a:pt x="10503" y="3779"/>
                      <a:pt x="7842" y="2405"/>
                    </a:cubicBezTo>
                    <a:cubicBezTo>
                      <a:pt x="5180" y="1003"/>
                      <a:pt x="4837" y="1"/>
                      <a:pt x="4837" y="1"/>
                    </a:cubicBezTo>
                    <a:close/>
                  </a:path>
                </a:pathLst>
              </a:custGeom>
              <a:solidFill>
                <a:srgbClr val="202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6"/>
              <p:cNvSpPr/>
              <p:nvPr/>
            </p:nvSpPr>
            <p:spPr>
              <a:xfrm>
                <a:off x="2821225" y="2327050"/>
                <a:ext cx="218225" cy="172750"/>
              </a:xfrm>
              <a:custGeom>
                <a:rect b="b" l="l" r="r" t="t"/>
                <a:pathLst>
                  <a:path extrusionOk="0" h="6910" w="8729">
                    <a:moveTo>
                      <a:pt x="3902" y="0"/>
                    </a:moveTo>
                    <a:cubicBezTo>
                      <a:pt x="3030" y="0"/>
                      <a:pt x="2221" y="123"/>
                      <a:pt x="1717" y="503"/>
                    </a:cubicBezTo>
                    <a:cubicBezTo>
                      <a:pt x="544" y="1362"/>
                      <a:pt x="0" y="3136"/>
                      <a:pt x="515" y="4853"/>
                    </a:cubicBezTo>
                    <a:cubicBezTo>
                      <a:pt x="947" y="6378"/>
                      <a:pt x="1808" y="6910"/>
                      <a:pt x="2797" y="6910"/>
                    </a:cubicBezTo>
                    <a:cubicBezTo>
                      <a:pt x="2921" y="6910"/>
                      <a:pt x="3048" y="6901"/>
                      <a:pt x="3177" y="6885"/>
                    </a:cubicBezTo>
                    <a:cubicBezTo>
                      <a:pt x="4350" y="6714"/>
                      <a:pt x="5552" y="5082"/>
                      <a:pt x="6182" y="4052"/>
                    </a:cubicBezTo>
                    <a:cubicBezTo>
                      <a:pt x="6783" y="2993"/>
                      <a:pt x="8271" y="1820"/>
                      <a:pt x="8500" y="1534"/>
                    </a:cubicBezTo>
                    <a:cubicBezTo>
                      <a:pt x="8729" y="1247"/>
                      <a:pt x="7985" y="446"/>
                      <a:pt x="7155" y="332"/>
                    </a:cubicBezTo>
                    <a:cubicBezTo>
                      <a:pt x="6338" y="217"/>
                      <a:pt x="5064" y="0"/>
                      <a:pt x="3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6"/>
              <p:cNvSpPr/>
              <p:nvPr/>
            </p:nvSpPr>
            <p:spPr>
              <a:xfrm>
                <a:off x="3005100" y="2175775"/>
                <a:ext cx="284775" cy="437175"/>
              </a:xfrm>
              <a:custGeom>
                <a:rect b="b" l="l" r="r" t="t"/>
                <a:pathLst>
                  <a:path extrusionOk="0" h="17487" w="11391">
                    <a:moveTo>
                      <a:pt x="7470" y="0"/>
                    </a:moveTo>
                    <a:cubicBezTo>
                      <a:pt x="4780" y="1574"/>
                      <a:pt x="4551" y="3263"/>
                      <a:pt x="2919" y="4522"/>
                    </a:cubicBezTo>
                    <a:cubicBezTo>
                      <a:pt x="1288" y="5781"/>
                      <a:pt x="0" y="5867"/>
                      <a:pt x="172" y="6440"/>
                    </a:cubicBezTo>
                    <a:cubicBezTo>
                      <a:pt x="830" y="8386"/>
                      <a:pt x="5495" y="9044"/>
                      <a:pt x="5667" y="12307"/>
                    </a:cubicBezTo>
                    <a:cubicBezTo>
                      <a:pt x="5867" y="15598"/>
                      <a:pt x="1861" y="17487"/>
                      <a:pt x="1861" y="17487"/>
                    </a:cubicBezTo>
                    <a:cubicBezTo>
                      <a:pt x="4350" y="17401"/>
                      <a:pt x="6726" y="16313"/>
                      <a:pt x="8414" y="14453"/>
                    </a:cubicBezTo>
                    <a:cubicBezTo>
                      <a:pt x="10389" y="12278"/>
                      <a:pt x="11391" y="9388"/>
                      <a:pt x="11133" y="6468"/>
                    </a:cubicBezTo>
                    <a:cubicBezTo>
                      <a:pt x="10933" y="4322"/>
                      <a:pt x="10017" y="2347"/>
                      <a:pt x="8500" y="830"/>
                    </a:cubicBezTo>
                    <a:cubicBezTo>
                      <a:pt x="8185" y="516"/>
                      <a:pt x="7842" y="229"/>
                      <a:pt x="7470" y="0"/>
                    </a:cubicBezTo>
                    <a:close/>
                  </a:path>
                </a:pathLst>
              </a:custGeom>
              <a:solidFill>
                <a:srgbClr val="2C30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6"/>
              <p:cNvSpPr/>
              <p:nvPr/>
            </p:nvSpPr>
            <p:spPr>
              <a:xfrm>
                <a:off x="2263850" y="3551500"/>
                <a:ext cx="436250" cy="789075"/>
              </a:xfrm>
              <a:custGeom>
                <a:rect b="b" l="l" r="r" t="t"/>
                <a:pathLst>
                  <a:path extrusionOk="0" h="31563" w="17450">
                    <a:moveTo>
                      <a:pt x="15105" y="1"/>
                    </a:moveTo>
                    <a:cubicBezTo>
                      <a:pt x="11628" y="1"/>
                      <a:pt x="4851" y="3967"/>
                      <a:pt x="2777" y="7934"/>
                    </a:cubicBezTo>
                    <a:cubicBezTo>
                      <a:pt x="2777" y="7934"/>
                      <a:pt x="344" y="16262"/>
                      <a:pt x="172" y="22959"/>
                    </a:cubicBezTo>
                    <a:cubicBezTo>
                      <a:pt x="1" y="29684"/>
                      <a:pt x="87" y="30371"/>
                      <a:pt x="745" y="31430"/>
                    </a:cubicBezTo>
                    <a:cubicBezTo>
                      <a:pt x="799" y="31520"/>
                      <a:pt x="850" y="31562"/>
                      <a:pt x="903" y="31562"/>
                    </a:cubicBezTo>
                    <a:cubicBezTo>
                      <a:pt x="1350" y="31562"/>
                      <a:pt x="1812" y="28426"/>
                      <a:pt x="3607" y="24991"/>
                    </a:cubicBezTo>
                    <a:cubicBezTo>
                      <a:pt x="4151" y="23960"/>
                      <a:pt x="4752" y="22987"/>
                      <a:pt x="5467" y="22072"/>
                    </a:cubicBezTo>
                    <a:cubicBezTo>
                      <a:pt x="8443" y="18237"/>
                      <a:pt x="13566" y="11540"/>
                      <a:pt x="15970" y="6073"/>
                    </a:cubicBezTo>
                    <a:cubicBezTo>
                      <a:pt x="16485" y="4900"/>
                      <a:pt x="16886" y="3669"/>
                      <a:pt x="17144" y="2410"/>
                    </a:cubicBezTo>
                    <a:cubicBezTo>
                      <a:pt x="17449" y="705"/>
                      <a:pt x="16570" y="1"/>
                      <a:pt x="15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6"/>
              <p:cNvSpPr/>
              <p:nvPr/>
            </p:nvSpPr>
            <p:spPr>
              <a:xfrm>
                <a:off x="2263150" y="3551500"/>
                <a:ext cx="436950" cy="789075"/>
              </a:xfrm>
              <a:custGeom>
                <a:rect b="b" l="l" r="r" t="t"/>
                <a:pathLst>
                  <a:path extrusionOk="0" h="31563" w="17478">
                    <a:moveTo>
                      <a:pt x="15132" y="1"/>
                    </a:moveTo>
                    <a:cubicBezTo>
                      <a:pt x="11653" y="1"/>
                      <a:pt x="4870" y="3967"/>
                      <a:pt x="2776" y="7934"/>
                    </a:cubicBezTo>
                    <a:cubicBezTo>
                      <a:pt x="2776" y="7934"/>
                      <a:pt x="344" y="16262"/>
                      <a:pt x="172" y="22959"/>
                    </a:cubicBezTo>
                    <a:cubicBezTo>
                      <a:pt x="0" y="29684"/>
                      <a:pt x="115" y="30371"/>
                      <a:pt x="744" y="31430"/>
                    </a:cubicBezTo>
                    <a:cubicBezTo>
                      <a:pt x="801" y="31520"/>
                      <a:pt x="855" y="31562"/>
                      <a:pt x="909" y="31562"/>
                    </a:cubicBezTo>
                    <a:cubicBezTo>
                      <a:pt x="1372" y="31562"/>
                      <a:pt x="1812" y="28426"/>
                      <a:pt x="3606" y="24991"/>
                    </a:cubicBezTo>
                    <a:cubicBezTo>
                      <a:pt x="3520" y="24934"/>
                      <a:pt x="3434" y="24876"/>
                      <a:pt x="3349" y="24790"/>
                    </a:cubicBezTo>
                    <a:cubicBezTo>
                      <a:pt x="2662" y="24247"/>
                      <a:pt x="2604" y="23245"/>
                      <a:pt x="2633" y="22358"/>
                    </a:cubicBezTo>
                    <a:cubicBezTo>
                      <a:pt x="2776" y="18151"/>
                      <a:pt x="3806" y="13514"/>
                      <a:pt x="7269" y="11139"/>
                    </a:cubicBezTo>
                    <a:cubicBezTo>
                      <a:pt x="8729" y="10166"/>
                      <a:pt x="10475" y="9679"/>
                      <a:pt x="12049" y="8907"/>
                    </a:cubicBezTo>
                    <a:cubicBezTo>
                      <a:pt x="13508" y="8220"/>
                      <a:pt x="14854" y="7247"/>
                      <a:pt x="15998" y="6073"/>
                    </a:cubicBezTo>
                    <a:cubicBezTo>
                      <a:pt x="16513" y="4900"/>
                      <a:pt x="16914" y="3669"/>
                      <a:pt x="17172" y="2410"/>
                    </a:cubicBezTo>
                    <a:cubicBezTo>
                      <a:pt x="17477" y="705"/>
                      <a:pt x="16598" y="1"/>
                      <a:pt x="15132" y="1"/>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6"/>
              <p:cNvSpPr/>
              <p:nvPr/>
            </p:nvSpPr>
            <p:spPr>
              <a:xfrm>
                <a:off x="2263750" y="2971375"/>
                <a:ext cx="652650" cy="836775"/>
              </a:xfrm>
              <a:custGeom>
                <a:rect b="b" l="l" r="r" t="t"/>
                <a:pathLst>
                  <a:path extrusionOk="0" h="33471" w="26106">
                    <a:moveTo>
                      <a:pt x="25848" y="1"/>
                    </a:moveTo>
                    <a:lnTo>
                      <a:pt x="2981" y="16428"/>
                    </a:lnTo>
                    <a:cubicBezTo>
                      <a:pt x="2981" y="16428"/>
                      <a:pt x="2724" y="21465"/>
                      <a:pt x="1836" y="26846"/>
                    </a:cubicBezTo>
                    <a:cubicBezTo>
                      <a:pt x="996" y="31944"/>
                      <a:pt x="1" y="33471"/>
                      <a:pt x="1555" y="33471"/>
                    </a:cubicBezTo>
                    <a:cubicBezTo>
                      <a:pt x="1641" y="33471"/>
                      <a:pt x="1734" y="33466"/>
                      <a:pt x="1836" y="33457"/>
                    </a:cubicBezTo>
                    <a:cubicBezTo>
                      <a:pt x="3725" y="33285"/>
                      <a:pt x="5729" y="30738"/>
                      <a:pt x="5872" y="30566"/>
                    </a:cubicBezTo>
                    <a:lnTo>
                      <a:pt x="5872" y="30566"/>
                    </a:lnTo>
                    <a:cubicBezTo>
                      <a:pt x="5757" y="30738"/>
                      <a:pt x="4727" y="32427"/>
                      <a:pt x="5442" y="32656"/>
                    </a:cubicBezTo>
                    <a:cubicBezTo>
                      <a:pt x="5486" y="32670"/>
                      <a:pt x="5537" y="32678"/>
                      <a:pt x="5595" y="32678"/>
                    </a:cubicBezTo>
                    <a:cubicBezTo>
                      <a:pt x="6544" y="32678"/>
                      <a:pt x="9416" y="30772"/>
                      <a:pt x="11195" y="28992"/>
                    </a:cubicBezTo>
                    <a:lnTo>
                      <a:pt x="11195" y="28992"/>
                    </a:lnTo>
                    <a:cubicBezTo>
                      <a:pt x="10851" y="29422"/>
                      <a:pt x="10479" y="30023"/>
                      <a:pt x="10851" y="30280"/>
                    </a:cubicBezTo>
                    <a:cubicBezTo>
                      <a:pt x="10892" y="30309"/>
                      <a:pt x="10956" y="30324"/>
                      <a:pt x="11043" y="30324"/>
                    </a:cubicBezTo>
                    <a:cubicBezTo>
                      <a:pt x="11380" y="30324"/>
                      <a:pt x="12051" y="30095"/>
                      <a:pt x="12941" y="29593"/>
                    </a:cubicBezTo>
                    <a:cubicBezTo>
                      <a:pt x="15144" y="28305"/>
                      <a:pt x="18693" y="25272"/>
                      <a:pt x="21698" y="19863"/>
                    </a:cubicBezTo>
                    <a:cubicBezTo>
                      <a:pt x="22499" y="18403"/>
                      <a:pt x="23158" y="16886"/>
                      <a:pt x="23673" y="15312"/>
                    </a:cubicBezTo>
                    <a:cubicBezTo>
                      <a:pt x="26105" y="7957"/>
                      <a:pt x="25848" y="1"/>
                      <a:pt x="258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6"/>
              <p:cNvSpPr/>
              <p:nvPr/>
            </p:nvSpPr>
            <p:spPr>
              <a:xfrm>
                <a:off x="2264825" y="2970675"/>
                <a:ext cx="651575" cy="836875"/>
              </a:xfrm>
              <a:custGeom>
                <a:rect b="b" l="l" r="r" t="t"/>
                <a:pathLst>
                  <a:path extrusionOk="0" h="33475" w="26063">
                    <a:moveTo>
                      <a:pt x="25834" y="0"/>
                    </a:moveTo>
                    <a:lnTo>
                      <a:pt x="2967" y="16428"/>
                    </a:lnTo>
                    <a:cubicBezTo>
                      <a:pt x="2967" y="16428"/>
                      <a:pt x="2709" y="21465"/>
                      <a:pt x="1822" y="26845"/>
                    </a:cubicBezTo>
                    <a:cubicBezTo>
                      <a:pt x="987" y="31909"/>
                      <a:pt x="0" y="33474"/>
                      <a:pt x="1509" y="33474"/>
                    </a:cubicBezTo>
                    <a:cubicBezTo>
                      <a:pt x="1603" y="33474"/>
                      <a:pt x="1707" y="33468"/>
                      <a:pt x="1822" y="33456"/>
                    </a:cubicBezTo>
                    <a:cubicBezTo>
                      <a:pt x="3682" y="33313"/>
                      <a:pt x="5686" y="30766"/>
                      <a:pt x="5829" y="30566"/>
                    </a:cubicBezTo>
                    <a:lnTo>
                      <a:pt x="5829" y="30566"/>
                    </a:lnTo>
                    <a:cubicBezTo>
                      <a:pt x="5743" y="30737"/>
                      <a:pt x="4713" y="32426"/>
                      <a:pt x="5428" y="32684"/>
                    </a:cubicBezTo>
                    <a:cubicBezTo>
                      <a:pt x="5465" y="32695"/>
                      <a:pt x="5509" y="32701"/>
                      <a:pt x="5559" y="32701"/>
                    </a:cubicBezTo>
                    <a:cubicBezTo>
                      <a:pt x="6468" y="32701"/>
                      <a:pt x="9390" y="30782"/>
                      <a:pt x="11180" y="28992"/>
                    </a:cubicBezTo>
                    <a:lnTo>
                      <a:pt x="11180" y="28992"/>
                    </a:lnTo>
                    <a:cubicBezTo>
                      <a:pt x="10837" y="29450"/>
                      <a:pt x="10465" y="30022"/>
                      <a:pt x="10837" y="30280"/>
                    </a:cubicBezTo>
                    <a:cubicBezTo>
                      <a:pt x="10880" y="30316"/>
                      <a:pt x="10949" y="30335"/>
                      <a:pt x="11042" y="30335"/>
                    </a:cubicBezTo>
                    <a:cubicBezTo>
                      <a:pt x="11384" y="30335"/>
                      <a:pt x="12049" y="30087"/>
                      <a:pt x="12926" y="29593"/>
                    </a:cubicBezTo>
                    <a:cubicBezTo>
                      <a:pt x="12554" y="29535"/>
                      <a:pt x="12211" y="29364"/>
                      <a:pt x="12010" y="29078"/>
                    </a:cubicBezTo>
                    <a:cubicBezTo>
                      <a:pt x="11610" y="28534"/>
                      <a:pt x="11638" y="27790"/>
                      <a:pt x="12068" y="27275"/>
                    </a:cubicBezTo>
                    <a:lnTo>
                      <a:pt x="12068" y="27275"/>
                    </a:lnTo>
                    <a:lnTo>
                      <a:pt x="9149" y="29535"/>
                    </a:lnTo>
                    <a:cubicBezTo>
                      <a:pt x="8920" y="29764"/>
                      <a:pt x="8605" y="29907"/>
                      <a:pt x="8290" y="29993"/>
                    </a:cubicBezTo>
                    <a:cubicBezTo>
                      <a:pt x="8252" y="29998"/>
                      <a:pt x="8214" y="30000"/>
                      <a:pt x="8178" y="30000"/>
                    </a:cubicBezTo>
                    <a:cubicBezTo>
                      <a:pt x="7233" y="30000"/>
                      <a:pt x="6895" y="28610"/>
                      <a:pt x="7088" y="27618"/>
                    </a:cubicBezTo>
                    <a:cubicBezTo>
                      <a:pt x="7431" y="25758"/>
                      <a:pt x="8376" y="24041"/>
                      <a:pt x="9750" y="22724"/>
                    </a:cubicBezTo>
                    <a:cubicBezTo>
                      <a:pt x="10923" y="21608"/>
                      <a:pt x="12468" y="20721"/>
                      <a:pt x="12955" y="19147"/>
                    </a:cubicBezTo>
                    <a:cubicBezTo>
                      <a:pt x="13285" y="19281"/>
                      <a:pt x="13625" y="19345"/>
                      <a:pt x="13961" y="19345"/>
                    </a:cubicBezTo>
                    <a:cubicBezTo>
                      <a:pt x="15052" y="19345"/>
                      <a:pt x="16088" y="18674"/>
                      <a:pt x="16504" y="17601"/>
                    </a:cubicBezTo>
                    <a:cubicBezTo>
                      <a:pt x="16786" y="17669"/>
                      <a:pt x="17069" y="17702"/>
                      <a:pt x="17347" y="17702"/>
                    </a:cubicBezTo>
                    <a:cubicBezTo>
                      <a:pt x="18822" y="17702"/>
                      <a:pt x="20181" y="16784"/>
                      <a:pt x="20711" y="15340"/>
                    </a:cubicBezTo>
                    <a:lnTo>
                      <a:pt x="20711" y="15340"/>
                    </a:lnTo>
                    <a:cubicBezTo>
                      <a:pt x="20598" y="15699"/>
                      <a:pt x="20907" y="15819"/>
                      <a:pt x="21359" y="15819"/>
                    </a:cubicBezTo>
                    <a:cubicBezTo>
                      <a:pt x="22171" y="15819"/>
                      <a:pt x="23444" y="15432"/>
                      <a:pt x="23573" y="15340"/>
                    </a:cubicBezTo>
                    <a:lnTo>
                      <a:pt x="23630" y="15340"/>
                    </a:lnTo>
                    <a:cubicBezTo>
                      <a:pt x="26062" y="7985"/>
                      <a:pt x="25834" y="1"/>
                      <a:pt x="25834" y="0"/>
                    </a:cubicBezTo>
                    <a:close/>
                  </a:path>
                </a:pathLst>
              </a:custGeom>
              <a:solidFill>
                <a:srgbClr val="000000">
                  <a:alpha val="32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6"/>
              <p:cNvSpPr/>
              <p:nvPr/>
            </p:nvSpPr>
            <p:spPr>
              <a:xfrm>
                <a:off x="2306650" y="2677075"/>
                <a:ext cx="643375" cy="853875"/>
              </a:xfrm>
              <a:custGeom>
                <a:rect b="b" l="l" r="r" t="t"/>
                <a:pathLst>
                  <a:path extrusionOk="0" h="34155" w="25735">
                    <a:moveTo>
                      <a:pt x="17912" y="0"/>
                    </a:moveTo>
                    <a:cubicBezTo>
                      <a:pt x="14607" y="0"/>
                      <a:pt x="8543" y="1610"/>
                      <a:pt x="4728" y="10914"/>
                    </a:cubicBezTo>
                    <a:cubicBezTo>
                      <a:pt x="1" y="22400"/>
                      <a:pt x="461" y="34155"/>
                      <a:pt x="2670" y="34155"/>
                    </a:cubicBezTo>
                    <a:cubicBezTo>
                      <a:pt x="2735" y="34155"/>
                      <a:pt x="2801" y="34145"/>
                      <a:pt x="2868" y="34125"/>
                    </a:cubicBezTo>
                    <a:cubicBezTo>
                      <a:pt x="5100" y="33466"/>
                      <a:pt x="6073" y="29717"/>
                      <a:pt x="6216" y="29231"/>
                    </a:cubicBezTo>
                    <a:lnTo>
                      <a:pt x="6216" y="29231"/>
                    </a:lnTo>
                    <a:cubicBezTo>
                      <a:pt x="6141" y="29610"/>
                      <a:pt x="5775" y="31971"/>
                      <a:pt x="7165" y="31971"/>
                    </a:cubicBezTo>
                    <a:cubicBezTo>
                      <a:pt x="7350" y="31971"/>
                      <a:pt x="7566" y="31929"/>
                      <a:pt x="7819" y="31835"/>
                    </a:cubicBezTo>
                    <a:cubicBezTo>
                      <a:pt x="8162" y="31663"/>
                      <a:pt x="8477" y="31463"/>
                      <a:pt x="8763" y="31177"/>
                    </a:cubicBezTo>
                    <a:cubicBezTo>
                      <a:pt x="10480" y="29546"/>
                      <a:pt x="11511" y="25740"/>
                      <a:pt x="11511" y="25739"/>
                    </a:cubicBezTo>
                    <a:lnTo>
                      <a:pt x="11511" y="25739"/>
                    </a:lnTo>
                    <a:cubicBezTo>
                      <a:pt x="11511" y="25740"/>
                      <a:pt x="10966" y="29661"/>
                      <a:pt x="12275" y="29661"/>
                    </a:cubicBezTo>
                    <a:cubicBezTo>
                      <a:pt x="12340" y="29661"/>
                      <a:pt x="12409" y="29652"/>
                      <a:pt x="12484" y="29631"/>
                    </a:cubicBezTo>
                    <a:cubicBezTo>
                      <a:pt x="14086" y="29174"/>
                      <a:pt x="16032" y="23967"/>
                      <a:pt x="16033" y="23965"/>
                    </a:cubicBezTo>
                    <a:lnTo>
                      <a:pt x="16033" y="23965"/>
                    </a:lnTo>
                    <a:cubicBezTo>
                      <a:pt x="16032" y="23966"/>
                      <a:pt x="14715" y="28030"/>
                      <a:pt x="16492" y="28030"/>
                    </a:cubicBezTo>
                    <a:cubicBezTo>
                      <a:pt x="16510" y="28030"/>
                      <a:pt x="16529" y="28030"/>
                      <a:pt x="16548" y="28029"/>
                    </a:cubicBezTo>
                    <a:cubicBezTo>
                      <a:pt x="18007" y="27971"/>
                      <a:pt x="19066" y="24966"/>
                      <a:pt x="19467" y="23679"/>
                    </a:cubicBezTo>
                    <a:lnTo>
                      <a:pt x="19467" y="23679"/>
                    </a:lnTo>
                    <a:cubicBezTo>
                      <a:pt x="19274" y="24506"/>
                      <a:pt x="19081" y="25917"/>
                      <a:pt x="20116" y="25917"/>
                    </a:cubicBezTo>
                    <a:cubicBezTo>
                      <a:pt x="20156" y="25917"/>
                      <a:pt x="20197" y="25915"/>
                      <a:pt x="20240" y="25911"/>
                    </a:cubicBezTo>
                    <a:cubicBezTo>
                      <a:pt x="21900" y="25739"/>
                      <a:pt x="22901" y="22019"/>
                      <a:pt x="24304" y="17182"/>
                    </a:cubicBezTo>
                    <a:cubicBezTo>
                      <a:pt x="25735" y="12317"/>
                      <a:pt x="25334" y="1756"/>
                      <a:pt x="19896" y="211"/>
                    </a:cubicBezTo>
                    <a:lnTo>
                      <a:pt x="19696" y="182"/>
                    </a:lnTo>
                    <a:cubicBezTo>
                      <a:pt x="19289" y="86"/>
                      <a:pt x="18674" y="0"/>
                      <a:pt x="179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6"/>
              <p:cNvSpPr/>
              <p:nvPr/>
            </p:nvSpPr>
            <p:spPr>
              <a:xfrm>
                <a:off x="2837675" y="2132825"/>
                <a:ext cx="32925" cy="81625"/>
              </a:xfrm>
              <a:custGeom>
                <a:rect b="b" l="l" r="r" t="t"/>
                <a:pathLst>
                  <a:path extrusionOk="0" h="3265" w="1317">
                    <a:moveTo>
                      <a:pt x="840" y="0"/>
                    </a:moveTo>
                    <a:cubicBezTo>
                      <a:pt x="532" y="0"/>
                      <a:pt x="227" y="678"/>
                      <a:pt x="115" y="1575"/>
                    </a:cubicBezTo>
                    <a:cubicBezTo>
                      <a:pt x="0" y="2463"/>
                      <a:pt x="172" y="3235"/>
                      <a:pt x="458" y="3264"/>
                    </a:cubicBezTo>
                    <a:cubicBezTo>
                      <a:pt x="465" y="3264"/>
                      <a:pt x="471" y="3265"/>
                      <a:pt x="477" y="3265"/>
                    </a:cubicBezTo>
                    <a:cubicBezTo>
                      <a:pt x="787" y="3265"/>
                      <a:pt x="1119" y="2587"/>
                      <a:pt x="1231" y="1690"/>
                    </a:cubicBezTo>
                    <a:cubicBezTo>
                      <a:pt x="1317" y="803"/>
                      <a:pt x="1174" y="30"/>
                      <a:pt x="859" y="1"/>
                    </a:cubicBezTo>
                    <a:cubicBezTo>
                      <a:pt x="853" y="1"/>
                      <a:pt x="846" y="0"/>
                      <a:pt x="8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28" name="Google Shape;1528;p46"/>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6">
            <a:hlinkClick action="ppaction://hlinksldjump" r:id="rId4"/>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496"/>
                                        </p:tgtEl>
                                        <p:attrNameLst>
                                          <p:attrName>style.visibility</p:attrName>
                                        </p:attrNameLst>
                                      </p:cBhvr>
                                      <p:to>
                                        <p:strVal val="visible"/>
                                      </p:to>
                                    </p:set>
                                    <p:anim calcmode="lin" valueType="num">
                                      <p:cBhvr additive="base">
                                        <p:cTn dur="500"/>
                                        <p:tgtEl>
                                          <p:spTgt spid="1496"/>
                                        </p:tgtEl>
                                        <p:attrNameLst>
                                          <p:attrName>ppt_w</p:attrName>
                                        </p:attrNameLst>
                                      </p:cBhvr>
                                      <p:tavLst>
                                        <p:tav fmla="" tm="0">
                                          <p:val>
                                            <p:strVal val="0"/>
                                          </p:val>
                                        </p:tav>
                                        <p:tav fmla="" tm="100000">
                                          <p:val>
                                            <p:strVal val="#ppt_w"/>
                                          </p:val>
                                        </p:tav>
                                      </p:tavLst>
                                    </p:anim>
                                    <p:anim calcmode="lin" valueType="num">
                                      <p:cBhvr additive="base">
                                        <p:cTn dur="500"/>
                                        <p:tgtEl>
                                          <p:spTgt spid="149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3" name="Shape 1533"/>
        <p:cNvGrpSpPr/>
        <p:nvPr/>
      </p:nvGrpSpPr>
      <p:grpSpPr>
        <a:xfrm>
          <a:off x="0" y="0"/>
          <a:ext cx="0" cy="0"/>
          <a:chOff x="0" y="0"/>
          <a:chExt cx="0" cy="0"/>
        </a:xfrm>
      </p:grpSpPr>
      <p:sp>
        <p:nvSpPr>
          <p:cNvPr id="1534" name="Google Shape;1534;p47"/>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7"/>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Red Fox</a:t>
            </a:r>
            <a:endParaRPr/>
          </a:p>
        </p:txBody>
      </p:sp>
      <p:sp>
        <p:nvSpPr>
          <p:cNvPr id="1536" name="Google Shape;1536;p47"/>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Not extinct yet.</a:t>
            </a:r>
            <a:r>
              <a:rPr lang="en">
                <a:solidFill>
                  <a:srgbClr val="FFFFFF"/>
                </a:solidFill>
              </a:rPr>
              <a:t> A</a:t>
            </a:r>
            <a:r>
              <a:rPr lang="en">
                <a:solidFill>
                  <a:srgbClr val="FFFFFF"/>
                </a:solidFill>
              </a:rPr>
              <a:t>dapts well to human areas such as farms, suburban areas and communities</a:t>
            </a:r>
            <a:r>
              <a:rPr lang="en">
                <a:solidFill>
                  <a:srgbClr val="333333"/>
                </a:solidFill>
                <a:highlight>
                  <a:srgbClr val="FFFFFF"/>
                </a:highlight>
              </a:rPr>
              <a:t> </a:t>
            </a:r>
            <a:endParaRPr>
              <a:solidFill>
                <a:srgbClr val="FFFFFF"/>
              </a:solidFill>
            </a:endParaRPr>
          </a:p>
        </p:txBody>
      </p:sp>
      <p:sp>
        <p:nvSpPr>
          <p:cNvPr id="1537" name="Google Shape;1537;p47"/>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7">
            <a:hlinkClick action="ppaction://hlinksldjump" r:id="rId3"/>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1539" name="Google Shape;1539;p47"/>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7">
            <a:hlinkClick action="ppaction://hlinksldjump" r:id="rId4"/>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541" name="Google Shape;1541;p47"/>
          <p:cNvGrpSpPr/>
          <p:nvPr/>
        </p:nvGrpSpPr>
        <p:grpSpPr>
          <a:xfrm>
            <a:off x="4005072" y="768096"/>
            <a:ext cx="1143073" cy="1085672"/>
            <a:chOff x="4117132" y="538920"/>
            <a:chExt cx="909945" cy="861644"/>
          </a:xfrm>
        </p:grpSpPr>
        <p:sp>
          <p:nvSpPr>
            <p:cNvPr id="1542" name="Google Shape;1542;p47"/>
            <p:cNvSpPr/>
            <p:nvPr/>
          </p:nvSpPr>
          <p:spPr>
            <a:xfrm>
              <a:off x="4117132" y="538920"/>
              <a:ext cx="909945" cy="861644"/>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7"/>
            <p:cNvSpPr/>
            <p:nvPr/>
          </p:nvSpPr>
          <p:spPr>
            <a:xfrm>
              <a:off x="4325101" y="708547"/>
              <a:ext cx="493811" cy="522225"/>
            </a:xfrm>
            <a:custGeom>
              <a:rect b="b" l="l" r="r" t="t"/>
              <a:pathLst>
                <a:path extrusionOk="0" h="125686" w="119350">
                  <a:moveTo>
                    <a:pt x="12233" y="0"/>
                  </a:moveTo>
                  <a:cubicBezTo>
                    <a:pt x="9388" y="0"/>
                    <a:pt x="6547" y="1989"/>
                    <a:pt x="8418" y="4692"/>
                  </a:cubicBezTo>
                  <a:cubicBezTo>
                    <a:pt x="17802" y="18313"/>
                    <a:pt x="28396" y="30724"/>
                    <a:pt x="38688" y="43437"/>
                  </a:cubicBezTo>
                  <a:cubicBezTo>
                    <a:pt x="43229" y="48886"/>
                    <a:pt x="47769" y="54334"/>
                    <a:pt x="52007" y="59783"/>
                  </a:cubicBezTo>
                  <a:cubicBezTo>
                    <a:pt x="35056" y="77340"/>
                    <a:pt x="18407" y="95199"/>
                    <a:pt x="2364" y="113664"/>
                  </a:cubicBezTo>
                  <a:cubicBezTo>
                    <a:pt x="1" y="116242"/>
                    <a:pt x="3280" y="118668"/>
                    <a:pt x="6357" y="118668"/>
                  </a:cubicBezTo>
                  <a:cubicBezTo>
                    <a:pt x="7614" y="118668"/>
                    <a:pt x="8838" y="118262"/>
                    <a:pt x="9629" y="117296"/>
                  </a:cubicBezTo>
                  <a:cubicBezTo>
                    <a:pt x="25067" y="99740"/>
                    <a:pt x="40807" y="82788"/>
                    <a:pt x="57153" y="65837"/>
                  </a:cubicBezTo>
                  <a:cubicBezTo>
                    <a:pt x="61088" y="70680"/>
                    <a:pt x="65326" y="75826"/>
                    <a:pt x="69261" y="80972"/>
                  </a:cubicBezTo>
                  <a:cubicBezTo>
                    <a:pt x="79553" y="93383"/>
                    <a:pt x="90147" y="105491"/>
                    <a:pt x="100742" y="117599"/>
                  </a:cubicBezTo>
                  <a:cubicBezTo>
                    <a:pt x="103320" y="120435"/>
                    <a:pt x="106995" y="125685"/>
                    <a:pt x="111395" y="125685"/>
                  </a:cubicBezTo>
                  <a:cubicBezTo>
                    <a:pt x="112161" y="125685"/>
                    <a:pt x="112950" y="125526"/>
                    <a:pt x="113758" y="125166"/>
                  </a:cubicBezTo>
                  <a:cubicBezTo>
                    <a:pt x="119349" y="123769"/>
                    <a:pt x="118228" y="115916"/>
                    <a:pt x="113254" y="115916"/>
                  </a:cubicBezTo>
                  <a:cubicBezTo>
                    <a:pt x="112843" y="115916"/>
                    <a:pt x="112405" y="115970"/>
                    <a:pt x="111942" y="116085"/>
                  </a:cubicBezTo>
                  <a:cubicBezTo>
                    <a:pt x="111639" y="115934"/>
                    <a:pt x="111412" y="115858"/>
                    <a:pt x="111185" y="115858"/>
                  </a:cubicBezTo>
                  <a:cubicBezTo>
                    <a:pt x="110958" y="115858"/>
                    <a:pt x="110731" y="115934"/>
                    <a:pt x="110428" y="116085"/>
                  </a:cubicBezTo>
                  <a:cubicBezTo>
                    <a:pt x="109823" y="115480"/>
                    <a:pt x="109520" y="114875"/>
                    <a:pt x="109218" y="114875"/>
                  </a:cubicBezTo>
                  <a:lnTo>
                    <a:pt x="106493" y="111545"/>
                  </a:lnTo>
                  <a:lnTo>
                    <a:pt x="100439" y="104583"/>
                  </a:lnTo>
                  <a:cubicBezTo>
                    <a:pt x="96201" y="99740"/>
                    <a:pt x="91964" y="94896"/>
                    <a:pt x="87726" y="90053"/>
                  </a:cubicBezTo>
                  <a:cubicBezTo>
                    <a:pt x="79553" y="80367"/>
                    <a:pt x="71380" y="70680"/>
                    <a:pt x="63207" y="60994"/>
                  </a:cubicBezTo>
                  <a:lnTo>
                    <a:pt x="62299" y="59783"/>
                  </a:lnTo>
                  <a:cubicBezTo>
                    <a:pt x="78645" y="43135"/>
                    <a:pt x="95293" y="26486"/>
                    <a:pt x="112245" y="10140"/>
                  </a:cubicBezTo>
                  <a:cubicBezTo>
                    <a:pt x="115025" y="7591"/>
                    <a:pt x="112130" y="4688"/>
                    <a:pt x="109262" y="4688"/>
                  </a:cubicBezTo>
                  <a:cubicBezTo>
                    <a:pt x="108383" y="4688"/>
                    <a:pt x="107506" y="4961"/>
                    <a:pt x="106796" y="5600"/>
                  </a:cubicBezTo>
                  <a:cubicBezTo>
                    <a:pt x="89845" y="21340"/>
                    <a:pt x="73499" y="37383"/>
                    <a:pt x="57758" y="54032"/>
                  </a:cubicBezTo>
                  <a:cubicBezTo>
                    <a:pt x="43531" y="36475"/>
                    <a:pt x="29910" y="18616"/>
                    <a:pt x="15683" y="1362"/>
                  </a:cubicBezTo>
                  <a:cubicBezTo>
                    <a:pt x="14830" y="414"/>
                    <a:pt x="13531" y="0"/>
                    <a:pt x="122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 name="Google Shape;1544;p47"/>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7"/>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 name="Google Shape;1546;p47"/>
          <p:cNvGrpSpPr/>
          <p:nvPr/>
        </p:nvGrpSpPr>
        <p:grpSpPr>
          <a:xfrm>
            <a:off x="153671" y="90047"/>
            <a:ext cx="493797" cy="446228"/>
            <a:chOff x="2679436" y="3270400"/>
            <a:chExt cx="752625" cy="689795"/>
          </a:xfrm>
        </p:grpSpPr>
        <p:sp>
          <p:nvSpPr>
            <p:cNvPr id="1547" name="Google Shape;1547;p4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 name="Google Shape;1551;p47">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552" name="Google Shape;1552;p47"/>
          <p:cNvGrpSpPr/>
          <p:nvPr/>
        </p:nvGrpSpPr>
        <p:grpSpPr>
          <a:xfrm>
            <a:off x="1916870" y="2975060"/>
            <a:ext cx="2347148" cy="1617450"/>
            <a:chOff x="1916870" y="2975060"/>
            <a:chExt cx="2347148" cy="1617450"/>
          </a:xfrm>
        </p:grpSpPr>
        <p:sp>
          <p:nvSpPr>
            <p:cNvPr id="1553" name="Google Shape;1553;p47"/>
            <p:cNvSpPr/>
            <p:nvPr/>
          </p:nvSpPr>
          <p:spPr>
            <a:xfrm flipH="1">
              <a:off x="1916870" y="4404360"/>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 name="Google Shape;1554;p47"/>
            <p:cNvGrpSpPr/>
            <p:nvPr/>
          </p:nvGrpSpPr>
          <p:grpSpPr>
            <a:xfrm flipH="1">
              <a:off x="1942860" y="2975060"/>
              <a:ext cx="2295197" cy="1581495"/>
              <a:chOff x="5029925" y="2452125"/>
              <a:chExt cx="2529700" cy="1723325"/>
            </a:xfrm>
          </p:grpSpPr>
          <p:sp>
            <p:nvSpPr>
              <p:cNvPr id="1555" name="Google Shape;1555;p47"/>
              <p:cNvSpPr/>
              <p:nvPr/>
            </p:nvSpPr>
            <p:spPr>
              <a:xfrm>
                <a:off x="5058900" y="2452150"/>
                <a:ext cx="222525" cy="263600"/>
              </a:xfrm>
              <a:custGeom>
                <a:rect b="b" l="l" r="r" t="t"/>
                <a:pathLst>
                  <a:path extrusionOk="0" h="10544" w="8901">
                    <a:moveTo>
                      <a:pt x="181" y="0"/>
                    </a:moveTo>
                    <a:cubicBezTo>
                      <a:pt x="120" y="0"/>
                      <a:pt x="60" y="2"/>
                      <a:pt x="0" y="4"/>
                    </a:cubicBezTo>
                    <a:cubicBezTo>
                      <a:pt x="0" y="4"/>
                      <a:pt x="141" y="965"/>
                      <a:pt x="339" y="2491"/>
                    </a:cubicBezTo>
                    <a:cubicBezTo>
                      <a:pt x="565" y="4045"/>
                      <a:pt x="3532" y="8368"/>
                      <a:pt x="3532" y="10092"/>
                    </a:cubicBezTo>
                    <a:cubicBezTo>
                      <a:pt x="3532" y="10412"/>
                      <a:pt x="3675" y="10543"/>
                      <a:pt x="3907" y="10543"/>
                    </a:cubicBezTo>
                    <a:cubicBezTo>
                      <a:pt x="4925" y="10543"/>
                      <a:pt x="7668" y="8026"/>
                      <a:pt x="7714" y="7888"/>
                    </a:cubicBezTo>
                    <a:cubicBezTo>
                      <a:pt x="7771" y="7690"/>
                      <a:pt x="8901" y="3649"/>
                      <a:pt x="8901" y="3649"/>
                    </a:cubicBezTo>
                    <a:cubicBezTo>
                      <a:pt x="8901" y="3649"/>
                      <a:pt x="3455" y="0"/>
                      <a:pt x="1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7"/>
              <p:cNvSpPr/>
              <p:nvPr/>
            </p:nvSpPr>
            <p:spPr>
              <a:xfrm>
                <a:off x="5058900" y="2452125"/>
                <a:ext cx="133525" cy="122575"/>
              </a:xfrm>
              <a:custGeom>
                <a:rect b="b" l="l" r="r" t="t"/>
                <a:pathLst>
                  <a:path extrusionOk="0" h="4903" w="5341">
                    <a:moveTo>
                      <a:pt x="194" y="1"/>
                    </a:moveTo>
                    <a:cubicBezTo>
                      <a:pt x="128" y="1"/>
                      <a:pt x="64" y="2"/>
                      <a:pt x="0" y="5"/>
                    </a:cubicBezTo>
                    <a:cubicBezTo>
                      <a:pt x="0" y="5"/>
                      <a:pt x="141" y="966"/>
                      <a:pt x="339" y="2492"/>
                    </a:cubicBezTo>
                    <a:cubicBezTo>
                      <a:pt x="537" y="3283"/>
                      <a:pt x="848" y="4018"/>
                      <a:pt x="1243" y="4724"/>
                    </a:cubicBezTo>
                    <a:cubicBezTo>
                      <a:pt x="1623" y="4853"/>
                      <a:pt x="2030" y="4903"/>
                      <a:pt x="2435" y="4903"/>
                    </a:cubicBezTo>
                    <a:cubicBezTo>
                      <a:pt x="3901" y="4903"/>
                      <a:pt x="5341" y="4244"/>
                      <a:pt x="5341" y="4244"/>
                    </a:cubicBezTo>
                    <a:cubicBezTo>
                      <a:pt x="5341" y="4244"/>
                      <a:pt x="4719" y="2492"/>
                      <a:pt x="4182" y="1079"/>
                    </a:cubicBezTo>
                    <a:cubicBezTo>
                      <a:pt x="2818" y="464"/>
                      <a:pt x="1353" y="1"/>
                      <a:pt x="194" y="1"/>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7"/>
              <p:cNvSpPr/>
              <p:nvPr/>
            </p:nvSpPr>
            <p:spPr>
              <a:xfrm>
                <a:off x="5076550" y="2474150"/>
                <a:ext cx="137775" cy="227475"/>
              </a:xfrm>
              <a:custGeom>
                <a:rect b="b" l="l" r="r" t="t"/>
                <a:pathLst>
                  <a:path extrusionOk="0" h="9099" w="5511">
                    <a:moveTo>
                      <a:pt x="1" y="0"/>
                    </a:moveTo>
                    <a:cubicBezTo>
                      <a:pt x="198" y="1300"/>
                      <a:pt x="622" y="2515"/>
                      <a:pt x="1300" y="3617"/>
                    </a:cubicBezTo>
                    <a:cubicBezTo>
                      <a:pt x="2374" y="5256"/>
                      <a:pt x="3363" y="9099"/>
                      <a:pt x="3363" y="9099"/>
                    </a:cubicBezTo>
                    <a:lnTo>
                      <a:pt x="5087" y="5765"/>
                    </a:lnTo>
                    <a:lnTo>
                      <a:pt x="5511" y="4408"/>
                    </a:lnTo>
                    <a:cubicBezTo>
                      <a:pt x="5256" y="3052"/>
                      <a:pt x="4437" y="1893"/>
                      <a:pt x="3222" y="1215"/>
                    </a:cubicBezTo>
                    <a:cubicBezTo>
                      <a:pt x="2233" y="650"/>
                      <a:pt x="1131" y="22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7"/>
              <p:cNvSpPr/>
              <p:nvPr/>
            </p:nvSpPr>
            <p:spPr>
              <a:xfrm>
                <a:off x="6106500" y="3266025"/>
                <a:ext cx="582825" cy="811700"/>
              </a:xfrm>
              <a:custGeom>
                <a:rect b="b" l="l" r="r" t="t"/>
                <a:pathLst>
                  <a:path extrusionOk="0" h="32468" w="23313">
                    <a:moveTo>
                      <a:pt x="4126" y="1"/>
                    </a:moveTo>
                    <a:lnTo>
                      <a:pt x="0" y="1894"/>
                    </a:lnTo>
                    <a:lnTo>
                      <a:pt x="2346" y="4833"/>
                    </a:lnTo>
                    <a:cubicBezTo>
                      <a:pt x="2346" y="4833"/>
                      <a:pt x="3985" y="9834"/>
                      <a:pt x="6584" y="12151"/>
                    </a:cubicBezTo>
                    <a:cubicBezTo>
                      <a:pt x="9212" y="14440"/>
                      <a:pt x="15400" y="20374"/>
                      <a:pt x="15598" y="23058"/>
                    </a:cubicBezTo>
                    <a:cubicBezTo>
                      <a:pt x="15796" y="25742"/>
                      <a:pt x="14920" y="28851"/>
                      <a:pt x="14129" y="29642"/>
                    </a:cubicBezTo>
                    <a:cubicBezTo>
                      <a:pt x="13338" y="30461"/>
                      <a:pt x="10964" y="30405"/>
                      <a:pt x="11275" y="32015"/>
                    </a:cubicBezTo>
                    <a:cubicBezTo>
                      <a:pt x="12139" y="32315"/>
                      <a:pt x="13033" y="32467"/>
                      <a:pt x="13928" y="32467"/>
                    </a:cubicBezTo>
                    <a:cubicBezTo>
                      <a:pt x="14554" y="32467"/>
                      <a:pt x="15180" y="32393"/>
                      <a:pt x="15796" y="32241"/>
                    </a:cubicBezTo>
                    <a:cubicBezTo>
                      <a:pt x="18395" y="31620"/>
                      <a:pt x="17491" y="30602"/>
                      <a:pt x="17717" y="30066"/>
                    </a:cubicBezTo>
                    <a:cubicBezTo>
                      <a:pt x="17943" y="29529"/>
                      <a:pt x="20656" y="23708"/>
                      <a:pt x="21984" y="20995"/>
                    </a:cubicBezTo>
                    <a:cubicBezTo>
                      <a:pt x="23312" y="18254"/>
                      <a:pt x="14440" y="9890"/>
                      <a:pt x="14440" y="9890"/>
                    </a:cubicBezTo>
                    <a:lnTo>
                      <a:pt x="41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7"/>
              <p:cNvSpPr/>
              <p:nvPr/>
            </p:nvSpPr>
            <p:spPr>
              <a:xfrm>
                <a:off x="6379875" y="3704000"/>
                <a:ext cx="281175" cy="374425"/>
              </a:xfrm>
              <a:custGeom>
                <a:rect b="b" l="l" r="r" t="t"/>
                <a:pathLst>
                  <a:path extrusionOk="0" h="14977" w="11247">
                    <a:moveTo>
                      <a:pt x="1103" y="1"/>
                    </a:moveTo>
                    <a:lnTo>
                      <a:pt x="1103" y="1"/>
                    </a:lnTo>
                    <a:cubicBezTo>
                      <a:pt x="2968" y="2092"/>
                      <a:pt x="4550" y="4211"/>
                      <a:pt x="4663" y="5567"/>
                    </a:cubicBezTo>
                    <a:cubicBezTo>
                      <a:pt x="4861" y="8252"/>
                      <a:pt x="3985" y="11332"/>
                      <a:pt x="3194" y="12151"/>
                    </a:cubicBezTo>
                    <a:cubicBezTo>
                      <a:pt x="2403" y="12942"/>
                      <a:pt x="1" y="12914"/>
                      <a:pt x="340" y="14525"/>
                    </a:cubicBezTo>
                    <a:cubicBezTo>
                      <a:pt x="1188" y="14824"/>
                      <a:pt x="2085" y="14976"/>
                      <a:pt x="2985" y="14976"/>
                    </a:cubicBezTo>
                    <a:cubicBezTo>
                      <a:pt x="3614" y="14976"/>
                      <a:pt x="4245" y="14902"/>
                      <a:pt x="4861" y="14751"/>
                    </a:cubicBezTo>
                    <a:cubicBezTo>
                      <a:pt x="7460" y="14129"/>
                      <a:pt x="6528" y="13112"/>
                      <a:pt x="6782" y="12575"/>
                    </a:cubicBezTo>
                    <a:cubicBezTo>
                      <a:pt x="7008" y="12010"/>
                      <a:pt x="9693" y="6189"/>
                      <a:pt x="11049" y="3476"/>
                    </a:cubicBezTo>
                    <a:cubicBezTo>
                      <a:pt x="11247" y="3024"/>
                      <a:pt x="11190" y="2403"/>
                      <a:pt x="10936" y="1696"/>
                    </a:cubicBezTo>
                    <a:cubicBezTo>
                      <a:pt x="10355" y="1765"/>
                      <a:pt x="9776" y="1796"/>
                      <a:pt x="9202" y="1796"/>
                    </a:cubicBezTo>
                    <a:cubicBezTo>
                      <a:pt x="6226" y="1796"/>
                      <a:pt x="3377" y="948"/>
                      <a:pt x="11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7"/>
              <p:cNvSpPr/>
              <p:nvPr/>
            </p:nvSpPr>
            <p:spPr>
              <a:xfrm>
                <a:off x="5354175" y="3179850"/>
                <a:ext cx="445775" cy="976525"/>
              </a:xfrm>
              <a:custGeom>
                <a:rect b="b" l="l" r="r" t="t"/>
                <a:pathLst>
                  <a:path extrusionOk="0" h="39061" w="17831">
                    <a:moveTo>
                      <a:pt x="4041" y="0"/>
                    </a:moveTo>
                    <a:lnTo>
                      <a:pt x="226" y="1272"/>
                    </a:lnTo>
                    <a:cubicBezTo>
                      <a:pt x="226" y="1272"/>
                      <a:pt x="5397" y="9156"/>
                      <a:pt x="6245" y="13027"/>
                    </a:cubicBezTo>
                    <a:cubicBezTo>
                      <a:pt x="7093" y="16898"/>
                      <a:pt x="4832" y="27466"/>
                      <a:pt x="4465" y="29359"/>
                    </a:cubicBezTo>
                    <a:cubicBezTo>
                      <a:pt x="4126" y="31224"/>
                      <a:pt x="4578" y="32637"/>
                      <a:pt x="4267" y="33484"/>
                    </a:cubicBezTo>
                    <a:cubicBezTo>
                      <a:pt x="3956" y="34332"/>
                      <a:pt x="3730" y="36677"/>
                      <a:pt x="3052" y="36875"/>
                    </a:cubicBezTo>
                    <a:cubicBezTo>
                      <a:pt x="2402" y="37101"/>
                      <a:pt x="424" y="36621"/>
                      <a:pt x="0" y="38457"/>
                    </a:cubicBezTo>
                    <a:cubicBezTo>
                      <a:pt x="0" y="38457"/>
                      <a:pt x="1909" y="39060"/>
                      <a:pt x="3860" y="39060"/>
                    </a:cubicBezTo>
                    <a:cubicBezTo>
                      <a:pt x="4835" y="39060"/>
                      <a:pt x="5821" y="38910"/>
                      <a:pt x="6584" y="38457"/>
                    </a:cubicBezTo>
                    <a:cubicBezTo>
                      <a:pt x="7856" y="37723"/>
                      <a:pt x="7460" y="35801"/>
                      <a:pt x="8053" y="33880"/>
                    </a:cubicBezTo>
                    <a:cubicBezTo>
                      <a:pt x="8675" y="31958"/>
                      <a:pt x="12574" y="17632"/>
                      <a:pt x="15202" y="13337"/>
                    </a:cubicBezTo>
                    <a:cubicBezTo>
                      <a:pt x="17830" y="9042"/>
                      <a:pt x="4041" y="0"/>
                      <a:pt x="4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7"/>
              <p:cNvSpPr/>
              <p:nvPr/>
            </p:nvSpPr>
            <p:spPr>
              <a:xfrm>
                <a:off x="6614400" y="2959450"/>
                <a:ext cx="945225" cy="1153600"/>
              </a:xfrm>
              <a:custGeom>
                <a:rect b="b" l="l" r="r" t="t"/>
                <a:pathLst>
                  <a:path extrusionOk="0" h="46144" w="37809">
                    <a:moveTo>
                      <a:pt x="1781" y="0"/>
                    </a:moveTo>
                    <a:lnTo>
                      <a:pt x="1" y="198"/>
                    </a:lnTo>
                    <a:cubicBezTo>
                      <a:pt x="1" y="198"/>
                      <a:pt x="1301" y="8025"/>
                      <a:pt x="1103" y="13818"/>
                    </a:cubicBezTo>
                    <a:cubicBezTo>
                      <a:pt x="905" y="19610"/>
                      <a:pt x="9608" y="27466"/>
                      <a:pt x="15542" y="33484"/>
                    </a:cubicBezTo>
                    <a:cubicBezTo>
                      <a:pt x="19328" y="37327"/>
                      <a:pt x="23341" y="40972"/>
                      <a:pt x="27551" y="44363"/>
                    </a:cubicBezTo>
                    <a:cubicBezTo>
                      <a:pt x="28806" y="45405"/>
                      <a:pt x="32446" y="46143"/>
                      <a:pt x="34616" y="46143"/>
                    </a:cubicBezTo>
                    <a:cubicBezTo>
                      <a:pt x="35328" y="46143"/>
                      <a:pt x="35882" y="46064"/>
                      <a:pt x="36141" y="45889"/>
                    </a:cubicBezTo>
                    <a:cubicBezTo>
                      <a:pt x="37186" y="45211"/>
                      <a:pt x="37808" y="42611"/>
                      <a:pt x="34672" y="39701"/>
                    </a:cubicBezTo>
                    <a:cubicBezTo>
                      <a:pt x="31535" y="36762"/>
                      <a:pt x="26223" y="28398"/>
                      <a:pt x="23143" y="24329"/>
                    </a:cubicBezTo>
                    <a:cubicBezTo>
                      <a:pt x="20091" y="20289"/>
                      <a:pt x="12547" y="10879"/>
                      <a:pt x="9778" y="7601"/>
                    </a:cubicBezTo>
                    <a:cubicBezTo>
                      <a:pt x="6980" y="4324"/>
                      <a:pt x="1781" y="0"/>
                      <a:pt x="1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7"/>
              <p:cNvSpPr/>
              <p:nvPr/>
            </p:nvSpPr>
            <p:spPr>
              <a:xfrm>
                <a:off x="6813625" y="3429200"/>
                <a:ext cx="722675" cy="683950"/>
              </a:xfrm>
              <a:custGeom>
                <a:rect b="b" l="l" r="r" t="t"/>
                <a:pathLst>
                  <a:path extrusionOk="0" h="27358" w="28907">
                    <a:moveTo>
                      <a:pt x="9777" y="1"/>
                    </a:moveTo>
                    <a:cubicBezTo>
                      <a:pt x="9381" y="1"/>
                      <a:pt x="8703" y="481"/>
                      <a:pt x="8788" y="849"/>
                    </a:cubicBezTo>
                    <a:cubicBezTo>
                      <a:pt x="8901" y="1272"/>
                      <a:pt x="8929" y="1725"/>
                      <a:pt x="8873" y="2148"/>
                    </a:cubicBezTo>
                    <a:cubicBezTo>
                      <a:pt x="8850" y="2394"/>
                      <a:pt x="8652" y="2551"/>
                      <a:pt x="8431" y="2551"/>
                    </a:cubicBezTo>
                    <a:cubicBezTo>
                      <a:pt x="8372" y="2551"/>
                      <a:pt x="8311" y="2540"/>
                      <a:pt x="8251" y="2516"/>
                    </a:cubicBezTo>
                    <a:lnTo>
                      <a:pt x="6612" y="1866"/>
                    </a:lnTo>
                    <a:cubicBezTo>
                      <a:pt x="6556" y="1840"/>
                      <a:pt x="6498" y="1829"/>
                      <a:pt x="6441" y="1829"/>
                    </a:cubicBezTo>
                    <a:cubicBezTo>
                      <a:pt x="6182" y="1829"/>
                      <a:pt x="5944" y="2068"/>
                      <a:pt x="5991" y="2346"/>
                    </a:cubicBezTo>
                    <a:cubicBezTo>
                      <a:pt x="6047" y="2770"/>
                      <a:pt x="6104" y="3194"/>
                      <a:pt x="6160" y="3618"/>
                    </a:cubicBezTo>
                    <a:cubicBezTo>
                      <a:pt x="6185" y="3912"/>
                      <a:pt x="5975" y="4143"/>
                      <a:pt x="5715" y="4143"/>
                    </a:cubicBezTo>
                    <a:cubicBezTo>
                      <a:pt x="5676" y="4143"/>
                      <a:pt x="5636" y="4138"/>
                      <a:pt x="5595" y="4126"/>
                    </a:cubicBezTo>
                    <a:lnTo>
                      <a:pt x="3871" y="3674"/>
                    </a:lnTo>
                    <a:cubicBezTo>
                      <a:pt x="3830" y="3663"/>
                      <a:pt x="3789" y="3658"/>
                      <a:pt x="3749" y="3658"/>
                    </a:cubicBezTo>
                    <a:cubicBezTo>
                      <a:pt x="3484" y="3658"/>
                      <a:pt x="3253" y="3885"/>
                      <a:pt x="3278" y="4155"/>
                    </a:cubicBezTo>
                    <a:lnTo>
                      <a:pt x="3447" y="6104"/>
                    </a:lnTo>
                    <a:cubicBezTo>
                      <a:pt x="3471" y="6388"/>
                      <a:pt x="3258" y="6612"/>
                      <a:pt x="3006" y="6612"/>
                    </a:cubicBezTo>
                    <a:cubicBezTo>
                      <a:pt x="2956" y="6612"/>
                      <a:pt x="2905" y="6603"/>
                      <a:pt x="2854" y="6585"/>
                    </a:cubicBezTo>
                    <a:lnTo>
                      <a:pt x="622" y="5850"/>
                    </a:lnTo>
                    <a:cubicBezTo>
                      <a:pt x="571" y="5830"/>
                      <a:pt x="519" y="5820"/>
                      <a:pt x="468" y="5820"/>
                    </a:cubicBezTo>
                    <a:cubicBezTo>
                      <a:pt x="236" y="5820"/>
                      <a:pt x="23" y="6014"/>
                      <a:pt x="0" y="6246"/>
                    </a:cubicBezTo>
                    <a:cubicBezTo>
                      <a:pt x="0" y="6500"/>
                      <a:pt x="0" y="6726"/>
                      <a:pt x="0" y="6952"/>
                    </a:cubicBezTo>
                    <a:cubicBezTo>
                      <a:pt x="2487" y="9665"/>
                      <a:pt x="5256" y="12321"/>
                      <a:pt x="7601" y="14666"/>
                    </a:cubicBezTo>
                    <a:cubicBezTo>
                      <a:pt x="11388" y="18537"/>
                      <a:pt x="15400" y="22154"/>
                      <a:pt x="19610" y="25573"/>
                    </a:cubicBezTo>
                    <a:cubicBezTo>
                      <a:pt x="20859" y="26632"/>
                      <a:pt x="24457" y="27357"/>
                      <a:pt x="26633" y="27357"/>
                    </a:cubicBezTo>
                    <a:cubicBezTo>
                      <a:pt x="27362" y="27357"/>
                      <a:pt x="27931" y="27276"/>
                      <a:pt x="28200" y="27099"/>
                    </a:cubicBezTo>
                    <a:cubicBezTo>
                      <a:pt x="28313" y="27014"/>
                      <a:pt x="28398" y="26929"/>
                      <a:pt x="28511" y="26816"/>
                    </a:cubicBezTo>
                    <a:cubicBezTo>
                      <a:pt x="28737" y="25969"/>
                      <a:pt x="28850" y="25093"/>
                      <a:pt x="28907" y="24217"/>
                    </a:cubicBezTo>
                    <a:cubicBezTo>
                      <a:pt x="28624" y="23228"/>
                      <a:pt x="27974" y="22098"/>
                      <a:pt x="26703" y="20882"/>
                    </a:cubicBezTo>
                    <a:cubicBezTo>
                      <a:pt x="23566" y="17944"/>
                      <a:pt x="18254" y="9580"/>
                      <a:pt x="15174" y="5539"/>
                    </a:cubicBezTo>
                    <a:cubicBezTo>
                      <a:pt x="14354" y="4437"/>
                      <a:pt x="13196" y="2940"/>
                      <a:pt x="11868" y="1272"/>
                    </a:cubicBezTo>
                    <a:cubicBezTo>
                      <a:pt x="11048" y="510"/>
                      <a:pt x="10709" y="57"/>
                      <a:pt x="977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7"/>
              <p:cNvSpPr/>
              <p:nvPr/>
            </p:nvSpPr>
            <p:spPr>
              <a:xfrm>
                <a:off x="7267850" y="3931475"/>
                <a:ext cx="291775" cy="181675"/>
              </a:xfrm>
              <a:custGeom>
                <a:rect b="b" l="l" r="r" t="t"/>
                <a:pathLst>
                  <a:path extrusionOk="0" h="7267" w="11671">
                    <a:moveTo>
                      <a:pt x="6358" y="0"/>
                    </a:moveTo>
                    <a:cubicBezTo>
                      <a:pt x="6132" y="0"/>
                      <a:pt x="5962" y="226"/>
                      <a:pt x="6047" y="424"/>
                    </a:cubicBezTo>
                    <a:cubicBezTo>
                      <a:pt x="6123" y="652"/>
                      <a:pt x="5972" y="857"/>
                      <a:pt x="5758" y="857"/>
                    </a:cubicBezTo>
                    <a:cubicBezTo>
                      <a:pt x="5732" y="857"/>
                      <a:pt x="5706" y="854"/>
                      <a:pt x="5680" y="848"/>
                    </a:cubicBezTo>
                    <a:lnTo>
                      <a:pt x="4917" y="678"/>
                    </a:lnTo>
                    <a:cubicBezTo>
                      <a:pt x="4897" y="676"/>
                      <a:pt x="4877" y="674"/>
                      <a:pt x="4857" y="674"/>
                    </a:cubicBezTo>
                    <a:cubicBezTo>
                      <a:pt x="4686" y="674"/>
                      <a:pt x="4547" y="783"/>
                      <a:pt x="4521" y="961"/>
                    </a:cubicBezTo>
                    <a:cubicBezTo>
                      <a:pt x="4521" y="1357"/>
                      <a:pt x="4521" y="1752"/>
                      <a:pt x="4493" y="2148"/>
                    </a:cubicBezTo>
                    <a:cubicBezTo>
                      <a:pt x="4493" y="2316"/>
                      <a:pt x="4350" y="2443"/>
                      <a:pt x="4186" y="2443"/>
                    </a:cubicBezTo>
                    <a:cubicBezTo>
                      <a:pt x="4157" y="2443"/>
                      <a:pt x="4127" y="2439"/>
                      <a:pt x="4097" y="2430"/>
                    </a:cubicBezTo>
                    <a:lnTo>
                      <a:pt x="2232" y="1922"/>
                    </a:lnTo>
                    <a:cubicBezTo>
                      <a:pt x="2195" y="1908"/>
                      <a:pt x="2159" y="1902"/>
                      <a:pt x="2125" y="1902"/>
                    </a:cubicBezTo>
                    <a:cubicBezTo>
                      <a:pt x="1948" y="1902"/>
                      <a:pt x="1813" y="2067"/>
                      <a:pt x="1837" y="2233"/>
                    </a:cubicBezTo>
                    <a:lnTo>
                      <a:pt x="1893" y="2741"/>
                    </a:lnTo>
                    <a:cubicBezTo>
                      <a:pt x="1920" y="2926"/>
                      <a:pt x="1773" y="3111"/>
                      <a:pt x="1592" y="3111"/>
                    </a:cubicBezTo>
                    <a:cubicBezTo>
                      <a:pt x="1580" y="3111"/>
                      <a:pt x="1567" y="3110"/>
                      <a:pt x="1554" y="3109"/>
                    </a:cubicBezTo>
                    <a:lnTo>
                      <a:pt x="452" y="2882"/>
                    </a:lnTo>
                    <a:cubicBezTo>
                      <a:pt x="438" y="2880"/>
                      <a:pt x="423" y="2879"/>
                      <a:pt x="408" y="2879"/>
                    </a:cubicBezTo>
                    <a:cubicBezTo>
                      <a:pt x="255" y="2879"/>
                      <a:pt x="113" y="3010"/>
                      <a:pt x="113" y="3165"/>
                    </a:cubicBezTo>
                    <a:cubicBezTo>
                      <a:pt x="57" y="3532"/>
                      <a:pt x="28" y="3928"/>
                      <a:pt x="0" y="4295"/>
                    </a:cubicBezTo>
                    <a:lnTo>
                      <a:pt x="1272" y="5341"/>
                    </a:lnTo>
                    <a:lnTo>
                      <a:pt x="1441" y="5482"/>
                    </a:lnTo>
                    <a:cubicBezTo>
                      <a:pt x="2690" y="6541"/>
                      <a:pt x="6288" y="7266"/>
                      <a:pt x="8464" y="7266"/>
                    </a:cubicBezTo>
                    <a:cubicBezTo>
                      <a:pt x="9193" y="7266"/>
                      <a:pt x="9762" y="7185"/>
                      <a:pt x="10031" y="7008"/>
                    </a:cubicBezTo>
                    <a:cubicBezTo>
                      <a:pt x="11077" y="6302"/>
                      <a:pt x="11670" y="3730"/>
                      <a:pt x="8534" y="791"/>
                    </a:cubicBezTo>
                    <a:cubicBezTo>
                      <a:pt x="8336" y="622"/>
                      <a:pt x="8110" y="396"/>
                      <a:pt x="7912" y="170"/>
                    </a:cubicBezTo>
                    <a:cubicBezTo>
                      <a:pt x="7375" y="113"/>
                      <a:pt x="6866" y="57"/>
                      <a:pt x="6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7"/>
              <p:cNvSpPr/>
              <p:nvPr/>
            </p:nvSpPr>
            <p:spPr>
              <a:xfrm>
                <a:off x="6614400" y="2959450"/>
                <a:ext cx="921900" cy="1152975"/>
              </a:xfrm>
              <a:custGeom>
                <a:rect b="b" l="l" r="r" t="t"/>
                <a:pathLst>
                  <a:path extrusionOk="0" h="46119" w="36876">
                    <a:moveTo>
                      <a:pt x="1696" y="0"/>
                    </a:moveTo>
                    <a:lnTo>
                      <a:pt x="1" y="198"/>
                    </a:lnTo>
                    <a:cubicBezTo>
                      <a:pt x="1" y="198"/>
                      <a:pt x="1301" y="7997"/>
                      <a:pt x="1103" y="13790"/>
                    </a:cubicBezTo>
                    <a:lnTo>
                      <a:pt x="1103" y="14326"/>
                    </a:lnTo>
                    <a:cubicBezTo>
                      <a:pt x="1103" y="14411"/>
                      <a:pt x="1103" y="14468"/>
                      <a:pt x="1131" y="14552"/>
                    </a:cubicBezTo>
                    <a:cubicBezTo>
                      <a:pt x="1159" y="14637"/>
                      <a:pt x="1131" y="14750"/>
                      <a:pt x="1159" y="14863"/>
                    </a:cubicBezTo>
                    <a:cubicBezTo>
                      <a:pt x="1188" y="14948"/>
                      <a:pt x="1188" y="15061"/>
                      <a:pt x="1216" y="15174"/>
                    </a:cubicBezTo>
                    <a:cubicBezTo>
                      <a:pt x="1216" y="15259"/>
                      <a:pt x="1244" y="15315"/>
                      <a:pt x="1244" y="15400"/>
                    </a:cubicBezTo>
                    <a:cubicBezTo>
                      <a:pt x="1272" y="15485"/>
                      <a:pt x="1301" y="15654"/>
                      <a:pt x="1329" y="15739"/>
                    </a:cubicBezTo>
                    <a:cubicBezTo>
                      <a:pt x="1329" y="15796"/>
                      <a:pt x="1357" y="15852"/>
                      <a:pt x="1385" y="15937"/>
                    </a:cubicBezTo>
                    <a:cubicBezTo>
                      <a:pt x="1414" y="16050"/>
                      <a:pt x="1470" y="16191"/>
                      <a:pt x="1527" y="16333"/>
                    </a:cubicBezTo>
                    <a:lnTo>
                      <a:pt x="1555" y="16474"/>
                    </a:lnTo>
                    <a:cubicBezTo>
                      <a:pt x="1611" y="16615"/>
                      <a:pt x="1668" y="16785"/>
                      <a:pt x="1725" y="16926"/>
                    </a:cubicBezTo>
                    <a:lnTo>
                      <a:pt x="1753" y="17011"/>
                    </a:lnTo>
                    <a:cubicBezTo>
                      <a:pt x="1838" y="17180"/>
                      <a:pt x="1894" y="17378"/>
                      <a:pt x="1979" y="17519"/>
                    </a:cubicBezTo>
                    <a:lnTo>
                      <a:pt x="1979" y="17548"/>
                    </a:lnTo>
                    <a:cubicBezTo>
                      <a:pt x="2064" y="17745"/>
                      <a:pt x="2148" y="17915"/>
                      <a:pt x="2233" y="18113"/>
                    </a:cubicBezTo>
                    <a:cubicBezTo>
                      <a:pt x="4776" y="23142"/>
                      <a:pt x="10964" y="28850"/>
                      <a:pt x="15514" y="33456"/>
                    </a:cubicBezTo>
                    <a:cubicBezTo>
                      <a:pt x="19328" y="37299"/>
                      <a:pt x="23341" y="40944"/>
                      <a:pt x="27523" y="44335"/>
                    </a:cubicBezTo>
                    <a:cubicBezTo>
                      <a:pt x="28793" y="45393"/>
                      <a:pt x="32396" y="46119"/>
                      <a:pt x="34562" y="46119"/>
                    </a:cubicBezTo>
                    <a:cubicBezTo>
                      <a:pt x="35287" y="46119"/>
                      <a:pt x="35851" y="46038"/>
                      <a:pt x="36113" y="45861"/>
                    </a:cubicBezTo>
                    <a:cubicBezTo>
                      <a:pt x="36508" y="45578"/>
                      <a:pt x="36791" y="45154"/>
                      <a:pt x="36876" y="44646"/>
                    </a:cubicBezTo>
                    <a:lnTo>
                      <a:pt x="36876" y="44646"/>
                    </a:lnTo>
                    <a:cubicBezTo>
                      <a:pt x="36626" y="44679"/>
                      <a:pt x="36333" y="44695"/>
                      <a:pt x="36010" y="44695"/>
                    </a:cubicBezTo>
                    <a:cubicBezTo>
                      <a:pt x="33846" y="44695"/>
                      <a:pt x="30306" y="43983"/>
                      <a:pt x="29077" y="42950"/>
                    </a:cubicBezTo>
                    <a:cubicBezTo>
                      <a:pt x="24867" y="39531"/>
                      <a:pt x="20854" y="35914"/>
                      <a:pt x="17068" y="32043"/>
                    </a:cubicBezTo>
                    <a:cubicBezTo>
                      <a:pt x="12123" y="27070"/>
                      <a:pt x="5285" y="20769"/>
                      <a:pt x="3222" y="15485"/>
                    </a:cubicBezTo>
                    <a:cubicBezTo>
                      <a:pt x="6528" y="5058"/>
                      <a:pt x="1781" y="0"/>
                      <a:pt x="178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7"/>
              <p:cNvSpPr/>
              <p:nvPr/>
            </p:nvSpPr>
            <p:spPr>
              <a:xfrm>
                <a:off x="5359825" y="3189025"/>
                <a:ext cx="310125" cy="308025"/>
              </a:xfrm>
              <a:custGeom>
                <a:rect b="b" l="l" r="r" t="t"/>
                <a:pathLst>
                  <a:path extrusionOk="0" h="12321" w="12405">
                    <a:moveTo>
                      <a:pt x="2713" y="1"/>
                    </a:moveTo>
                    <a:lnTo>
                      <a:pt x="0" y="905"/>
                    </a:lnTo>
                    <a:cubicBezTo>
                      <a:pt x="0" y="905"/>
                      <a:pt x="3024" y="5511"/>
                      <a:pt x="4804" y="9410"/>
                    </a:cubicBezTo>
                    <a:cubicBezTo>
                      <a:pt x="5567" y="10117"/>
                      <a:pt x="6358" y="10766"/>
                      <a:pt x="7178" y="11360"/>
                    </a:cubicBezTo>
                    <a:lnTo>
                      <a:pt x="7178" y="10456"/>
                    </a:lnTo>
                    <a:cubicBezTo>
                      <a:pt x="7178" y="10456"/>
                      <a:pt x="10173" y="11784"/>
                      <a:pt x="11783" y="12321"/>
                    </a:cubicBezTo>
                    <a:lnTo>
                      <a:pt x="12405" y="6698"/>
                    </a:lnTo>
                    <a:cubicBezTo>
                      <a:pt x="10540" y="4776"/>
                      <a:pt x="8506" y="2996"/>
                      <a:pt x="6330" y="1414"/>
                    </a:cubicBezTo>
                    <a:lnTo>
                      <a:pt x="27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7"/>
              <p:cNvSpPr/>
              <p:nvPr/>
            </p:nvSpPr>
            <p:spPr>
              <a:xfrm>
                <a:off x="5076550" y="2474150"/>
                <a:ext cx="137775" cy="144125"/>
              </a:xfrm>
              <a:custGeom>
                <a:rect b="b" l="l" r="r" t="t"/>
                <a:pathLst>
                  <a:path extrusionOk="0" h="5765" w="5511">
                    <a:moveTo>
                      <a:pt x="1" y="0"/>
                    </a:moveTo>
                    <a:lnTo>
                      <a:pt x="5087" y="5765"/>
                    </a:lnTo>
                    <a:lnTo>
                      <a:pt x="5511" y="4408"/>
                    </a:lnTo>
                    <a:cubicBezTo>
                      <a:pt x="5256" y="3052"/>
                      <a:pt x="4437" y="1893"/>
                      <a:pt x="3222" y="1215"/>
                    </a:cubicBezTo>
                    <a:cubicBezTo>
                      <a:pt x="2233" y="650"/>
                      <a:pt x="1131" y="226"/>
                      <a:pt x="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7"/>
              <p:cNvSpPr/>
              <p:nvPr/>
            </p:nvSpPr>
            <p:spPr>
              <a:xfrm>
                <a:off x="5029925" y="2527100"/>
                <a:ext cx="1760400" cy="1647650"/>
              </a:xfrm>
              <a:custGeom>
                <a:rect b="b" l="l" r="r" t="t"/>
                <a:pathLst>
                  <a:path extrusionOk="0" h="65906" w="70416">
                    <a:moveTo>
                      <a:pt x="13632" y="1"/>
                    </a:moveTo>
                    <a:cubicBezTo>
                      <a:pt x="10613" y="1"/>
                      <a:pt x="7724" y="1352"/>
                      <a:pt x="6471" y="3336"/>
                    </a:cubicBezTo>
                    <a:cubicBezTo>
                      <a:pt x="4804" y="6020"/>
                      <a:pt x="4352" y="8055"/>
                      <a:pt x="4239" y="8676"/>
                    </a:cubicBezTo>
                    <a:cubicBezTo>
                      <a:pt x="4126" y="9298"/>
                      <a:pt x="4465" y="10117"/>
                      <a:pt x="4409" y="10682"/>
                    </a:cubicBezTo>
                    <a:cubicBezTo>
                      <a:pt x="4324" y="11248"/>
                      <a:pt x="1753" y="14582"/>
                      <a:pt x="1187" y="15006"/>
                    </a:cubicBezTo>
                    <a:cubicBezTo>
                      <a:pt x="651" y="15429"/>
                      <a:pt x="1" y="15966"/>
                      <a:pt x="29" y="16221"/>
                    </a:cubicBezTo>
                    <a:cubicBezTo>
                      <a:pt x="57" y="16503"/>
                      <a:pt x="820" y="17718"/>
                      <a:pt x="1216" y="17803"/>
                    </a:cubicBezTo>
                    <a:cubicBezTo>
                      <a:pt x="1611" y="17916"/>
                      <a:pt x="1866" y="18368"/>
                      <a:pt x="2261" y="18425"/>
                    </a:cubicBezTo>
                    <a:cubicBezTo>
                      <a:pt x="2884" y="18840"/>
                      <a:pt x="3601" y="19054"/>
                      <a:pt x="4317" y="19054"/>
                    </a:cubicBezTo>
                    <a:cubicBezTo>
                      <a:pt x="4771" y="19054"/>
                      <a:pt x="5224" y="18967"/>
                      <a:pt x="5652" y="18792"/>
                    </a:cubicBezTo>
                    <a:lnTo>
                      <a:pt x="8845" y="17549"/>
                    </a:lnTo>
                    <a:cubicBezTo>
                      <a:pt x="8845" y="17549"/>
                      <a:pt x="10258" y="22607"/>
                      <a:pt x="12660" y="26563"/>
                    </a:cubicBezTo>
                    <a:cubicBezTo>
                      <a:pt x="15061" y="30547"/>
                      <a:pt x="22860" y="35209"/>
                      <a:pt x="25516" y="39645"/>
                    </a:cubicBezTo>
                    <a:cubicBezTo>
                      <a:pt x="28201" y="44082"/>
                      <a:pt x="28031" y="53519"/>
                      <a:pt x="28031" y="54791"/>
                    </a:cubicBezTo>
                    <a:cubicBezTo>
                      <a:pt x="28059" y="55723"/>
                      <a:pt x="28144" y="56627"/>
                      <a:pt x="28342" y="57532"/>
                    </a:cubicBezTo>
                    <a:cubicBezTo>
                      <a:pt x="28455" y="58182"/>
                      <a:pt x="28766" y="62787"/>
                      <a:pt x="27720" y="63183"/>
                    </a:cubicBezTo>
                    <a:cubicBezTo>
                      <a:pt x="26675" y="63550"/>
                      <a:pt x="25121" y="63635"/>
                      <a:pt x="25121" y="64878"/>
                    </a:cubicBezTo>
                    <a:cubicBezTo>
                      <a:pt x="25121" y="65582"/>
                      <a:pt x="26757" y="65905"/>
                      <a:pt x="28486" y="65905"/>
                    </a:cubicBezTo>
                    <a:cubicBezTo>
                      <a:pt x="29813" y="65905"/>
                      <a:pt x="31194" y="65715"/>
                      <a:pt x="31930" y="65359"/>
                    </a:cubicBezTo>
                    <a:cubicBezTo>
                      <a:pt x="32778" y="64991"/>
                      <a:pt x="32072" y="61911"/>
                      <a:pt x="32496" y="59481"/>
                    </a:cubicBezTo>
                    <a:cubicBezTo>
                      <a:pt x="32919" y="57023"/>
                      <a:pt x="32665" y="47614"/>
                      <a:pt x="32891" y="43573"/>
                    </a:cubicBezTo>
                    <a:cubicBezTo>
                      <a:pt x="33032" y="41002"/>
                      <a:pt x="33372" y="38402"/>
                      <a:pt x="33908" y="35887"/>
                    </a:cubicBezTo>
                    <a:cubicBezTo>
                      <a:pt x="33908" y="35887"/>
                      <a:pt x="33926" y="35887"/>
                      <a:pt x="33960" y="35887"/>
                    </a:cubicBezTo>
                    <a:cubicBezTo>
                      <a:pt x="34726" y="35887"/>
                      <a:pt x="43906" y="35835"/>
                      <a:pt x="47641" y="33372"/>
                    </a:cubicBezTo>
                    <a:cubicBezTo>
                      <a:pt x="48658" y="37243"/>
                      <a:pt x="51258" y="40549"/>
                      <a:pt x="54790" y="42499"/>
                    </a:cubicBezTo>
                    <a:cubicBezTo>
                      <a:pt x="60696" y="45664"/>
                      <a:pt x="64171" y="50411"/>
                      <a:pt x="64708" y="52050"/>
                    </a:cubicBezTo>
                    <a:cubicBezTo>
                      <a:pt x="65217" y="53717"/>
                      <a:pt x="63436" y="58860"/>
                      <a:pt x="62702" y="59990"/>
                    </a:cubicBezTo>
                    <a:cubicBezTo>
                      <a:pt x="61967" y="61092"/>
                      <a:pt x="60582" y="60696"/>
                      <a:pt x="59933" y="61092"/>
                    </a:cubicBezTo>
                    <a:cubicBezTo>
                      <a:pt x="59254" y="61488"/>
                      <a:pt x="59622" y="62335"/>
                      <a:pt x="59622" y="62335"/>
                    </a:cubicBezTo>
                    <a:cubicBezTo>
                      <a:pt x="59622" y="62335"/>
                      <a:pt x="61788" y="62956"/>
                      <a:pt x="63769" y="62956"/>
                    </a:cubicBezTo>
                    <a:cubicBezTo>
                      <a:pt x="64493" y="62956"/>
                      <a:pt x="65193" y="62873"/>
                      <a:pt x="65753" y="62646"/>
                    </a:cubicBezTo>
                    <a:cubicBezTo>
                      <a:pt x="67844" y="61827"/>
                      <a:pt x="66827" y="61148"/>
                      <a:pt x="67251" y="59933"/>
                    </a:cubicBezTo>
                    <a:cubicBezTo>
                      <a:pt x="67675" y="58718"/>
                      <a:pt x="70416" y="50241"/>
                      <a:pt x="70331" y="48942"/>
                    </a:cubicBezTo>
                    <a:cubicBezTo>
                      <a:pt x="70218" y="47670"/>
                      <a:pt x="62702" y="40578"/>
                      <a:pt x="63069" y="38063"/>
                    </a:cubicBezTo>
                    <a:cubicBezTo>
                      <a:pt x="63408" y="35548"/>
                      <a:pt x="67279" y="28371"/>
                      <a:pt x="66997" y="21392"/>
                    </a:cubicBezTo>
                    <a:cubicBezTo>
                      <a:pt x="66714" y="14412"/>
                      <a:pt x="55214" y="11926"/>
                      <a:pt x="43770" y="11926"/>
                    </a:cubicBezTo>
                    <a:cubicBezTo>
                      <a:pt x="39261" y="11926"/>
                      <a:pt x="29561" y="13376"/>
                      <a:pt x="26525" y="13376"/>
                    </a:cubicBezTo>
                    <a:cubicBezTo>
                      <a:pt x="26041" y="13376"/>
                      <a:pt x="25726" y="13339"/>
                      <a:pt x="25629" y="13254"/>
                    </a:cubicBezTo>
                    <a:cubicBezTo>
                      <a:pt x="24951" y="12604"/>
                      <a:pt x="20741" y="1979"/>
                      <a:pt x="16813" y="538"/>
                    </a:cubicBezTo>
                    <a:cubicBezTo>
                      <a:pt x="15781" y="170"/>
                      <a:pt x="14698" y="1"/>
                      <a:pt x="136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7"/>
              <p:cNvSpPr/>
              <p:nvPr/>
            </p:nvSpPr>
            <p:spPr>
              <a:xfrm>
                <a:off x="5038400" y="2864600"/>
                <a:ext cx="639650" cy="599800"/>
              </a:xfrm>
              <a:custGeom>
                <a:rect b="b" l="l" r="r" t="t"/>
                <a:pathLst>
                  <a:path extrusionOk="0" h="23992" w="25586">
                    <a:moveTo>
                      <a:pt x="14049" y="1"/>
                    </a:moveTo>
                    <a:cubicBezTo>
                      <a:pt x="13777" y="1"/>
                      <a:pt x="13574" y="259"/>
                      <a:pt x="13677" y="517"/>
                    </a:cubicBezTo>
                    <a:lnTo>
                      <a:pt x="13733" y="714"/>
                    </a:lnTo>
                    <a:cubicBezTo>
                      <a:pt x="12962" y="389"/>
                      <a:pt x="11628" y="84"/>
                      <a:pt x="10415" y="84"/>
                    </a:cubicBezTo>
                    <a:cubicBezTo>
                      <a:pt x="9629" y="84"/>
                      <a:pt x="8893" y="212"/>
                      <a:pt x="8393" y="545"/>
                    </a:cubicBezTo>
                    <a:cubicBezTo>
                      <a:pt x="7121" y="1421"/>
                      <a:pt x="5765" y="1477"/>
                      <a:pt x="4041" y="1506"/>
                    </a:cubicBezTo>
                    <a:cubicBezTo>
                      <a:pt x="3052" y="1506"/>
                      <a:pt x="2120" y="1873"/>
                      <a:pt x="1385" y="2523"/>
                    </a:cubicBezTo>
                    <a:lnTo>
                      <a:pt x="1272" y="2608"/>
                    </a:lnTo>
                    <a:lnTo>
                      <a:pt x="312" y="3031"/>
                    </a:lnTo>
                    <a:cubicBezTo>
                      <a:pt x="85" y="3116"/>
                      <a:pt x="1" y="3399"/>
                      <a:pt x="142" y="3597"/>
                    </a:cubicBezTo>
                    <a:cubicBezTo>
                      <a:pt x="312" y="3879"/>
                      <a:pt x="566" y="4133"/>
                      <a:pt x="848" y="4303"/>
                    </a:cubicBezTo>
                    <a:cubicBezTo>
                      <a:pt x="1272" y="4416"/>
                      <a:pt x="1527" y="4868"/>
                      <a:pt x="1922" y="4925"/>
                    </a:cubicBezTo>
                    <a:cubicBezTo>
                      <a:pt x="2518" y="5334"/>
                      <a:pt x="3217" y="5547"/>
                      <a:pt x="3926" y="5547"/>
                    </a:cubicBezTo>
                    <a:cubicBezTo>
                      <a:pt x="4393" y="5547"/>
                      <a:pt x="4864" y="5454"/>
                      <a:pt x="5313" y="5264"/>
                    </a:cubicBezTo>
                    <a:lnTo>
                      <a:pt x="8478" y="4049"/>
                    </a:lnTo>
                    <a:cubicBezTo>
                      <a:pt x="8478" y="4049"/>
                      <a:pt x="9890" y="9107"/>
                      <a:pt x="12292" y="13063"/>
                    </a:cubicBezTo>
                    <a:cubicBezTo>
                      <a:pt x="14157" y="16114"/>
                      <a:pt x="19159" y="19562"/>
                      <a:pt x="22606" y="23009"/>
                    </a:cubicBezTo>
                    <a:lnTo>
                      <a:pt x="22719" y="23094"/>
                    </a:lnTo>
                    <a:cubicBezTo>
                      <a:pt x="23538" y="23433"/>
                      <a:pt x="24358" y="23743"/>
                      <a:pt x="24979" y="23970"/>
                    </a:cubicBezTo>
                    <a:cubicBezTo>
                      <a:pt x="25025" y="23985"/>
                      <a:pt x="25070" y="23992"/>
                      <a:pt x="25112" y="23992"/>
                    </a:cubicBezTo>
                    <a:cubicBezTo>
                      <a:pt x="25387" y="23992"/>
                      <a:pt x="25586" y="23702"/>
                      <a:pt x="25488" y="23433"/>
                    </a:cubicBezTo>
                    <a:cubicBezTo>
                      <a:pt x="25036" y="22218"/>
                      <a:pt x="24753" y="20918"/>
                      <a:pt x="24584" y="19618"/>
                    </a:cubicBezTo>
                    <a:cubicBezTo>
                      <a:pt x="24584" y="19392"/>
                      <a:pt x="24782" y="19194"/>
                      <a:pt x="25008" y="19194"/>
                    </a:cubicBezTo>
                    <a:cubicBezTo>
                      <a:pt x="25319" y="19194"/>
                      <a:pt x="25516" y="18855"/>
                      <a:pt x="25319" y="18601"/>
                    </a:cubicBezTo>
                    <a:cubicBezTo>
                      <a:pt x="24358" y="17244"/>
                      <a:pt x="23454" y="15832"/>
                      <a:pt x="22606" y="14391"/>
                    </a:cubicBezTo>
                    <a:cubicBezTo>
                      <a:pt x="21673" y="12667"/>
                      <a:pt x="20967" y="9643"/>
                      <a:pt x="20713" y="8485"/>
                    </a:cubicBezTo>
                    <a:cubicBezTo>
                      <a:pt x="20656" y="8231"/>
                      <a:pt x="20826" y="8005"/>
                      <a:pt x="21080" y="8005"/>
                    </a:cubicBezTo>
                    <a:lnTo>
                      <a:pt x="21363" y="8005"/>
                    </a:lnTo>
                    <a:cubicBezTo>
                      <a:pt x="20317" y="6309"/>
                      <a:pt x="19017" y="3229"/>
                      <a:pt x="18593" y="2212"/>
                    </a:cubicBezTo>
                    <a:cubicBezTo>
                      <a:pt x="18509" y="2043"/>
                      <a:pt x="18593" y="1816"/>
                      <a:pt x="18791" y="1732"/>
                    </a:cubicBezTo>
                    <a:lnTo>
                      <a:pt x="19215" y="1506"/>
                    </a:lnTo>
                    <a:cubicBezTo>
                      <a:pt x="18396" y="1110"/>
                      <a:pt x="15485" y="347"/>
                      <a:pt x="14129" y="8"/>
                    </a:cubicBezTo>
                    <a:cubicBezTo>
                      <a:pt x="14102" y="3"/>
                      <a:pt x="14075" y="1"/>
                      <a:pt x="140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7"/>
              <p:cNvSpPr/>
              <p:nvPr/>
            </p:nvSpPr>
            <p:spPr>
              <a:xfrm>
                <a:off x="5877625" y="3304875"/>
                <a:ext cx="354650" cy="119425"/>
              </a:xfrm>
              <a:custGeom>
                <a:rect b="b" l="l" r="r" t="t"/>
                <a:pathLst>
                  <a:path extrusionOk="0" h="4777" w="14186">
                    <a:moveTo>
                      <a:pt x="14185" y="1"/>
                    </a:moveTo>
                    <a:cubicBezTo>
                      <a:pt x="11024" y="2615"/>
                      <a:pt x="6643" y="3132"/>
                      <a:pt x="3674" y="3132"/>
                    </a:cubicBezTo>
                    <a:cubicBezTo>
                      <a:pt x="1734" y="3132"/>
                      <a:pt x="396" y="2911"/>
                      <a:pt x="396" y="2911"/>
                    </a:cubicBezTo>
                    <a:lnTo>
                      <a:pt x="0" y="4776"/>
                    </a:lnTo>
                    <a:cubicBezTo>
                      <a:pt x="0" y="4776"/>
                      <a:pt x="18" y="4776"/>
                      <a:pt x="52" y="4776"/>
                    </a:cubicBezTo>
                    <a:cubicBezTo>
                      <a:pt x="818" y="4776"/>
                      <a:pt x="9998" y="4724"/>
                      <a:pt x="13733" y="2261"/>
                    </a:cubicBezTo>
                    <a:lnTo>
                      <a:pt x="141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7"/>
              <p:cNvSpPr/>
              <p:nvPr/>
            </p:nvSpPr>
            <p:spPr>
              <a:xfrm>
                <a:off x="5353475" y="3789475"/>
                <a:ext cx="219700" cy="366900"/>
              </a:xfrm>
              <a:custGeom>
                <a:rect b="b" l="l" r="r" t="t"/>
                <a:pathLst>
                  <a:path extrusionOk="0" h="14676" w="8788">
                    <a:moveTo>
                      <a:pt x="5425" y="1"/>
                    </a:moveTo>
                    <a:cubicBezTo>
                      <a:pt x="5030" y="2346"/>
                      <a:pt x="4606" y="4267"/>
                      <a:pt x="4493" y="4974"/>
                    </a:cubicBezTo>
                    <a:cubicBezTo>
                      <a:pt x="4126" y="6867"/>
                      <a:pt x="4578" y="8252"/>
                      <a:pt x="4267" y="9099"/>
                    </a:cubicBezTo>
                    <a:cubicBezTo>
                      <a:pt x="3956" y="9947"/>
                      <a:pt x="3730" y="12292"/>
                      <a:pt x="3080" y="12490"/>
                    </a:cubicBezTo>
                    <a:cubicBezTo>
                      <a:pt x="2402" y="12716"/>
                      <a:pt x="424" y="12236"/>
                      <a:pt x="0" y="14072"/>
                    </a:cubicBezTo>
                    <a:cubicBezTo>
                      <a:pt x="0" y="14072"/>
                      <a:pt x="1909" y="14675"/>
                      <a:pt x="3868" y="14675"/>
                    </a:cubicBezTo>
                    <a:cubicBezTo>
                      <a:pt x="4848" y="14675"/>
                      <a:pt x="5840" y="14525"/>
                      <a:pt x="6612" y="14072"/>
                    </a:cubicBezTo>
                    <a:cubicBezTo>
                      <a:pt x="7855" y="13338"/>
                      <a:pt x="7460" y="11416"/>
                      <a:pt x="8053" y="9495"/>
                    </a:cubicBezTo>
                    <a:cubicBezTo>
                      <a:pt x="8194" y="9128"/>
                      <a:pt x="8449" y="8252"/>
                      <a:pt x="8788" y="7037"/>
                    </a:cubicBezTo>
                    <a:cubicBezTo>
                      <a:pt x="7968" y="6104"/>
                      <a:pt x="7290" y="5030"/>
                      <a:pt x="6782" y="3900"/>
                    </a:cubicBezTo>
                    <a:cubicBezTo>
                      <a:pt x="6245" y="2629"/>
                      <a:pt x="5793" y="1329"/>
                      <a:pt x="5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7"/>
              <p:cNvSpPr/>
              <p:nvPr/>
            </p:nvSpPr>
            <p:spPr>
              <a:xfrm>
                <a:off x="5657925" y="3757700"/>
                <a:ext cx="191475" cy="417750"/>
              </a:xfrm>
              <a:custGeom>
                <a:rect b="b" l="l" r="r" t="t"/>
                <a:pathLst>
                  <a:path extrusionOk="0" h="16710" w="7659">
                    <a:moveTo>
                      <a:pt x="2742" y="0"/>
                    </a:moveTo>
                    <a:lnTo>
                      <a:pt x="2742" y="0"/>
                    </a:lnTo>
                    <a:cubicBezTo>
                      <a:pt x="2939" y="2713"/>
                      <a:pt x="2911" y="5002"/>
                      <a:pt x="2911" y="5595"/>
                    </a:cubicBezTo>
                    <a:cubicBezTo>
                      <a:pt x="2939" y="6499"/>
                      <a:pt x="3024" y="7432"/>
                      <a:pt x="3222" y="8308"/>
                    </a:cubicBezTo>
                    <a:cubicBezTo>
                      <a:pt x="3335" y="8986"/>
                      <a:pt x="3646" y="13592"/>
                      <a:pt x="2600" y="13959"/>
                    </a:cubicBezTo>
                    <a:cubicBezTo>
                      <a:pt x="1555" y="14355"/>
                      <a:pt x="1" y="14411"/>
                      <a:pt x="1" y="15683"/>
                    </a:cubicBezTo>
                    <a:cubicBezTo>
                      <a:pt x="1" y="16386"/>
                      <a:pt x="1637" y="16709"/>
                      <a:pt x="3366" y="16709"/>
                    </a:cubicBezTo>
                    <a:cubicBezTo>
                      <a:pt x="4693" y="16709"/>
                      <a:pt x="6074" y="16519"/>
                      <a:pt x="6810" y="16163"/>
                    </a:cubicBezTo>
                    <a:cubicBezTo>
                      <a:pt x="7658" y="15796"/>
                      <a:pt x="6952" y="12716"/>
                      <a:pt x="7376" y="10286"/>
                    </a:cubicBezTo>
                    <a:cubicBezTo>
                      <a:pt x="7517" y="9099"/>
                      <a:pt x="7602" y="7912"/>
                      <a:pt x="7602" y="6725"/>
                    </a:cubicBezTo>
                    <a:cubicBezTo>
                      <a:pt x="7291" y="6160"/>
                      <a:pt x="6923" y="5652"/>
                      <a:pt x="6500" y="5171"/>
                    </a:cubicBezTo>
                    <a:cubicBezTo>
                      <a:pt x="5059" y="3617"/>
                      <a:pt x="3787" y="1865"/>
                      <a:pt x="2742" y="0"/>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7"/>
              <p:cNvSpPr/>
              <p:nvPr/>
            </p:nvSpPr>
            <p:spPr>
              <a:xfrm>
                <a:off x="5287050" y="2460025"/>
                <a:ext cx="209125" cy="237575"/>
              </a:xfrm>
              <a:custGeom>
                <a:rect b="b" l="l" r="r" t="t"/>
                <a:pathLst>
                  <a:path extrusionOk="0" h="9503" w="8365">
                    <a:moveTo>
                      <a:pt x="1188" y="0"/>
                    </a:moveTo>
                    <a:cubicBezTo>
                      <a:pt x="1188" y="0"/>
                      <a:pt x="1" y="1074"/>
                      <a:pt x="29" y="3250"/>
                    </a:cubicBezTo>
                    <a:cubicBezTo>
                      <a:pt x="58" y="5397"/>
                      <a:pt x="1583" y="7234"/>
                      <a:pt x="1583" y="7234"/>
                    </a:cubicBezTo>
                    <a:cubicBezTo>
                      <a:pt x="1583" y="7234"/>
                      <a:pt x="3706" y="9503"/>
                      <a:pt x="5219" y="9503"/>
                    </a:cubicBezTo>
                    <a:cubicBezTo>
                      <a:pt x="5469" y="9503"/>
                      <a:pt x="5702" y="9441"/>
                      <a:pt x="5907" y="9296"/>
                    </a:cubicBezTo>
                    <a:cubicBezTo>
                      <a:pt x="7319" y="8279"/>
                      <a:pt x="8365" y="4493"/>
                      <a:pt x="6500" y="2684"/>
                    </a:cubicBezTo>
                    <a:cubicBezTo>
                      <a:pt x="4635" y="876"/>
                      <a:pt x="1188" y="0"/>
                      <a:pt x="11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7"/>
              <p:cNvSpPr/>
              <p:nvPr/>
            </p:nvSpPr>
            <p:spPr>
              <a:xfrm>
                <a:off x="5290600" y="2460025"/>
                <a:ext cx="132825" cy="132125"/>
              </a:xfrm>
              <a:custGeom>
                <a:rect b="b" l="l" r="r" t="t"/>
                <a:pathLst>
                  <a:path extrusionOk="0" h="5285" w="5313">
                    <a:moveTo>
                      <a:pt x="1074" y="0"/>
                    </a:moveTo>
                    <a:cubicBezTo>
                      <a:pt x="509" y="565"/>
                      <a:pt x="142" y="1300"/>
                      <a:pt x="0" y="2119"/>
                    </a:cubicBezTo>
                    <a:lnTo>
                      <a:pt x="3335" y="5284"/>
                    </a:lnTo>
                    <a:cubicBezTo>
                      <a:pt x="3335" y="5284"/>
                      <a:pt x="4973" y="3363"/>
                      <a:pt x="5312" y="1865"/>
                    </a:cubicBezTo>
                    <a:cubicBezTo>
                      <a:pt x="3984" y="1046"/>
                      <a:pt x="2572" y="396"/>
                      <a:pt x="1074" y="0"/>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7"/>
              <p:cNvSpPr/>
              <p:nvPr/>
            </p:nvSpPr>
            <p:spPr>
              <a:xfrm>
                <a:off x="5296250" y="2482625"/>
                <a:ext cx="129300" cy="180150"/>
              </a:xfrm>
              <a:custGeom>
                <a:rect b="b" l="l" r="r" t="t"/>
                <a:pathLst>
                  <a:path extrusionOk="0" h="7206" w="5172">
                    <a:moveTo>
                      <a:pt x="1215" y="0"/>
                    </a:moveTo>
                    <a:lnTo>
                      <a:pt x="1215" y="0"/>
                    </a:lnTo>
                    <a:cubicBezTo>
                      <a:pt x="1215" y="0"/>
                      <a:pt x="0" y="2091"/>
                      <a:pt x="1385" y="5086"/>
                    </a:cubicBezTo>
                    <a:lnTo>
                      <a:pt x="2656" y="5284"/>
                    </a:lnTo>
                    <a:lnTo>
                      <a:pt x="3730" y="7206"/>
                    </a:lnTo>
                    <a:cubicBezTo>
                      <a:pt x="3730" y="7206"/>
                      <a:pt x="5171" y="2317"/>
                      <a:pt x="12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7"/>
              <p:cNvSpPr/>
              <p:nvPr/>
            </p:nvSpPr>
            <p:spPr>
              <a:xfrm>
                <a:off x="5326625" y="2482625"/>
                <a:ext cx="98925" cy="180150"/>
              </a:xfrm>
              <a:custGeom>
                <a:rect b="b" l="l" r="r" t="t"/>
                <a:pathLst>
                  <a:path extrusionOk="0" h="7206" w="3957">
                    <a:moveTo>
                      <a:pt x="0" y="0"/>
                    </a:moveTo>
                    <a:lnTo>
                      <a:pt x="1441" y="5313"/>
                    </a:lnTo>
                    <a:lnTo>
                      <a:pt x="2515" y="7206"/>
                    </a:lnTo>
                    <a:cubicBezTo>
                      <a:pt x="2515" y="7206"/>
                      <a:pt x="3956" y="2317"/>
                      <a:pt x="0"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7"/>
              <p:cNvSpPr/>
              <p:nvPr/>
            </p:nvSpPr>
            <p:spPr>
              <a:xfrm>
                <a:off x="6511275" y="3669400"/>
                <a:ext cx="279050" cy="431625"/>
              </a:xfrm>
              <a:custGeom>
                <a:rect b="b" l="l" r="r" t="t"/>
                <a:pathLst>
                  <a:path extrusionOk="0" h="17265" w="11162">
                    <a:moveTo>
                      <a:pt x="226" y="0"/>
                    </a:moveTo>
                    <a:lnTo>
                      <a:pt x="226" y="0"/>
                    </a:lnTo>
                    <a:cubicBezTo>
                      <a:pt x="3278" y="2600"/>
                      <a:pt x="5087" y="5228"/>
                      <a:pt x="5454" y="6358"/>
                    </a:cubicBezTo>
                    <a:cubicBezTo>
                      <a:pt x="5963" y="7997"/>
                      <a:pt x="4182" y="13168"/>
                      <a:pt x="3448" y="14270"/>
                    </a:cubicBezTo>
                    <a:cubicBezTo>
                      <a:pt x="2713" y="15400"/>
                      <a:pt x="1328" y="15004"/>
                      <a:pt x="650" y="15400"/>
                    </a:cubicBezTo>
                    <a:cubicBezTo>
                      <a:pt x="0" y="15767"/>
                      <a:pt x="340" y="16643"/>
                      <a:pt x="340" y="16643"/>
                    </a:cubicBezTo>
                    <a:cubicBezTo>
                      <a:pt x="340" y="16643"/>
                      <a:pt x="2521" y="17264"/>
                      <a:pt x="4510" y="17264"/>
                    </a:cubicBezTo>
                    <a:cubicBezTo>
                      <a:pt x="5237" y="17264"/>
                      <a:pt x="5939" y="17181"/>
                      <a:pt x="6499" y="16954"/>
                    </a:cubicBezTo>
                    <a:cubicBezTo>
                      <a:pt x="8562" y="16135"/>
                      <a:pt x="7573" y="15456"/>
                      <a:pt x="7997" y="14241"/>
                    </a:cubicBezTo>
                    <a:cubicBezTo>
                      <a:pt x="8421" y="13026"/>
                      <a:pt x="11162" y="4578"/>
                      <a:pt x="11077" y="3278"/>
                    </a:cubicBezTo>
                    <a:cubicBezTo>
                      <a:pt x="10936" y="2854"/>
                      <a:pt x="10738" y="2487"/>
                      <a:pt x="10455" y="2176"/>
                    </a:cubicBezTo>
                    <a:cubicBezTo>
                      <a:pt x="7149" y="2006"/>
                      <a:pt x="3391" y="1046"/>
                      <a:pt x="226" y="0"/>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7"/>
              <p:cNvSpPr/>
              <p:nvPr/>
            </p:nvSpPr>
            <p:spPr>
              <a:xfrm>
                <a:off x="5029925" y="2902225"/>
                <a:ext cx="77025" cy="69250"/>
              </a:xfrm>
              <a:custGeom>
                <a:rect b="b" l="l" r="r" t="t"/>
                <a:pathLst>
                  <a:path extrusionOk="0" h="2770" w="3081">
                    <a:moveTo>
                      <a:pt x="1216" y="1"/>
                    </a:moveTo>
                    <a:cubicBezTo>
                      <a:pt x="651" y="424"/>
                      <a:pt x="1" y="961"/>
                      <a:pt x="29" y="1216"/>
                    </a:cubicBezTo>
                    <a:cubicBezTo>
                      <a:pt x="57" y="1498"/>
                      <a:pt x="735" y="2572"/>
                      <a:pt x="1131" y="2770"/>
                    </a:cubicBezTo>
                    <a:cubicBezTo>
                      <a:pt x="1131" y="2770"/>
                      <a:pt x="3081" y="1837"/>
                      <a:pt x="2855" y="990"/>
                    </a:cubicBezTo>
                    <a:cubicBezTo>
                      <a:pt x="2628" y="142"/>
                      <a:pt x="1216" y="1"/>
                      <a:pt x="1216" y="1"/>
                    </a:cubicBezTo>
                    <a:close/>
                  </a:path>
                </a:pathLst>
              </a:custGeom>
              <a:solidFill>
                <a:srgbClr val="3E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7"/>
              <p:cNvSpPr/>
              <p:nvPr/>
            </p:nvSpPr>
            <p:spPr>
              <a:xfrm>
                <a:off x="6175725" y="3177025"/>
                <a:ext cx="89025" cy="206300"/>
              </a:xfrm>
              <a:custGeom>
                <a:rect b="b" l="l" r="r" t="t"/>
                <a:pathLst>
                  <a:path extrusionOk="0" h="8252" w="3561">
                    <a:moveTo>
                      <a:pt x="3561" y="0"/>
                    </a:moveTo>
                    <a:cubicBezTo>
                      <a:pt x="3561" y="1"/>
                      <a:pt x="1046" y="4126"/>
                      <a:pt x="1" y="8251"/>
                    </a:cubicBezTo>
                    <a:cubicBezTo>
                      <a:pt x="622" y="8025"/>
                      <a:pt x="1244" y="7743"/>
                      <a:pt x="1809" y="7375"/>
                    </a:cubicBezTo>
                    <a:cubicBezTo>
                      <a:pt x="1809" y="7375"/>
                      <a:pt x="2628" y="3419"/>
                      <a:pt x="356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7"/>
              <p:cNvSpPr/>
              <p:nvPr/>
            </p:nvSpPr>
            <p:spPr>
              <a:xfrm>
                <a:off x="5251025" y="2859850"/>
                <a:ext cx="162500" cy="133525"/>
              </a:xfrm>
              <a:custGeom>
                <a:rect b="b" l="l" r="r" t="t"/>
                <a:pathLst>
                  <a:path extrusionOk="0" h="5341" w="6500">
                    <a:moveTo>
                      <a:pt x="6500" y="0"/>
                    </a:moveTo>
                    <a:cubicBezTo>
                      <a:pt x="6500" y="0"/>
                      <a:pt x="5906" y="1922"/>
                      <a:pt x="4296" y="2346"/>
                    </a:cubicBezTo>
                    <a:cubicBezTo>
                      <a:pt x="2714" y="2769"/>
                      <a:pt x="1" y="4239"/>
                      <a:pt x="1" y="4239"/>
                    </a:cubicBezTo>
                    <a:cubicBezTo>
                      <a:pt x="1" y="4239"/>
                      <a:pt x="170" y="4860"/>
                      <a:pt x="340" y="5341"/>
                    </a:cubicBezTo>
                    <a:cubicBezTo>
                      <a:pt x="1866" y="4182"/>
                      <a:pt x="4494" y="3221"/>
                      <a:pt x="5285" y="2685"/>
                    </a:cubicBezTo>
                    <a:cubicBezTo>
                      <a:pt x="6415" y="1922"/>
                      <a:pt x="6500" y="0"/>
                      <a:pt x="6500"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7"/>
              <p:cNvSpPr/>
              <p:nvPr/>
            </p:nvSpPr>
            <p:spPr>
              <a:xfrm>
                <a:off x="5277875" y="2715700"/>
                <a:ext cx="24750" cy="61550"/>
              </a:xfrm>
              <a:custGeom>
                <a:rect b="b" l="l" r="r" t="t"/>
                <a:pathLst>
                  <a:path extrusionOk="0" h="2462" w="990">
                    <a:moveTo>
                      <a:pt x="383" y="1"/>
                    </a:moveTo>
                    <a:cubicBezTo>
                      <a:pt x="378" y="1"/>
                      <a:pt x="373" y="1"/>
                      <a:pt x="368" y="2"/>
                    </a:cubicBezTo>
                    <a:cubicBezTo>
                      <a:pt x="142" y="30"/>
                      <a:pt x="1" y="595"/>
                      <a:pt x="85" y="1273"/>
                    </a:cubicBezTo>
                    <a:cubicBezTo>
                      <a:pt x="168" y="1935"/>
                      <a:pt x="412" y="2461"/>
                      <a:pt x="633" y="2461"/>
                    </a:cubicBezTo>
                    <a:cubicBezTo>
                      <a:pt x="639" y="2461"/>
                      <a:pt x="645" y="2461"/>
                      <a:pt x="651" y="2460"/>
                    </a:cubicBezTo>
                    <a:cubicBezTo>
                      <a:pt x="877" y="2432"/>
                      <a:pt x="990" y="1867"/>
                      <a:pt x="933" y="1189"/>
                    </a:cubicBezTo>
                    <a:cubicBezTo>
                      <a:pt x="850" y="528"/>
                      <a:pt x="580" y="1"/>
                      <a:pt x="3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7"/>
              <p:cNvSpPr/>
              <p:nvPr/>
            </p:nvSpPr>
            <p:spPr>
              <a:xfrm>
                <a:off x="5145075" y="2734775"/>
                <a:ext cx="16975" cy="42475"/>
              </a:xfrm>
              <a:custGeom>
                <a:rect b="b" l="l" r="r" t="t"/>
                <a:pathLst>
                  <a:path extrusionOk="0" h="1699" w="679">
                    <a:moveTo>
                      <a:pt x="245" y="0"/>
                    </a:moveTo>
                    <a:cubicBezTo>
                      <a:pt x="239" y="0"/>
                      <a:pt x="233" y="1"/>
                      <a:pt x="227" y="2"/>
                    </a:cubicBezTo>
                    <a:cubicBezTo>
                      <a:pt x="85" y="2"/>
                      <a:pt x="0" y="397"/>
                      <a:pt x="57" y="878"/>
                    </a:cubicBezTo>
                    <a:cubicBezTo>
                      <a:pt x="111" y="1341"/>
                      <a:pt x="271" y="1699"/>
                      <a:pt x="434" y="1699"/>
                    </a:cubicBezTo>
                    <a:cubicBezTo>
                      <a:pt x="440" y="1699"/>
                      <a:pt x="446" y="1698"/>
                      <a:pt x="453" y="1697"/>
                    </a:cubicBezTo>
                    <a:cubicBezTo>
                      <a:pt x="594" y="1669"/>
                      <a:pt x="679" y="1273"/>
                      <a:pt x="622" y="821"/>
                    </a:cubicBezTo>
                    <a:cubicBezTo>
                      <a:pt x="568" y="358"/>
                      <a:pt x="408" y="0"/>
                      <a:pt x="2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541"/>
                                        </p:tgtEl>
                                        <p:attrNameLst>
                                          <p:attrName>style.visibility</p:attrName>
                                        </p:attrNameLst>
                                      </p:cBhvr>
                                      <p:to>
                                        <p:strVal val="visible"/>
                                      </p:to>
                                    </p:set>
                                    <p:anim calcmode="lin" valueType="num">
                                      <p:cBhvr additive="base">
                                        <p:cTn dur="500"/>
                                        <p:tgtEl>
                                          <p:spTgt spid="1541"/>
                                        </p:tgtEl>
                                        <p:attrNameLst>
                                          <p:attrName>ppt_w</p:attrName>
                                        </p:attrNameLst>
                                      </p:cBhvr>
                                      <p:tavLst>
                                        <p:tav fmla="" tm="0">
                                          <p:val>
                                            <p:strVal val="0"/>
                                          </p:val>
                                        </p:tav>
                                        <p:tav fmla="" tm="100000">
                                          <p:val>
                                            <p:strVal val="#ppt_w"/>
                                          </p:val>
                                        </p:tav>
                                      </p:tavLst>
                                    </p:anim>
                                    <p:anim calcmode="lin" valueType="num">
                                      <p:cBhvr additive="base">
                                        <p:cTn dur="500"/>
                                        <p:tgtEl>
                                          <p:spTgt spid="154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5" name="Shape 1585"/>
        <p:cNvGrpSpPr/>
        <p:nvPr/>
      </p:nvGrpSpPr>
      <p:grpSpPr>
        <a:xfrm>
          <a:off x="0" y="0"/>
          <a:ext cx="0" cy="0"/>
          <a:chOff x="0" y="0"/>
          <a:chExt cx="0" cy="0"/>
        </a:xfrm>
      </p:grpSpPr>
      <p:sp>
        <p:nvSpPr>
          <p:cNvPr id="1586" name="Google Shape;1586;p48"/>
          <p:cNvSpPr/>
          <p:nvPr/>
        </p:nvSpPr>
        <p:spPr>
          <a:xfrm rot="10800000">
            <a:off x="4650171" y="383870"/>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8"/>
          <p:cNvSpPr/>
          <p:nvPr/>
        </p:nvSpPr>
        <p:spPr>
          <a:xfrm rot="10800000">
            <a:off x="1011396" y="983535"/>
            <a:ext cx="3505179" cy="2727815"/>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8"/>
          <p:cNvSpPr/>
          <p:nvPr/>
        </p:nvSpPr>
        <p:spPr>
          <a:xfrm rot="10800000">
            <a:off x="1450527" y="3521984"/>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8"/>
          <p:cNvSpPr txBox="1"/>
          <p:nvPr>
            <p:ph idx="2" type="title"/>
          </p:nvPr>
        </p:nvSpPr>
        <p:spPr>
          <a:xfrm>
            <a:off x="4595650" y="953000"/>
            <a:ext cx="3698100" cy="106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World Animals</a:t>
            </a:r>
            <a:endParaRPr/>
          </a:p>
        </p:txBody>
      </p:sp>
      <p:sp>
        <p:nvSpPr>
          <p:cNvPr id="1590" name="Google Shape;1590;p48">
            <a:hlinkClick action="ppaction://hlinksldjump" r:id="rId3"/>
          </p:cNvPr>
          <p:cNvSpPr txBox="1"/>
          <p:nvPr/>
        </p:nvSpPr>
        <p:spPr>
          <a:xfrm>
            <a:off x="2068563" y="3654388"/>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Play!</a:t>
            </a:r>
            <a:endParaRPr sz="2000">
              <a:solidFill>
                <a:srgbClr val="FFFFFF"/>
              </a:solidFill>
              <a:latin typeface="Nunito"/>
              <a:ea typeface="Nunito"/>
              <a:cs typeface="Nunito"/>
              <a:sym typeface="Nunito"/>
            </a:endParaRPr>
          </a:p>
        </p:txBody>
      </p:sp>
      <p:sp>
        <p:nvSpPr>
          <p:cNvPr id="1591" name="Google Shape;1591;p48"/>
          <p:cNvSpPr txBox="1"/>
          <p:nvPr>
            <p:ph idx="1" type="subTitle"/>
          </p:nvPr>
        </p:nvSpPr>
        <p:spPr>
          <a:xfrm>
            <a:off x="1241038" y="1234737"/>
            <a:ext cx="3045900" cy="22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Scientists estimate that we humans share the planet with another </a:t>
            </a:r>
            <a:r>
              <a:rPr lang="en">
                <a:solidFill>
                  <a:schemeClr val="dk2"/>
                </a:solidFill>
              </a:rPr>
              <a:t>8.7 million</a:t>
            </a:r>
            <a:r>
              <a:rPr lang="en">
                <a:solidFill>
                  <a:srgbClr val="FFFFFF"/>
                </a:solidFill>
              </a:rPr>
              <a:t> different beings. In the world, currently </a:t>
            </a:r>
            <a:r>
              <a:rPr lang="en">
                <a:solidFill>
                  <a:schemeClr val="dk2"/>
                </a:solidFill>
              </a:rPr>
              <a:t>1.2 million</a:t>
            </a:r>
            <a:r>
              <a:rPr lang="en">
                <a:solidFill>
                  <a:srgbClr val="FFFFFF"/>
                </a:solidFill>
              </a:rPr>
              <a:t> species have been cataloged, which means more than </a:t>
            </a:r>
            <a:r>
              <a:rPr lang="en">
                <a:solidFill>
                  <a:schemeClr val="dk2"/>
                </a:solidFill>
              </a:rPr>
              <a:t>7 million</a:t>
            </a:r>
            <a:r>
              <a:rPr lang="en">
                <a:solidFill>
                  <a:srgbClr val="FFFFFF"/>
                </a:solidFill>
              </a:rPr>
              <a:t> remain unknown to science</a:t>
            </a:r>
            <a:endParaRPr>
              <a:solidFill>
                <a:srgbClr val="FFFFFF"/>
              </a:solidFill>
            </a:endParaRPr>
          </a:p>
        </p:txBody>
      </p:sp>
      <p:sp>
        <p:nvSpPr>
          <p:cNvPr id="1592" name="Google Shape;1592;p48"/>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 name="Google Shape;1593;p48"/>
          <p:cNvGrpSpPr/>
          <p:nvPr/>
        </p:nvGrpSpPr>
        <p:grpSpPr>
          <a:xfrm>
            <a:off x="153671" y="90047"/>
            <a:ext cx="493797" cy="446228"/>
            <a:chOff x="2679436" y="3270400"/>
            <a:chExt cx="752625" cy="689795"/>
          </a:xfrm>
        </p:grpSpPr>
        <p:sp>
          <p:nvSpPr>
            <p:cNvPr id="1594" name="Google Shape;1594;p48"/>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8"/>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8"/>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8"/>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 name="Google Shape;1598;p48">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599" name="Google Shape;1599;p48"/>
          <p:cNvSpPr txBox="1"/>
          <p:nvPr>
            <p:ph type="title"/>
          </p:nvPr>
        </p:nvSpPr>
        <p:spPr>
          <a:xfrm>
            <a:off x="4595650" y="407305"/>
            <a:ext cx="36981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grpSp>
        <p:nvGrpSpPr>
          <p:cNvPr id="1600" name="Google Shape;1600;p48"/>
          <p:cNvGrpSpPr/>
          <p:nvPr/>
        </p:nvGrpSpPr>
        <p:grpSpPr>
          <a:xfrm>
            <a:off x="4565530" y="1911729"/>
            <a:ext cx="3819356" cy="2570311"/>
            <a:chOff x="461700" y="914175"/>
            <a:chExt cx="4140223" cy="2786245"/>
          </a:xfrm>
        </p:grpSpPr>
        <p:sp>
          <p:nvSpPr>
            <p:cNvPr id="1601" name="Google Shape;1601;p48"/>
            <p:cNvSpPr/>
            <p:nvPr/>
          </p:nvSpPr>
          <p:spPr>
            <a:xfrm>
              <a:off x="716964" y="914175"/>
              <a:ext cx="1276339" cy="1438226"/>
            </a:xfrm>
            <a:custGeom>
              <a:rect b="b" l="l" r="r" t="t"/>
              <a:pathLst>
                <a:path extrusionOk="0" h="36487" w="32380">
                  <a:moveTo>
                    <a:pt x="331" y="0"/>
                  </a:moveTo>
                  <a:cubicBezTo>
                    <a:pt x="221" y="0"/>
                    <a:pt x="111" y="1"/>
                    <a:pt x="1" y="2"/>
                  </a:cubicBezTo>
                  <a:cubicBezTo>
                    <a:pt x="748" y="2315"/>
                    <a:pt x="748" y="4734"/>
                    <a:pt x="854" y="7118"/>
                  </a:cubicBezTo>
                  <a:cubicBezTo>
                    <a:pt x="1139" y="12847"/>
                    <a:pt x="1922" y="18611"/>
                    <a:pt x="4306" y="23805"/>
                  </a:cubicBezTo>
                  <a:cubicBezTo>
                    <a:pt x="6690" y="28965"/>
                    <a:pt x="10853" y="33555"/>
                    <a:pt x="16225" y="35440"/>
                  </a:cubicBezTo>
                  <a:cubicBezTo>
                    <a:pt x="18249" y="36133"/>
                    <a:pt x="20372" y="36486"/>
                    <a:pt x="22505" y="36486"/>
                  </a:cubicBezTo>
                  <a:cubicBezTo>
                    <a:pt x="23223" y="36486"/>
                    <a:pt x="23941" y="36446"/>
                    <a:pt x="24658" y="36366"/>
                  </a:cubicBezTo>
                  <a:cubicBezTo>
                    <a:pt x="26828" y="36152"/>
                    <a:pt x="29141" y="35512"/>
                    <a:pt x="30600" y="33839"/>
                  </a:cubicBezTo>
                  <a:cubicBezTo>
                    <a:pt x="32023" y="32167"/>
                    <a:pt x="32344" y="29747"/>
                    <a:pt x="32344" y="27470"/>
                  </a:cubicBezTo>
                  <a:cubicBezTo>
                    <a:pt x="32379" y="15159"/>
                    <a:pt x="21563" y="5232"/>
                    <a:pt x="10390" y="1603"/>
                  </a:cubicBezTo>
                  <a:cubicBezTo>
                    <a:pt x="7150" y="534"/>
                    <a:pt x="3743" y="0"/>
                    <a:pt x="3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8"/>
            <p:cNvSpPr/>
            <p:nvPr/>
          </p:nvSpPr>
          <p:spPr>
            <a:xfrm>
              <a:off x="845976" y="1015319"/>
              <a:ext cx="1249495" cy="1486710"/>
            </a:xfrm>
            <a:custGeom>
              <a:rect b="b" l="l" r="r" t="t"/>
              <a:pathLst>
                <a:path extrusionOk="0" h="37717" w="31699">
                  <a:moveTo>
                    <a:pt x="836" y="0"/>
                  </a:moveTo>
                  <a:cubicBezTo>
                    <a:pt x="734" y="0"/>
                    <a:pt x="665" y="128"/>
                    <a:pt x="748" y="211"/>
                  </a:cubicBezTo>
                  <a:cubicBezTo>
                    <a:pt x="2029" y="1421"/>
                    <a:pt x="3310" y="2595"/>
                    <a:pt x="4555" y="3840"/>
                  </a:cubicBezTo>
                  <a:lnTo>
                    <a:pt x="4555" y="3947"/>
                  </a:lnTo>
                  <a:cubicBezTo>
                    <a:pt x="4555" y="3972"/>
                    <a:pt x="4591" y="3998"/>
                    <a:pt x="4624" y="3998"/>
                  </a:cubicBezTo>
                  <a:cubicBezTo>
                    <a:pt x="4638" y="3998"/>
                    <a:pt x="4652" y="3993"/>
                    <a:pt x="4662" y="3983"/>
                  </a:cubicBezTo>
                  <a:lnTo>
                    <a:pt x="4911" y="4232"/>
                  </a:lnTo>
                  <a:cubicBezTo>
                    <a:pt x="4164" y="4374"/>
                    <a:pt x="3417" y="4481"/>
                    <a:pt x="2670" y="4481"/>
                  </a:cubicBezTo>
                  <a:cubicBezTo>
                    <a:pt x="1816" y="4481"/>
                    <a:pt x="997" y="4410"/>
                    <a:pt x="179" y="4232"/>
                  </a:cubicBezTo>
                  <a:cubicBezTo>
                    <a:pt x="143" y="4232"/>
                    <a:pt x="108" y="4303"/>
                    <a:pt x="179" y="4303"/>
                  </a:cubicBezTo>
                  <a:cubicBezTo>
                    <a:pt x="1032" y="4549"/>
                    <a:pt x="1905" y="4665"/>
                    <a:pt x="2782" y="4665"/>
                  </a:cubicBezTo>
                  <a:cubicBezTo>
                    <a:pt x="3552" y="4665"/>
                    <a:pt x="4324" y="4576"/>
                    <a:pt x="5089" y="4410"/>
                  </a:cubicBezTo>
                  <a:cubicBezTo>
                    <a:pt x="6014" y="5370"/>
                    <a:pt x="6939" y="6367"/>
                    <a:pt x="7829" y="7363"/>
                  </a:cubicBezTo>
                  <a:cubicBezTo>
                    <a:pt x="8362" y="8003"/>
                    <a:pt x="8896" y="8644"/>
                    <a:pt x="9394" y="9320"/>
                  </a:cubicBezTo>
                  <a:cubicBezTo>
                    <a:pt x="8683" y="9355"/>
                    <a:pt x="8007" y="9462"/>
                    <a:pt x="7295" y="9498"/>
                  </a:cubicBezTo>
                  <a:cubicBezTo>
                    <a:pt x="6477" y="9569"/>
                    <a:pt x="5658" y="9605"/>
                    <a:pt x="4840" y="9605"/>
                  </a:cubicBezTo>
                  <a:cubicBezTo>
                    <a:pt x="3239" y="9605"/>
                    <a:pt x="1673" y="9462"/>
                    <a:pt x="108" y="9249"/>
                  </a:cubicBezTo>
                  <a:cubicBezTo>
                    <a:pt x="1" y="9249"/>
                    <a:pt x="1" y="9355"/>
                    <a:pt x="108" y="9391"/>
                  </a:cubicBezTo>
                  <a:cubicBezTo>
                    <a:pt x="1673" y="9640"/>
                    <a:pt x="3310" y="9782"/>
                    <a:pt x="4911" y="9818"/>
                  </a:cubicBezTo>
                  <a:cubicBezTo>
                    <a:pt x="5694" y="9818"/>
                    <a:pt x="6512" y="9818"/>
                    <a:pt x="7295" y="9782"/>
                  </a:cubicBezTo>
                  <a:cubicBezTo>
                    <a:pt x="8042" y="9747"/>
                    <a:pt x="8825" y="9676"/>
                    <a:pt x="9608" y="9533"/>
                  </a:cubicBezTo>
                  <a:cubicBezTo>
                    <a:pt x="10141" y="10281"/>
                    <a:pt x="10711" y="11028"/>
                    <a:pt x="11244" y="11775"/>
                  </a:cubicBezTo>
                  <a:cubicBezTo>
                    <a:pt x="11244" y="11846"/>
                    <a:pt x="11244" y="11917"/>
                    <a:pt x="11244" y="11953"/>
                  </a:cubicBezTo>
                  <a:cubicBezTo>
                    <a:pt x="11271" y="12033"/>
                    <a:pt x="11318" y="12073"/>
                    <a:pt x="11370" y="12073"/>
                  </a:cubicBezTo>
                  <a:cubicBezTo>
                    <a:pt x="11387" y="12073"/>
                    <a:pt x="11405" y="12069"/>
                    <a:pt x="11422" y="12060"/>
                  </a:cubicBezTo>
                  <a:cubicBezTo>
                    <a:pt x="12134" y="13056"/>
                    <a:pt x="12774" y="14052"/>
                    <a:pt x="13415" y="15084"/>
                  </a:cubicBezTo>
                  <a:cubicBezTo>
                    <a:pt x="12703" y="15262"/>
                    <a:pt x="11956" y="15511"/>
                    <a:pt x="11209" y="15618"/>
                  </a:cubicBezTo>
                  <a:cubicBezTo>
                    <a:pt x="10391" y="15796"/>
                    <a:pt x="9572" y="15867"/>
                    <a:pt x="8754" y="15938"/>
                  </a:cubicBezTo>
                  <a:cubicBezTo>
                    <a:pt x="8196" y="15962"/>
                    <a:pt x="7635" y="15974"/>
                    <a:pt x="7072" y="15974"/>
                  </a:cubicBezTo>
                  <a:cubicBezTo>
                    <a:pt x="5947" y="15974"/>
                    <a:pt x="4816" y="15926"/>
                    <a:pt x="3701" y="15831"/>
                  </a:cubicBezTo>
                  <a:cubicBezTo>
                    <a:pt x="2776" y="15760"/>
                    <a:pt x="1816" y="15653"/>
                    <a:pt x="855" y="15547"/>
                  </a:cubicBezTo>
                  <a:cubicBezTo>
                    <a:pt x="784" y="15547"/>
                    <a:pt x="748" y="15653"/>
                    <a:pt x="855" y="15689"/>
                  </a:cubicBezTo>
                  <a:cubicBezTo>
                    <a:pt x="3073" y="15948"/>
                    <a:pt x="5323" y="16208"/>
                    <a:pt x="7573" y="16208"/>
                  </a:cubicBezTo>
                  <a:cubicBezTo>
                    <a:pt x="8715" y="16208"/>
                    <a:pt x="9857" y="16141"/>
                    <a:pt x="10995" y="15974"/>
                  </a:cubicBezTo>
                  <a:cubicBezTo>
                    <a:pt x="11885" y="15867"/>
                    <a:pt x="12774" y="15653"/>
                    <a:pt x="13628" y="15369"/>
                  </a:cubicBezTo>
                  <a:cubicBezTo>
                    <a:pt x="13949" y="15902"/>
                    <a:pt x="14304" y="16436"/>
                    <a:pt x="14625" y="17005"/>
                  </a:cubicBezTo>
                  <a:lnTo>
                    <a:pt x="14625" y="17219"/>
                  </a:lnTo>
                  <a:cubicBezTo>
                    <a:pt x="14625" y="17287"/>
                    <a:pt x="14668" y="17311"/>
                    <a:pt x="14717" y="17311"/>
                  </a:cubicBezTo>
                  <a:cubicBezTo>
                    <a:pt x="14746" y="17311"/>
                    <a:pt x="14777" y="17303"/>
                    <a:pt x="14803" y="17290"/>
                  </a:cubicBezTo>
                  <a:cubicBezTo>
                    <a:pt x="15692" y="18749"/>
                    <a:pt x="16546" y="20208"/>
                    <a:pt x="17400" y="21631"/>
                  </a:cubicBezTo>
                  <a:cubicBezTo>
                    <a:pt x="17080" y="21666"/>
                    <a:pt x="16724" y="21738"/>
                    <a:pt x="16368" y="21809"/>
                  </a:cubicBezTo>
                  <a:cubicBezTo>
                    <a:pt x="15941" y="21844"/>
                    <a:pt x="15479" y="21916"/>
                    <a:pt x="15052" y="21951"/>
                  </a:cubicBezTo>
                  <a:cubicBezTo>
                    <a:pt x="14127" y="22058"/>
                    <a:pt x="13237" y="22093"/>
                    <a:pt x="12312" y="22093"/>
                  </a:cubicBezTo>
                  <a:cubicBezTo>
                    <a:pt x="12129" y="22097"/>
                    <a:pt x="11945" y="22099"/>
                    <a:pt x="11762" y="22099"/>
                  </a:cubicBezTo>
                  <a:cubicBezTo>
                    <a:pt x="10131" y="22099"/>
                    <a:pt x="8499" y="21958"/>
                    <a:pt x="6868" y="21702"/>
                  </a:cubicBezTo>
                  <a:cubicBezTo>
                    <a:pt x="5872" y="21560"/>
                    <a:pt x="4876" y="21346"/>
                    <a:pt x="3879" y="21097"/>
                  </a:cubicBezTo>
                  <a:cubicBezTo>
                    <a:pt x="3808" y="21097"/>
                    <a:pt x="3773" y="21204"/>
                    <a:pt x="3844" y="21239"/>
                  </a:cubicBezTo>
                  <a:cubicBezTo>
                    <a:pt x="6674" y="22011"/>
                    <a:pt x="9596" y="22416"/>
                    <a:pt x="12517" y="22416"/>
                  </a:cubicBezTo>
                  <a:cubicBezTo>
                    <a:pt x="13232" y="22416"/>
                    <a:pt x="13947" y="22391"/>
                    <a:pt x="14660" y="22342"/>
                  </a:cubicBezTo>
                  <a:cubicBezTo>
                    <a:pt x="15194" y="22307"/>
                    <a:pt x="15692" y="22236"/>
                    <a:pt x="16190" y="22200"/>
                  </a:cubicBezTo>
                  <a:cubicBezTo>
                    <a:pt x="16688" y="22129"/>
                    <a:pt x="17151" y="22058"/>
                    <a:pt x="17613" y="21951"/>
                  </a:cubicBezTo>
                  <a:cubicBezTo>
                    <a:pt x="17969" y="22520"/>
                    <a:pt x="18290" y="23090"/>
                    <a:pt x="18645" y="23659"/>
                  </a:cubicBezTo>
                  <a:cubicBezTo>
                    <a:pt x="19499" y="24975"/>
                    <a:pt x="20353" y="26292"/>
                    <a:pt x="21243" y="27537"/>
                  </a:cubicBezTo>
                  <a:cubicBezTo>
                    <a:pt x="17934" y="27537"/>
                    <a:pt x="14625" y="27359"/>
                    <a:pt x="11316" y="26968"/>
                  </a:cubicBezTo>
                  <a:cubicBezTo>
                    <a:pt x="10319" y="26861"/>
                    <a:pt x="9323" y="26719"/>
                    <a:pt x="8327" y="26541"/>
                  </a:cubicBezTo>
                  <a:cubicBezTo>
                    <a:pt x="8220" y="26541"/>
                    <a:pt x="8220" y="26719"/>
                    <a:pt x="8327" y="26719"/>
                  </a:cubicBezTo>
                  <a:cubicBezTo>
                    <a:pt x="11849" y="27324"/>
                    <a:pt x="15372" y="27715"/>
                    <a:pt x="18930" y="27858"/>
                  </a:cubicBezTo>
                  <a:cubicBezTo>
                    <a:pt x="19784" y="27893"/>
                    <a:pt x="20638" y="27893"/>
                    <a:pt x="21492" y="27893"/>
                  </a:cubicBezTo>
                  <a:cubicBezTo>
                    <a:pt x="22275" y="28961"/>
                    <a:pt x="23057" y="29992"/>
                    <a:pt x="23911" y="30989"/>
                  </a:cubicBezTo>
                  <a:cubicBezTo>
                    <a:pt x="24089" y="31202"/>
                    <a:pt x="24267" y="31416"/>
                    <a:pt x="24445" y="31629"/>
                  </a:cubicBezTo>
                  <a:cubicBezTo>
                    <a:pt x="24260" y="31631"/>
                    <a:pt x="24076" y="31632"/>
                    <a:pt x="23892" y="31632"/>
                  </a:cubicBezTo>
                  <a:cubicBezTo>
                    <a:pt x="21127" y="31632"/>
                    <a:pt x="18392" y="31382"/>
                    <a:pt x="15657" y="30882"/>
                  </a:cubicBezTo>
                  <a:cubicBezTo>
                    <a:pt x="14767" y="30704"/>
                    <a:pt x="13913" y="30526"/>
                    <a:pt x="13059" y="30277"/>
                  </a:cubicBezTo>
                  <a:cubicBezTo>
                    <a:pt x="12988" y="30277"/>
                    <a:pt x="12917" y="30384"/>
                    <a:pt x="13024" y="30419"/>
                  </a:cubicBezTo>
                  <a:cubicBezTo>
                    <a:pt x="16012" y="31273"/>
                    <a:pt x="19108" y="31771"/>
                    <a:pt x="22239" y="31914"/>
                  </a:cubicBezTo>
                  <a:cubicBezTo>
                    <a:pt x="22648" y="31932"/>
                    <a:pt x="23057" y="31940"/>
                    <a:pt x="23471" y="31940"/>
                  </a:cubicBezTo>
                  <a:cubicBezTo>
                    <a:pt x="23885" y="31940"/>
                    <a:pt x="24303" y="31932"/>
                    <a:pt x="24730" y="31914"/>
                  </a:cubicBezTo>
                  <a:cubicBezTo>
                    <a:pt x="26366" y="33871"/>
                    <a:pt x="28288" y="35614"/>
                    <a:pt x="30387" y="37073"/>
                  </a:cubicBezTo>
                  <a:cubicBezTo>
                    <a:pt x="30707" y="37286"/>
                    <a:pt x="31027" y="37464"/>
                    <a:pt x="31348" y="37678"/>
                  </a:cubicBezTo>
                  <a:cubicBezTo>
                    <a:pt x="31375" y="37705"/>
                    <a:pt x="31406" y="37717"/>
                    <a:pt x="31437" y="37717"/>
                  </a:cubicBezTo>
                  <a:cubicBezTo>
                    <a:pt x="31568" y="37717"/>
                    <a:pt x="31698" y="37508"/>
                    <a:pt x="31526" y="37393"/>
                  </a:cubicBezTo>
                  <a:cubicBezTo>
                    <a:pt x="29071" y="35685"/>
                    <a:pt x="26829" y="33693"/>
                    <a:pt x="24872" y="31416"/>
                  </a:cubicBezTo>
                  <a:lnTo>
                    <a:pt x="24445" y="30953"/>
                  </a:lnTo>
                  <a:cubicBezTo>
                    <a:pt x="26082" y="28498"/>
                    <a:pt x="26224" y="25545"/>
                    <a:pt x="26366" y="22698"/>
                  </a:cubicBezTo>
                  <a:cubicBezTo>
                    <a:pt x="26366" y="22622"/>
                    <a:pt x="26315" y="22587"/>
                    <a:pt x="26268" y="22587"/>
                  </a:cubicBezTo>
                  <a:cubicBezTo>
                    <a:pt x="26227" y="22587"/>
                    <a:pt x="26188" y="22613"/>
                    <a:pt x="26188" y="22663"/>
                  </a:cubicBezTo>
                  <a:cubicBezTo>
                    <a:pt x="26011" y="25402"/>
                    <a:pt x="25833" y="28356"/>
                    <a:pt x="24267" y="30740"/>
                  </a:cubicBezTo>
                  <a:cubicBezTo>
                    <a:pt x="23449" y="29779"/>
                    <a:pt x="22702" y="28783"/>
                    <a:pt x="21990" y="27786"/>
                  </a:cubicBezTo>
                  <a:cubicBezTo>
                    <a:pt x="22026" y="27680"/>
                    <a:pt x="21990" y="27573"/>
                    <a:pt x="21848" y="27573"/>
                  </a:cubicBezTo>
                  <a:lnTo>
                    <a:pt x="21812" y="27573"/>
                  </a:lnTo>
                  <a:lnTo>
                    <a:pt x="21670" y="27324"/>
                  </a:lnTo>
                  <a:cubicBezTo>
                    <a:pt x="22203" y="25687"/>
                    <a:pt x="22595" y="24015"/>
                    <a:pt x="22808" y="22271"/>
                  </a:cubicBezTo>
                  <a:cubicBezTo>
                    <a:pt x="23057" y="20492"/>
                    <a:pt x="23129" y="18678"/>
                    <a:pt x="23057" y="16863"/>
                  </a:cubicBezTo>
                  <a:cubicBezTo>
                    <a:pt x="23022" y="15831"/>
                    <a:pt x="22951" y="14835"/>
                    <a:pt x="22808" y="13803"/>
                  </a:cubicBezTo>
                  <a:cubicBezTo>
                    <a:pt x="22808" y="13768"/>
                    <a:pt x="22773" y="13750"/>
                    <a:pt x="22737" y="13750"/>
                  </a:cubicBezTo>
                  <a:cubicBezTo>
                    <a:pt x="22702" y="13750"/>
                    <a:pt x="22666" y="13768"/>
                    <a:pt x="22666" y="13803"/>
                  </a:cubicBezTo>
                  <a:cubicBezTo>
                    <a:pt x="23093" y="17361"/>
                    <a:pt x="22915" y="20990"/>
                    <a:pt x="22168" y="24477"/>
                  </a:cubicBezTo>
                  <a:cubicBezTo>
                    <a:pt x="21954" y="25331"/>
                    <a:pt x="21705" y="26185"/>
                    <a:pt x="21456" y="27039"/>
                  </a:cubicBezTo>
                  <a:cubicBezTo>
                    <a:pt x="20780" y="26078"/>
                    <a:pt x="20140" y="25118"/>
                    <a:pt x="19499" y="24122"/>
                  </a:cubicBezTo>
                  <a:cubicBezTo>
                    <a:pt x="19215" y="23695"/>
                    <a:pt x="18930" y="23196"/>
                    <a:pt x="18610" y="22734"/>
                  </a:cubicBezTo>
                  <a:cubicBezTo>
                    <a:pt x="18752" y="21026"/>
                    <a:pt x="18788" y="19318"/>
                    <a:pt x="18859" y="17610"/>
                  </a:cubicBezTo>
                  <a:cubicBezTo>
                    <a:pt x="18966" y="15902"/>
                    <a:pt x="19037" y="14088"/>
                    <a:pt x="19108" y="12309"/>
                  </a:cubicBezTo>
                  <a:cubicBezTo>
                    <a:pt x="19179" y="11312"/>
                    <a:pt x="19215" y="10316"/>
                    <a:pt x="19286" y="9320"/>
                  </a:cubicBezTo>
                  <a:cubicBezTo>
                    <a:pt x="19286" y="9281"/>
                    <a:pt x="19254" y="9253"/>
                    <a:pt x="19219" y="9253"/>
                  </a:cubicBezTo>
                  <a:cubicBezTo>
                    <a:pt x="19190" y="9253"/>
                    <a:pt x="19160" y="9272"/>
                    <a:pt x="19143" y="9320"/>
                  </a:cubicBezTo>
                  <a:cubicBezTo>
                    <a:pt x="18966" y="12842"/>
                    <a:pt x="18752" y="16365"/>
                    <a:pt x="18539" y="19852"/>
                  </a:cubicBezTo>
                  <a:cubicBezTo>
                    <a:pt x="18467" y="20706"/>
                    <a:pt x="18432" y="21524"/>
                    <a:pt x="18361" y="22378"/>
                  </a:cubicBezTo>
                  <a:cubicBezTo>
                    <a:pt x="17187" y="20421"/>
                    <a:pt x="16012" y="18464"/>
                    <a:pt x="14803" y="16507"/>
                  </a:cubicBezTo>
                  <a:cubicBezTo>
                    <a:pt x="14838" y="14942"/>
                    <a:pt x="14803" y="13376"/>
                    <a:pt x="14767" y="11775"/>
                  </a:cubicBezTo>
                  <a:cubicBezTo>
                    <a:pt x="14696" y="9960"/>
                    <a:pt x="14589" y="8146"/>
                    <a:pt x="14482" y="6331"/>
                  </a:cubicBezTo>
                  <a:cubicBezTo>
                    <a:pt x="14482" y="6283"/>
                    <a:pt x="14446" y="6264"/>
                    <a:pt x="14406" y="6264"/>
                  </a:cubicBezTo>
                  <a:cubicBezTo>
                    <a:pt x="14358" y="6264"/>
                    <a:pt x="14304" y="6292"/>
                    <a:pt x="14304" y="6331"/>
                  </a:cubicBezTo>
                  <a:cubicBezTo>
                    <a:pt x="14447" y="8146"/>
                    <a:pt x="14518" y="9960"/>
                    <a:pt x="14554" y="11739"/>
                  </a:cubicBezTo>
                  <a:cubicBezTo>
                    <a:pt x="14589" y="13198"/>
                    <a:pt x="14554" y="14657"/>
                    <a:pt x="14554" y="16080"/>
                  </a:cubicBezTo>
                  <a:lnTo>
                    <a:pt x="14411" y="15867"/>
                  </a:lnTo>
                  <a:cubicBezTo>
                    <a:pt x="13451" y="14301"/>
                    <a:pt x="12419" y="12736"/>
                    <a:pt x="11351" y="11206"/>
                  </a:cubicBezTo>
                  <a:cubicBezTo>
                    <a:pt x="10960" y="8502"/>
                    <a:pt x="10533" y="5762"/>
                    <a:pt x="10177" y="3022"/>
                  </a:cubicBezTo>
                  <a:cubicBezTo>
                    <a:pt x="10177" y="2987"/>
                    <a:pt x="10150" y="2969"/>
                    <a:pt x="10124" y="2969"/>
                  </a:cubicBezTo>
                  <a:cubicBezTo>
                    <a:pt x="10097" y="2969"/>
                    <a:pt x="10070" y="2987"/>
                    <a:pt x="10070" y="3022"/>
                  </a:cubicBezTo>
                  <a:cubicBezTo>
                    <a:pt x="10355" y="5584"/>
                    <a:pt x="10640" y="8181"/>
                    <a:pt x="11031" y="10743"/>
                  </a:cubicBezTo>
                  <a:cubicBezTo>
                    <a:pt x="10319" y="9747"/>
                    <a:pt x="9572" y="8786"/>
                    <a:pt x="8789" y="7861"/>
                  </a:cubicBezTo>
                  <a:cubicBezTo>
                    <a:pt x="8434" y="7434"/>
                    <a:pt x="8042" y="6972"/>
                    <a:pt x="7651" y="6580"/>
                  </a:cubicBezTo>
                  <a:cubicBezTo>
                    <a:pt x="7473" y="4872"/>
                    <a:pt x="7331" y="3164"/>
                    <a:pt x="7224" y="1457"/>
                  </a:cubicBezTo>
                  <a:cubicBezTo>
                    <a:pt x="7224" y="1426"/>
                    <a:pt x="7205" y="1415"/>
                    <a:pt x="7183" y="1415"/>
                  </a:cubicBezTo>
                  <a:cubicBezTo>
                    <a:pt x="7153" y="1415"/>
                    <a:pt x="7117" y="1436"/>
                    <a:pt x="7117" y="1457"/>
                  </a:cubicBezTo>
                  <a:cubicBezTo>
                    <a:pt x="7188" y="3093"/>
                    <a:pt x="7331" y="4730"/>
                    <a:pt x="7473" y="6367"/>
                  </a:cubicBezTo>
                  <a:cubicBezTo>
                    <a:pt x="6548" y="5335"/>
                    <a:pt x="5587" y="4374"/>
                    <a:pt x="4591" y="3413"/>
                  </a:cubicBezTo>
                  <a:cubicBezTo>
                    <a:pt x="4342" y="2382"/>
                    <a:pt x="4057" y="1350"/>
                    <a:pt x="3808" y="318"/>
                  </a:cubicBezTo>
                  <a:cubicBezTo>
                    <a:pt x="3808" y="282"/>
                    <a:pt x="3781" y="265"/>
                    <a:pt x="3759" y="265"/>
                  </a:cubicBezTo>
                  <a:cubicBezTo>
                    <a:pt x="3737" y="265"/>
                    <a:pt x="3719" y="282"/>
                    <a:pt x="3737" y="318"/>
                  </a:cubicBezTo>
                  <a:cubicBezTo>
                    <a:pt x="3915" y="1279"/>
                    <a:pt x="4128" y="2239"/>
                    <a:pt x="4342" y="3164"/>
                  </a:cubicBezTo>
                  <a:cubicBezTo>
                    <a:pt x="3488" y="2382"/>
                    <a:pt x="2634" y="1563"/>
                    <a:pt x="1744" y="780"/>
                  </a:cubicBezTo>
                  <a:lnTo>
                    <a:pt x="926" y="33"/>
                  </a:lnTo>
                  <a:cubicBezTo>
                    <a:pt x="895" y="10"/>
                    <a:pt x="864"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8"/>
            <p:cNvSpPr/>
            <p:nvPr/>
          </p:nvSpPr>
          <p:spPr>
            <a:xfrm>
              <a:off x="461700" y="2561294"/>
              <a:ext cx="1774221" cy="1009246"/>
            </a:xfrm>
            <a:custGeom>
              <a:rect b="b" l="l" r="r" t="t"/>
              <a:pathLst>
                <a:path extrusionOk="0" h="25604" w="45011">
                  <a:moveTo>
                    <a:pt x="28956" y="1"/>
                  </a:moveTo>
                  <a:cubicBezTo>
                    <a:pt x="20650" y="1"/>
                    <a:pt x="12122" y="4107"/>
                    <a:pt x="6263" y="9843"/>
                  </a:cubicBezTo>
                  <a:cubicBezTo>
                    <a:pt x="3701" y="12262"/>
                    <a:pt x="1602" y="15109"/>
                    <a:pt x="1" y="18240"/>
                  </a:cubicBezTo>
                  <a:cubicBezTo>
                    <a:pt x="2349" y="18667"/>
                    <a:pt x="4520" y="19805"/>
                    <a:pt x="6690" y="20837"/>
                  </a:cubicBezTo>
                  <a:cubicBezTo>
                    <a:pt x="11849" y="23257"/>
                    <a:pt x="17329" y="25285"/>
                    <a:pt x="23022" y="25569"/>
                  </a:cubicBezTo>
                  <a:cubicBezTo>
                    <a:pt x="23471" y="25592"/>
                    <a:pt x="23922" y="25603"/>
                    <a:pt x="24374" y="25603"/>
                  </a:cubicBezTo>
                  <a:cubicBezTo>
                    <a:pt x="29647" y="25603"/>
                    <a:pt x="35024" y="24054"/>
                    <a:pt x="38891" y="20481"/>
                  </a:cubicBezTo>
                  <a:cubicBezTo>
                    <a:pt x="40954" y="18524"/>
                    <a:pt x="42591" y="16141"/>
                    <a:pt x="43623" y="13472"/>
                  </a:cubicBezTo>
                  <a:cubicBezTo>
                    <a:pt x="44477" y="11444"/>
                    <a:pt x="45011" y="9096"/>
                    <a:pt x="44192" y="7032"/>
                  </a:cubicBezTo>
                  <a:cubicBezTo>
                    <a:pt x="43374" y="5004"/>
                    <a:pt x="41381" y="3580"/>
                    <a:pt x="39389" y="2513"/>
                  </a:cubicBezTo>
                  <a:cubicBezTo>
                    <a:pt x="36109" y="771"/>
                    <a:pt x="32553" y="1"/>
                    <a:pt x="289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8"/>
            <p:cNvSpPr/>
            <p:nvPr/>
          </p:nvSpPr>
          <p:spPr>
            <a:xfrm>
              <a:off x="620747" y="2672963"/>
              <a:ext cx="1887192" cy="802659"/>
            </a:xfrm>
            <a:custGeom>
              <a:rect b="b" l="l" r="r" t="t"/>
              <a:pathLst>
                <a:path extrusionOk="0" h="20363" w="47877">
                  <a:moveTo>
                    <a:pt x="22651" y="0"/>
                  </a:moveTo>
                  <a:cubicBezTo>
                    <a:pt x="22580" y="0"/>
                    <a:pt x="22509" y="107"/>
                    <a:pt x="22580" y="143"/>
                  </a:cubicBezTo>
                  <a:cubicBezTo>
                    <a:pt x="25960" y="1424"/>
                    <a:pt x="29056" y="3274"/>
                    <a:pt x="31796" y="5586"/>
                  </a:cubicBezTo>
                  <a:cubicBezTo>
                    <a:pt x="32472" y="6156"/>
                    <a:pt x="33112" y="6796"/>
                    <a:pt x="33753" y="7401"/>
                  </a:cubicBezTo>
                  <a:cubicBezTo>
                    <a:pt x="32579" y="7543"/>
                    <a:pt x="31440" y="7686"/>
                    <a:pt x="30266" y="7757"/>
                  </a:cubicBezTo>
                  <a:cubicBezTo>
                    <a:pt x="29732" y="7792"/>
                    <a:pt x="29163" y="7828"/>
                    <a:pt x="28629" y="7899"/>
                  </a:cubicBezTo>
                  <a:cubicBezTo>
                    <a:pt x="27170" y="6974"/>
                    <a:pt x="25676" y="6120"/>
                    <a:pt x="24181" y="5266"/>
                  </a:cubicBezTo>
                  <a:lnTo>
                    <a:pt x="19627" y="2562"/>
                  </a:lnTo>
                  <a:lnTo>
                    <a:pt x="17065" y="1032"/>
                  </a:lnTo>
                  <a:cubicBezTo>
                    <a:pt x="17052" y="1025"/>
                    <a:pt x="17038" y="1022"/>
                    <a:pt x="17025" y="1022"/>
                  </a:cubicBezTo>
                  <a:cubicBezTo>
                    <a:pt x="16972" y="1022"/>
                    <a:pt x="16937" y="1074"/>
                    <a:pt x="16994" y="1103"/>
                  </a:cubicBezTo>
                  <a:cubicBezTo>
                    <a:pt x="19983" y="2953"/>
                    <a:pt x="23007" y="4768"/>
                    <a:pt x="25996" y="6618"/>
                  </a:cubicBezTo>
                  <a:cubicBezTo>
                    <a:pt x="26708" y="7045"/>
                    <a:pt x="27419" y="7508"/>
                    <a:pt x="28166" y="7899"/>
                  </a:cubicBezTo>
                  <a:cubicBezTo>
                    <a:pt x="25889" y="8077"/>
                    <a:pt x="23577" y="8184"/>
                    <a:pt x="21299" y="8326"/>
                  </a:cubicBezTo>
                  <a:cubicBezTo>
                    <a:pt x="19947" y="7579"/>
                    <a:pt x="18524" y="6867"/>
                    <a:pt x="17101" y="6191"/>
                  </a:cubicBezTo>
                  <a:cubicBezTo>
                    <a:pt x="15464" y="5373"/>
                    <a:pt x="13792" y="4590"/>
                    <a:pt x="12120" y="3879"/>
                  </a:cubicBezTo>
                  <a:cubicBezTo>
                    <a:pt x="12112" y="3875"/>
                    <a:pt x="12104" y="3873"/>
                    <a:pt x="12097" y="3873"/>
                  </a:cubicBezTo>
                  <a:cubicBezTo>
                    <a:pt x="12042" y="3873"/>
                    <a:pt x="12021" y="3989"/>
                    <a:pt x="12084" y="4021"/>
                  </a:cubicBezTo>
                  <a:cubicBezTo>
                    <a:pt x="13721" y="4768"/>
                    <a:pt x="15357" y="5551"/>
                    <a:pt x="16958" y="6369"/>
                  </a:cubicBezTo>
                  <a:cubicBezTo>
                    <a:pt x="18275" y="7010"/>
                    <a:pt x="19520" y="7686"/>
                    <a:pt x="20801" y="8362"/>
                  </a:cubicBezTo>
                  <a:lnTo>
                    <a:pt x="20552" y="8362"/>
                  </a:lnTo>
                  <a:cubicBezTo>
                    <a:pt x="18702" y="8469"/>
                    <a:pt x="16852" y="8646"/>
                    <a:pt x="15002" y="8895"/>
                  </a:cubicBezTo>
                  <a:cubicBezTo>
                    <a:pt x="12404" y="7970"/>
                    <a:pt x="9807" y="7081"/>
                    <a:pt x="7245" y="6085"/>
                  </a:cubicBezTo>
                  <a:cubicBezTo>
                    <a:pt x="7237" y="6081"/>
                    <a:pt x="7229" y="6079"/>
                    <a:pt x="7222" y="6079"/>
                  </a:cubicBezTo>
                  <a:cubicBezTo>
                    <a:pt x="7160" y="6079"/>
                    <a:pt x="7114" y="6195"/>
                    <a:pt x="7209" y="6227"/>
                  </a:cubicBezTo>
                  <a:cubicBezTo>
                    <a:pt x="9593" y="7152"/>
                    <a:pt x="12013" y="8113"/>
                    <a:pt x="14432" y="8967"/>
                  </a:cubicBezTo>
                  <a:cubicBezTo>
                    <a:pt x="13258" y="9145"/>
                    <a:pt x="12048" y="9322"/>
                    <a:pt x="10874" y="9572"/>
                  </a:cubicBezTo>
                  <a:cubicBezTo>
                    <a:pt x="10340" y="9714"/>
                    <a:pt x="9771" y="9821"/>
                    <a:pt x="9202" y="9963"/>
                  </a:cubicBezTo>
                  <a:cubicBezTo>
                    <a:pt x="7636" y="9358"/>
                    <a:pt x="6035" y="8682"/>
                    <a:pt x="4505" y="7970"/>
                  </a:cubicBezTo>
                  <a:cubicBezTo>
                    <a:pt x="4495" y="7965"/>
                    <a:pt x="4486" y="7963"/>
                    <a:pt x="4478" y="7963"/>
                  </a:cubicBezTo>
                  <a:cubicBezTo>
                    <a:pt x="4426" y="7963"/>
                    <a:pt x="4408" y="8047"/>
                    <a:pt x="4470" y="8077"/>
                  </a:cubicBezTo>
                  <a:cubicBezTo>
                    <a:pt x="5928" y="8753"/>
                    <a:pt x="7423" y="9394"/>
                    <a:pt x="8917" y="10070"/>
                  </a:cubicBezTo>
                  <a:cubicBezTo>
                    <a:pt x="7565" y="10390"/>
                    <a:pt x="6284" y="10817"/>
                    <a:pt x="4968" y="11244"/>
                  </a:cubicBezTo>
                  <a:cubicBezTo>
                    <a:pt x="3936" y="10959"/>
                    <a:pt x="2904" y="10710"/>
                    <a:pt x="1837" y="10461"/>
                  </a:cubicBezTo>
                  <a:cubicBezTo>
                    <a:pt x="1801" y="10461"/>
                    <a:pt x="1765" y="10532"/>
                    <a:pt x="1837" y="10532"/>
                  </a:cubicBezTo>
                  <a:cubicBezTo>
                    <a:pt x="2762" y="10817"/>
                    <a:pt x="3687" y="11101"/>
                    <a:pt x="4648" y="11351"/>
                  </a:cubicBezTo>
                  <a:cubicBezTo>
                    <a:pt x="3509" y="11706"/>
                    <a:pt x="2406" y="12098"/>
                    <a:pt x="1338" y="12489"/>
                  </a:cubicBezTo>
                  <a:lnTo>
                    <a:pt x="164" y="12952"/>
                  </a:lnTo>
                  <a:cubicBezTo>
                    <a:pt x="0" y="12985"/>
                    <a:pt x="79" y="13169"/>
                    <a:pt x="204" y="13169"/>
                  </a:cubicBezTo>
                  <a:cubicBezTo>
                    <a:pt x="214" y="13169"/>
                    <a:pt x="225" y="13168"/>
                    <a:pt x="235" y="13165"/>
                  </a:cubicBezTo>
                  <a:cubicBezTo>
                    <a:pt x="1908" y="12596"/>
                    <a:pt x="3545" y="12027"/>
                    <a:pt x="5217" y="11493"/>
                  </a:cubicBezTo>
                  <a:lnTo>
                    <a:pt x="5324" y="11528"/>
                  </a:lnTo>
                  <a:cubicBezTo>
                    <a:pt x="5330" y="11535"/>
                    <a:pt x="5338" y="11538"/>
                    <a:pt x="5347" y="11538"/>
                  </a:cubicBezTo>
                  <a:cubicBezTo>
                    <a:pt x="5384" y="11538"/>
                    <a:pt x="5430" y="11486"/>
                    <a:pt x="5430" y="11457"/>
                  </a:cubicBezTo>
                  <a:lnTo>
                    <a:pt x="5751" y="11351"/>
                  </a:lnTo>
                  <a:lnTo>
                    <a:pt x="5751" y="11351"/>
                  </a:lnTo>
                  <a:cubicBezTo>
                    <a:pt x="5537" y="12098"/>
                    <a:pt x="5252" y="12774"/>
                    <a:pt x="4932" y="13450"/>
                  </a:cubicBezTo>
                  <a:cubicBezTo>
                    <a:pt x="4541" y="14197"/>
                    <a:pt x="4078" y="14909"/>
                    <a:pt x="3545" y="15514"/>
                  </a:cubicBezTo>
                  <a:cubicBezTo>
                    <a:pt x="3518" y="15566"/>
                    <a:pt x="3550" y="15599"/>
                    <a:pt x="3582" y="15599"/>
                  </a:cubicBezTo>
                  <a:cubicBezTo>
                    <a:pt x="3594" y="15599"/>
                    <a:pt x="3606" y="15594"/>
                    <a:pt x="3616" y="15585"/>
                  </a:cubicBezTo>
                  <a:cubicBezTo>
                    <a:pt x="4754" y="14375"/>
                    <a:pt x="5573" y="12881"/>
                    <a:pt x="6000" y="11279"/>
                  </a:cubicBezTo>
                  <a:cubicBezTo>
                    <a:pt x="7281" y="10888"/>
                    <a:pt x="8561" y="10532"/>
                    <a:pt x="9878" y="10248"/>
                  </a:cubicBezTo>
                  <a:cubicBezTo>
                    <a:pt x="10696" y="10070"/>
                    <a:pt x="11515" y="9892"/>
                    <a:pt x="12333" y="9749"/>
                  </a:cubicBezTo>
                  <a:lnTo>
                    <a:pt x="12333" y="9749"/>
                  </a:lnTo>
                  <a:cubicBezTo>
                    <a:pt x="12048" y="10390"/>
                    <a:pt x="11799" y="11066"/>
                    <a:pt x="11550" y="11706"/>
                  </a:cubicBezTo>
                  <a:cubicBezTo>
                    <a:pt x="11230" y="12454"/>
                    <a:pt x="10874" y="13201"/>
                    <a:pt x="10483" y="13912"/>
                  </a:cubicBezTo>
                  <a:cubicBezTo>
                    <a:pt x="9736" y="15336"/>
                    <a:pt x="8882" y="16688"/>
                    <a:pt x="7921" y="17969"/>
                  </a:cubicBezTo>
                  <a:cubicBezTo>
                    <a:pt x="7896" y="18019"/>
                    <a:pt x="7942" y="18069"/>
                    <a:pt x="7983" y="18069"/>
                  </a:cubicBezTo>
                  <a:cubicBezTo>
                    <a:pt x="8001" y="18069"/>
                    <a:pt x="8017" y="18061"/>
                    <a:pt x="8028" y="18040"/>
                  </a:cubicBezTo>
                  <a:cubicBezTo>
                    <a:pt x="9024" y="16759"/>
                    <a:pt x="9913" y="15407"/>
                    <a:pt x="10696" y="13984"/>
                  </a:cubicBezTo>
                  <a:cubicBezTo>
                    <a:pt x="11088" y="13308"/>
                    <a:pt x="11443" y="12596"/>
                    <a:pt x="11764" y="11884"/>
                  </a:cubicBezTo>
                  <a:cubicBezTo>
                    <a:pt x="12120" y="11173"/>
                    <a:pt x="12440" y="10461"/>
                    <a:pt x="12653" y="9714"/>
                  </a:cubicBezTo>
                  <a:cubicBezTo>
                    <a:pt x="13543" y="9572"/>
                    <a:pt x="14503" y="9429"/>
                    <a:pt x="15393" y="9322"/>
                  </a:cubicBezTo>
                  <a:lnTo>
                    <a:pt x="15606" y="9394"/>
                  </a:lnTo>
                  <a:cubicBezTo>
                    <a:pt x="15619" y="9400"/>
                    <a:pt x="15633" y="9403"/>
                    <a:pt x="15645" y="9403"/>
                  </a:cubicBezTo>
                  <a:cubicBezTo>
                    <a:pt x="15701" y="9403"/>
                    <a:pt x="15749" y="9345"/>
                    <a:pt x="15749" y="9287"/>
                  </a:cubicBezTo>
                  <a:cubicBezTo>
                    <a:pt x="16958" y="9145"/>
                    <a:pt x="18168" y="9038"/>
                    <a:pt x="19378" y="8931"/>
                  </a:cubicBezTo>
                  <a:lnTo>
                    <a:pt x="19378" y="8931"/>
                  </a:lnTo>
                  <a:cubicBezTo>
                    <a:pt x="19200" y="9678"/>
                    <a:pt x="19058" y="10425"/>
                    <a:pt x="18809" y="11137"/>
                  </a:cubicBezTo>
                  <a:cubicBezTo>
                    <a:pt x="18560" y="11920"/>
                    <a:pt x="18275" y="12703"/>
                    <a:pt x="17919" y="13450"/>
                  </a:cubicBezTo>
                  <a:cubicBezTo>
                    <a:pt x="17243" y="14980"/>
                    <a:pt x="16425" y="16439"/>
                    <a:pt x="15535" y="17862"/>
                  </a:cubicBezTo>
                  <a:cubicBezTo>
                    <a:pt x="15002" y="18680"/>
                    <a:pt x="14468" y="19463"/>
                    <a:pt x="13934" y="20281"/>
                  </a:cubicBezTo>
                  <a:cubicBezTo>
                    <a:pt x="13905" y="20310"/>
                    <a:pt x="13946" y="20362"/>
                    <a:pt x="14001" y="20362"/>
                  </a:cubicBezTo>
                  <a:cubicBezTo>
                    <a:pt x="14014" y="20362"/>
                    <a:pt x="14027" y="20359"/>
                    <a:pt x="14041" y="20353"/>
                  </a:cubicBezTo>
                  <a:cubicBezTo>
                    <a:pt x="15962" y="17577"/>
                    <a:pt x="17884" y="14731"/>
                    <a:pt x="19022" y="11528"/>
                  </a:cubicBezTo>
                  <a:cubicBezTo>
                    <a:pt x="19378" y="10675"/>
                    <a:pt x="19591" y="9821"/>
                    <a:pt x="19734" y="8931"/>
                  </a:cubicBezTo>
                  <a:cubicBezTo>
                    <a:pt x="20374" y="8860"/>
                    <a:pt x="21015" y="8824"/>
                    <a:pt x="21655" y="8789"/>
                  </a:cubicBezTo>
                  <a:cubicBezTo>
                    <a:pt x="21691" y="8824"/>
                    <a:pt x="21762" y="8860"/>
                    <a:pt x="21833" y="8860"/>
                  </a:cubicBezTo>
                  <a:cubicBezTo>
                    <a:pt x="21851" y="8869"/>
                    <a:pt x="21869" y="8873"/>
                    <a:pt x="21885" y="8873"/>
                  </a:cubicBezTo>
                  <a:cubicBezTo>
                    <a:pt x="21935" y="8873"/>
                    <a:pt x="21975" y="8833"/>
                    <a:pt x="21975" y="8753"/>
                  </a:cubicBezTo>
                  <a:cubicBezTo>
                    <a:pt x="23683" y="8646"/>
                    <a:pt x="25356" y="8575"/>
                    <a:pt x="27028" y="8469"/>
                  </a:cubicBezTo>
                  <a:lnTo>
                    <a:pt x="27028" y="8469"/>
                  </a:lnTo>
                  <a:cubicBezTo>
                    <a:pt x="26921" y="8789"/>
                    <a:pt x="26814" y="9145"/>
                    <a:pt x="26708" y="9465"/>
                  </a:cubicBezTo>
                  <a:cubicBezTo>
                    <a:pt x="26530" y="9892"/>
                    <a:pt x="26387" y="10283"/>
                    <a:pt x="26210" y="10710"/>
                  </a:cubicBezTo>
                  <a:cubicBezTo>
                    <a:pt x="25854" y="11564"/>
                    <a:pt x="25498" y="12382"/>
                    <a:pt x="25071" y="13201"/>
                  </a:cubicBezTo>
                  <a:cubicBezTo>
                    <a:pt x="24217" y="14837"/>
                    <a:pt x="23256" y="16367"/>
                    <a:pt x="22189" y="17826"/>
                  </a:cubicBezTo>
                  <a:cubicBezTo>
                    <a:pt x="21548" y="18645"/>
                    <a:pt x="20908" y="19427"/>
                    <a:pt x="20232" y="20210"/>
                  </a:cubicBezTo>
                  <a:cubicBezTo>
                    <a:pt x="20178" y="20237"/>
                    <a:pt x="20226" y="20305"/>
                    <a:pt x="20269" y="20305"/>
                  </a:cubicBezTo>
                  <a:cubicBezTo>
                    <a:pt x="20282" y="20305"/>
                    <a:pt x="20295" y="20298"/>
                    <a:pt x="20303" y="20281"/>
                  </a:cubicBezTo>
                  <a:cubicBezTo>
                    <a:pt x="22829" y="17648"/>
                    <a:pt x="24893" y="14588"/>
                    <a:pt x="26387" y="11208"/>
                  </a:cubicBezTo>
                  <a:cubicBezTo>
                    <a:pt x="26565" y="10746"/>
                    <a:pt x="26779" y="10283"/>
                    <a:pt x="26957" y="9821"/>
                  </a:cubicBezTo>
                  <a:cubicBezTo>
                    <a:pt x="27135" y="9358"/>
                    <a:pt x="27277" y="8931"/>
                    <a:pt x="27419" y="8433"/>
                  </a:cubicBezTo>
                  <a:cubicBezTo>
                    <a:pt x="28060" y="8397"/>
                    <a:pt x="28736" y="8362"/>
                    <a:pt x="29412" y="8326"/>
                  </a:cubicBezTo>
                  <a:cubicBezTo>
                    <a:pt x="30942" y="8219"/>
                    <a:pt x="32507" y="8042"/>
                    <a:pt x="34073" y="7864"/>
                  </a:cubicBezTo>
                  <a:lnTo>
                    <a:pt x="34073" y="7864"/>
                  </a:lnTo>
                  <a:cubicBezTo>
                    <a:pt x="32472" y="10781"/>
                    <a:pt x="30728" y="13628"/>
                    <a:pt x="28878" y="16367"/>
                  </a:cubicBezTo>
                  <a:cubicBezTo>
                    <a:pt x="28309" y="17186"/>
                    <a:pt x="27704" y="18004"/>
                    <a:pt x="27099" y="18823"/>
                  </a:cubicBezTo>
                  <a:cubicBezTo>
                    <a:pt x="27049" y="18873"/>
                    <a:pt x="27105" y="18923"/>
                    <a:pt x="27155" y="18923"/>
                  </a:cubicBezTo>
                  <a:cubicBezTo>
                    <a:pt x="27176" y="18923"/>
                    <a:pt x="27195" y="18915"/>
                    <a:pt x="27206" y="18894"/>
                  </a:cubicBezTo>
                  <a:cubicBezTo>
                    <a:pt x="29412" y="16083"/>
                    <a:pt x="31404" y="13130"/>
                    <a:pt x="33183" y="10034"/>
                  </a:cubicBezTo>
                  <a:cubicBezTo>
                    <a:pt x="33610" y="9322"/>
                    <a:pt x="34002" y="8575"/>
                    <a:pt x="34393" y="7792"/>
                  </a:cubicBezTo>
                  <a:cubicBezTo>
                    <a:pt x="35710" y="7615"/>
                    <a:pt x="36991" y="7401"/>
                    <a:pt x="38271" y="7152"/>
                  </a:cubicBezTo>
                  <a:lnTo>
                    <a:pt x="39090" y="6974"/>
                  </a:lnTo>
                  <a:lnTo>
                    <a:pt x="39090" y="6974"/>
                  </a:lnTo>
                  <a:cubicBezTo>
                    <a:pt x="37738" y="9572"/>
                    <a:pt x="36137" y="12062"/>
                    <a:pt x="34322" y="14375"/>
                  </a:cubicBezTo>
                  <a:cubicBezTo>
                    <a:pt x="33753" y="15051"/>
                    <a:pt x="33183" y="15727"/>
                    <a:pt x="32579" y="16403"/>
                  </a:cubicBezTo>
                  <a:cubicBezTo>
                    <a:pt x="32521" y="16432"/>
                    <a:pt x="32579" y="16529"/>
                    <a:pt x="32641" y="16529"/>
                  </a:cubicBezTo>
                  <a:cubicBezTo>
                    <a:pt x="32656" y="16529"/>
                    <a:pt x="32671" y="16524"/>
                    <a:pt x="32685" y="16510"/>
                  </a:cubicBezTo>
                  <a:cubicBezTo>
                    <a:pt x="34820" y="14233"/>
                    <a:pt x="36741" y="11706"/>
                    <a:pt x="38307" y="9038"/>
                  </a:cubicBezTo>
                  <a:cubicBezTo>
                    <a:pt x="38770" y="8326"/>
                    <a:pt x="39125" y="7615"/>
                    <a:pt x="39481" y="6867"/>
                  </a:cubicBezTo>
                  <a:cubicBezTo>
                    <a:pt x="42007" y="6298"/>
                    <a:pt x="44427" y="5409"/>
                    <a:pt x="46704" y="4234"/>
                  </a:cubicBezTo>
                  <a:cubicBezTo>
                    <a:pt x="47024" y="4092"/>
                    <a:pt x="47345" y="3879"/>
                    <a:pt x="47665" y="3701"/>
                  </a:cubicBezTo>
                  <a:cubicBezTo>
                    <a:pt x="47876" y="3610"/>
                    <a:pt x="47806" y="3314"/>
                    <a:pt x="47649" y="3314"/>
                  </a:cubicBezTo>
                  <a:cubicBezTo>
                    <a:pt x="47621" y="3314"/>
                    <a:pt x="47590" y="3323"/>
                    <a:pt x="47558" y="3345"/>
                  </a:cubicBezTo>
                  <a:cubicBezTo>
                    <a:pt x="44889" y="4733"/>
                    <a:pt x="42079" y="5800"/>
                    <a:pt x="39161" y="6440"/>
                  </a:cubicBezTo>
                  <a:lnTo>
                    <a:pt x="38556" y="6583"/>
                  </a:lnTo>
                  <a:cubicBezTo>
                    <a:pt x="37133" y="4021"/>
                    <a:pt x="34607" y="2491"/>
                    <a:pt x="32152" y="1032"/>
                  </a:cubicBezTo>
                  <a:cubicBezTo>
                    <a:pt x="32140" y="1028"/>
                    <a:pt x="32128" y="1027"/>
                    <a:pt x="32117" y="1027"/>
                  </a:cubicBezTo>
                  <a:cubicBezTo>
                    <a:pt x="32024" y="1027"/>
                    <a:pt x="31950" y="1147"/>
                    <a:pt x="32045" y="1210"/>
                  </a:cubicBezTo>
                  <a:cubicBezTo>
                    <a:pt x="34393" y="2633"/>
                    <a:pt x="36919" y="4163"/>
                    <a:pt x="38271" y="6654"/>
                  </a:cubicBezTo>
                  <a:cubicBezTo>
                    <a:pt x="37026" y="6903"/>
                    <a:pt x="35816" y="7116"/>
                    <a:pt x="34607" y="7294"/>
                  </a:cubicBezTo>
                  <a:cubicBezTo>
                    <a:pt x="34571" y="7259"/>
                    <a:pt x="34518" y="7241"/>
                    <a:pt x="34469" y="7241"/>
                  </a:cubicBezTo>
                  <a:cubicBezTo>
                    <a:pt x="34420" y="7241"/>
                    <a:pt x="34375" y="7259"/>
                    <a:pt x="34358" y="7294"/>
                  </a:cubicBezTo>
                  <a:lnTo>
                    <a:pt x="34358" y="7330"/>
                  </a:lnTo>
                  <a:lnTo>
                    <a:pt x="34073" y="7366"/>
                  </a:lnTo>
                  <a:cubicBezTo>
                    <a:pt x="32863" y="6120"/>
                    <a:pt x="31547" y="4982"/>
                    <a:pt x="30123" y="3985"/>
                  </a:cubicBezTo>
                  <a:cubicBezTo>
                    <a:pt x="28665" y="2918"/>
                    <a:pt x="27099" y="1993"/>
                    <a:pt x="25462" y="1210"/>
                  </a:cubicBezTo>
                  <a:cubicBezTo>
                    <a:pt x="24573" y="783"/>
                    <a:pt x="23612" y="356"/>
                    <a:pt x="226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8"/>
            <p:cNvSpPr/>
            <p:nvPr/>
          </p:nvSpPr>
          <p:spPr>
            <a:xfrm>
              <a:off x="3172720" y="1123558"/>
              <a:ext cx="1398336" cy="1342757"/>
            </a:xfrm>
            <a:custGeom>
              <a:rect b="b" l="l" r="r" t="t"/>
              <a:pathLst>
                <a:path extrusionOk="0" h="34065" w="35475">
                  <a:moveTo>
                    <a:pt x="31516" y="0"/>
                  </a:moveTo>
                  <a:cubicBezTo>
                    <a:pt x="29320" y="0"/>
                    <a:pt x="27135" y="223"/>
                    <a:pt x="24978" y="667"/>
                  </a:cubicBezTo>
                  <a:cubicBezTo>
                    <a:pt x="13450" y="2980"/>
                    <a:pt x="1566" y="11626"/>
                    <a:pt x="250" y="23866"/>
                  </a:cubicBezTo>
                  <a:cubicBezTo>
                    <a:pt x="1" y="26108"/>
                    <a:pt x="36" y="28563"/>
                    <a:pt x="1282" y="30413"/>
                  </a:cubicBezTo>
                  <a:cubicBezTo>
                    <a:pt x="2527" y="32228"/>
                    <a:pt x="4733" y="33117"/>
                    <a:pt x="6903" y="33580"/>
                  </a:cubicBezTo>
                  <a:cubicBezTo>
                    <a:pt x="8311" y="33905"/>
                    <a:pt x="9746" y="34065"/>
                    <a:pt x="11180" y="34065"/>
                  </a:cubicBezTo>
                  <a:cubicBezTo>
                    <a:pt x="12574" y="34065"/>
                    <a:pt x="13968" y="33913"/>
                    <a:pt x="15336" y="33615"/>
                  </a:cubicBezTo>
                  <a:cubicBezTo>
                    <a:pt x="20922" y="32334"/>
                    <a:pt x="25548" y="28243"/>
                    <a:pt x="28501" y="23368"/>
                  </a:cubicBezTo>
                  <a:cubicBezTo>
                    <a:pt x="31454" y="18493"/>
                    <a:pt x="32913" y="12872"/>
                    <a:pt x="33802" y="7214"/>
                  </a:cubicBezTo>
                  <a:cubicBezTo>
                    <a:pt x="34194" y="4866"/>
                    <a:pt x="34478" y="2447"/>
                    <a:pt x="35475" y="241"/>
                  </a:cubicBezTo>
                  <a:cubicBezTo>
                    <a:pt x="34154" y="80"/>
                    <a:pt x="32833" y="0"/>
                    <a:pt x="31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8"/>
            <p:cNvSpPr/>
            <p:nvPr/>
          </p:nvSpPr>
          <p:spPr>
            <a:xfrm>
              <a:off x="3022423" y="1213232"/>
              <a:ext cx="1384540" cy="1342797"/>
            </a:xfrm>
            <a:custGeom>
              <a:rect b="b" l="l" r="r" t="t"/>
              <a:pathLst>
                <a:path extrusionOk="0" h="34066" w="35125">
                  <a:moveTo>
                    <a:pt x="34903" y="0"/>
                  </a:moveTo>
                  <a:cubicBezTo>
                    <a:pt x="34882" y="0"/>
                    <a:pt x="34861" y="9"/>
                    <a:pt x="34840" y="29"/>
                  </a:cubicBezTo>
                  <a:lnTo>
                    <a:pt x="33808" y="741"/>
                  </a:lnTo>
                  <a:cubicBezTo>
                    <a:pt x="32883" y="1452"/>
                    <a:pt x="31923" y="2128"/>
                    <a:pt x="30997" y="2840"/>
                  </a:cubicBezTo>
                  <a:cubicBezTo>
                    <a:pt x="31318" y="1915"/>
                    <a:pt x="31602" y="990"/>
                    <a:pt x="31923" y="65"/>
                  </a:cubicBezTo>
                  <a:cubicBezTo>
                    <a:pt x="31943" y="23"/>
                    <a:pt x="31903" y="6"/>
                    <a:pt x="31866" y="6"/>
                  </a:cubicBezTo>
                  <a:cubicBezTo>
                    <a:pt x="31840" y="6"/>
                    <a:pt x="31816" y="14"/>
                    <a:pt x="31816" y="29"/>
                  </a:cubicBezTo>
                  <a:cubicBezTo>
                    <a:pt x="31460" y="1025"/>
                    <a:pt x="31069" y="2022"/>
                    <a:pt x="30713" y="3018"/>
                  </a:cubicBezTo>
                  <a:cubicBezTo>
                    <a:pt x="29645" y="3872"/>
                    <a:pt x="28578" y="4726"/>
                    <a:pt x="27510" y="5615"/>
                  </a:cubicBezTo>
                  <a:cubicBezTo>
                    <a:pt x="27866" y="4014"/>
                    <a:pt x="28151" y="2413"/>
                    <a:pt x="28400" y="812"/>
                  </a:cubicBezTo>
                  <a:cubicBezTo>
                    <a:pt x="28422" y="768"/>
                    <a:pt x="28390" y="738"/>
                    <a:pt x="28362" y="738"/>
                  </a:cubicBezTo>
                  <a:cubicBezTo>
                    <a:pt x="28344" y="738"/>
                    <a:pt x="28329" y="749"/>
                    <a:pt x="28329" y="776"/>
                  </a:cubicBezTo>
                  <a:cubicBezTo>
                    <a:pt x="28009" y="2449"/>
                    <a:pt x="27688" y="4157"/>
                    <a:pt x="27297" y="5829"/>
                  </a:cubicBezTo>
                  <a:cubicBezTo>
                    <a:pt x="26870" y="6185"/>
                    <a:pt x="26443" y="6576"/>
                    <a:pt x="26016" y="6967"/>
                  </a:cubicBezTo>
                  <a:cubicBezTo>
                    <a:pt x="25162" y="7821"/>
                    <a:pt x="24308" y="8675"/>
                    <a:pt x="23490" y="9565"/>
                  </a:cubicBezTo>
                  <a:cubicBezTo>
                    <a:pt x="24166" y="7074"/>
                    <a:pt x="24771" y="4548"/>
                    <a:pt x="25340" y="2022"/>
                  </a:cubicBezTo>
                  <a:cubicBezTo>
                    <a:pt x="25340" y="1978"/>
                    <a:pt x="25299" y="1947"/>
                    <a:pt x="25260" y="1947"/>
                  </a:cubicBezTo>
                  <a:cubicBezTo>
                    <a:pt x="25235" y="1947"/>
                    <a:pt x="25211" y="1959"/>
                    <a:pt x="25198" y="1986"/>
                  </a:cubicBezTo>
                  <a:cubicBezTo>
                    <a:pt x="24557" y="4690"/>
                    <a:pt x="23846" y="7323"/>
                    <a:pt x="23134" y="9992"/>
                  </a:cubicBezTo>
                  <a:cubicBezTo>
                    <a:pt x="21889" y="11379"/>
                    <a:pt x="20715" y="12838"/>
                    <a:pt x="19576" y="14297"/>
                  </a:cubicBezTo>
                  <a:lnTo>
                    <a:pt x="19434" y="14475"/>
                  </a:lnTo>
                  <a:cubicBezTo>
                    <a:pt x="19576" y="13052"/>
                    <a:pt x="19718" y="11593"/>
                    <a:pt x="19932" y="10170"/>
                  </a:cubicBezTo>
                  <a:cubicBezTo>
                    <a:pt x="20181" y="8391"/>
                    <a:pt x="20465" y="6576"/>
                    <a:pt x="20750" y="4797"/>
                  </a:cubicBezTo>
                  <a:cubicBezTo>
                    <a:pt x="20773" y="4752"/>
                    <a:pt x="20724" y="4707"/>
                    <a:pt x="20676" y="4707"/>
                  </a:cubicBezTo>
                  <a:cubicBezTo>
                    <a:pt x="20648" y="4707"/>
                    <a:pt x="20621" y="4722"/>
                    <a:pt x="20608" y="4761"/>
                  </a:cubicBezTo>
                  <a:cubicBezTo>
                    <a:pt x="20288" y="6576"/>
                    <a:pt x="20003" y="8355"/>
                    <a:pt x="19718" y="10170"/>
                  </a:cubicBezTo>
                  <a:cubicBezTo>
                    <a:pt x="19505" y="11735"/>
                    <a:pt x="19256" y="13301"/>
                    <a:pt x="19113" y="14866"/>
                  </a:cubicBezTo>
                  <a:cubicBezTo>
                    <a:pt x="17726" y="16681"/>
                    <a:pt x="16338" y="18496"/>
                    <a:pt x="14915" y="20275"/>
                  </a:cubicBezTo>
                  <a:cubicBezTo>
                    <a:pt x="14986" y="19456"/>
                    <a:pt x="15022" y="18602"/>
                    <a:pt x="15057" y="17748"/>
                  </a:cubicBezTo>
                  <a:cubicBezTo>
                    <a:pt x="15235" y="14262"/>
                    <a:pt x="15413" y="10739"/>
                    <a:pt x="15626" y="7217"/>
                  </a:cubicBezTo>
                  <a:cubicBezTo>
                    <a:pt x="15626" y="7181"/>
                    <a:pt x="15591" y="7163"/>
                    <a:pt x="15555" y="7163"/>
                  </a:cubicBezTo>
                  <a:cubicBezTo>
                    <a:pt x="15520" y="7163"/>
                    <a:pt x="15484" y="7181"/>
                    <a:pt x="15484" y="7217"/>
                  </a:cubicBezTo>
                  <a:cubicBezTo>
                    <a:pt x="15449" y="8213"/>
                    <a:pt x="15377" y="9209"/>
                    <a:pt x="15306" y="10205"/>
                  </a:cubicBezTo>
                  <a:cubicBezTo>
                    <a:pt x="15199" y="11984"/>
                    <a:pt x="15093" y="13763"/>
                    <a:pt x="14950" y="15507"/>
                  </a:cubicBezTo>
                  <a:cubicBezTo>
                    <a:pt x="14844" y="17215"/>
                    <a:pt x="14701" y="18923"/>
                    <a:pt x="14630" y="20631"/>
                  </a:cubicBezTo>
                  <a:cubicBezTo>
                    <a:pt x="14274" y="21057"/>
                    <a:pt x="13954" y="21484"/>
                    <a:pt x="13598" y="21911"/>
                  </a:cubicBezTo>
                  <a:cubicBezTo>
                    <a:pt x="12887" y="22837"/>
                    <a:pt x="12104" y="23726"/>
                    <a:pt x="11357" y="24580"/>
                  </a:cubicBezTo>
                  <a:cubicBezTo>
                    <a:pt x="11179" y="23726"/>
                    <a:pt x="11037" y="22837"/>
                    <a:pt x="10930" y="21947"/>
                  </a:cubicBezTo>
                  <a:cubicBezTo>
                    <a:pt x="10574" y="18389"/>
                    <a:pt x="10787" y="14795"/>
                    <a:pt x="11641" y="11273"/>
                  </a:cubicBezTo>
                  <a:cubicBezTo>
                    <a:pt x="11661" y="11234"/>
                    <a:pt x="11627" y="11205"/>
                    <a:pt x="11586" y="11205"/>
                  </a:cubicBezTo>
                  <a:cubicBezTo>
                    <a:pt x="11553" y="11205"/>
                    <a:pt x="11515" y="11225"/>
                    <a:pt x="11499" y="11273"/>
                  </a:cubicBezTo>
                  <a:cubicBezTo>
                    <a:pt x="11250" y="12269"/>
                    <a:pt x="11072" y="13265"/>
                    <a:pt x="10894" y="14297"/>
                  </a:cubicBezTo>
                  <a:cubicBezTo>
                    <a:pt x="10645" y="16076"/>
                    <a:pt x="10503" y="17855"/>
                    <a:pt x="10574" y="19670"/>
                  </a:cubicBezTo>
                  <a:cubicBezTo>
                    <a:pt x="10574" y="21413"/>
                    <a:pt x="10787" y="23157"/>
                    <a:pt x="11108" y="24829"/>
                  </a:cubicBezTo>
                  <a:lnTo>
                    <a:pt x="10930" y="25043"/>
                  </a:lnTo>
                  <a:cubicBezTo>
                    <a:pt x="10823" y="25043"/>
                    <a:pt x="10716" y="25149"/>
                    <a:pt x="10752" y="25256"/>
                  </a:cubicBezTo>
                  <a:cubicBezTo>
                    <a:pt x="9934" y="26146"/>
                    <a:pt x="9044" y="27071"/>
                    <a:pt x="8154" y="27925"/>
                  </a:cubicBezTo>
                  <a:cubicBezTo>
                    <a:pt x="6874" y="25398"/>
                    <a:pt x="7016" y="22445"/>
                    <a:pt x="7194" y="19670"/>
                  </a:cubicBezTo>
                  <a:cubicBezTo>
                    <a:pt x="7194" y="19616"/>
                    <a:pt x="7140" y="19590"/>
                    <a:pt x="7087" y="19590"/>
                  </a:cubicBezTo>
                  <a:cubicBezTo>
                    <a:pt x="7034" y="19590"/>
                    <a:pt x="6980" y="19616"/>
                    <a:pt x="6980" y="19670"/>
                  </a:cubicBezTo>
                  <a:cubicBezTo>
                    <a:pt x="6802" y="22516"/>
                    <a:pt x="6625" y="25505"/>
                    <a:pt x="7977" y="28102"/>
                  </a:cubicBezTo>
                  <a:cubicBezTo>
                    <a:pt x="7799" y="28245"/>
                    <a:pt x="7656" y="28423"/>
                    <a:pt x="7478" y="28565"/>
                  </a:cubicBezTo>
                  <a:cubicBezTo>
                    <a:pt x="5272" y="30593"/>
                    <a:pt x="2853" y="32301"/>
                    <a:pt x="184" y="33724"/>
                  </a:cubicBezTo>
                  <a:cubicBezTo>
                    <a:pt x="1" y="33816"/>
                    <a:pt x="133" y="34066"/>
                    <a:pt x="332" y="34066"/>
                  </a:cubicBezTo>
                  <a:cubicBezTo>
                    <a:pt x="365" y="34066"/>
                    <a:pt x="399" y="34059"/>
                    <a:pt x="433" y="34044"/>
                  </a:cubicBezTo>
                  <a:cubicBezTo>
                    <a:pt x="789" y="33902"/>
                    <a:pt x="1109" y="33724"/>
                    <a:pt x="1430" y="33546"/>
                  </a:cubicBezTo>
                  <a:cubicBezTo>
                    <a:pt x="3707" y="32337"/>
                    <a:pt x="5771" y="30807"/>
                    <a:pt x="7656" y="29063"/>
                  </a:cubicBezTo>
                  <a:cubicBezTo>
                    <a:pt x="8475" y="29205"/>
                    <a:pt x="9293" y="29277"/>
                    <a:pt x="10111" y="29348"/>
                  </a:cubicBezTo>
                  <a:cubicBezTo>
                    <a:pt x="10968" y="29396"/>
                    <a:pt x="11825" y="29421"/>
                    <a:pt x="12681" y="29421"/>
                  </a:cubicBezTo>
                  <a:cubicBezTo>
                    <a:pt x="14953" y="29421"/>
                    <a:pt x="17221" y="29247"/>
                    <a:pt x="19469" y="28885"/>
                  </a:cubicBezTo>
                  <a:cubicBezTo>
                    <a:pt x="19540" y="28885"/>
                    <a:pt x="19505" y="28743"/>
                    <a:pt x="19434" y="28743"/>
                  </a:cubicBezTo>
                  <a:cubicBezTo>
                    <a:pt x="18544" y="28885"/>
                    <a:pt x="17655" y="28992"/>
                    <a:pt x="16765" y="29063"/>
                  </a:cubicBezTo>
                  <a:cubicBezTo>
                    <a:pt x="15759" y="29124"/>
                    <a:pt x="14753" y="29155"/>
                    <a:pt x="13751" y="29155"/>
                  </a:cubicBezTo>
                  <a:cubicBezTo>
                    <a:pt x="11809" y="29155"/>
                    <a:pt x="9877" y="29037"/>
                    <a:pt x="7977" y="28779"/>
                  </a:cubicBezTo>
                  <a:lnTo>
                    <a:pt x="8510" y="28174"/>
                  </a:lnTo>
                  <a:cubicBezTo>
                    <a:pt x="9471" y="27284"/>
                    <a:pt x="10360" y="26323"/>
                    <a:pt x="11250" y="25363"/>
                  </a:cubicBezTo>
                  <a:cubicBezTo>
                    <a:pt x="12104" y="25470"/>
                    <a:pt x="12922" y="25576"/>
                    <a:pt x="13776" y="25612"/>
                  </a:cubicBezTo>
                  <a:cubicBezTo>
                    <a:pt x="15683" y="25764"/>
                    <a:pt x="17590" y="25835"/>
                    <a:pt x="19497" y="25835"/>
                  </a:cubicBezTo>
                  <a:cubicBezTo>
                    <a:pt x="21148" y="25835"/>
                    <a:pt x="22799" y="25782"/>
                    <a:pt x="24451" y="25683"/>
                  </a:cubicBezTo>
                  <a:cubicBezTo>
                    <a:pt x="24557" y="25683"/>
                    <a:pt x="24557" y="25541"/>
                    <a:pt x="24451" y="25541"/>
                  </a:cubicBezTo>
                  <a:cubicBezTo>
                    <a:pt x="23454" y="25576"/>
                    <a:pt x="22458" y="25612"/>
                    <a:pt x="21462" y="25612"/>
                  </a:cubicBezTo>
                  <a:cubicBezTo>
                    <a:pt x="18153" y="25612"/>
                    <a:pt x="14808" y="25434"/>
                    <a:pt x="11535" y="25078"/>
                  </a:cubicBezTo>
                  <a:cubicBezTo>
                    <a:pt x="12567" y="23904"/>
                    <a:pt x="13563" y="22694"/>
                    <a:pt x="14523" y="21484"/>
                  </a:cubicBezTo>
                  <a:cubicBezTo>
                    <a:pt x="14950" y="20951"/>
                    <a:pt x="15342" y="20453"/>
                    <a:pt x="15769" y="19919"/>
                  </a:cubicBezTo>
                  <a:cubicBezTo>
                    <a:pt x="16231" y="20097"/>
                    <a:pt x="16694" y="20204"/>
                    <a:pt x="17156" y="20310"/>
                  </a:cubicBezTo>
                  <a:cubicBezTo>
                    <a:pt x="17655" y="20417"/>
                    <a:pt x="18153" y="20524"/>
                    <a:pt x="18651" y="20631"/>
                  </a:cubicBezTo>
                  <a:cubicBezTo>
                    <a:pt x="20548" y="20987"/>
                    <a:pt x="22464" y="21166"/>
                    <a:pt x="24385" y="21166"/>
                  </a:cubicBezTo>
                  <a:cubicBezTo>
                    <a:pt x="26103" y="21166"/>
                    <a:pt x="27825" y="21023"/>
                    <a:pt x="29539" y="20737"/>
                  </a:cubicBezTo>
                  <a:cubicBezTo>
                    <a:pt x="29610" y="20737"/>
                    <a:pt x="29610" y="20631"/>
                    <a:pt x="29539" y="20631"/>
                  </a:cubicBezTo>
                  <a:cubicBezTo>
                    <a:pt x="28507" y="20773"/>
                    <a:pt x="27475" y="20844"/>
                    <a:pt x="26479" y="20880"/>
                  </a:cubicBezTo>
                  <a:cubicBezTo>
                    <a:pt x="25934" y="20912"/>
                    <a:pt x="25390" y="20928"/>
                    <a:pt x="24845" y="20928"/>
                  </a:cubicBezTo>
                  <a:cubicBezTo>
                    <a:pt x="23575" y="20928"/>
                    <a:pt x="22305" y="20840"/>
                    <a:pt x="21035" y="20666"/>
                  </a:cubicBezTo>
                  <a:cubicBezTo>
                    <a:pt x="20110" y="20559"/>
                    <a:pt x="19220" y="20417"/>
                    <a:pt x="18331" y="20239"/>
                  </a:cubicBezTo>
                  <a:cubicBezTo>
                    <a:pt x="17868" y="20132"/>
                    <a:pt x="17441" y="20026"/>
                    <a:pt x="16979" y="19919"/>
                  </a:cubicBezTo>
                  <a:cubicBezTo>
                    <a:pt x="16658" y="19848"/>
                    <a:pt x="16338" y="19741"/>
                    <a:pt x="15982" y="19634"/>
                  </a:cubicBezTo>
                  <a:cubicBezTo>
                    <a:pt x="17014" y="18318"/>
                    <a:pt x="18046" y="16966"/>
                    <a:pt x="19078" y="15649"/>
                  </a:cubicBezTo>
                  <a:cubicBezTo>
                    <a:pt x="19097" y="15659"/>
                    <a:pt x="19119" y="15663"/>
                    <a:pt x="19140" y="15663"/>
                  </a:cubicBezTo>
                  <a:cubicBezTo>
                    <a:pt x="19199" y="15663"/>
                    <a:pt x="19256" y="15630"/>
                    <a:pt x="19256" y="15578"/>
                  </a:cubicBezTo>
                  <a:lnTo>
                    <a:pt x="19291" y="15365"/>
                  </a:lnTo>
                  <a:cubicBezTo>
                    <a:pt x="19683" y="14866"/>
                    <a:pt x="20074" y="14368"/>
                    <a:pt x="20465" y="13870"/>
                  </a:cubicBezTo>
                  <a:cubicBezTo>
                    <a:pt x="21284" y="14262"/>
                    <a:pt x="22138" y="14582"/>
                    <a:pt x="23027" y="14760"/>
                  </a:cubicBezTo>
                  <a:cubicBezTo>
                    <a:pt x="25833" y="15492"/>
                    <a:pt x="28770" y="15622"/>
                    <a:pt x="31680" y="15622"/>
                  </a:cubicBezTo>
                  <a:cubicBezTo>
                    <a:pt x="32165" y="15622"/>
                    <a:pt x="32649" y="15619"/>
                    <a:pt x="33132" y="15614"/>
                  </a:cubicBezTo>
                  <a:cubicBezTo>
                    <a:pt x="33168" y="15614"/>
                    <a:pt x="33168" y="15507"/>
                    <a:pt x="33132" y="15507"/>
                  </a:cubicBezTo>
                  <a:cubicBezTo>
                    <a:pt x="32172" y="15471"/>
                    <a:pt x="31211" y="15471"/>
                    <a:pt x="30250" y="15436"/>
                  </a:cubicBezTo>
                  <a:cubicBezTo>
                    <a:pt x="28578" y="15400"/>
                    <a:pt x="26906" y="15222"/>
                    <a:pt x="25233" y="14973"/>
                  </a:cubicBezTo>
                  <a:cubicBezTo>
                    <a:pt x="24415" y="14831"/>
                    <a:pt x="23597" y="14653"/>
                    <a:pt x="22814" y="14404"/>
                  </a:cubicBezTo>
                  <a:cubicBezTo>
                    <a:pt x="22067" y="14190"/>
                    <a:pt x="21391" y="13870"/>
                    <a:pt x="20679" y="13621"/>
                  </a:cubicBezTo>
                  <a:cubicBezTo>
                    <a:pt x="21426" y="12660"/>
                    <a:pt x="22209" y="11735"/>
                    <a:pt x="22992" y="10810"/>
                  </a:cubicBezTo>
                  <a:cubicBezTo>
                    <a:pt x="23017" y="10835"/>
                    <a:pt x="23047" y="10847"/>
                    <a:pt x="23076" y="10847"/>
                  </a:cubicBezTo>
                  <a:cubicBezTo>
                    <a:pt x="23130" y="10847"/>
                    <a:pt x="23182" y="10808"/>
                    <a:pt x="23205" y="10739"/>
                  </a:cubicBezTo>
                  <a:cubicBezTo>
                    <a:pt x="23205" y="10703"/>
                    <a:pt x="23241" y="10632"/>
                    <a:pt x="23241" y="10561"/>
                  </a:cubicBezTo>
                  <a:cubicBezTo>
                    <a:pt x="23846" y="9850"/>
                    <a:pt x="24486" y="9173"/>
                    <a:pt x="25127" y="8533"/>
                  </a:cubicBezTo>
                  <a:cubicBezTo>
                    <a:pt x="25874" y="8747"/>
                    <a:pt x="26621" y="8924"/>
                    <a:pt x="27404" y="9031"/>
                  </a:cubicBezTo>
                  <a:cubicBezTo>
                    <a:pt x="28151" y="9138"/>
                    <a:pt x="28934" y="9245"/>
                    <a:pt x="29716" y="9316"/>
                  </a:cubicBezTo>
                  <a:cubicBezTo>
                    <a:pt x="30739" y="9427"/>
                    <a:pt x="31748" y="9483"/>
                    <a:pt x="32761" y="9483"/>
                  </a:cubicBezTo>
                  <a:cubicBezTo>
                    <a:pt x="33369" y="9483"/>
                    <a:pt x="33977" y="9463"/>
                    <a:pt x="34591" y="9423"/>
                  </a:cubicBezTo>
                  <a:cubicBezTo>
                    <a:pt x="34662" y="9423"/>
                    <a:pt x="34662" y="9280"/>
                    <a:pt x="34591" y="9280"/>
                  </a:cubicBezTo>
                  <a:cubicBezTo>
                    <a:pt x="34177" y="9299"/>
                    <a:pt x="33764" y="9307"/>
                    <a:pt x="33351" y="9307"/>
                  </a:cubicBezTo>
                  <a:cubicBezTo>
                    <a:pt x="32165" y="9307"/>
                    <a:pt x="30984" y="9234"/>
                    <a:pt x="29823" y="9102"/>
                  </a:cubicBezTo>
                  <a:cubicBezTo>
                    <a:pt x="29005" y="8996"/>
                    <a:pt x="28187" y="8889"/>
                    <a:pt x="27368" y="8747"/>
                  </a:cubicBezTo>
                  <a:cubicBezTo>
                    <a:pt x="26692" y="8604"/>
                    <a:pt x="26016" y="8426"/>
                    <a:pt x="25340" y="8284"/>
                  </a:cubicBezTo>
                  <a:cubicBezTo>
                    <a:pt x="25909" y="7679"/>
                    <a:pt x="26514" y="7110"/>
                    <a:pt x="27119" y="6540"/>
                  </a:cubicBezTo>
                  <a:cubicBezTo>
                    <a:pt x="28115" y="5615"/>
                    <a:pt x="29147" y="4761"/>
                    <a:pt x="30179" y="3908"/>
                  </a:cubicBezTo>
                  <a:cubicBezTo>
                    <a:pt x="31253" y="4298"/>
                    <a:pt x="32378" y="4488"/>
                    <a:pt x="33507" y="4488"/>
                  </a:cubicBezTo>
                  <a:cubicBezTo>
                    <a:pt x="34023" y="4488"/>
                    <a:pt x="34540" y="4448"/>
                    <a:pt x="35054" y="4370"/>
                  </a:cubicBezTo>
                  <a:cubicBezTo>
                    <a:pt x="35125" y="4334"/>
                    <a:pt x="35125" y="4263"/>
                    <a:pt x="35054" y="4263"/>
                  </a:cubicBezTo>
                  <a:cubicBezTo>
                    <a:pt x="34644" y="4317"/>
                    <a:pt x="34235" y="4343"/>
                    <a:pt x="33822" y="4343"/>
                  </a:cubicBezTo>
                  <a:cubicBezTo>
                    <a:pt x="33408" y="4343"/>
                    <a:pt x="32990" y="4317"/>
                    <a:pt x="32563" y="4263"/>
                  </a:cubicBezTo>
                  <a:cubicBezTo>
                    <a:pt x="31816" y="4157"/>
                    <a:pt x="31069" y="3979"/>
                    <a:pt x="30357" y="3730"/>
                  </a:cubicBezTo>
                  <a:lnTo>
                    <a:pt x="30606" y="3552"/>
                  </a:lnTo>
                  <a:cubicBezTo>
                    <a:pt x="30677" y="3552"/>
                    <a:pt x="30713" y="3552"/>
                    <a:pt x="30748" y="3481"/>
                  </a:cubicBezTo>
                  <a:cubicBezTo>
                    <a:pt x="30748" y="3481"/>
                    <a:pt x="30784" y="3445"/>
                    <a:pt x="30784" y="3409"/>
                  </a:cubicBezTo>
                  <a:cubicBezTo>
                    <a:pt x="32136" y="2306"/>
                    <a:pt x="33559" y="1275"/>
                    <a:pt x="34947" y="243"/>
                  </a:cubicBezTo>
                  <a:cubicBezTo>
                    <a:pt x="35062" y="156"/>
                    <a:pt x="34991" y="0"/>
                    <a:pt x="34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8"/>
            <p:cNvSpPr/>
            <p:nvPr/>
          </p:nvSpPr>
          <p:spPr>
            <a:xfrm>
              <a:off x="2880995" y="2664331"/>
              <a:ext cx="1720929" cy="1036089"/>
            </a:xfrm>
            <a:custGeom>
              <a:rect b="b" l="l" r="r" t="t"/>
              <a:pathLst>
                <a:path extrusionOk="0" h="26285" w="43659">
                  <a:moveTo>
                    <a:pt x="14267" y="1"/>
                  </a:moveTo>
                  <a:cubicBezTo>
                    <a:pt x="11579" y="1"/>
                    <a:pt x="8894" y="468"/>
                    <a:pt x="6299" y="1500"/>
                  </a:cubicBezTo>
                  <a:cubicBezTo>
                    <a:pt x="4199" y="2319"/>
                    <a:pt x="2029" y="3493"/>
                    <a:pt x="997" y="5450"/>
                  </a:cubicBezTo>
                  <a:cubicBezTo>
                    <a:pt x="1" y="7407"/>
                    <a:pt x="250" y="9791"/>
                    <a:pt x="855" y="11890"/>
                  </a:cubicBezTo>
                  <a:cubicBezTo>
                    <a:pt x="1566" y="14665"/>
                    <a:pt x="2918" y="17227"/>
                    <a:pt x="4769" y="19397"/>
                  </a:cubicBezTo>
                  <a:cubicBezTo>
                    <a:pt x="8505" y="23703"/>
                    <a:pt x="14269" y="25909"/>
                    <a:pt x="19962" y="26229"/>
                  </a:cubicBezTo>
                  <a:cubicBezTo>
                    <a:pt x="20567" y="26267"/>
                    <a:pt x="21172" y="26285"/>
                    <a:pt x="21777" y="26285"/>
                  </a:cubicBezTo>
                  <a:cubicBezTo>
                    <a:pt x="26861" y="26285"/>
                    <a:pt x="31919" y="25004"/>
                    <a:pt x="36720" y="23382"/>
                  </a:cubicBezTo>
                  <a:cubicBezTo>
                    <a:pt x="38997" y="22600"/>
                    <a:pt x="41275" y="21746"/>
                    <a:pt x="43659" y="21603"/>
                  </a:cubicBezTo>
                  <a:cubicBezTo>
                    <a:pt x="42413" y="18294"/>
                    <a:pt x="40634" y="15199"/>
                    <a:pt x="38393" y="12495"/>
                  </a:cubicBezTo>
                  <a:cubicBezTo>
                    <a:pt x="32641" y="5450"/>
                    <a:pt x="23441" y="1"/>
                    <a:pt x="14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8"/>
            <p:cNvSpPr/>
            <p:nvPr/>
          </p:nvSpPr>
          <p:spPr>
            <a:xfrm>
              <a:off x="2621631" y="2790544"/>
              <a:ext cx="1830706" cy="838095"/>
            </a:xfrm>
            <a:custGeom>
              <a:rect b="b" l="l" r="r" t="t"/>
              <a:pathLst>
                <a:path extrusionOk="0" h="21262" w="46444">
                  <a:moveTo>
                    <a:pt x="15972" y="0"/>
                  </a:moveTo>
                  <a:cubicBezTo>
                    <a:pt x="15961" y="0"/>
                    <a:pt x="15950" y="2"/>
                    <a:pt x="15939" y="6"/>
                  </a:cubicBezTo>
                  <a:cubicBezTo>
                    <a:pt x="13341" y="1180"/>
                    <a:pt x="10637" y="2390"/>
                    <a:pt x="8965" y="4809"/>
                  </a:cubicBezTo>
                  <a:lnTo>
                    <a:pt x="8360" y="4596"/>
                  </a:lnTo>
                  <a:cubicBezTo>
                    <a:pt x="5513" y="3600"/>
                    <a:pt x="2845" y="2248"/>
                    <a:pt x="390" y="575"/>
                  </a:cubicBezTo>
                  <a:cubicBezTo>
                    <a:pt x="352" y="550"/>
                    <a:pt x="315" y="540"/>
                    <a:pt x="280" y="540"/>
                  </a:cubicBezTo>
                  <a:cubicBezTo>
                    <a:pt x="115" y="540"/>
                    <a:pt x="0" y="778"/>
                    <a:pt x="176" y="896"/>
                  </a:cubicBezTo>
                  <a:cubicBezTo>
                    <a:pt x="461" y="1109"/>
                    <a:pt x="781" y="1323"/>
                    <a:pt x="1066" y="1536"/>
                  </a:cubicBezTo>
                  <a:cubicBezTo>
                    <a:pt x="3201" y="2959"/>
                    <a:pt x="5513" y="4098"/>
                    <a:pt x="7933" y="4952"/>
                  </a:cubicBezTo>
                  <a:cubicBezTo>
                    <a:pt x="8218" y="5735"/>
                    <a:pt x="8538" y="6482"/>
                    <a:pt x="8858" y="7229"/>
                  </a:cubicBezTo>
                  <a:cubicBezTo>
                    <a:pt x="10139" y="10075"/>
                    <a:pt x="11740" y="12780"/>
                    <a:pt x="13626" y="15306"/>
                  </a:cubicBezTo>
                  <a:cubicBezTo>
                    <a:pt x="13642" y="15322"/>
                    <a:pt x="13661" y="15329"/>
                    <a:pt x="13679" y="15329"/>
                  </a:cubicBezTo>
                  <a:cubicBezTo>
                    <a:pt x="13737" y="15329"/>
                    <a:pt x="13787" y="15254"/>
                    <a:pt x="13733" y="15199"/>
                  </a:cubicBezTo>
                  <a:cubicBezTo>
                    <a:pt x="13199" y="14452"/>
                    <a:pt x="12701" y="13705"/>
                    <a:pt x="12238" y="12957"/>
                  </a:cubicBezTo>
                  <a:cubicBezTo>
                    <a:pt x="10673" y="10467"/>
                    <a:pt x="9392" y="7834"/>
                    <a:pt x="8360" y="5059"/>
                  </a:cubicBezTo>
                  <a:lnTo>
                    <a:pt x="8360" y="5059"/>
                  </a:lnTo>
                  <a:cubicBezTo>
                    <a:pt x="8609" y="5165"/>
                    <a:pt x="8858" y="5272"/>
                    <a:pt x="9107" y="5343"/>
                  </a:cubicBezTo>
                  <a:cubicBezTo>
                    <a:pt x="10352" y="5770"/>
                    <a:pt x="11633" y="6126"/>
                    <a:pt x="12879" y="6446"/>
                  </a:cubicBezTo>
                  <a:cubicBezTo>
                    <a:pt x="13199" y="7229"/>
                    <a:pt x="13519" y="8012"/>
                    <a:pt x="13839" y="8795"/>
                  </a:cubicBezTo>
                  <a:cubicBezTo>
                    <a:pt x="15298" y="12068"/>
                    <a:pt x="16935" y="15235"/>
                    <a:pt x="18785" y="18259"/>
                  </a:cubicBezTo>
                  <a:cubicBezTo>
                    <a:pt x="18810" y="18296"/>
                    <a:pt x="18843" y="18312"/>
                    <a:pt x="18873" y="18312"/>
                  </a:cubicBezTo>
                  <a:cubicBezTo>
                    <a:pt x="18929" y="18312"/>
                    <a:pt x="18974" y="18257"/>
                    <a:pt x="18927" y="18188"/>
                  </a:cubicBezTo>
                  <a:cubicBezTo>
                    <a:pt x="18429" y="17334"/>
                    <a:pt x="17931" y="16480"/>
                    <a:pt x="17469" y="15590"/>
                  </a:cubicBezTo>
                  <a:cubicBezTo>
                    <a:pt x="15903" y="12637"/>
                    <a:pt x="14515" y="9613"/>
                    <a:pt x="13270" y="6553"/>
                  </a:cubicBezTo>
                  <a:lnTo>
                    <a:pt x="13270" y="6553"/>
                  </a:lnTo>
                  <a:cubicBezTo>
                    <a:pt x="14800" y="6909"/>
                    <a:pt x="16330" y="7229"/>
                    <a:pt x="17860" y="7514"/>
                  </a:cubicBezTo>
                  <a:cubicBezTo>
                    <a:pt x="18500" y="7656"/>
                    <a:pt x="19176" y="7763"/>
                    <a:pt x="19817" y="7869"/>
                  </a:cubicBezTo>
                  <a:cubicBezTo>
                    <a:pt x="19888" y="8368"/>
                    <a:pt x="19995" y="8830"/>
                    <a:pt x="20137" y="9293"/>
                  </a:cubicBezTo>
                  <a:cubicBezTo>
                    <a:pt x="20244" y="9791"/>
                    <a:pt x="20386" y="10289"/>
                    <a:pt x="20528" y="10751"/>
                  </a:cubicBezTo>
                  <a:cubicBezTo>
                    <a:pt x="21632" y="14238"/>
                    <a:pt x="23339" y="17512"/>
                    <a:pt x="25545" y="20429"/>
                  </a:cubicBezTo>
                  <a:cubicBezTo>
                    <a:pt x="25556" y="20450"/>
                    <a:pt x="25572" y="20459"/>
                    <a:pt x="25590" y="20459"/>
                  </a:cubicBezTo>
                  <a:cubicBezTo>
                    <a:pt x="25631" y="20459"/>
                    <a:pt x="25677" y="20409"/>
                    <a:pt x="25652" y="20358"/>
                  </a:cubicBezTo>
                  <a:cubicBezTo>
                    <a:pt x="25047" y="19540"/>
                    <a:pt x="24478" y="18686"/>
                    <a:pt x="23980" y="17796"/>
                  </a:cubicBezTo>
                  <a:cubicBezTo>
                    <a:pt x="23055" y="16231"/>
                    <a:pt x="22272" y="14594"/>
                    <a:pt x="21632" y="12886"/>
                  </a:cubicBezTo>
                  <a:cubicBezTo>
                    <a:pt x="21276" y="12032"/>
                    <a:pt x="21027" y="11178"/>
                    <a:pt x="20742" y="10289"/>
                  </a:cubicBezTo>
                  <a:cubicBezTo>
                    <a:pt x="20635" y="9862"/>
                    <a:pt x="20528" y="9435"/>
                    <a:pt x="20422" y="8972"/>
                  </a:cubicBezTo>
                  <a:cubicBezTo>
                    <a:pt x="20351" y="8652"/>
                    <a:pt x="20279" y="8296"/>
                    <a:pt x="20208" y="7976"/>
                  </a:cubicBezTo>
                  <a:lnTo>
                    <a:pt x="20208" y="7976"/>
                  </a:lnTo>
                  <a:cubicBezTo>
                    <a:pt x="21845" y="8261"/>
                    <a:pt x="23517" y="8545"/>
                    <a:pt x="25190" y="8830"/>
                  </a:cubicBezTo>
                  <a:cubicBezTo>
                    <a:pt x="25190" y="8901"/>
                    <a:pt x="25261" y="8972"/>
                    <a:pt x="25332" y="8972"/>
                  </a:cubicBezTo>
                  <a:lnTo>
                    <a:pt x="25510" y="8901"/>
                  </a:lnTo>
                  <a:lnTo>
                    <a:pt x="27396" y="9222"/>
                  </a:lnTo>
                  <a:cubicBezTo>
                    <a:pt x="27431" y="10111"/>
                    <a:pt x="27574" y="11036"/>
                    <a:pt x="27787" y="11890"/>
                  </a:cubicBezTo>
                  <a:cubicBezTo>
                    <a:pt x="28570" y="15235"/>
                    <a:pt x="30171" y="18259"/>
                    <a:pt x="31772" y="21248"/>
                  </a:cubicBezTo>
                  <a:cubicBezTo>
                    <a:pt x="31782" y="21257"/>
                    <a:pt x="31796" y="21262"/>
                    <a:pt x="31812" y="21262"/>
                  </a:cubicBezTo>
                  <a:cubicBezTo>
                    <a:pt x="31855" y="21262"/>
                    <a:pt x="31905" y="21229"/>
                    <a:pt x="31879" y="21177"/>
                  </a:cubicBezTo>
                  <a:cubicBezTo>
                    <a:pt x="31452" y="20323"/>
                    <a:pt x="30989" y="19469"/>
                    <a:pt x="30598" y="18615"/>
                  </a:cubicBezTo>
                  <a:cubicBezTo>
                    <a:pt x="29815" y="17085"/>
                    <a:pt x="29175" y="15519"/>
                    <a:pt x="28641" y="13918"/>
                  </a:cubicBezTo>
                  <a:cubicBezTo>
                    <a:pt x="28392" y="13135"/>
                    <a:pt x="28178" y="12317"/>
                    <a:pt x="28000" y="11499"/>
                  </a:cubicBezTo>
                  <a:cubicBezTo>
                    <a:pt x="27858" y="10751"/>
                    <a:pt x="27823" y="10004"/>
                    <a:pt x="27716" y="9257"/>
                  </a:cubicBezTo>
                  <a:lnTo>
                    <a:pt x="27716" y="9257"/>
                  </a:lnTo>
                  <a:cubicBezTo>
                    <a:pt x="28890" y="9506"/>
                    <a:pt x="30100" y="9755"/>
                    <a:pt x="31274" y="10004"/>
                  </a:cubicBezTo>
                  <a:cubicBezTo>
                    <a:pt x="31238" y="10111"/>
                    <a:pt x="31345" y="10147"/>
                    <a:pt x="31416" y="10147"/>
                  </a:cubicBezTo>
                  <a:lnTo>
                    <a:pt x="31594" y="10111"/>
                  </a:lnTo>
                  <a:cubicBezTo>
                    <a:pt x="32484" y="10325"/>
                    <a:pt x="33373" y="10538"/>
                    <a:pt x="34263" y="10787"/>
                  </a:cubicBezTo>
                  <a:cubicBezTo>
                    <a:pt x="34405" y="11570"/>
                    <a:pt x="34619" y="12317"/>
                    <a:pt x="34903" y="13029"/>
                  </a:cubicBezTo>
                  <a:cubicBezTo>
                    <a:pt x="35152" y="13811"/>
                    <a:pt x="35401" y="14559"/>
                    <a:pt x="35722" y="15270"/>
                  </a:cubicBezTo>
                  <a:cubicBezTo>
                    <a:pt x="36326" y="16765"/>
                    <a:pt x="37074" y="18223"/>
                    <a:pt x="37892" y="19611"/>
                  </a:cubicBezTo>
                  <a:cubicBezTo>
                    <a:pt x="37913" y="19632"/>
                    <a:pt x="37937" y="19641"/>
                    <a:pt x="37959" y="19641"/>
                  </a:cubicBezTo>
                  <a:cubicBezTo>
                    <a:pt x="38013" y="19641"/>
                    <a:pt x="38059" y="19590"/>
                    <a:pt x="38034" y="19540"/>
                  </a:cubicBezTo>
                  <a:cubicBezTo>
                    <a:pt x="37216" y="18152"/>
                    <a:pt x="36540" y="16729"/>
                    <a:pt x="35971" y="15235"/>
                  </a:cubicBezTo>
                  <a:cubicBezTo>
                    <a:pt x="35650" y="14487"/>
                    <a:pt x="35366" y="13705"/>
                    <a:pt x="35152" y="12922"/>
                  </a:cubicBezTo>
                  <a:cubicBezTo>
                    <a:pt x="34939" y="12246"/>
                    <a:pt x="34796" y="11570"/>
                    <a:pt x="34583" y="10894"/>
                  </a:cubicBezTo>
                  <a:lnTo>
                    <a:pt x="34583" y="10894"/>
                  </a:lnTo>
                  <a:cubicBezTo>
                    <a:pt x="35366" y="11143"/>
                    <a:pt x="36149" y="11392"/>
                    <a:pt x="36931" y="11641"/>
                  </a:cubicBezTo>
                  <a:cubicBezTo>
                    <a:pt x="38212" y="12104"/>
                    <a:pt x="39458" y="12602"/>
                    <a:pt x="40703" y="13135"/>
                  </a:cubicBezTo>
                  <a:cubicBezTo>
                    <a:pt x="40952" y="14772"/>
                    <a:pt x="41592" y="16338"/>
                    <a:pt x="42589" y="17654"/>
                  </a:cubicBezTo>
                  <a:cubicBezTo>
                    <a:pt x="42600" y="17676"/>
                    <a:pt x="42614" y="17685"/>
                    <a:pt x="42628" y="17685"/>
                  </a:cubicBezTo>
                  <a:cubicBezTo>
                    <a:pt x="42658" y="17685"/>
                    <a:pt x="42684" y="17643"/>
                    <a:pt x="42660" y="17619"/>
                  </a:cubicBezTo>
                  <a:cubicBezTo>
                    <a:pt x="42197" y="16943"/>
                    <a:pt x="41806" y="16195"/>
                    <a:pt x="41521" y="15413"/>
                  </a:cubicBezTo>
                  <a:cubicBezTo>
                    <a:pt x="41272" y="14701"/>
                    <a:pt x="41059" y="13954"/>
                    <a:pt x="40952" y="13207"/>
                  </a:cubicBezTo>
                  <a:lnTo>
                    <a:pt x="40952" y="13207"/>
                  </a:lnTo>
                  <a:lnTo>
                    <a:pt x="41237" y="13349"/>
                  </a:lnTo>
                  <a:cubicBezTo>
                    <a:pt x="41237" y="13384"/>
                    <a:pt x="41272" y="13456"/>
                    <a:pt x="41343" y="13456"/>
                  </a:cubicBezTo>
                  <a:lnTo>
                    <a:pt x="41450" y="13456"/>
                  </a:lnTo>
                  <a:cubicBezTo>
                    <a:pt x="43051" y="14132"/>
                    <a:pt x="44617" y="14879"/>
                    <a:pt x="46182" y="15626"/>
                  </a:cubicBezTo>
                  <a:cubicBezTo>
                    <a:pt x="46205" y="15638"/>
                    <a:pt x="46228" y="15643"/>
                    <a:pt x="46250" y="15643"/>
                  </a:cubicBezTo>
                  <a:cubicBezTo>
                    <a:pt x="46363" y="15643"/>
                    <a:pt x="46444" y="15508"/>
                    <a:pt x="46325" y="15448"/>
                  </a:cubicBezTo>
                  <a:lnTo>
                    <a:pt x="45222" y="14879"/>
                  </a:lnTo>
                  <a:cubicBezTo>
                    <a:pt x="44154" y="14381"/>
                    <a:pt x="43087" y="13847"/>
                    <a:pt x="42055" y="13349"/>
                  </a:cubicBezTo>
                  <a:cubicBezTo>
                    <a:pt x="43016" y="13207"/>
                    <a:pt x="43976" y="13029"/>
                    <a:pt x="44937" y="12886"/>
                  </a:cubicBezTo>
                  <a:cubicBezTo>
                    <a:pt x="45008" y="12886"/>
                    <a:pt x="44973" y="12780"/>
                    <a:pt x="44901" y="12780"/>
                  </a:cubicBezTo>
                  <a:cubicBezTo>
                    <a:pt x="43870" y="12957"/>
                    <a:pt x="42802" y="13064"/>
                    <a:pt x="41735" y="13242"/>
                  </a:cubicBezTo>
                  <a:cubicBezTo>
                    <a:pt x="40489" y="12637"/>
                    <a:pt x="39244" y="12104"/>
                    <a:pt x="37963" y="11605"/>
                  </a:cubicBezTo>
                  <a:cubicBezTo>
                    <a:pt x="39529" y="11143"/>
                    <a:pt x="41094" y="10680"/>
                    <a:pt x="42624" y="10147"/>
                  </a:cubicBezTo>
                  <a:cubicBezTo>
                    <a:pt x="42695" y="10111"/>
                    <a:pt x="42660" y="10040"/>
                    <a:pt x="42624" y="10040"/>
                  </a:cubicBezTo>
                  <a:cubicBezTo>
                    <a:pt x="40988" y="10574"/>
                    <a:pt x="39351" y="11072"/>
                    <a:pt x="37678" y="11499"/>
                  </a:cubicBezTo>
                  <a:cubicBezTo>
                    <a:pt x="37145" y="11285"/>
                    <a:pt x="36611" y="11107"/>
                    <a:pt x="36077" y="10929"/>
                  </a:cubicBezTo>
                  <a:cubicBezTo>
                    <a:pt x="34903" y="10538"/>
                    <a:pt x="33765" y="10218"/>
                    <a:pt x="32590" y="9898"/>
                  </a:cubicBezTo>
                  <a:cubicBezTo>
                    <a:pt x="35117" y="9328"/>
                    <a:pt x="37607" y="8652"/>
                    <a:pt x="40098" y="8012"/>
                  </a:cubicBezTo>
                  <a:cubicBezTo>
                    <a:pt x="40193" y="7980"/>
                    <a:pt x="40175" y="7864"/>
                    <a:pt x="40120" y="7864"/>
                  </a:cubicBezTo>
                  <a:cubicBezTo>
                    <a:pt x="40113" y="7864"/>
                    <a:pt x="40106" y="7866"/>
                    <a:pt x="40098" y="7869"/>
                  </a:cubicBezTo>
                  <a:cubicBezTo>
                    <a:pt x="37429" y="8545"/>
                    <a:pt x="34725" y="9150"/>
                    <a:pt x="32057" y="9755"/>
                  </a:cubicBezTo>
                  <a:cubicBezTo>
                    <a:pt x="30242" y="9328"/>
                    <a:pt x="28427" y="8937"/>
                    <a:pt x="26577" y="8617"/>
                  </a:cubicBezTo>
                  <a:lnTo>
                    <a:pt x="26328" y="8581"/>
                  </a:lnTo>
                  <a:cubicBezTo>
                    <a:pt x="27680" y="8047"/>
                    <a:pt x="29032" y="7514"/>
                    <a:pt x="30384" y="7015"/>
                  </a:cubicBezTo>
                  <a:cubicBezTo>
                    <a:pt x="32057" y="6375"/>
                    <a:pt x="33800" y="5806"/>
                    <a:pt x="35508" y="5236"/>
                  </a:cubicBezTo>
                  <a:cubicBezTo>
                    <a:pt x="35603" y="5205"/>
                    <a:pt x="35585" y="5088"/>
                    <a:pt x="35505" y="5088"/>
                  </a:cubicBezTo>
                  <a:cubicBezTo>
                    <a:pt x="35495" y="5088"/>
                    <a:pt x="35484" y="5090"/>
                    <a:pt x="35472" y="5094"/>
                  </a:cubicBezTo>
                  <a:cubicBezTo>
                    <a:pt x="33729" y="5628"/>
                    <a:pt x="31986" y="6197"/>
                    <a:pt x="30278" y="6802"/>
                  </a:cubicBezTo>
                  <a:cubicBezTo>
                    <a:pt x="28783" y="7336"/>
                    <a:pt x="27289" y="7869"/>
                    <a:pt x="25830" y="8474"/>
                  </a:cubicBezTo>
                  <a:cubicBezTo>
                    <a:pt x="23588" y="8083"/>
                    <a:pt x="21347" y="7692"/>
                    <a:pt x="19070" y="7300"/>
                  </a:cubicBezTo>
                  <a:cubicBezTo>
                    <a:pt x="19852" y="6944"/>
                    <a:pt x="20600" y="6589"/>
                    <a:pt x="21382" y="6233"/>
                  </a:cubicBezTo>
                  <a:lnTo>
                    <a:pt x="30954" y="1785"/>
                  </a:lnTo>
                  <a:cubicBezTo>
                    <a:pt x="31015" y="1754"/>
                    <a:pt x="30971" y="1671"/>
                    <a:pt x="30912" y="1671"/>
                  </a:cubicBezTo>
                  <a:cubicBezTo>
                    <a:pt x="30902" y="1671"/>
                    <a:pt x="30892" y="1673"/>
                    <a:pt x="30883" y="1678"/>
                  </a:cubicBezTo>
                  <a:lnTo>
                    <a:pt x="28143" y="2924"/>
                  </a:lnTo>
                  <a:cubicBezTo>
                    <a:pt x="26542" y="3635"/>
                    <a:pt x="24905" y="4383"/>
                    <a:pt x="23339" y="5094"/>
                  </a:cubicBezTo>
                  <a:cubicBezTo>
                    <a:pt x="21774" y="5770"/>
                    <a:pt x="20173" y="6446"/>
                    <a:pt x="18643" y="7193"/>
                  </a:cubicBezTo>
                  <a:cubicBezTo>
                    <a:pt x="18109" y="7087"/>
                    <a:pt x="17575" y="7015"/>
                    <a:pt x="17006" y="6909"/>
                  </a:cubicBezTo>
                  <a:cubicBezTo>
                    <a:pt x="15867" y="6660"/>
                    <a:pt x="14729" y="6411"/>
                    <a:pt x="13626" y="6126"/>
                  </a:cubicBezTo>
                  <a:cubicBezTo>
                    <a:pt x="14302" y="5592"/>
                    <a:pt x="15013" y="5059"/>
                    <a:pt x="15761" y="4560"/>
                  </a:cubicBezTo>
                  <a:cubicBezTo>
                    <a:pt x="18714" y="2532"/>
                    <a:pt x="22023" y="1073"/>
                    <a:pt x="25510" y="184"/>
                  </a:cubicBezTo>
                  <a:cubicBezTo>
                    <a:pt x="25581" y="148"/>
                    <a:pt x="25545" y="42"/>
                    <a:pt x="25474" y="42"/>
                  </a:cubicBezTo>
                  <a:cubicBezTo>
                    <a:pt x="24478" y="291"/>
                    <a:pt x="23482" y="611"/>
                    <a:pt x="22521" y="931"/>
                  </a:cubicBezTo>
                  <a:cubicBezTo>
                    <a:pt x="20813" y="1536"/>
                    <a:pt x="19176" y="2283"/>
                    <a:pt x="17575" y="3173"/>
                  </a:cubicBezTo>
                  <a:cubicBezTo>
                    <a:pt x="16045" y="3991"/>
                    <a:pt x="14622" y="4987"/>
                    <a:pt x="13270" y="6090"/>
                  </a:cubicBezTo>
                  <a:lnTo>
                    <a:pt x="13021" y="6019"/>
                  </a:lnTo>
                  <a:cubicBezTo>
                    <a:pt x="13021" y="6019"/>
                    <a:pt x="13021" y="5984"/>
                    <a:pt x="13021" y="5984"/>
                  </a:cubicBezTo>
                  <a:cubicBezTo>
                    <a:pt x="12982" y="5925"/>
                    <a:pt x="12932" y="5898"/>
                    <a:pt x="12883" y="5898"/>
                  </a:cubicBezTo>
                  <a:cubicBezTo>
                    <a:pt x="12843" y="5898"/>
                    <a:pt x="12804" y="5916"/>
                    <a:pt x="12772" y="5948"/>
                  </a:cubicBezTo>
                  <a:cubicBezTo>
                    <a:pt x="11598" y="5628"/>
                    <a:pt x="10388" y="5308"/>
                    <a:pt x="9214" y="4881"/>
                  </a:cubicBezTo>
                  <a:cubicBezTo>
                    <a:pt x="10815" y="2568"/>
                    <a:pt x="13519" y="1323"/>
                    <a:pt x="16010" y="184"/>
                  </a:cubicBezTo>
                  <a:cubicBezTo>
                    <a:pt x="16105" y="121"/>
                    <a:pt x="16059" y="0"/>
                    <a:pt x="15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9" name="Google Shape;1609;p48"/>
            <p:cNvGrpSpPr/>
            <p:nvPr/>
          </p:nvGrpSpPr>
          <p:grpSpPr>
            <a:xfrm>
              <a:off x="1265900" y="1228637"/>
              <a:ext cx="2557102" cy="2327803"/>
              <a:chOff x="876400" y="238125"/>
              <a:chExt cx="5642325" cy="5169450"/>
            </a:xfrm>
          </p:grpSpPr>
          <p:sp>
            <p:nvSpPr>
              <p:cNvPr id="1610" name="Google Shape;1610;p48"/>
              <p:cNvSpPr/>
              <p:nvPr/>
            </p:nvSpPr>
            <p:spPr>
              <a:xfrm>
                <a:off x="1199875" y="238125"/>
                <a:ext cx="5167900" cy="5169450"/>
              </a:xfrm>
              <a:custGeom>
                <a:rect b="b" l="l" r="r" t="t"/>
                <a:pathLst>
                  <a:path extrusionOk="0" h="206778" w="206716">
                    <a:moveTo>
                      <a:pt x="103327" y="0"/>
                    </a:moveTo>
                    <a:cubicBezTo>
                      <a:pt x="46272" y="0"/>
                      <a:pt x="0" y="46272"/>
                      <a:pt x="0" y="103389"/>
                    </a:cubicBezTo>
                    <a:cubicBezTo>
                      <a:pt x="0" y="160443"/>
                      <a:pt x="46272" y="206777"/>
                      <a:pt x="103327" y="206777"/>
                    </a:cubicBezTo>
                    <a:cubicBezTo>
                      <a:pt x="160443" y="206777"/>
                      <a:pt x="206715" y="160443"/>
                      <a:pt x="206715" y="103389"/>
                    </a:cubicBezTo>
                    <a:cubicBezTo>
                      <a:pt x="206715" y="46272"/>
                      <a:pt x="160443" y="0"/>
                      <a:pt x="103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8"/>
              <p:cNvSpPr/>
              <p:nvPr/>
            </p:nvSpPr>
            <p:spPr>
              <a:xfrm>
                <a:off x="876400" y="790200"/>
                <a:ext cx="2587800" cy="4028950"/>
              </a:xfrm>
              <a:custGeom>
                <a:rect b="b" l="l" r="r" t="t"/>
                <a:pathLst>
                  <a:path extrusionOk="0" h="161158" w="103512">
                    <a:moveTo>
                      <a:pt x="60220" y="0"/>
                    </a:moveTo>
                    <a:cubicBezTo>
                      <a:pt x="57443" y="0"/>
                      <a:pt x="54469" y="270"/>
                      <a:pt x="51509" y="714"/>
                    </a:cubicBezTo>
                    <a:cubicBezTo>
                      <a:pt x="431" y="41811"/>
                      <a:pt x="0" y="119507"/>
                      <a:pt x="50647" y="161158"/>
                    </a:cubicBezTo>
                    <a:lnTo>
                      <a:pt x="50770" y="161096"/>
                    </a:lnTo>
                    <a:cubicBezTo>
                      <a:pt x="56130" y="157954"/>
                      <a:pt x="63709" y="152901"/>
                      <a:pt x="63154" y="145754"/>
                    </a:cubicBezTo>
                    <a:cubicBezTo>
                      <a:pt x="62600" y="137128"/>
                      <a:pt x="53666" y="132569"/>
                      <a:pt x="49106" y="126222"/>
                    </a:cubicBezTo>
                    <a:cubicBezTo>
                      <a:pt x="43253" y="118213"/>
                      <a:pt x="51140" y="109094"/>
                      <a:pt x="58102" y="104904"/>
                    </a:cubicBezTo>
                    <a:cubicBezTo>
                      <a:pt x="64510" y="101022"/>
                      <a:pt x="71965" y="100221"/>
                      <a:pt x="79236" y="98866"/>
                    </a:cubicBezTo>
                    <a:cubicBezTo>
                      <a:pt x="86445" y="97572"/>
                      <a:pt x="94701" y="95539"/>
                      <a:pt x="97966" y="87960"/>
                    </a:cubicBezTo>
                    <a:cubicBezTo>
                      <a:pt x="103512" y="74898"/>
                      <a:pt x="76648" y="74158"/>
                      <a:pt x="69994" y="70215"/>
                    </a:cubicBezTo>
                    <a:cubicBezTo>
                      <a:pt x="66913" y="68367"/>
                      <a:pt x="64941" y="65348"/>
                      <a:pt x="66605" y="61774"/>
                    </a:cubicBezTo>
                    <a:cubicBezTo>
                      <a:pt x="67899" y="59001"/>
                      <a:pt x="71226" y="57091"/>
                      <a:pt x="73752" y="55613"/>
                    </a:cubicBezTo>
                    <a:cubicBezTo>
                      <a:pt x="80776" y="51792"/>
                      <a:pt x="89587" y="49081"/>
                      <a:pt x="95379" y="43413"/>
                    </a:cubicBezTo>
                    <a:cubicBezTo>
                      <a:pt x="96426" y="42365"/>
                      <a:pt x="96981" y="41749"/>
                      <a:pt x="97227" y="40702"/>
                    </a:cubicBezTo>
                    <a:lnTo>
                      <a:pt x="97227" y="40702"/>
                    </a:lnTo>
                    <a:cubicBezTo>
                      <a:pt x="97222" y="40716"/>
                      <a:pt x="97218" y="40723"/>
                      <a:pt x="97214" y="40723"/>
                    </a:cubicBezTo>
                    <a:cubicBezTo>
                      <a:pt x="97165" y="40723"/>
                      <a:pt x="97165" y="39778"/>
                      <a:pt x="97165" y="39778"/>
                    </a:cubicBezTo>
                    <a:cubicBezTo>
                      <a:pt x="97042" y="39100"/>
                      <a:pt x="96857" y="38484"/>
                      <a:pt x="96549" y="37868"/>
                    </a:cubicBezTo>
                    <a:cubicBezTo>
                      <a:pt x="95995" y="36820"/>
                      <a:pt x="95132" y="35958"/>
                      <a:pt x="94085" y="35280"/>
                    </a:cubicBezTo>
                    <a:cubicBezTo>
                      <a:pt x="89094" y="32322"/>
                      <a:pt x="83117" y="32692"/>
                      <a:pt x="77572" y="31213"/>
                    </a:cubicBezTo>
                    <a:cubicBezTo>
                      <a:pt x="74183" y="30289"/>
                      <a:pt x="65681" y="28256"/>
                      <a:pt x="67899" y="22772"/>
                    </a:cubicBezTo>
                    <a:cubicBezTo>
                      <a:pt x="68576" y="20985"/>
                      <a:pt x="69809" y="19630"/>
                      <a:pt x="70918" y="18028"/>
                    </a:cubicBezTo>
                    <a:cubicBezTo>
                      <a:pt x="72335" y="15933"/>
                      <a:pt x="73382" y="13592"/>
                      <a:pt x="73937" y="11127"/>
                    </a:cubicBezTo>
                    <a:cubicBezTo>
                      <a:pt x="75810" y="2700"/>
                      <a:pt x="69003" y="0"/>
                      <a:pt x="60220"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8"/>
              <p:cNvSpPr/>
              <p:nvPr/>
            </p:nvSpPr>
            <p:spPr>
              <a:xfrm>
                <a:off x="3963250" y="410625"/>
                <a:ext cx="2555475" cy="3173925"/>
              </a:xfrm>
              <a:custGeom>
                <a:rect b="b" l="l" r="r" t="t"/>
                <a:pathLst>
                  <a:path extrusionOk="0" h="126957" w="102219">
                    <a:moveTo>
                      <a:pt x="29945" y="1"/>
                    </a:moveTo>
                    <a:cubicBezTo>
                      <a:pt x="24954" y="679"/>
                      <a:pt x="20087" y="3143"/>
                      <a:pt x="16020" y="5793"/>
                    </a:cubicBezTo>
                    <a:cubicBezTo>
                      <a:pt x="10290" y="9489"/>
                      <a:pt x="3697" y="14911"/>
                      <a:pt x="1541" y="21689"/>
                    </a:cubicBezTo>
                    <a:cubicBezTo>
                      <a:pt x="1" y="26495"/>
                      <a:pt x="1171" y="30130"/>
                      <a:pt x="5546" y="32595"/>
                    </a:cubicBezTo>
                    <a:cubicBezTo>
                      <a:pt x="9920" y="35059"/>
                      <a:pt x="14788" y="36230"/>
                      <a:pt x="19409" y="38078"/>
                    </a:cubicBezTo>
                    <a:cubicBezTo>
                      <a:pt x="23167" y="39496"/>
                      <a:pt x="27357" y="41282"/>
                      <a:pt x="29637" y="44794"/>
                    </a:cubicBezTo>
                    <a:cubicBezTo>
                      <a:pt x="32163" y="48676"/>
                      <a:pt x="31177" y="53359"/>
                      <a:pt x="29021" y="57117"/>
                    </a:cubicBezTo>
                    <a:cubicBezTo>
                      <a:pt x="25817" y="62662"/>
                      <a:pt x="21196" y="66174"/>
                      <a:pt x="16636" y="70487"/>
                    </a:cubicBezTo>
                    <a:cubicBezTo>
                      <a:pt x="14542" y="72521"/>
                      <a:pt x="12015" y="74862"/>
                      <a:pt x="11522" y="77881"/>
                    </a:cubicBezTo>
                    <a:cubicBezTo>
                      <a:pt x="11091" y="80407"/>
                      <a:pt x="12508" y="84166"/>
                      <a:pt x="14850" y="85398"/>
                    </a:cubicBezTo>
                    <a:cubicBezTo>
                      <a:pt x="16112" y="86066"/>
                      <a:pt x="17503" y="86330"/>
                      <a:pt x="18961" y="86330"/>
                    </a:cubicBezTo>
                    <a:cubicBezTo>
                      <a:pt x="23552" y="86330"/>
                      <a:pt x="28804" y="83714"/>
                      <a:pt x="32779" y="82872"/>
                    </a:cubicBezTo>
                    <a:cubicBezTo>
                      <a:pt x="34474" y="82509"/>
                      <a:pt x="36320" y="82269"/>
                      <a:pt x="38174" y="82269"/>
                    </a:cubicBezTo>
                    <a:cubicBezTo>
                      <a:pt x="41037" y="82269"/>
                      <a:pt x="43916" y="82841"/>
                      <a:pt x="46273" y="84412"/>
                    </a:cubicBezTo>
                    <a:cubicBezTo>
                      <a:pt x="52742" y="88664"/>
                      <a:pt x="51202" y="96550"/>
                      <a:pt x="48984" y="102773"/>
                    </a:cubicBezTo>
                    <a:cubicBezTo>
                      <a:pt x="46827" y="109058"/>
                      <a:pt x="42453" y="116452"/>
                      <a:pt x="42699" y="122675"/>
                    </a:cubicBezTo>
                    <a:cubicBezTo>
                      <a:pt x="42699" y="123168"/>
                      <a:pt x="42822" y="123722"/>
                      <a:pt x="43007" y="124215"/>
                    </a:cubicBezTo>
                    <a:cubicBezTo>
                      <a:pt x="43007" y="124207"/>
                      <a:pt x="43009" y="124204"/>
                      <a:pt x="43013" y="124204"/>
                    </a:cubicBezTo>
                    <a:cubicBezTo>
                      <a:pt x="43066" y="124204"/>
                      <a:pt x="43433" y="124812"/>
                      <a:pt x="43371" y="124812"/>
                    </a:cubicBezTo>
                    <a:cubicBezTo>
                      <a:pt x="43362" y="124812"/>
                      <a:pt x="43345" y="124799"/>
                      <a:pt x="43315" y="124770"/>
                    </a:cubicBezTo>
                    <a:lnTo>
                      <a:pt x="43315" y="124770"/>
                    </a:lnTo>
                    <a:cubicBezTo>
                      <a:pt x="44055" y="125571"/>
                      <a:pt x="45102" y="126125"/>
                      <a:pt x="46150" y="126310"/>
                    </a:cubicBezTo>
                    <a:cubicBezTo>
                      <a:pt x="47927" y="126727"/>
                      <a:pt x="50033" y="126956"/>
                      <a:pt x="52203" y="126956"/>
                    </a:cubicBezTo>
                    <a:cubicBezTo>
                      <a:pt x="56125" y="126956"/>
                      <a:pt x="60255" y="126207"/>
                      <a:pt x="63032" y="124462"/>
                    </a:cubicBezTo>
                    <a:cubicBezTo>
                      <a:pt x="68392" y="121011"/>
                      <a:pt x="71781" y="115281"/>
                      <a:pt x="77881" y="112755"/>
                    </a:cubicBezTo>
                    <a:cubicBezTo>
                      <a:pt x="80991" y="111511"/>
                      <a:pt x="84407" y="111020"/>
                      <a:pt x="87793" y="111020"/>
                    </a:cubicBezTo>
                    <a:cubicBezTo>
                      <a:pt x="89438" y="111020"/>
                      <a:pt x="91076" y="111136"/>
                      <a:pt x="92668" y="111338"/>
                    </a:cubicBezTo>
                    <a:cubicBezTo>
                      <a:pt x="93469" y="111461"/>
                      <a:pt x="94270" y="111584"/>
                      <a:pt x="95071" y="111707"/>
                    </a:cubicBezTo>
                    <a:cubicBezTo>
                      <a:pt x="102218" y="63833"/>
                      <a:pt x="75108" y="17376"/>
                      <a:pt x="29945"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8"/>
              <p:cNvSpPr/>
              <p:nvPr/>
            </p:nvSpPr>
            <p:spPr>
              <a:xfrm>
                <a:off x="3080625" y="3407975"/>
                <a:ext cx="2584750" cy="1998475"/>
              </a:xfrm>
              <a:custGeom>
                <a:rect b="b" l="l" r="r" t="t"/>
                <a:pathLst>
                  <a:path extrusionOk="0" h="79939" w="103390">
                    <a:moveTo>
                      <a:pt x="45221" y="0"/>
                    </a:moveTo>
                    <a:cubicBezTo>
                      <a:pt x="44581" y="0"/>
                      <a:pt x="43937" y="310"/>
                      <a:pt x="43315" y="1056"/>
                    </a:cubicBezTo>
                    <a:cubicBezTo>
                      <a:pt x="38633" y="6662"/>
                      <a:pt x="41405" y="14611"/>
                      <a:pt x="41344" y="21080"/>
                    </a:cubicBezTo>
                    <a:cubicBezTo>
                      <a:pt x="41282" y="27550"/>
                      <a:pt x="38386" y="34389"/>
                      <a:pt x="31177" y="35498"/>
                    </a:cubicBezTo>
                    <a:cubicBezTo>
                      <a:pt x="30608" y="35580"/>
                      <a:pt x="30048" y="35618"/>
                      <a:pt x="29495" y="35618"/>
                    </a:cubicBezTo>
                    <a:cubicBezTo>
                      <a:pt x="23414" y="35618"/>
                      <a:pt x="18321" y="30949"/>
                      <a:pt x="13125" y="28351"/>
                    </a:cubicBezTo>
                    <a:cubicBezTo>
                      <a:pt x="11358" y="27433"/>
                      <a:pt x="9610" y="26928"/>
                      <a:pt x="7839" y="26928"/>
                    </a:cubicBezTo>
                    <a:cubicBezTo>
                      <a:pt x="6399" y="26928"/>
                      <a:pt x="4944" y="27262"/>
                      <a:pt x="3451" y="27981"/>
                    </a:cubicBezTo>
                    <a:cubicBezTo>
                      <a:pt x="1603" y="28844"/>
                      <a:pt x="1" y="29953"/>
                      <a:pt x="124" y="32171"/>
                    </a:cubicBezTo>
                    <a:cubicBezTo>
                      <a:pt x="370" y="37038"/>
                      <a:pt x="4252" y="41659"/>
                      <a:pt x="6717" y="45664"/>
                    </a:cubicBezTo>
                    <a:cubicBezTo>
                      <a:pt x="10290" y="51333"/>
                      <a:pt x="12447" y="57679"/>
                      <a:pt x="11646" y="64395"/>
                    </a:cubicBezTo>
                    <a:cubicBezTo>
                      <a:pt x="11091" y="69139"/>
                      <a:pt x="9613" y="73699"/>
                      <a:pt x="7210" y="77827"/>
                    </a:cubicBezTo>
                    <a:cubicBezTo>
                      <a:pt x="14130" y="79245"/>
                      <a:pt x="21098" y="79938"/>
                      <a:pt x="28014" y="79938"/>
                    </a:cubicBezTo>
                    <a:cubicBezTo>
                      <a:pt x="56259" y="79938"/>
                      <a:pt x="83641" y="68375"/>
                      <a:pt x="103389" y="47389"/>
                    </a:cubicBezTo>
                    <a:cubicBezTo>
                      <a:pt x="103081" y="43754"/>
                      <a:pt x="101541" y="40304"/>
                      <a:pt x="99015" y="37654"/>
                    </a:cubicBezTo>
                    <a:cubicBezTo>
                      <a:pt x="96077" y="34356"/>
                      <a:pt x="92941" y="32913"/>
                      <a:pt x="89217" y="32913"/>
                    </a:cubicBezTo>
                    <a:cubicBezTo>
                      <a:pt x="87863" y="32913"/>
                      <a:pt x="86432" y="33103"/>
                      <a:pt x="84905" y="33465"/>
                    </a:cubicBezTo>
                    <a:cubicBezTo>
                      <a:pt x="79976" y="34635"/>
                      <a:pt x="75108" y="36422"/>
                      <a:pt x="69994" y="36422"/>
                    </a:cubicBezTo>
                    <a:cubicBezTo>
                      <a:pt x="69870" y="36424"/>
                      <a:pt x="69746" y="36425"/>
                      <a:pt x="69621" y="36425"/>
                    </a:cubicBezTo>
                    <a:cubicBezTo>
                      <a:pt x="64944" y="36425"/>
                      <a:pt x="60363" y="35276"/>
                      <a:pt x="57302" y="31555"/>
                    </a:cubicBezTo>
                    <a:cubicBezTo>
                      <a:pt x="54591" y="28289"/>
                      <a:pt x="53728" y="24161"/>
                      <a:pt x="53174" y="20094"/>
                    </a:cubicBezTo>
                    <a:cubicBezTo>
                      <a:pt x="52558" y="15658"/>
                      <a:pt x="52496" y="10914"/>
                      <a:pt x="50894" y="6662"/>
                    </a:cubicBezTo>
                    <a:cubicBezTo>
                      <a:pt x="50205" y="4843"/>
                      <a:pt x="47750" y="0"/>
                      <a:pt x="45221"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4" name="Google Shape;1614;p48"/>
            <p:cNvSpPr/>
            <p:nvPr/>
          </p:nvSpPr>
          <p:spPr>
            <a:xfrm>
              <a:off x="2064748" y="2203151"/>
              <a:ext cx="943931" cy="422161"/>
            </a:xfrm>
            <a:custGeom>
              <a:rect b="b" l="l" r="r" t="t"/>
              <a:pathLst>
                <a:path extrusionOk="0" h="10710" w="23947">
                  <a:moveTo>
                    <a:pt x="7916" y="1"/>
                  </a:moveTo>
                  <a:cubicBezTo>
                    <a:pt x="5606" y="1"/>
                    <a:pt x="3289" y="89"/>
                    <a:pt x="961" y="320"/>
                  </a:cubicBezTo>
                  <a:cubicBezTo>
                    <a:pt x="606" y="356"/>
                    <a:pt x="214" y="427"/>
                    <a:pt x="72" y="747"/>
                  </a:cubicBezTo>
                  <a:cubicBezTo>
                    <a:pt x="1" y="996"/>
                    <a:pt x="36" y="1281"/>
                    <a:pt x="179" y="1494"/>
                  </a:cubicBezTo>
                  <a:cubicBezTo>
                    <a:pt x="997" y="2846"/>
                    <a:pt x="2954" y="3451"/>
                    <a:pt x="3239" y="4981"/>
                  </a:cubicBezTo>
                  <a:cubicBezTo>
                    <a:pt x="3452" y="6191"/>
                    <a:pt x="2456" y="7258"/>
                    <a:pt x="2207" y="8468"/>
                  </a:cubicBezTo>
                  <a:cubicBezTo>
                    <a:pt x="2064" y="9108"/>
                    <a:pt x="2207" y="9856"/>
                    <a:pt x="2776" y="10140"/>
                  </a:cubicBezTo>
                  <a:cubicBezTo>
                    <a:pt x="3012" y="10258"/>
                    <a:pt x="3272" y="10327"/>
                    <a:pt x="3536" y="10327"/>
                  </a:cubicBezTo>
                  <a:cubicBezTo>
                    <a:pt x="3591" y="10327"/>
                    <a:pt x="3646" y="10324"/>
                    <a:pt x="3701" y="10318"/>
                  </a:cubicBezTo>
                  <a:cubicBezTo>
                    <a:pt x="9928" y="10460"/>
                    <a:pt x="16119" y="10567"/>
                    <a:pt x="22346" y="10710"/>
                  </a:cubicBezTo>
                  <a:cubicBezTo>
                    <a:pt x="22523" y="10710"/>
                    <a:pt x="22701" y="10674"/>
                    <a:pt x="22879" y="10638"/>
                  </a:cubicBezTo>
                  <a:cubicBezTo>
                    <a:pt x="23555" y="10425"/>
                    <a:pt x="23591" y="9429"/>
                    <a:pt x="23199" y="8824"/>
                  </a:cubicBezTo>
                  <a:cubicBezTo>
                    <a:pt x="22844" y="8219"/>
                    <a:pt x="22239" y="7792"/>
                    <a:pt x="21883" y="7187"/>
                  </a:cubicBezTo>
                  <a:cubicBezTo>
                    <a:pt x="21029" y="5621"/>
                    <a:pt x="22346" y="3807"/>
                    <a:pt x="23520" y="2455"/>
                  </a:cubicBezTo>
                  <a:cubicBezTo>
                    <a:pt x="23733" y="2241"/>
                    <a:pt x="23875" y="1957"/>
                    <a:pt x="23911" y="1672"/>
                  </a:cubicBezTo>
                  <a:cubicBezTo>
                    <a:pt x="23947" y="996"/>
                    <a:pt x="23022" y="711"/>
                    <a:pt x="22346" y="676"/>
                  </a:cubicBezTo>
                  <a:cubicBezTo>
                    <a:pt x="17534" y="387"/>
                    <a:pt x="12739" y="1"/>
                    <a:pt x="79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8"/>
            <p:cNvSpPr/>
            <p:nvPr/>
          </p:nvSpPr>
          <p:spPr>
            <a:xfrm>
              <a:off x="2265302" y="2302364"/>
              <a:ext cx="187982" cy="179901"/>
            </a:xfrm>
            <a:custGeom>
              <a:rect b="b" l="l" r="r" t="t"/>
              <a:pathLst>
                <a:path extrusionOk="0" h="4564" w="4769">
                  <a:moveTo>
                    <a:pt x="3487" y="0"/>
                  </a:moveTo>
                  <a:cubicBezTo>
                    <a:pt x="2418" y="0"/>
                    <a:pt x="1344" y="240"/>
                    <a:pt x="250" y="721"/>
                  </a:cubicBezTo>
                  <a:cubicBezTo>
                    <a:pt x="143" y="792"/>
                    <a:pt x="36" y="898"/>
                    <a:pt x="1" y="1041"/>
                  </a:cubicBezTo>
                  <a:cubicBezTo>
                    <a:pt x="1" y="1112"/>
                    <a:pt x="36" y="1183"/>
                    <a:pt x="108" y="1254"/>
                  </a:cubicBezTo>
                  <a:cubicBezTo>
                    <a:pt x="147" y="1313"/>
                    <a:pt x="207" y="1339"/>
                    <a:pt x="284" y="1339"/>
                  </a:cubicBezTo>
                  <a:cubicBezTo>
                    <a:pt x="346" y="1339"/>
                    <a:pt x="419" y="1322"/>
                    <a:pt x="499" y="1290"/>
                  </a:cubicBezTo>
                  <a:cubicBezTo>
                    <a:pt x="1139" y="1076"/>
                    <a:pt x="1815" y="898"/>
                    <a:pt x="2456" y="756"/>
                  </a:cubicBezTo>
                  <a:cubicBezTo>
                    <a:pt x="2963" y="676"/>
                    <a:pt x="3470" y="636"/>
                    <a:pt x="3992" y="636"/>
                  </a:cubicBezTo>
                  <a:cubicBezTo>
                    <a:pt x="4166" y="636"/>
                    <a:pt x="4342" y="640"/>
                    <a:pt x="4520" y="649"/>
                  </a:cubicBezTo>
                  <a:cubicBezTo>
                    <a:pt x="4540" y="660"/>
                    <a:pt x="4561" y="664"/>
                    <a:pt x="4581" y="664"/>
                  </a:cubicBezTo>
                  <a:cubicBezTo>
                    <a:pt x="4629" y="664"/>
                    <a:pt x="4672" y="639"/>
                    <a:pt x="4697" y="614"/>
                  </a:cubicBezTo>
                  <a:cubicBezTo>
                    <a:pt x="4697" y="578"/>
                    <a:pt x="4733" y="507"/>
                    <a:pt x="4769" y="436"/>
                  </a:cubicBezTo>
                  <a:cubicBezTo>
                    <a:pt x="4769" y="400"/>
                    <a:pt x="4769" y="329"/>
                    <a:pt x="4697" y="222"/>
                  </a:cubicBezTo>
                  <a:cubicBezTo>
                    <a:pt x="4662" y="151"/>
                    <a:pt x="4626" y="116"/>
                    <a:pt x="4555" y="80"/>
                  </a:cubicBezTo>
                  <a:cubicBezTo>
                    <a:pt x="4199" y="27"/>
                    <a:pt x="3844" y="0"/>
                    <a:pt x="3487" y="0"/>
                  </a:cubicBezTo>
                  <a:close/>
                  <a:moveTo>
                    <a:pt x="2604" y="956"/>
                  </a:moveTo>
                  <a:cubicBezTo>
                    <a:pt x="2568" y="956"/>
                    <a:pt x="2530" y="960"/>
                    <a:pt x="2491" y="970"/>
                  </a:cubicBezTo>
                  <a:cubicBezTo>
                    <a:pt x="2420" y="970"/>
                    <a:pt x="2385" y="970"/>
                    <a:pt x="2349" y="1005"/>
                  </a:cubicBezTo>
                  <a:cubicBezTo>
                    <a:pt x="2349" y="1041"/>
                    <a:pt x="2314" y="1076"/>
                    <a:pt x="2314" y="1112"/>
                  </a:cubicBezTo>
                  <a:cubicBezTo>
                    <a:pt x="2314" y="1148"/>
                    <a:pt x="2314" y="1183"/>
                    <a:pt x="2314" y="1219"/>
                  </a:cubicBezTo>
                  <a:cubicBezTo>
                    <a:pt x="2314" y="1254"/>
                    <a:pt x="2314" y="1290"/>
                    <a:pt x="2314" y="1325"/>
                  </a:cubicBezTo>
                  <a:cubicBezTo>
                    <a:pt x="2349" y="1824"/>
                    <a:pt x="2349" y="2286"/>
                    <a:pt x="2349" y="2784"/>
                  </a:cubicBezTo>
                  <a:cubicBezTo>
                    <a:pt x="2349" y="3247"/>
                    <a:pt x="2349" y="3745"/>
                    <a:pt x="2314" y="4243"/>
                  </a:cubicBezTo>
                  <a:cubicBezTo>
                    <a:pt x="2349" y="4314"/>
                    <a:pt x="2349" y="4385"/>
                    <a:pt x="2385" y="4457"/>
                  </a:cubicBezTo>
                  <a:cubicBezTo>
                    <a:pt x="2420" y="4528"/>
                    <a:pt x="2527" y="4563"/>
                    <a:pt x="2669" y="4563"/>
                  </a:cubicBezTo>
                  <a:cubicBezTo>
                    <a:pt x="2741" y="4528"/>
                    <a:pt x="2812" y="4492"/>
                    <a:pt x="2847" y="4457"/>
                  </a:cubicBezTo>
                  <a:cubicBezTo>
                    <a:pt x="2918" y="4385"/>
                    <a:pt x="2954" y="4314"/>
                    <a:pt x="2954" y="4243"/>
                  </a:cubicBezTo>
                  <a:cubicBezTo>
                    <a:pt x="2954" y="3745"/>
                    <a:pt x="2990" y="3247"/>
                    <a:pt x="2990" y="2784"/>
                  </a:cubicBezTo>
                  <a:cubicBezTo>
                    <a:pt x="2990" y="2286"/>
                    <a:pt x="2954" y="1788"/>
                    <a:pt x="2918" y="1290"/>
                  </a:cubicBezTo>
                  <a:cubicBezTo>
                    <a:pt x="2918" y="1219"/>
                    <a:pt x="2883" y="1112"/>
                    <a:pt x="2847" y="1041"/>
                  </a:cubicBezTo>
                  <a:cubicBezTo>
                    <a:pt x="2795" y="989"/>
                    <a:pt x="2705" y="956"/>
                    <a:pt x="2604" y="9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8"/>
            <p:cNvSpPr/>
            <p:nvPr/>
          </p:nvSpPr>
          <p:spPr>
            <a:xfrm>
              <a:off x="2475670" y="2318131"/>
              <a:ext cx="152940" cy="164726"/>
            </a:xfrm>
            <a:custGeom>
              <a:rect b="b" l="l" r="r" t="t"/>
              <a:pathLst>
                <a:path extrusionOk="0" h="4179" w="3880">
                  <a:moveTo>
                    <a:pt x="357" y="0"/>
                  </a:moveTo>
                  <a:cubicBezTo>
                    <a:pt x="286" y="0"/>
                    <a:pt x="214" y="36"/>
                    <a:pt x="143" y="71"/>
                  </a:cubicBezTo>
                  <a:cubicBezTo>
                    <a:pt x="108" y="107"/>
                    <a:pt x="37" y="178"/>
                    <a:pt x="37" y="285"/>
                  </a:cubicBezTo>
                  <a:cubicBezTo>
                    <a:pt x="1" y="605"/>
                    <a:pt x="1" y="925"/>
                    <a:pt x="1" y="1281"/>
                  </a:cubicBezTo>
                  <a:cubicBezTo>
                    <a:pt x="37" y="1601"/>
                    <a:pt x="37" y="1957"/>
                    <a:pt x="108" y="2277"/>
                  </a:cubicBezTo>
                  <a:cubicBezTo>
                    <a:pt x="143" y="2598"/>
                    <a:pt x="179" y="2918"/>
                    <a:pt x="250" y="3203"/>
                  </a:cubicBezTo>
                  <a:cubicBezTo>
                    <a:pt x="321" y="3523"/>
                    <a:pt x="392" y="3772"/>
                    <a:pt x="463" y="3985"/>
                  </a:cubicBezTo>
                  <a:cubicBezTo>
                    <a:pt x="499" y="4021"/>
                    <a:pt x="535" y="4092"/>
                    <a:pt x="570" y="4128"/>
                  </a:cubicBezTo>
                  <a:cubicBezTo>
                    <a:pt x="621" y="4153"/>
                    <a:pt x="671" y="4178"/>
                    <a:pt x="709" y="4178"/>
                  </a:cubicBezTo>
                  <a:cubicBezTo>
                    <a:pt x="724" y="4178"/>
                    <a:pt x="738" y="4174"/>
                    <a:pt x="748" y="4163"/>
                  </a:cubicBezTo>
                  <a:cubicBezTo>
                    <a:pt x="819" y="4163"/>
                    <a:pt x="855" y="4128"/>
                    <a:pt x="890" y="4057"/>
                  </a:cubicBezTo>
                  <a:cubicBezTo>
                    <a:pt x="926" y="3985"/>
                    <a:pt x="962" y="3950"/>
                    <a:pt x="962" y="3879"/>
                  </a:cubicBezTo>
                  <a:cubicBezTo>
                    <a:pt x="997" y="3807"/>
                    <a:pt x="997" y="3736"/>
                    <a:pt x="997" y="3665"/>
                  </a:cubicBezTo>
                  <a:cubicBezTo>
                    <a:pt x="997" y="3594"/>
                    <a:pt x="997" y="3558"/>
                    <a:pt x="997" y="3523"/>
                  </a:cubicBezTo>
                  <a:cubicBezTo>
                    <a:pt x="962" y="3381"/>
                    <a:pt x="926" y="3238"/>
                    <a:pt x="890" y="3060"/>
                  </a:cubicBezTo>
                  <a:lnTo>
                    <a:pt x="819" y="2598"/>
                  </a:lnTo>
                  <a:cubicBezTo>
                    <a:pt x="1638" y="2491"/>
                    <a:pt x="2420" y="2313"/>
                    <a:pt x="3168" y="2135"/>
                  </a:cubicBezTo>
                  <a:cubicBezTo>
                    <a:pt x="3168" y="2420"/>
                    <a:pt x="3203" y="2669"/>
                    <a:pt x="3203" y="2954"/>
                  </a:cubicBezTo>
                  <a:lnTo>
                    <a:pt x="3239" y="3736"/>
                  </a:lnTo>
                  <a:cubicBezTo>
                    <a:pt x="3239" y="3843"/>
                    <a:pt x="3310" y="3950"/>
                    <a:pt x="3346" y="4021"/>
                  </a:cubicBezTo>
                  <a:cubicBezTo>
                    <a:pt x="3417" y="4092"/>
                    <a:pt x="3523" y="4128"/>
                    <a:pt x="3595" y="4128"/>
                  </a:cubicBezTo>
                  <a:lnTo>
                    <a:pt x="3666" y="4128"/>
                  </a:lnTo>
                  <a:cubicBezTo>
                    <a:pt x="3701" y="4092"/>
                    <a:pt x="3737" y="4057"/>
                    <a:pt x="3772" y="4021"/>
                  </a:cubicBezTo>
                  <a:cubicBezTo>
                    <a:pt x="3808" y="3985"/>
                    <a:pt x="3808" y="3950"/>
                    <a:pt x="3844" y="3914"/>
                  </a:cubicBezTo>
                  <a:cubicBezTo>
                    <a:pt x="3879" y="3879"/>
                    <a:pt x="3879" y="3807"/>
                    <a:pt x="3879" y="3736"/>
                  </a:cubicBezTo>
                  <a:cubicBezTo>
                    <a:pt x="3844" y="3203"/>
                    <a:pt x="3844" y="2633"/>
                    <a:pt x="3808" y="2100"/>
                  </a:cubicBezTo>
                  <a:cubicBezTo>
                    <a:pt x="3772" y="1530"/>
                    <a:pt x="3701" y="961"/>
                    <a:pt x="3630" y="392"/>
                  </a:cubicBezTo>
                  <a:cubicBezTo>
                    <a:pt x="3630" y="285"/>
                    <a:pt x="3595" y="178"/>
                    <a:pt x="3523" y="143"/>
                  </a:cubicBezTo>
                  <a:cubicBezTo>
                    <a:pt x="3452" y="71"/>
                    <a:pt x="3417" y="36"/>
                    <a:pt x="3346" y="36"/>
                  </a:cubicBezTo>
                  <a:cubicBezTo>
                    <a:pt x="3274" y="36"/>
                    <a:pt x="3203" y="71"/>
                    <a:pt x="3132" y="178"/>
                  </a:cubicBezTo>
                  <a:cubicBezTo>
                    <a:pt x="3061" y="249"/>
                    <a:pt x="3025" y="356"/>
                    <a:pt x="3025" y="463"/>
                  </a:cubicBezTo>
                  <a:cubicBezTo>
                    <a:pt x="3025" y="641"/>
                    <a:pt x="3025" y="819"/>
                    <a:pt x="3061" y="961"/>
                  </a:cubicBezTo>
                  <a:cubicBezTo>
                    <a:pt x="3061" y="1139"/>
                    <a:pt x="3096" y="1281"/>
                    <a:pt x="3096" y="1459"/>
                  </a:cubicBezTo>
                  <a:cubicBezTo>
                    <a:pt x="2705" y="1566"/>
                    <a:pt x="2314" y="1637"/>
                    <a:pt x="1922" y="1708"/>
                  </a:cubicBezTo>
                  <a:cubicBezTo>
                    <a:pt x="1495" y="1779"/>
                    <a:pt x="1104" y="1851"/>
                    <a:pt x="748" y="1886"/>
                  </a:cubicBezTo>
                  <a:cubicBezTo>
                    <a:pt x="713" y="1673"/>
                    <a:pt x="713" y="1459"/>
                    <a:pt x="677" y="1246"/>
                  </a:cubicBezTo>
                  <a:cubicBezTo>
                    <a:pt x="677" y="1032"/>
                    <a:pt x="677" y="783"/>
                    <a:pt x="677" y="570"/>
                  </a:cubicBezTo>
                  <a:cubicBezTo>
                    <a:pt x="677" y="534"/>
                    <a:pt x="677" y="498"/>
                    <a:pt x="677" y="427"/>
                  </a:cubicBezTo>
                  <a:cubicBezTo>
                    <a:pt x="641" y="356"/>
                    <a:pt x="641" y="285"/>
                    <a:pt x="606" y="214"/>
                  </a:cubicBezTo>
                  <a:cubicBezTo>
                    <a:pt x="570" y="178"/>
                    <a:pt x="535" y="107"/>
                    <a:pt x="499" y="71"/>
                  </a:cubicBezTo>
                  <a:cubicBezTo>
                    <a:pt x="463" y="36"/>
                    <a:pt x="392" y="0"/>
                    <a:pt x="3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8"/>
            <p:cNvSpPr/>
            <p:nvPr/>
          </p:nvSpPr>
          <p:spPr>
            <a:xfrm>
              <a:off x="2649578" y="2316712"/>
              <a:ext cx="158537" cy="173949"/>
            </a:xfrm>
            <a:custGeom>
              <a:rect b="b" l="l" r="r" t="t"/>
              <a:pathLst>
                <a:path extrusionOk="0" h="4413" w="4022">
                  <a:moveTo>
                    <a:pt x="2243" y="1"/>
                  </a:moveTo>
                  <a:cubicBezTo>
                    <a:pt x="2100" y="1"/>
                    <a:pt x="1958" y="1"/>
                    <a:pt x="1780" y="36"/>
                  </a:cubicBezTo>
                  <a:cubicBezTo>
                    <a:pt x="1602" y="36"/>
                    <a:pt x="1424" y="72"/>
                    <a:pt x="1211" y="72"/>
                  </a:cubicBezTo>
                  <a:cubicBezTo>
                    <a:pt x="1033" y="107"/>
                    <a:pt x="855" y="143"/>
                    <a:pt x="677" y="143"/>
                  </a:cubicBezTo>
                  <a:cubicBezTo>
                    <a:pt x="499" y="179"/>
                    <a:pt x="321" y="214"/>
                    <a:pt x="214" y="250"/>
                  </a:cubicBezTo>
                  <a:cubicBezTo>
                    <a:pt x="143" y="250"/>
                    <a:pt x="72" y="321"/>
                    <a:pt x="37" y="357"/>
                  </a:cubicBezTo>
                  <a:cubicBezTo>
                    <a:pt x="37" y="392"/>
                    <a:pt x="1" y="463"/>
                    <a:pt x="1" y="534"/>
                  </a:cubicBezTo>
                  <a:cubicBezTo>
                    <a:pt x="1" y="606"/>
                    <a:pt x="37" y="677"/>
                    <a:pt x="72" y="748"/>
                  </a:cubicBezTo>
                  <a:cubicBezTo>
                    <a:pt x="143" y="784"/>
                    <a:pt x="214" y="855"/>
                    <a:pt x="286" y="855"/>
                  </a:cubicBezTo>
                  <a:cubicBezTo>
                    <a:pt x="250" y="1068"/>
                    <a:pt x="250" y="1246"/>
                    <a:pt x="250" y="1460"/>
                  </a:cubicBezTo>
                  <a:cubicBezTo>
                    <a:pt x="214" y="1673"/>
                    <a:pt x="214" y="1887"/>
                    <a:pt x="179" y="2064"/>
                  </a:cubicBezTo>
                  <a:cubicBezTo>
                    <a:pt x="72" y="2100"/>
                    <a:pt x="1" y="2207"/>
                    <a:pt x="1" y="2349"/>
                  </a:cubicBezTo>
                  <a:cubicBezTo>
                    <a:pt x="1" y="2456"/>
                    <a:pt x="37" y="2563"/>
                    <a:pt x="143" y="2634"/>
                  </a:cubicBezTo>
                  <a:cubicBezTo>
                    <a:pt x="143" y="2990"/>
                    <a:pt x="108" y="3310"/>
                    <a:pt x="143" y="3666"/>
                  </a:cubicBezTo>
                  <a:cubicBezTo>
                    <a:pt x="143" y="3915"/>
                    <a:pt x="179" y="4093"/>
                    <a:pt x="286" y="4235"/>
                  </a:cubicBezTo>
                  <a:cubicBezTo>
                    <a:pt x="428" y="4342"/>
                    <a:pt x="570" y="4413"/>
                    <a:pt x="819" y="4413"/>
                  </a:cubicBezTo>
                  <a:cubicBezTo>
                    <a:pt x="1211" y="4413"/>
                    <a:pt x="1602" y="4377"/>
                    <a:pt x="2029" y="4306"/>
                  </a:cubicBezTo>
                  <a:cubicBezTo>
                    <a:pt x="2456" y="4199"/>
                    <a:pt x="2883" y="4093"/>
                    <a:pt x="3310" y="3986"/>
                  </a:cubicBezTo>
                  <a:cubicBezTo>
                    <a:pt x="3381" y="3950"/>
                    <a:pt x="3452" y="3950"/>
                    <a:pt x="3523" y="3915"/>
                  </a:cubicBezTo>
                  <a:cubicBezTo>
                    <a:pt x="3595" y="3879"/>
                    <a:pt x="3701" y="3808"/>
                    <a:pt x="3773" y="3772"/>
                  </a:cubicBezTo>
                  <a:cubicBezTo>
                    <a:pt x="3844" y="3737"/>
                    <a:pt x="3915" y="3701"/>
                    <a:pt x="3950" y="3666"/>
                  </a:cubicBezTo>
                  <a:cubicBezTo>
                    <a:pt x="3986" y="3630"/>
                    <a:pt x="4022" y="3594"/>
                    <a:pt x="4022" y="3559"/>
                  </a:cubicBezTo>
                  <a:cubicBezTo>
                    <a:pt x="4022" y="3488"/>
                    <a:pt x="4022" y="3417"/>
                    <a:pt x="3950" y="3381"/>
                  </a:cubicBezTo>
                  <a:cubicBezTo>
                    <a:pt x="3915" y="3345"/>
                    <a:pt x="3879" y="3310"/>
                    <a:pt x="3808" y="3310"/>
                  </a:cubicBezTo>
                  <a:cubicBezTo>
                    <a:pt x="3773" y="3292"/>
                    <a:pt x="3737" y="3283"/>
                    <a:pt x="3701" y="3283"/>
                  </a:cubicBezTo>
                  <a:cubicBezTo>
                    <a:pt x="3666" y="3283"/>
                    <a:pt x="3630" y="3292"/>
                    <a:pt x="3595" y="3310"/>
                  </a:cubicBezTo>
                  <a:cubicBezTo>
                    <a:pt x="3488" y="3310"/>
                    <a:pt x="3417" y="3310"/>
                    <a:pt x="3346" y="3345"/>
                  </a:cubicBezTo>
                  <a:cubicBezTo>
                    <a:pt x="3203" y="3381"/>
                    <a:pt x="2990" y="3417"/>
                    <a:pt x="2776" y="3452"/>
                  </a:cubicBezTo>
                  <a:cubicBezTo>
                    <a:pt x="2563" y="3488"/>
                    <a:pt x="2349" y="3523"/>
                    <a:pt x="2100" y="3594"/>
                  </a:cubicBezTo>
                  <a:cubicBezTo>
                    <a:pt x="1851" y="3630"/>
                    <a:pt x="1638" y="3666"/>
                    <a:pt x="1389" y="3666"/>
                  </a:cubicBezTo>
                  <a:cubicBezTo>
                    <a:pt x="1175" y="3701"/>
                    <a:pt x="997" y="3701"/>
                    <a:pt x="819" y="3701"/>
                  </a:cubicBezTo>
                  <a:cubicBezTo>
                    <a:pt x="819" y="3345"/>
                    <a:pt x="819" y="2990"/>
                    <a:pt x="855" y="2634"/>
                  </a:cubicBezTo>
                  <a:cubicBezTo>
                    <a:pt x="1211" y="2598"/>
                    <a:pt x="1531" y="2563"/>
                    <a:pt x="1851" y="2527"/>
                  </a:cubicBezTo>
                  <a:cubicBezTo>
                    <a:pt x="2171" y="2491"/>
                    <a:pt x="2492" y="2456"/>
                    <a:pt x="2812" y="2420"/>
                  </a:cubicBezTo>
                  <a:cubicBezTo>
                    <a:pt x="2990" y="2420"/>
                    <a:pt x="3132" y="2385"/>
                    <a:pt x="3203" y="2313"/>
                  </a:cubicBezTo>
                  <a:cubicBezTo>
                    <a:pt x="3310" y="2242"/>
                    <a:pt x="3346" y="2171"/>
                    <a:pt x="3310" y="2100"/>
                  </a:cubicBezTo>
                  <a:cubicBezTo>
                    <a:pt x="3203" y="1993"/>
                    <a:pt x="3061" y="1922"/>
                    <a:pt x="2954" y="1851"/>
                  </a:cubicBezTo>
                  <a:cubicBezTo>
                    <a:pt x="2812" y="1815"/>
                    <a:pt x="2670" y="1780"/>
                    <a:pt x="2527" y="1780"/>
                  </a:cubicBezTo>
                  <a:cubicBezTo>
                    <a:pt x="2349" y="1780"/>
                    <a:pt x="2100" y="1815"/>
                    <a:pt x="1780" y="1851"/>
                  </a:cubicBezTo>
                  <a:cubicBezTo>
                    <a:pt x="1495" y="1887"/>
                    <a:pt x="1175" y="1922"/>
                    <a:pt x="890" y="1958"/>
                  </a:cubicBezTo>
                  <a:lnTo>
                    <a:pt x="926" y="1424"/>
                  </a:lnTo>
                  <a:cubicBezTo>
                    <a:pt x="926" y="1210"/>
                    <a:pt x="962" y="1033"/>
                    <a:pt x="962" y="855"/>
                  </a:cubicBezTo>
                  <a:cubicBezTo>
                    <a:pt x="962" y="855"/>
                    <a:pt x="962" y="855"/>
                    <a:pt x="962" y="819"/>
                  </a:cubicBezTo>
                  <a:lnTo>
                    <a:pt x="962" y="784"/>
                  </a:lnTo>
                  <a:cubicBezTo>
                    <a:pt x="1104" y="748"/>
                    <a:pt x="1246" y="748"/>
                    <a:pt x="1389" y="748"/>
                  </a:cubicBezTo>
                  <a:cubicBezTo>
                    <a:pt x="1567" y="712"/>
                    <a:pt x="1709" y="712"/>
                    <a:pt x="1887" y="677"/>
                  </a:cubicBezTo>
                  <a:cubicBezTo>
                    <a:pt x="2029" y="677"/>
                    <a:pt x="2171" y="641"/>
                    <a:pt x="2349" y="641"/>
                  </a:cubicBezTo>
                  <a:cubicBezTo>
                    <a:pt x="2492" y="641"/>
                    <a:pt x="2598" y="606"/>
                    <a:pt x="2705" y="606"/>
                  </a:cubicBezTo>
                  <a:cubicBezTo>
                    <a:pt x="2812" y="606"/>
                    <a:pt x="2883" y="570"/>
                    <a:pt x="2954" y="534"/>
                  </a:cubicBezTo>
                  <a:cubicBezTo>
                    <a:pt x="3025" y="463"/>
                    <a:pt x="3061" y="392"/>
                    <a:pt x="3025" y="321"/>
                  </a:cubicBezTo>
                  <a:cubicBezTo>
                    <a:pt x="2919" y="179"/>
                    <a:pt x="2776" y="107"/>
                    <a:pt x="2634" y="36"/>
                  </a:cubicBezTo>
                  <a:cubicBezTo>
                    <a:pt x="2527" y="1"/>
                    <a:pt x="2385" y="1"/>
                    <a:pt x="22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8"/>
            <p:cNvSpPr/>
            <p:nvPr/>
          </p:nvSpPr>
          <p:spPr>
            <a:xfrm>
              <a:off x="1917487" y="1464003"/>
              <a:ext cx="294567" cy="498907"/>
            </a:xfrm>
            <a:custGeom>
              <a:rect b="b" l="l" r="r" t="t"/>
              <a:pathLst>
                <a:path extrusionOk="0" h="12657" w="7473">
                  <a:moveTo>
                    <a:pt x="3132" y="1"/>
                  </a:moveTo>
                  <a:cubicBezTo>
                    <a:pt x="2669" y="36"/>
                    <a:pt x="2278" y="107"/>
                    <a:pt x="1922" y="285"/>
                  </a:cubicBezTo>
                  <a:cubicBezTo>
                    <a:pt x="1531" y="428"/>
                    <a:pt x="1210" y="641"/>
                    <a:pt x="926" y="890"/>
                  </a:cubicBezTo>
                  <a:cubicBezTo>
                    <a:pt x="641" y="1139"/>
                    <a:pt x="428" y="1424"/>
                    <a:pt x="250" y="1780"/>
                  </a:cubicBezTo>
                  <a:cubicBezTo>
                    <a:pt x="107" y="2100"/>
                    <a:pt x="36" y="2420"/>
                    <a:pt x="1" y="2776"/>
                  </a:cubicBezTo>
                  <a:cubicBezTo>
                    <a:pt x="1" y="3132"/>
                    <a:pt x="72" y="3488"/>
                    <a:pt x="214" y="3879"/>
                  </a:cubicBezTo>
                  <a:cubicBezTo>
                    <a:pt x="357" y="4235"/>
                    <a:pt x="606" y="4591"/>
                    <a:pt x="961" y="4875"/>
                  </a:cubicBezTo>
                  <a:cubicBezTo>
                    <a:pt x="1673" y="5444"/>
                    <a:pt x="2349" y="5943"/>
                    <a:pt x="3061" y="6370"/>
                  </a:cubicBezTo>
                  <a:cubicBezTo>
                    <a:pt x="3737" y="6797"/>
                    <a:pt x="4413" y="7259"/>
                    <a:pt x="5018" y="7757"/>
                  </a:cubicBezTo>
                  <a:cubicBezTo>
                    <a:pt x="5409" y="8042"/>
                    <a:pt x="5694" y="8362"/>
                    <a:pt x="5836" y="8753"/>
                  </a:cubicBezTo>
                  <a:cubicBezTo>
                    <a:pt x="5978" y="9109"/>
                    <a:pt x="6014" y="9430"/>
                    <a:pt x="5943" y="9785"/>
                  </a:cubicBezTo>
                  <a:cubicBezTo>
                    <a:pt x="5872" y="10106"/>
                    <a:pt x="5694" y="10390"/>
                    <a:pt x="5445" y="10639"/>
                  </a:cubicBezTo>
                  <a:cubicBezTo>
                    <a:pt x="5196" y="10853"/>
                    <a:pt x="4875" y="11031"/>
                    <a:pt x="4484" y="11102"/>
                  </a:cubicBezTo>
                  <a:cubicBezTo>
                    <a:pt x="4273" y="11144"/>
                    <a:pt x="4068" y="11164"/>
                    <a:pt x="3869" y="11164"/>
                  </a:cubicBezTo>
                  <a:cubicBezTo>
                    <a:pt x="3563" y="11164"/>
                    <a:pt x="3270" y="11117"/>
                    <a:pt x="2990" y="11031"/>
                  </a:cubicBezTo>
                  <a:cubicBezTo>
                    <a:pt x="2527" y="10853"/>
                    <a:pt x="2136" y="10604"/>
                    <a:pt x="1780" y="10283"/>
                  </a:cubicBezTo>
                  <a:cubicBezTo>
                    <a:pt x="1717" y="10242"/>
                    <a:pt x="1630" y="10224"/>
                    <a:pt x="1526" y="10224"/>
                  </a:cubicBezTo>
                  <a:cubicBezTo>
                    <a:pt x="1452" y="10224"/>
                    <a:pt x="1370" y="10233"/>
                    <a:pt x="1282" y="10248"/>
                  </a:cubicBezTo>
                  <a:cubicBezTo>
                    <a:pt x="1033" y="10283"/>
                    <a:pt x="890" y="10390"/>
                    <a:pt x="784" y="10497"/>
                  </a:cubicBezTo>
                  <a:cubicBezTo>
                    <a:pt x="712" y="10604"/>
                    <a:pt x="712" y="10746"/>
                    <a:pt x="784" y="10959"/>
                  </a:cubicBezTo>
                  <a:cubicBezTo>
                    <a:pt x="855" y="11173"/>
                    <a:pt x="961" y="11351"/>
                    <a:pt x="1033" y="11458"/>
                  </a:cubicBezTo>
                  <a:cubicBezTo>
                    <a:pt x="1460" y="11956"/>
                    <a:pt x="1958" y="12276"/>
                    <a:pt x="2563" y="12489"/>
                  </a:cubicBezTo>
                  <a:cubicBezTo>
                    <a:pt x="2941" y="12601"/>
                    <a:pt x="3333" y="12656"/>
                    <a:pt x="3730" y="12656"/>
                  </a:cubicBezTo>
                  <a:cubicBezTo>
                    <a:pt x="3968" y="12656"/>
                    <a:pt x="4208" y="12636"/>
                    <a:pt x="4448" y="12596"/>
                  </a:cubicBezTo>
                  <a:cubicBezTo>
                    <a:pt x="5196" y="12489"/>
                    <a:pt x="5836" y="12205"/>
                    <a:pt x="6405" y="11742"/>
                  </a:cubicBezTo>
                  <a:cubicBezTo>
                    <a:pt x="6975" y="11244"/>
                    <a:pt x="7330" y="10568"/>
                    <a:pt x="7437" y="9750"/>
                  </a:cubicBezTo>
                  <a:cubicBezTo>
                    <a:pt x="7473" y="9323"/>
                    <a:pt x="7437" y="8931"/>
                    <a:pt x="7330" y="8611"/>
                  </a:cubicBezTo>
                  <a:cubicBezTo>
                    <a:pt x="7224" y="8291"/>
                    <a:pt x="7081" y="7971"/>
                    <a:pt x="6939" y="7722"/>
                  </a:cubicBezTo>
                  <a:cubicBezTo>
                    <a:pt x="6761" y="7437"/>
                    <a:pt x="6548" y="7188"/>
                    <a:pt x="6299" y="6974"/>
                  </a:cubicBezTo>
                  <a:cubicBezTo>
                    <a:pt x="6085" y="6761"/>
                    <a:pt x="5836" y="6547"/>
                    <a:pt x="5551" y="6334"/>
                  </a:cubicBezTo>
                  <a:cubicBezTo>
                    <a:pt x="5338" y="6192"/>
                    <a:pt x="5089" y="6049"/>
                    <a:pt x="4804" y="5836"/>
                  </a:cubicBezTo>
                  <a:cubicBezTo>
                    <a:pt x="4555" y="5658"/>
                    <a:pt x="4270" y="5444"/>
                    <a:pt x="3950" y="5267"/>
                  </a:cubicBezTo>
                  <a:cubicBezTo>
                    <a:pt x="3630" y="5053"/>
                    <a:pt x="3345" y="4840"/>
                    <a:pt x="3025" y="4626"/>
                  </a:cubicBezTo>
                  <a:cubicBezTo>
                    <a:pt x="2705" y="4413"/>
                    <a:pt x="2420" y="4199"/>
                    <a:pt x="2171" y="3986"/>
                  </a:cubicBezTo>
                  <a:cubicBezTo>
                    <a:pt x="1744" y="3665"/>
                    <a:pt x="1495" y="3345"/>
                    <a:pt x="1388" y="2989"/>
                  </a:cubicBezTo>
                  <a:cubicBezTo>
                    <a:pt x="1317" y="2634"/>
                    <a:pt x="1460" y="2242"/>
                    <a:pt x="1815" y="1886"/>
                  </a:cubicBezTo>
                  <a:cubicBezTo>
                    <a:pt x="1993" y="1708"/>
                    <a:pt x="2207" y="1531"/>
                    <a:pt x="2456" y="1459"/>
                  </a:cubicBezTo>
                  <a:cubicBezTo>
                    <a:pt x="2740" y="1353"/>
                    <a:pt x="2954" y="1317"/>
                    <a:pt x="3203" y="1317"/>
                  </a:cubicBezTo>
                  <a:cubicBezTo>
                    <a:pt x="3381" y="1317"/>
                    <a:pt x="3559" y="1353"/>
                    <a:pt x="3772" y="1424"/>
                  </a:cubicBezTo>
                  <a:cubicBezTo>
                    <a:pt x="3950" y="1495"/>
                    <a:pt x="4164" y="1566"/>
                    <a:pt x="4342" y="1673"/>
                  </a:cubicBezTo>
                  <a:cubicBezTo>
                    <a:pt x="4555" y="1780"/>
                    <a:pt x="4733" y="1851"/>
                    <a:pt x="4875" y="1993"/>
                  </a:cubicBezTo>
                  <a:cubicBezTo>
                    <a:pt x="5053" y="2064"/>
                    <a:pt x="5196" y="2171"/>
                    <a:pt x="5302" y="2278"/>
                  </a:cubicBezTo>
                  <a:cubicBezTo>
                    <a:pt x="5449" y="2366"/>
                    <a:pt x="5571" y="2429"/>
                    <a:pt x="5709" y="2429"/>
                  </a:cubicBezTo>
                  <a:cubicBezTo>
                    <a:pt x="5739" y="2429"/>
                    <a:pt x="5769" y="2426"/>
                    <a:pt x="5800" y="2420"/>
                  </a:cubicBezTo>
                  <a:cubicBezTo>
                    <a:pt x="5943" y="2385"/>
                    <a:pt x="6049" y="2313"/>
                    <a:pt x="6121" y="2242"/>
                  </a:cubicBezTo>
                  <a:cubicBezTo>
                    <a:pt x="6227" y="2135"/>
                    <a:pt x="6263" y="1993"/>
                    <a:pt x="6263" y="1851"/>
                  </a:cubicBezTo>
                  <a:cubicBezTo>
                    <a:pt x="6299" y="1708"/>
                    <a:pt x="6263" y="1602"/>
                    <a:pt x="6192" y="1531"/>
                  </a:cubicBezTo>
                  <a:cubicBezTo>
                    <a:pt x="5872" y="1104"/>
                    <a:pt x="5409" y="748"/>
                    <a:pt x="4875" y="463"/>
                  </a:cubicBezTo>
                  <a:cubicBezTo>
                    <a:pt x="4306" y="143"/>
                    <a:pt x="3737" y="1"/>
                    <a:pt x="31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8"/>
            <p:cNvSpPr/>
            <p:nvPr/>
          </p:nvSpPr>
          <p:spPr>
            <a:xfrm>
              <a:off x="2247091" y="1487850"/>
              <a:ext cx="378723" cy="493665"/>
            </a:xfrm>
            <a:custGeom>
              <a:rect b="b" l="l" r="r" t="t"/>
              <a:pathLst>
                <a:path extrusionOk="0" h="12524" w="9608">
                  <a:moveTo>
                    <a:pt x="5088" y="2029"/>
                  </a:moveTo>
                  <a:cubicBezTo>
                    <a:pt x="5480" y="3523"/>
                    <a:pt x="5907" y="4982"/>
                    <a:pt x="6405" y="6369"/>
                  </a:cubicBezTo>
                  <a:cubicBezTo>
                    <a:pt x="5231" y="6547"/>
                    <a:pt x="4163" y="6654"/>
                    <a:pt x="3131" y="6654"/>
                  </a:cubicBezTo>
                  <a:cubicBezTo>
                    <a:pt x="3701" y="5089"/>
                    <a:pt x="4341" y="3559"/>
                    <a:pt x="5088" y="2029"/>
                  </a:cubicBezTo>
                  <a:close/>
                  <a:moveTo>
                    <a:pt x="5586" y="0"/>
                  </a:moveTo>
                  <a:cubicBezTo>
                    <a:pt x="5480" y="0"/>
                    <a:pt x="5373" y="36"/>
                    <a:pt x="5266" y="72"/>
                  </a:cubicBezTo>
                  <a:cubicBezTo>
                    <a:pt x="5159" y="107"/>
                    <a:pt x="5088" y="143"/>
                    <a:pt x="4982" y="214"/>
                  </a:cubicBezTo>
                  <a:cubicBezTo>
                    <a:pt x="4946" y="196"/>
                    <a:pt x="4910" y="187"/>
                    <a:pt x="4870" y="187"/>
                  </a:cubicBezTo>
                  <a:cubicBezTo>
                    <a:pt x="4830" y="187"/>
                    <a:pt x="4786" y="196"/>
                    <a:pt x="4732" y="214"/>
                  </a:cubicBezTo>
                  <a:cubicBezTo>
                    <a:pt x="4626" y="214"/>
                    <a:pt x="4555" y="285"/>
                    <a:pt x="4483" y="392"/>
                  </a:cubicBezTo>
                  <a:cubicBezTo>
                    <a:pt x="3985" y="1175"/>
                    <a:pt x="3523" y="2029"/>
                    <a:pt x="3060" y="2954"/>
                  </a:cubicBezTo>
                  <a:cubicBezTo>
                    <a:pt x="2598" y="3879"/>
                    <a:pt x="2171" y="4839"/>
                    <a:pt x="1779" y="5871"/>
                  </a:cubicBezTo>
                  <a:cubicBezTo>
                    <a:pt x="1388" y="6832"/>
                    <a:pt x="1032" y="7864"/>
                    <a:pt x="712" y="8860"/>
                  </a:cubicBezTo>
                  <a:cubicBezTo>
                    <a:pt x="427" y="9856"/>
                    <a:pt x="214" y="10781"/>
                    <a:pt x="36" y="11707"/>
                  </a:cubicBezTo>
                  <a:cubicBezTo>
                    <a:pt x="0" y="11956"/>
                    <a:pt x="71" y="12169"/>
                    <a:pt x="214" y="12347"/>
                  </a:cubicBezTo>
                  <a:cubicBezTo>
                    <a:pt x="311" y="12469"/>
                    <a:pt x="441" y="12524"/>
                    <a:pt x="605" y="12524"/>
                  </a:cubicBezTo>
                  <a:cubicBezTo>
                    <a:pt x="681" y="12524"/>
                    <a:pt x="764" y="12512"/>
                    <a:pt x="854" y="12489"/>
                  </a:cubicBezTo>
                  <a:cubicBezTo>
                    <a:pt x="997" y="12489"/>
                    <a:pt x="1139" y="12383"/>
                    <a:pt x="1281" y="12169"/>
                  </a:cubicBezTo>
                  <a:cubicBezTo>
                    <a:pt x="1388" y="11956"/>
                    <a:pt x="1495" y="11742"/>
                    <a:pt x="1566" y="11493"/>
                  </a:cubicBezTo>
                  <a:cubicBezTo>
                    <a:pt x="1744" y="10924"/>
                    <a:pt x="1886" y="10354"/>
                    <a:pt x="2064" y="9821"/>
                  </a:cubicBezTo>
                  <a:cubicBezTo>
                    <a:pt x="2242" y="9287"/>
                    <a:pt x="2420" y="8718"/>
                    <a:pt x="2633" y="8148"/>
                  </a:cubicBezTo>
                  <a:cubicBezTo>
                    <a:pt x="3345" y="8113"/>
                    <a:pt x="4092" y="8077"/>
                    <a:pt x="4839" y="8006"/>
                  </a:cubicBezTo>
                  <a:cubicBezTo>
                    <a:pt x="5586" y="7971"/>
                    <a:pt x="6298" y="7864"/>
                    <a:pt x="6939" y="7757"/>
                  </a:cubicBezTo>
                  <a:cubicBezTo>
                    <a:pt x="7116" y="8291"/>
                    <a:pt x="7330" y="8825"/>
                    <a:pt x="7543" y="9323"/>
                  </a:cubicBezTo>
                  <a:cubicBezTo>
                    <a:pt x="7757" y="9856"/>
                    <a:pt x="8006" y="10354"/>
                    <a:pt x="8255" y="10853"/>
                  </a:cubicBezTo>
                  <a:cubicBezTo>
                    <a:pt x="8291" y="10959"/>
                    <a:pt x="8362" y="11066"/>
                    <a:pt x="8433" y="11173"/>
                  </a:cubicBezTo>
                  <a:cubicBezTo>
                    <a:pt x="8504" y="11280"/>
                    <a:pt x="8611" y="11386"/>
                    <a:pt x="8718" y="11493"/>
                  </a:cubicBezTo>
                  <a:cubicBezTo>
                    <a:pt x="8824" y="11600"/>
                    <a:pt x="8931" y="11671"/>
                    <a:pt x="9038" y="11742"/>
                  </a:cubicBezTo>
                  <a:cubicBezTo>
                    <a:pt x="9100" y="11784"/>
                    <a:pt x="9163" y="11801"/>
                    <a:pt x="9225" y="11801"/>
                  </a:cubicBezTo>
                  <a:cubicBezTo>
                    <a:pt x="9270" y="11801"/>
                    <a:pt x="9314" y="11792"/>
                    <a:pt x="9358" y="11778"/>
                  </a:cubicBezTo>
                  <a:cubicBezTo>
                    <a:pt x="9465" y="11742"/>
                    <a:pt x="9536" y="11635"/>
                    <a:pt x="9571" y="11529"/>
                  </a:cubicBezTo>
                  <a:cubicBezTo>
                    <a:pt x="9571" y="11386"/>
                    <a:pt x="9607" y="11244"/>
                    <a:pt x="9607" y="11066"/>
                  </a:cubicBezTo>
                  <a:cubicBezTo>
                    <a:pt x="9607" y="10924"/>
                    <a:pt x="9571" y="10746"/>
                    <a:pt x="9571" y="10604"/>
                  </a:cubicBezTo>
                  <a:cubicBezTo>
                    <a:pt x="9536" y="10426"/>
                    <a:pt x="9500" y="10319"/>
                    <a:pt x="9500" y="10248"/>
                  </a:cubicBezTo>
                  <a:cubicBezTo>
                    <a:pt x="9287" y="9785"/>
                    <a:pt x="9109" y="9323"/>
                    <a:pt x="8931" y="8860"/>
                  </a:cubicBezTo>
                  <a:cubicBezTo>
                    <a:pt x="8753" y="8398"/>
                    <a:pt x="8575" y="7899"/>
                    <a:pt x="8362" y="7437"/>
                  </a:cubicBezTo>
                  <a:cubicBezTo>
                    <a:pt x="8718" y="7259"/>
                    <a:pt x="8931" y="7117"/>
                    <a:pt x="9038" y="6939"/>
                  </a:cubicBezTo>
                  <a:cubicBezTo>
                    <a:pt x="9180" y="6761"/>
                    <a:pt x="9216" y="6583"/>
                    <a:pt x="9109" y="6334"/>
                  </a:cubicBezTo>
                  <a:cubicBezTo>
                    <a:pt x="9038" y="6156"/>
                    <a:pt x="8895" y="6049"/>
                    <a:pt x="8682" y="6014"/>
                  </a:cubicBezTo>
                  <a:cubicBezTo>
                    <a:pt x="8468" y="5978"/>
                    <a:pt x="8291" y="5978"/>
                    <a:pt x="8113" y="5978"/>
                  </a:cubicBezTo>
                  <a:lnTo>
                    <a:pt x="7970" y="6014"/>
                  </a:lnTo>
                  <a:cubicBezTo>
                    <a:pt x="7970" y="6014"/>
                    <a:pt x="7935" y="6014"/>
                    <a:pt x="7864" y="6049"/>
                  </a:cubicBezTo>
                  <a:cubicBezTo>
                    <a:pt x="7579" y="5195"/>
                    <a:pt x="7330" y="4377"/>
                    <a:pt x="7045" y="3559"/>
                  </a:cubicBezTo>
                  <a:cubicBezTo>
                    <a:pt x="6796" y="2740"/>
                    <a:pt x="6583" y="1922"/>
                    <a:pt x="6405" y="1139"/>
                  </a:cubicBezTo>
                  <a:cubicBezTo>
                    <a:pt x="6298" y="854"/>
                    <a:pt x="6191" y="676"/>
                    <a:pt x="6120" y="534"/>
                  </a:cubicBezTo>
                  <a:cubicBezTo>
                    <a:pt x="6049" y="356"/>
                    <a:pt x="5978" y="250"/>
                    <a:pt x="5907" y="178"/>
                  </a:cubicBezTo>
                  <a:cubicBezTo>
                    <a:pt x="5836" y="107"/>
                    <a:pt x="5800" y="36"/>
                    <a:pt x="5729" y="36"/>
                  </a:cubicBezTo>
                  <a:cubicBezTo>
                    <a:pt x="5693" y="0"/>
                    <a:pt x="5622" y="0"/>
                    <a:pt x="55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8"/>
            <p:cNvSpPr/>
            <p:nvPr/>
          </p:nvSpPr>
          <p:spPr>
            <a:xfrm>
              <a:off x="2679062" y="1581466"/>
              <a:ext cx="329609" cy="349870"/>
            </a:xfrm>
            <a:custGeom>
              <a:rect b="b" l="l" r="r" t="t"/>
              <a:pathLst>
                <a:path extrusionOk="0" h="8876" w="8362">
                  <a:moveTo>
                    <a:pt x="7950" y="0"/>
                  </a:moveTo>
                  <a:cubicBezTo>
                    <a:pt x="7802" y="0"/>
                    <a:pt x="7655" y="69"/>
                    <a:pt x="7508" y="187"/>
                  </a:cubicBezTo>
                  <a:cubicBezTo>
                    <a:pt x="7330" y="330"/>
                    <a:pt x="7223" y="508"/>
                    <a:pt x="7116" y="721"/>
                  </a:cubicBezTo>
                  <a:cubicBezTo>
                    <a:pt x="6867" y="1219"/>
                    <a:pt x="6618" y="1753"/>
                    <a:pt x="6298" y="2358"/>
                  </a:cubicBezTo>
                  <a:cubicBezTo>
                    <a:pt x="6013" y="2927"/>
                    <a:pt x="5729" y="3496"/>
                    <a:pt x="5408" y="4030"/>
                  </a:cubicBezTo>
                  <a:cubicBezTo>
                    <a:pt x="5088" y="4599"/>
                    <a:pt x="4768" y="5133"/>
                    <a:pt x="4448" y="5631"/>
                  </a:cubicBezTo>
                  <a:cubicBezTo>
                    <a:pt x="4163" y="6129"/>
                    <a:pt x="3878" y="6521"/>
                    <a:pt x="3594" y="6876"/>
                  </a:cubicBezTo>
                  <a:cubicBezTo>
                    <a:pt x="3451" y="6521"/>
                    <a:pt x="3309" y="6094"/>
                    <a:pt x="3202" y="5631"/>
                  </a:cubicBezTo>
                  <a:cubicBezTo>
                    <a:pt x="3060" y="5169"/>
                    <a:pt x="2918" y="4706"/>
                    <a:pt x="2740" y="4243"/>
                  </a:cubicBezTo>
                  <a:cubicBezTo>
                    <a:pt x="2598" y="3745"/>
                    <a:pt x="2491" y="3283"/>
                    <a:pt x="2348" y="2820"/>
                  </a:cubicBezTo>
                  <a:cubicBezTo>
                    <a:pt x="2206" y="2358"/>
                    <a:pt x="2064" y="1966"/>
                    <a:pt x="1957" y="1611"/>
                  </a:cubicBezTo>
                  <a:cubicBezTo>
                    <a:pt x="1886" y="1468"/>
                    <a:pt x="1815" y="1326"/>
                    <a:pt x="1672" y="1184"/>
                  </a:cubicBezTo>
                  <a:cubicBezTo>
                    <a:pt x="1566" y="1006"/>
                    <a:pt x="1423" y="863"/>
                    <a:pt x="1281" y="757"/>
                  </a:cubicBezTo>
                  <a:cubicBezTo>
                    <a:pt x="1139" y="650"/>
                    <a:pt x="961" y="579"/>
                    <a:pt x="783" y="543"/>
                  </a:cubicBezTo>
                  <a:cubicBezTo>
                    <a:pt x="735" y="534"/>
                    <a:pt x="688" y="529"/>
                    <a:pt x="639" y="529"/>
                  </a:cubicBezTo>
                  <a:cubicBezTo>
                    <a:pt x="507" y="529"/>
                    <a:pt x="370" y="562"/>
                    <a:pt x="214" y="614"/>
                  </a:cubicBezTo>
                  <a:cubicBezTo>
                    <a:pt x="71" y="721"/>
                    <a:pt x="0" y="863"/>
                    <a:pt x="0" y="1041"/>
                  </a:cubicBezTo>
                  <a:cubicBezTo>
                    <a:pt x="0" y="1184"/>
                    <a:pt x="36" y="1326"/>
                    <a:pt x="107" y="1504"/>
                  </a:cubicBezTo>
                  <a:cubicBezTo>
                    <a:pt x="178" y="1646"/>
                    <a:pt x="249" y="1824"/>
                    <a:pt x="392" y="1931"/>
                  </a:cubicBezTo>
                  <a:cubicBezTo>
                    <a:pt x="498" y="2073"/>
                    <a:pt x="605" y="2180"/>
                    <a:pt x="676" y="2287"/>
                  </a:cubicBezTo>
                  <a:cubicBezTo>
                    <a:pt x="747" y="2429"/>
                    <a:pt x="854" y="2785"/>
                    <a:pt x="996" y="3247"/>
                  </a:cubicBezTo>
                  <a:cubicBezTo>
                    <a:pt x="1103" y="3745"/>
                    <a:pt x="1281" y="4279"/>
                    <a:pt x="1459" y="4884"/>
                  </a:cubicBezTo>
                  <a:cubicBezTo>
                    <a:pt x="1637" y="5453"/>
                    <a:pt x="1815" y="6023"/>
                    <a:pt x="2028" y="6627"/>
                  </a:cubicBezTo>
                  <a:cubicBezTo>
                    <a:pt x="2242" y="7197"/>
                    <a:pt x="2420" y="7695"/>
                    <a:pt x="2598" y="8086"/>
                  </a:cubicBezTo>
                  <a:cubicBezTo>
                    <a:pt x="2669" y="8229"/>
                    <a:pt x="2775" y="8406"/>
                    <a:pt x="2882" y="8549"/>
                  </a:cubicBezTo>
                  <a:cubicBezTo>
                    <a:pt x="3025" y="8727"/>
                    <a:pt x="3202" y="8833"/>
                    <a:pt x="3451" y="8869"/>
                  </a:cubicBezTo>
                  <a:cubicBezTo>
                    <a:pt x="3490" y="8873"/>
                    <a:pt x="3528" y="8876"/>
                    <a:pt x="3565" y="8876"/>
                  </a:cubicBezTo>
                  <a:cubicBezTo>
                    <a:pt x="3832" y="8876"/>
                    <a:pt x="4047" y="8759"/>
                    <a:pt x="4234" y="8478"/>
                  </a:cubicBezTo>
                  <a:cubicBezTo>
                    <a:pt x="4981" y="7517"/>
                    <a:pt x="5693" y="6450"/>
                    <a:pt x="6334" y="5275"/>
                  </a:cubicBezTo>
                  <a:cubicBezTo>
                    <a:pt x="7010" y="4101"/>
                    <a:pt x="7614" y="2820"/>
                    <a:pt x="8148" y="1468"/>
                  </a:cubicBezTo>
                  <a:cubicBezTo>
                    <a:pt x="8326" y="1077"/>
                    <a:pt x="8362" y="792"/>
                    <a:pt x="8362" y="508"/>
                  </a:cubicBezTo>
                  <a:cubicBezTo>
                    <a:pt x="8326" y="258"/>
                    <a:pt x="8219" y="81"/>
                    <a:pt x="8041" y="9"/>
                  </a:cubicBezTo>
                  <a:cubicBezTo>
                    <a:pt x="8011" y="3"/>
                    <a:pt x="7980" y="0"/>
                    <a:pt x="7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8"/>
            <p:cNvSpPr/>
            <p:nvPr/>
          </p:nvSpPr>
          <p:spPr>
            <a:xfrm>
              <a:off x="3036692" y="1564477"/>
              <a:ext cx="349239" cy="382034"/>
            </a:xfrm>
            <a:custGeom>
              <a:rect b="b" l="l" r="r" t="t"/>
              <a:pathLst>
                <a:path extrusionOk="0" h="9692" w="8860">
                  <a:moveTo>
                    <a:pt x="5180" y="0"/>
                  </a:moveTo>
                  <a:cubicBezTo>
                    <a:pt x="5104" y="0"/>
                    <a:pt x="5026" y="5"/>
                    <a:pt x="4946" y="13"/>
                  </a:cubicBezTo>
                  <a:cubicBezTo>
                    <a:pt x="4661" y="13"/>
                    <a:pt x="4341" y="49"/>
                    <a:pt x="3914" y="85"/>
                  </a:cubicBezTo>
                  <a:cubicBezTo>
                    <a:pt x="3558" y="120"/>
                    <a:pt x="3131" y="156"/>
                    <a:pt x="2704" y="191"/>
                  </a:cubicBezTo>
                  <a:cubicBezTo>
                    <a:pt x="2313" y="227"/>
                    <a:pt x="1886" y="298"/>
                    <a:pt x="1495" y="369"/>
                  </a:cubicBezTo>
                  <a:cubicBezTo>
                    <a:pt x="1103" y="440"/>
                    <a:pt x="783" y="476"/>
                    <a:pt x="498" y="547"/>
                  </a:cubicBezTo>
                  <a:cubicBezTo>
                    <a:pt x="321" y="583"/>
                    <a:pt x="214" y="689"/>
                    <a:pt x="143" y="796"/>
                  </a:cubicBezTo>
                  <a:cubicBezTo>
                    <a:pt x="71" y="903"/>
                    <a:pt x="36" y="1010"/>
                    <a:pt x="36" y="1152"/>
                  </a:cubicBezTo>
                  <a:cubicBezTo>
                    <a:pt x="36" y="1330"/>
                    <a:pt x="107" y="1472"/>
                    <a:pt x="214" y="1615"/>
                  </a:cubicBezTo>
                  <a:cubicBezTo>
                    <a:pt x="356" y="1757"/>
                    <a:pt x="498" y="1864"/>
                    <a:pt x="676" y="1899"/>
                  </a:cubicBezTo>
                  <a:cubicBezTo>
                    <a:pt x="605" y="2326"/>
                    <a:pt x="570" y="2753"/>
                    <a:pt x="570" y="3216"/>
                  </a:cubicBezTo>
                  <a:cubicBezTo>
                    <a:pt x="534" y="3678"/>
                    <a:pt x="498" y="4105"/>
                    <a:pt x="463" y="4532"/>
                  </a:cubicBezTo>
                  <a:cubicBezTo>
                    <a:pt x="214" y="4639"/>
                    <a:pt x="71" y="4852"/>
                    <a:pt x="36" y="5137"/>
                  </a:cubicBezTo>
                  <a:cubicBezTo>
                    <a:pt x="0" y="5386"/>
                    <a:pt x="143" y="5600"/>
                    <a:pt x="392" y="5778"/>
                  </a:cubicBezTo>
                  <a:cubicBezTo>
                    <a:pt x="321" y="6525"/>
                    <a:pt x="321" y="7272"/>
                    <a:pt x="321" y="8019"/>
                  </a:cubicBezTo>
                  <a:cubicBezTo>
                    <a:pt x="321" y="8553"/>
                    <a:pt x="427" y="8980"/>
                    <a:pt x="676" y="9264"/>
                  </a:cubicBezTo>
                  <a:cubicBezTo>
                    <a:pt x="925" y="9549"/>
                    <a:pt x="1317" y="9691"/>
                    <a:pt x="1815" y="9691"/>
                  </a:cubicBezTo>
                  <a:cubicBezTo>
                    <a:pt x="2669" y="9691"/>
                    <a:pt x="3558" y="9620"/>
                    <a:pt x="4483" y="9442"/>
                  </a:cubicBezTo>
                  <a:cubicBezTo>
                    <a:pt x="5409" y="9229"/>
                    <a:pt x="6334" y="8980"/>
                    <a:pt x="7294" y="8695"/>
                  </a:cubicBezTo>
                  <a:cubicBezTo>
                    <a:pt x="7437" y="8660"/>
                    <a:pt x="7579" y="8624"/>
                    <a:pt x="7757" y="8553"/>
                  </a:cubicBezTo>
                  <a:cubicBezTo>
                    <a:pt x="7935" y="8446"/>
                    <a:pt x="8113" y="8375"/>
                    <a:pt x="8255" y="8268"/>
                  </a:cubicBezTo>
                  <a:cubicBezTo>
                    <a:pt x="8433" y="8197"/>
                    <a:pt x="8575" y="8090"/>
                    <a:pt x="8682" y="8019"/>
                  </a:cubicBezTo>
                  <a:cubicBezTo>
                    <a:pt x="8789" y="7912"/>
                    <a:pt x="8860" y="7841"/>
                    <a:pt x="8860" y="7806"/>
                  </a:cubicBezTo>
                  <a:cubicBezTo>
                    <a:pt x="8860" y="7628"/>
                    <a:pt x="8824" y="7521"/>
                    <a:pt x="8718" y="7414"/>
                  </a:cubicBezTo>
                  <a:cubicBezTo>
                    <a:pt x="8646" y="7307"/>
                    <a:pt x="8504" y="7272"/>
                    <a:pt x="8362" y="7236"/>
                  </a:cubicBezTo>
                  <a:cubicBezTo>
                    <a:pt x="8291" y="7219"/>
                    <a:pt x="8219" y="7210"/>
                    <a:pt x="8144" y="7210"/>
                  </a:cubicBezTo>
                  <a:cubicBezTo>
                    <a:pt x="8068" y="7210"/>
                    <a:pt x="7988" y="7219"/>
                    <a:pt x="7899" y="7236"/>
                  </a:cubicBezTo>
                  <a:cubicBezTo>
                    <a:pt x="7686" y="7236"/>
                    <a:pt x="7543" y="7272"/>
                    <a:pt x="7366" y="7307"/>
                  </a:cubicBezTo>
                  <a:cubicBezTo>
                    <a:pt x="7010" y="7379"/>
                    <a:pt x="6618" y="7450"/>
                    <a:pt x="6120" y="7557"/>
                  </a:cubicBezTo>
                  <a:cubicBezTo>
                    <a:pt x="5658" y="7663"/>
                    <a:pt x="5159" y="7734"/>
                    <a:pt x="4626" y="7841"/>
                  </a:cubicBezTo>
                  <a:cubicBezTo>
                    <a:pt x="4128" y="7912"/>
                    <a:pt x="3594" y="8019"/>
                    <a:pt x="3096" y="8055"/>
                  </a:cubicBezTo>
                  <a:cubicBezTo>
                    <a:pt x="2598" y="8126"/>
                    <a:pt x="2206" y="8126"/>
                    <a:pt x="1850" y="8126"/>
                  </a:cubicBezTo>
                  <a:cubicBezTo>
                    <a:pt x="1850" y="7343"/>
                    <a:pt x="1850" y="6560"/>
                    <a:pt x="1922" y="5778"/>
                  </a:cubicBezTo>
                  <a:cubicBezTo>
                    <a:pt x="2669" y="5706"/>
                    <a:pt x="3380" y="5635"/>
                    <a:pt x="4092" y="5564"/>
                  </a:cubicBezTo>
                  <a:cubicBezTo>
                    <a:pt x="4839" y="5493"/>
                    <a:pt x="5515" y="5386"/>
                    <a:pt x="6227" y="5315"/>
                  </a:cubicBezTo>
                  <a:cubicBezTo>
                    <a:pt x="6618" y="5315"/>
                    <a:pt x="6903" y="5208"/>
                    <a:pt x="7081" y="5101"/>
                  </a:cubicBezTo>
                  <a:cubicBezTo>
                    <a:pt x="7259" y="4924"/>
                    <a:pt x="7330" y="4781"/>
                    <a:pt x="7294" y="4639"/>
                  </a:cubicBezTo>
                  <a:cubicBezTo>
                    <a:pt x="7045" y="4354"/>
                    <a:pt x="6761" y="4176"/>
                    <a:pt x="6476" y="4070"/>
                  </a:cubicBezTo>
                  <a:cubicBezTo>
                    <a:pt x="6242" y="3982"/>
                    <a:pt x="5983" y="3918"/>
                    <a:pt x="5721" y="3918"/>
                  </a:cubicBezTo>
                  <a:cubicBezTo>
                    <a:pt x="5664" y="3918"/>
                    <a:pt x="5608" y="3921"/>
                    <a:pt x="5551" y="3927"/>
                  </a:cubicBezTo>
                  <a:cubicBezTo>
                    <a:pt x="5159" y="3927"/>
                    <a:pt x="4626" y="3998"/>
                    <a:pt x="3950" y="4070"/>
                  </a:cubicBezTo>
                  <a:cubicBezTo>
                    <a:pt x="3274" y="4105"/>
                    <a:pt x="2633" y="4176"/>
                    <a:pt x="1993" y="4283"/>
                  </a:cubicBezTo>
                  <a:lnTo>
                    <a:pt x="2064" y="3073"/>
                  </a:lnTo>
                  <a:cubicBezTo>
                    <a:pt x="2100" y="2682"/>
                    <a:pt x="2135" y="2291"/>
                    <a:pt x="2171" y="1899"/>
                  </a:cubicBezTo>
                  <a:cubicBezTo>
                    <a:pt x="2171" y="1864"/>
                    <a:pt x="2171" y="1864"/>
                    <a:pt x="2135" y="1828"/>
                  </a:cubicBezTo>
                  <a:lnTo>
                    <a:pt x="2135" y="1686"/>
                  </a:lnTo>
                  <a:cubicBezTo>
                    <a:pt x="2455" y="1650"/>
                    <a:pt x="2776" y="1650"/>
                    <a:pt x="3096" y="1615"/>
                  </a:cubicBezTo>
                  <a:cubicBezTo>
                    <a:pt x="3452" y="1579"/>
                    <a:pt x="3807" y="1543"/>
                    <a:pt x="4128" y="1508"/>
                  </a:cubicBezTo>
                  <a:cubicBezTo>
                    <a:pt x="4483" y="1472"/>
                    <a:pt x="4839" y="1437"/>
                    <a:pt x="5159" y="1437"/>
                  </a:cubicBezTo>
                  <a:cubicBezTo>
                    <a:pt x="5480" y="1401"/>
                    <a:pt x="5729" y="1365"/>
                    <a:pt x="5978" y="1330"/>
                  </a:cubicBezTo>
                  <a:cubicBezTo>
                    <a:pt x="6191" y="1330"/>
                    <a:pt x="6369" y="1259"/>
                    <a:pt x="6512" y="1152"/>
                  </a:cubicBezTo>
                  <a:cubicBezTo>
                    <a:pt x="6689" y="1045"/>
                    <a:pt x="6725" y="903"/>
                    <a:pt x="6654" y="689"/>
                  </a:cubicBezTo>
                  <a:cubicBezTo>
                    <a:pt x="6405" y="405"/>
                    <a:pt x="6156" y="227"/>
                    <a:pt x="5836" y="120"/>
                  </a:cubicBezTo>
                  <a:cubicBezTo>
                    <a:pt x="5622" y="40"/>
                    <a:pt x="5409" y="0"/>
                    <a:pt x="5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8"/>
            <p:cNvSpPr/>
            <p:nvPr/>
          </p:nvSpPr>
          <p:spPr>
            <a:xfrm>
              <a:off x="1916107" y="2764962"/>
              <a:ext cx="267921" cy="293700"/>
            </a:xfrm>
            <a:custGeom>
              <a:rect b="b" l="l" r="r" t="t"/>
              <a:pathLst>
                <a:path extrusionOk="0" h="7451" w="6797">
                  <a:moveTo>
                    <a:pt x="3971" y="1"/>
                  </a:moveTo>
                  <a:cubicBezTo>
                    <a:pt x="3905" y="1"/>
                    <a:pt x="3838" y="5"/>
                    <a:pt x="3772" y="15"/>
                  </a:cubicBezTo>
                  <a:cubicBezTo>
                    <a:pt x="3594" y="15"/>
                    <a:pt x="3309" y="15"/>
                    <a:pt x="3025" y="50"/>
                  </a:cubicBezTo>
                  <a:cubicBezTo>
                    <a:pt x="2740" y="86"/>
                    <a:pt x="2420" y="121"/>
                    <a:pt x="2099" y="157"/>
                  </a:cubicBezTo>
                  <a:cubicBezTo>
                    <a:pt x="1779" y="193"/>
                    <a:pt x="1459" y="228"/>
                    <a:pt x="1174" y="264"/>
                  </a:cubicBezTo>
                  <a:cubicBezTo>
                    <a:pt x="854" y="335"/>
                    <a:pt x="605" y="370"/>
                    <a:pt x="392" y="406"/>
                  </a:cubicBezTo>
                  <a:cubicBezTo>
                    <a:pt x="249" y="442"/>
                    <a:pt x="178" y="513"/>
                    <a:pt x="107" y="619"/>
                  </a:cubicBezTo>
                  <a:cubicBezTo>
                    <a:pt x="71" y="691"/>
                    <a:pt x="36" y="797"/>
                    <a:pt x="36" y="904"/>
                  </a:cubicBezTo>
                  <a:cubicBezTo>
                    <a:pt x="36" y="1011"/>
                    <a:pt x="71" y="1153"/>
                    <a:pt x="178" y="1260"/>
                  </a:cubicBezTo>
                  <a:cubicBezTo>
                    <a:pt x="285" y="1367"/>
                    <a:pt x="392" y="1438"/>
                    <a:pt x="498" y="1438"/>
                  </a:cubicBezTo>
                  <a:cubicBezTo>
                    <a:pt x="463" y="1794"/>
                    <a:pt x="463" y="2114"/>
                    <a:pt x="427" y="2470"/>
                  </a:cubicBezTo>
                  <a:cubicBezTo>
                    <a:pt x="392" y="2825"/>
                    <a:pt x="392" y="3146"/>
                    <a:pt x="356" y="3502"/>
                  </a:cubicBezTo>
                  <a:cubicBezTo>
                    <a:pt x="142" y="3573"/>
                    <a:pt x="36" y="3715"/>
                    <a:pt x="0" y="3929"/>
                  </a:cubicBezTo>
                  <a:cubicBezTo>
                    <a:pt x="0" y="4142"/>
                    <a:pt x="107" y="4320"/>
                    <a:pt x="285" y="4427"/>
                  </a:cubicBezTo>
                  <a:cubicBezTo>
                    <a:pt x="249" y="5032"/>
                    <a:pt x="249" y="5601"/>
                    <a:pt x="249" y="6170"/>
                  </a:cubicBezTo>
                  <a:cubicBezTo>
                    <a:pt x="249" y="6561"/>
                    <a:pt x="356" y="6882"/>
                    <a:pt x="534" y="7131"/>
                  </a:cubicBezTo>
                  <a:cubicBezTo>
                    <a:pt x="712" y="7344"/>
                    <a:pt x="996" y="7451"/>
                    <a:pt x="1388" y="7451"/>
                  </a:cubicBezTo>
                  <a:cubicBezTo>
                    <a:pt x="2064" y="7451"/>
                    <a:pt x="2740" y="7380"/>
                    <a:pt x="3451" y="7238"/>
                  </a:cubicBezTo>
                  <a:cubicBezTo>
                    <a:pt x="4163" y="7095"/>
                    <a:pt x="4875" y="6917"/>
                    <a:pt x="5586" y="6704"/>
                  </a:cubicBezTo>
                  <a:cubicBezTo>
                    <a:pt x="5693" y="6668"/>
                    <a:pt x="5835" y="6633"/>
                    <a:pt x="5942" y="6561"/>
                  </a:cubicBezTo>
                  <a:cubicBezTo>
                    <a:pt x="6084" y="6490"/>
                    <a:pt x="6227" y="6419"/>
                    <a:pt x="6334" y="6348"/>
                  </a:cubicBezTo>
                  <a:cubicBezTo>
                    <a:pt x="6476" y="6277"/>
                    <a:pt x="6583" y="6206"/>
                    <a:pt x="6654" y="6135"/>
                  </a:cubicBezTo>
                  <a:cubicBezTo>
                    <a:pt x="6761" y="6063"/>
                    <a:pt x="6796" y="6028"/>
                    <a:pt x="6796" y="5992"/>
                  </a:cubicBezTo>
                  <a:cubicBezTo>
                    <a:pt x="6796" y="5850"/>
                    <a:pt x="6761" y="5779"/>
                    <a:pt x="6689" y="5708"/>
                  </a:cubicBezTo>
                  <a:cubicBezTo>
                    <a:pt x="6618" y="5636"/>
                    <a:pt x="6547" y="5565"/>
                    <a:pt x="6405" y="5565"/>
                  </a:cubicBezTo>
                  <a:cubicBezTo>
                    <a:pt x="6369" y="5547"/>
                    <a:pt x="6316" y="5539"/>
                    <a:pt x="6253" y="5539"/>
                  </a:cubicBezTo>
                  <a:cubicBezTo>
                    <a:pt x="6191" y="5539"/>
                    <a:pt x="6120" y="5547"/>
                    <a:pt x="6049" y="5565"/>
                  </a:cubicBezTo>
                  <a:cubicBezTo>
                    <a:pt x="5907" y="5565"/>
                    <a:pt x="5764" y="5565"/>
                    <a:pt x="5658" y="5601"/>
                  </a:cubicBezTo>
                  <a:cubicBezTo>
                    <a:pt x="5408" y="5672"/>
                    <a:pt x="5088" y="5743"/>
                    <a:pt x="4697" y="5814"/>
                  </a:cubicBezTo>
                  <a:cubicBezTo>
                    <a:pt x="4341" y="5885"/>
                    <a:pt x="3950" y="5957"/>
                    <a:pt x="3558" y="6028"/>
                  </a:cubicBezTo>
                  <a:cubicBezTo>
                    <a:pt x="3167" y="6099"/>
                    <a:pt x="2775" y="6135"/>
                    <a:pt x="2384" y="6206"/>
                  </a:cubicBezTo>
                  <a:cubicBezTo>
                    <a:pt x="1993" y="6241"/>
                    <a:pt x="1672" y="6241"/>
                    <a:pt x="1423" y="6241"/>
                  </a:cubicBezTo>
                  <a:cubicBezTo>
                    <a:pt x="1423" y="5636"/>
                    <a:pt x="1423" y="5032"/>
                    <a:pt x="1459" y="4462"/>
                  </a:cubicBezTo>
                  <a:cubicBezTo>
                    <a:pt x="2028" y="4391"/>
                    <a:pt x="2598" y="4320"/>
                    <a:pt x="3167" y="4284"/>
                  </a:cubicBezTo>
                  <a:cubicBezTo>
                    <a:pt x="3701" y="4213"/>
                    <a:pt x="4234" y="4142"/>
                    <a:pt x="4768" y="4106"/>
                  </a:cubicBezTo>
                  <a:cubicBezTo>
                    <a:pt x="5088" y="4071"/>
                    <a:pt x="5302" y="4000"/>
                    <a:pt x="5444" y="3893"/>
                  </a:cubicBezTo>
                  <a:cubicBezTo>
                    <a:pt x="5586" y="3786"/>
                    <a:pt x="5622" y="3679"/>
                    <a:pt x="5586" y="3573"/>
                  </a:cubicBezTo>
                  <a:cubicBezTo>
                    <a:pt x="5408" y="3359"/>
                    <a:pt x="5195" y="3217"/>
                    <a:pt x="4981" y="3110"/>
                  </a:cubicBezTo>
                  <a:cubicBezTo>
                    <a:pt x="4732" y="3039"/>
                    <a:pt x="4519" y="3003"/>
                    <a:pt x="4270" y="3003"/>
                  </a:cubicBezTo>
                  <a:cubicBezTo>
                    <a:pt x="3950" y="3039"/>
                    <a:pt x="3558" y="3075"/>
                    <a:pt x="3025" y="3110"/>
                  </a:cubicBezTo>
                  <a:cubicBezTo>
                    <a:pt x="2526" y="3146"/>
                    <a:pt x="2028" y="3217"/>
                    <a:pt x="1530" y="3288"/>
                  </a:cubicBezTo>
                  <a:lnTo>
                    <a:pt x="1601" y="2363"/>
                  </a:lnTo>
                  <a:cubicBezTo>
                    <a:pt x="1601" y="2078"/>
                    <a:pt x="1637" y="1758"/>
                    <a:pt x="1672" y="1473"/>
                  </a:cubicBezTo>
                  <a:cubicBezTo>
                    <a:pt x="1672" y="1438"/>
                    <a:pt x="1672" y="1402"/>
                    <a:pt x="1637" y="1402"/>
                  </a:cubicBezTo>
                  <a:lnTo>
                    <a:pt x="1637" y="1296"/>
                  </a:lnTo>
                  <a:cubicBezTo>
                    <a:pt x="1886" y="1296"/>
                    <a:pt x="2135" y="1260"/>
                    <a:pt x="2384" y="1260"/>
                  </a:cubicBezTo>
                  <a:cubicBezTo>
                    <a:pt x="2669" y="1224"/>
                    <a:pt x="2918" y="1189"/>
                    <a:pt x="3167" y="1153"/>
                  </a:cubicBezTo>
                  <a:cubicBezTo>
                    <a:pt x="3451" y="1118"/>
                    <a:pt x="3701" y="1118"/>
                    <a:pt x="3950" y="1082"/>
                  </a:cubicBezTo>
                  <a:cubicBezTo>
                    <a:pt x="4199" y="1082"/>
                    <a:pt x="4412" y="1046"/>
                    <a:pt x="4590" y="1046"/>
                  </a:cubicBezTo>
                  <a:cubicBezTo>
                    <a:pt x="4768" y="1011"/>
                    <a:pt x="4910" y="975"/>
                    <a:pt x="5017" y="869"/>
                  </a:cubicBezTo>
                  <a:cubicBezTo>
                    <a:pt x="5124" y="797"/>
                    <a:pt x="5159" y="691"/>
                    <a:pt x="5124" y="513"/>
                  </a:cubicBezTo>
                  <a:cubicBezTo>
                    <a:pt x="4946" y="299"/>
                    <a:pt x="4732" y="193"/>
                    <a:pt x="4483" y="86"/>
                  </a:cubicBezTo>
                  <a:cubicBezTo>
                    <a:pt x="4327" y="34"/>
                    <a:pt x="4152" y="1"/>
                    <a:pt x="39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8"/>
            <p:cNvSpPr/>
            <p:nvPr/>
          </p:nvSpPr>
          <p:spPr>
            <a:xfrm>
              <a:off x="2195179" y="2733271"/>
              <a:ext cx="290349" cy="379196"/>
            </a:xfrm>
            <a:custGeom>
              <a:rect b="b" l="l" r="r" t="t"/>
              <a:pathLst>
                <a:path extrusionOk="0" h="9620" w="7366">
                  <a:moveTo>
                    <a:pt x="3915" y="1530"/>
                  </a:moveTo>
                  <a:cubicBezTo>
                    <a:pt x="4199" y="2704"/>
                    <a:pt x="4520" y="3807"/>
                    <a:pt x="4911" y="4875"/>
                  </a:cubicBezTo>
                  <a:cubicBezTo>
                    <a:pt x="4021" y="5017"/>
                    <a:pt x="3203" y="5088"/>
                    <a:pt x="2420" y="5088"/>
                  </a:cubicBezTo>
                  <a:cubicBezTo>
                    <a:pt x="2847" y="3914"/>
                    <a:pt x="3345" y="2704"/>
                    <a:pt x="3915" y="1530"/>
                  </a:cubicBezTo>
                  <a:close/>
                  <a:moveTo>
                    <a:pt x="4306" y="0"/>
                  </a:moveTo>
                  <a:cubicBezTo>
                    <a:pt x="4199" y="0"/>
                    <a:pt x="4128" y="0"/>
                    <a:pt x="4057" y="36"/>
                  </a:cubicBezTo>
                  <a:cubicBezTo>
                    <a:pt x="3950" y="71"/>
                    <a:pt x="3879" y="107"/>
                    <a:pt x="3843" y="143"/>
                  </a:cubicBezTo>
                  <a:cubicBezTo>
                    <a:pt x="3796" y="143"/>
                    <a:pt x="3749" y="127"/>
                    <a:pt x="3701" y="127"/>
                  </a:cubicBezTo>
                  <a:cubicBezTo>
                    <a:pt x="3677" y="127"/>
                    <a:pt x="3654" y="131"/>
                    <a:pt x="3630" y="143"/>
                  </a:cubicBezTo>
                  <a:cubicBezTo>
                    <a:pt x="3559" y="143"/>
                    <a:pt x="3488" y="214"/>
                    <a:pt x="3417" y="285"/>
                  </a:cubicBezTo>
                  <a:cubicBezTo>
                    <a:pt x="3061" y="890"/>
                    <a:pt x="2705" y="1530"/>
                    <a:pt x="2349" y="2242"/>
                  </a:cubicBezTo>
                  <a:cubicBezTo>
                    <a:pt x="1993" y="2953"/>
                    <a:pt x="1673" y="3701"/>
                    <a:pt x="1353" y="4483"/>
                  </a:cubicBezTo>
                  <a:cubicBezTo>
                    <a:pt x="1068" y="5231"/>
                    <a:pt x="784" y="6013"/>
                    <a:pt x="570" y="6796"/>
                  </a:cubicBezTo>
                  <a:cubicBezTo>
                    <a:pt x="321" y="7543"/>
                    <a:pt x="143" y="8291"/>
                    <a:pt x="36" y="8967"/>
                  </a:cubicBezTo>
                  <a:cubicBezTo>
                    <a:pt x="1" y="9180"/>
                    <a:pt x="36" y="9322"/>
                    <a:pt x="143" y="9465"/>
                  </a:cubicBezTo>
                  <a:cubicBezTo>
                    <a:pt x="252" y="9573"/>
                    <a:pt x="361" y="9620"/>
                    <a:pt x="517" y="9620"/>
                  </a:cubicBezTo>
                  <a:cubicBezTo>
                    <a:pt x="565" y="9620"/>
                    <a:pt x="618" y="9615"/>
                    <a:pt x="677" y="9607"/>
                  </a:cubicBezTo>
                  <a:cubicBezTo>
                    <a:pt x="784" y="9571"/>
                    <a:pt x="855" y="9500"/>
                    <a:pt x="961" y="9322"/>
                  </a:cubicBezTo>
                  <a:cubicBezTo>
                    <a:pt x="1068" y="9180"/>
                    <a:pt x="1139" y="9002"/>
                    <a:pt x="1210" y="8789"/>
                  </a:cubicBezTo>
                  <a:cubicBezTo>
                    <a:pt x="1317" y="8362"/>
                    <a:pt x="1460" y="7935"/>
                    <a:pt x="1566" y="7543"/>
                  </a:cubicBezTo>
                  <a:cubicBezTo>
                    <a:pt x="1709" y="7116"/>
                    <a:pt x="1851" y="6689"/>
                    <a:pt x="1993" y="6227"/>
                  </a:cubicBezTo>
                  <a:cubicBezTo>
                    <a:pt x="2563" y="6227"/>
                    <a:pt x="3132" y="6191"/>
                    <a:pt x="3701" y="6156"/>
                  </a:cubicBezTo>
                  <a:cubicBezTo>
                    <a:pt x="4306" y="6085"/>
                    <a:pt x="4840" y="6013"/>
                    <a:pt x="5338" y="5942"/>
                  </a:cubicBezTo>
                  <a:cubicBezTo>
                    <a:pt x="5480" y="6369"/>
                    <a:pt x="5623" y="6761"/>
                    <a:pt x="5800" y="7152"/>
                  </a:cubicBezTo>
                  <a:cubicBezTo>
                    <a:pt x="5978" y="7543"/>
                    <a:pt x="6156" y="7935"/>
                    <a:pt x="6334" y="8326"/>
                  </a:cubicBezTo>
                  <a:cubicBezTo>
                    <a:pt x="6370" y="8397"/>
                    <a:pt x="6405" y="8468"/>
                    <a:pt x="6476" y="8575"/>
                  </a:cubicBezTo>
                  <a:cubicBezTo>
                    <a:pt x="6548" y="8646"/>
                    <a:pt x="6619" y="8753"/>
                    <a:pt x="6690" y="8824"/>
                  </a:cubicBezTo>
                  <a:cubicBezTo>
                    <a:pt x="6761" y="8895"/>
                    <a:pt x="6832" y="8967"/>
                    <a:pt x="6939" y="9002"/>
                  </a:cubicBezTo>
                  <a:cubicBezTo>
                    <a:pt x="6981" y="9044"/>
                    <a:pt x="7035" y="9061"/>
                    <a:pt x="7086" y="9061"/>
                  </a:cubicBezTo>
                  <a:cubicBezTo>
                    <a:pt x="7123" y="9061"/>
                    <a:pt x="7159" y="9053"/>
                    <a:pt x="7188" y="9038"/>
                  </a:cubicBezTo>
                  <a:cubicBezTo>
                    <a:pt x="7259" y="9002"/>
                    <a:pt x="7295" y="8931"/>
                    <a:pt x="7330" y="8824"/>
                  </a:cubicBezTo>
                  <a:cubicBezTo>
                    <a:pt x="7366" y="8718"/>
                    <a:pt x="7366" y="8611"/>
                    <a:pt x="7366" y="8504"/>
                  </a:cubicBezTo>
                  <a:cubicBezTo>
                    <a:pt x="7366" y="8362"/>
                    <a:pt x="7366" y="8255"/>
                    <a:pt x="7330" y="8113"/>
                  </a:cubicBezTo>
                  <a:cubicBezTo>
                    <a:pt x="7330" y="8006"/>
                    <a:pt x="7295" y="7899"/>
                    <a:pt x="7295" y="7864"/>
                  </a:cubicBezTo>
                  <a:cubicBezTo>
                    <a:pt x="7153" y="7508"/>
                    <a:pt x="7010" y="7152"/>
                    <a:pt x="6868" y="6796"/>
                  </a:cubicBezTo>
                  <a:cubicBezTo>
                    <a:pt x="6726" y="6440"/>
                    <a:pt x="6583" y="6049"/>
                    <a:pt x="6441" y="5693"/>
                  </a:cubicBezTo>
                  <a:cubicBezTo>
                    <a:pt x="6690" y="5551"/>
                    <a:pt x="6868" y="5444"/>
                    <a:pt x="6939" y="5302"/>
                  </a:cubicBezTo>
                  <a:cubicBezTo>
                    <a:pt x="7046" y="5195"/>
                    <a:pt x="7081" y="5053"/>
                    <a:pt x="7010" y="4875"/>
                  </a:cubicBezTo>
                  <a:cubicBezTo>
                    <a:pt x="6939" y="4733"/>
                    <a:pt x="6832" y="4626"/>
                    <a:pt x="6690" y="4626"/>
                  </a:cubicBezTo>
                  <a:cubicBezTo>
                    <a:pt x="6564" y="4601"/>
                    <a:pt x="6456" y="4575"/>
                    <a:pt x="6353" y="4575"/>
                  </a:cubicBezTo>
                  <a:cubicBezTo>
                    <a:pt x="6311" y="4575"/>
                    <a:pt x="6269" y="4580"/>
                    <a:pt x="6227" y="4590"/>
                  </a:cubicBezTo>
                  <a:lnTo>
                    <a:pt x="6121" y="4626"/>
                  </a:lnTo>
                  <a:lnTo>
                    <a:pt x="6049" y="4626"/>
                  </a:lnTo>
                  <a:cubicBezTo>
                    <a:pt x="5836" y="3985"/>
                    <a:pt x="5623" y="3345"/>
                    <a:pt x="5409" y="2704"/>
                  </a:cubicBezTo>
                  <a:cubicBezTo>
                    <a:pt x="5231" y="2100"/>
                    <a:pt x="5053" y="1459"/>
                    <a:pt x="4911" y="854"/>
                  </a:cubicBezTo>
                  <a:cubicBezTo>
                    <a:pt x="4840" y="641"/>
                    <a:pt x="4769" y="498"/>
                    <a:pt x="4697" y="392"/>
                  </a:cubicBezTo>
                  <a:cubicBezTo>
                    <a:pt x="4626" y="285"/>
                    <a:pt x="4591" y="178"/>
                    <a:pt x="4520" y="107"/>
                  </a:cubicBezTo>
                  <a:cubicBezTo>
                    <a:pt x="4484" y="71"/>
                    <a:pt x="4448" y="36"/>
                    <a:pt x="44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8"/>
            <p:cNvSpPr/>
            <p:nvPr/>
          </p:nvSpPr>
          <p:spPr>
            <a:xfrm>
              <a:off x="2510751" y="2730472"/>
              <a:ext cx="300164" cy="380103"/>
            </a:xfrm>
            <a:custGeom>
              <a:rect b="b" l="l" r="r" t="t"/>
              <a:pathLst>
                <a:path extrusionOk="0" h="9643" w="7615">
                  <a:moveTo>
                    <a:pt x="3986" y="0"/>
                  </a:moveTo>
                  <a:cubicBezTo>
                    <a:pt x="3594" y="0"/>
                    <a:pt x="3167" y="36"/>
                    <a:pt x="2740" y="142"/>
                  </a:cubicBezTo>
                  <a:cubicBezTo>
                    <a:pt x="2278" y="249"/>
                    <a:pt x="1851" y="391"/>
                    <a:pt x="1424" y="605"/>
                  </a:cubicBezTo>
                  <a:cubicBezTo>
                    <a:pt x="1032" y="854"/>
                    <a:pt x="676" y="1103"/>
                    <a:pt x="392" y="1459"/>
                  </a:cubicBezTo>
                  <a:cubicBezTo>
                    <a:pt x="143" y="1779"/>
                    <a:pt x="0" y="2206"/>
                    <a:pt x="0" y="2669"/>
                  </a:cubicBezTo>
                  <a:cubicBezTo>
                    <a:pt x="0" y="2775"/>
                    <a:pt x="36" y="2918"/>
                    <a:pt x="178" y="3060"/>
                  </a:cubicBezTo>
                  <a:cubicBezTo>
                    <a:pt x="285" y="3167"/>
                    <a:pt x="392" y="3202"/>
                    <a:pt x="499" y="3202"/>
                  </a:cubicBezTo>
                  <a:cubicBezTo>
                    <a:pt x="641" y="3131"/>
                    <a:pt x="783" y="3060"/>
                    <a:pt x="854" y="2918"/>
                  </a:cubicBezTo>
                  <a:cubicBezTo>
                    <a:pt x="926" y="2775"/>
                    <a:pt x="961" y="2633"/>
                    <a:pt x="926" y="2455"/>
                  </a:cubicBezTo>
                  <a:cubicBezTo>
                    <a:pt x="1210" y="2171"/>
                    <a:pt x="1495" y="1921"/>
                    <a:pt x="1815" y="1744"/>
                  </a:cubicBezTo>
                  <a:cubicBezTo>
                    <a:pt x="2135" y="1530"/>
                    <a:pt x="2456" y="1388"/>
                    <a:pt x="2776" y="1317"/>
                  </a:cubicBezTo>
                  <a:cubicBezTo>
                    <a:pt x="3016" y="1237"/>
                    <a:pt x="3256" y="1196"/>
                    <a:pt x="3496" y="1196"/>
                  </a:cubicBezTo>
                  <a:cubicBezTo>
                    <a:pt x="3576" y="1196"/>
                    <a:pt x="3656" y="1201"/>
                    <a:pt x="3736" y="1210"/>
                  </a:cubicBezTo>
                  <a:cubicBezTo>
                    <a:pt x="4021" y="1210"/>
                    <a:pt x="4306" y="1317"/>
                    <a:pt x="4555" y="1459"/>
                  </a:cubicBezTo>
                  <a:cubicBezTo>
                    <a:pt x="4733" y="1566"/>
                    <a:pt x="4839" y="1708"/>
                    <a:pt x="4911" y="1921"/>
                  </a:cubicBezTo>
                  <a:cubicBezTo>
                    <a:pt x="5017" y="2099"/>
                    <a:pt x="5053" y="2277"/>
                    <a:pt x="5089" y="2491"/>
                  </a:cubicBezTo>
                  <a:cubicBezTo>
                    <a:pt x="5089" y="2704"/>
                    <a:pt x="5089" y="2882"/>
                    <a:pt x="5053" y="3096"/>
                  </a:cubicBezTo>
                  <a:cubicBezTo>
                    <a:pt x="5017" y="3274"/>
                    <a:pt x="4982" y="3451"/>
                    <a:pt x="4911" y="3594"/>
                  </a:cubicBezTo>
                  <a:cubicBezTo>
                    <a:pt x="4733" y="3950"/>
                    <a:pt x="4484" y="4270"/>
                    <a:pt x="4128" y="4554"/>
                  </a:cubicBezTo>
                  <a:cubicBezTo>
                    <a:pt x="3736" y="4839"/>
                    <a:pt x="3309" y="5017"/>
                    <a:pt x="2776" y="5088"/>
                  </a:cubicBezTo>
                  <a:cubicBezTo>
                    <a:pt x="2776" y="4732"/>
                    <a:pt x="2776" y="4341"/>
                    <a:pt x="2811" y="3985"/>
                  </a:cubicBezTo>
                  <a:lnTo>
                    <a:pt x="2882" y="2882"/>
                  </a:lnTo>
                  <a:cubicBezTo>
                    <a:pt x="2847" y="2633"/>
                    <a:pt x="2811" y="2455"/>
                    <a:pt x="2740" y="2348"/>
                  </a:cubicBezTo>
                  <a:cubicBezTo>
                    <a:pt x="2669" y="2206"/>
                    <a:pt x="2527" y="2135"/>
                    <a:pt x="2313" y="2099"/>
                  </a:cubicBezTo>
                  <a:cubicBezTo>
                    <a:pt x="2242" y="2099"/>
                    <a:pt x="2135" y="2135"/>
                    <a:pt x="2029" y="2206"/>
                  </a:cubicBezTo>
                  <a:cubicBezTo>
                    <a:pt x="1922" y="2242"/>
                    <a:pt x="1886" y="2348"/>
                    <a:pt x="1851" y="2455"/>
                  </a:cubicBezTo>
                  <a:cubicBezTo>
                    <a:pt x="1815" y="2918"/>
                    <a:pt x="1779" y="3416"/>
                    <a:pt x="1779" y="3985"/>
                  </a:cubicBezTo>
                  <a:lnTo>
                    <a:pt x="1708" y="5693"/>
                  </a:lnTo>
                  <a:cubicBezTo>
                    <a:pt x="1708" y="6262"/>
                    <a:pt x="1673" y="6796"/>
                    <a:pt x="1673" y="7365"/>
                  </a:cubicBezTo>
                  <a:cubicBezTo>
                    <a:pt x="1708" y="7899"/>
                    <a:pt x="1708" y="8397"/>
                    <a:pt x="1744" y="8824"/>
                  </a:cubicBezTo>
                  <a:cubicBezTo>
                    <a:pt x="1708" y="8895"/>
                    <a:pt x="1744" y="8931"/>
                    <a:pt x="1779" y="9038"/>
                  </a:cubicBezTo>
                  <a:cubicBezTo>
                    <a:pt x="1815" y="9109"/>
                    <a:pt x="1851" y="9216"/>
                    <a:pt x="1886" y="9322"/>
                  </a:cubicBezTo>
                  <a:cubicBezTo>
                    <a:pt x="1957" y="9393"/>
                    <a:pt x="1993" y="9465"/>
                    <a:pt x="2064" y="9536"/>
                  </a:cubicBezTo>
                  <a:cubicBezTo>
                    <a:pt x="2100" y="9607"/>
                    <a:pt x="2171" y="9642"/>
                    <a:pt x="2242" y="9642"/>
                  </a:cubicBezTo>
                  <a:cubicBezTo>
                    <a:pt x="2384" y="9642"/>
                    <a:pt x="2491" y="9642"/>
                    <a:pt x="2598" y="9571"/>
                  </a:cubicBezTo>
                  <a:cubicBezTo>
                    <a:pt x="2705" y="9500"/>
                    <a:pt x="2740" y="9393"/>
                    <a:pt x="2740" y="9216"/>
                  </a:cubicBezTo>
                  <a:cubicBezTo>
                    <a:pt x="2740" y="8789"/>
                    <a:pt x="2740" y="8326"/>
                    <a:pt x="2740" y="7899"/>
                  </a:cubicBezTo>
                  <a:cubicBezTo>
                    <a:pt x="2740" y="7401"/>
                    <a:pt x="2740" y="6938"/>
                    <a:pt x="2776" y="6476"/>
                  </a:cubicBezTo>
                  <a:cubicBezTo>
                    <a:pt x="3060" y="6689"/>
                    <a:pt x="3381" y="6903"/>
                    <a:pt x="3736" y="7116"/>
                  </a:cubicBezTo>
                  <a:cubicBezTo>
                    <a:pt x="4092" y="7330"/>
                    <a:pt x="4412" y="7579"/>
                    <a:pt x="4768" y="7828"/>
                  </a:cubicBezTo>
                  <a:cubicBezTo>
                    <a:pt x="5124" y="8041"/>
                    <a:pt x="5444" y="8290"/>
                    <a:pt x="5729" y="8539"/>
                  </a:cubicBezTo>
                  <a:cubicBezTo>
                    <a:pt x="6049" y="8753"/>
                    <a:pt x="6334" y="9002"/>
                    <a:pt x="6583" y="9216"/>
                  </a:cubicBezTo>
                  <a:cubicBezTo>
                    <a:pt x="6761" y="9322"/>
                    <a:pt x="6903" y="9393"/>
                    <a:pt x="7081" y="9393"/>
                  </a:cubicBezTo>
                  <a:cubicBezTo>
                    <a:pt x="7259" y="9358"/>
                    <a:pt x="7366" y="9287"/>
                    <a:pt x="7472" y="9109"/>
                  </a:cubicBezTo>
                  <a:cubicBezTo>
                    <a:pt x="7579" y="8860"/>
                    <a:pt x="7615" y="8646"/>
                    <a:pt x="7508" y="8504"/>
                  </a:cubicBezTo>
                  <a:cubicBezTo>
                    <a:pt x="7437" y="8362"/>
                    <a:pt x="7366" y="8255"/>
                    <a:pt x="7295" y="8184"/>
                  </a:cubicBezTo>
                  <a:cubicBezTo>
                    <a:pt x="6761" y="7792"/>
                    <a:pt x="6227" y="7401"/>
                    <a:pt x="5729" y="7045"/>
                  </a:cubicBezTo>
                  <a:cubicBezTo>
                    <a:pt x="5195" y="6689"/>
                    <a:pt x="4662" y="6333"/>
                    <a:pt x="4057" y="5942"/>
                  </a:cubicBezTo>
                  <a:cubicBezTo>
                    <a:pt x="4911" y="5444"/>
                    <a:pt x="5515" y="4839"/>
                    <a:pt x="5907" y="4163"/>
                  </a:cubicBezTo>
                  <a:cubicBezTo>
                    <a:pt x="6298" y="3487"/>
                    <a:pt x="6369" y="2704"/>
                    <a:pt x="6156" y="1815"/>
                  </a:cubicBezTo>
                  <a:cubicBezTo>
                    <a:pt x="6014" y="1317"/>
                    <a:pt x="5765" y="890"/>
                    <a:pt x="5409" y="534"/>
                  </a:cubicBezTo>
                  <a:cubicBezTo>
                    <a:pt x="5017" y="178"/>
                    <a:pt x="4555" y="0"/>
                    <a:pt x="39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8"/>
            <p:cNvSpPr/>
            <p:nvPr/>
          </p:nvSpPr>
          <p:spPr>
            <a:xfrm>
              <a:off x="2829122" y="2787509"/>
              <a:ext cx="316996" cy="302411"/>
            </a:xfrm>
            <a:custGeom>
              <a:rect b="b" l="l" r="r" t="t"/>
              <a:pathLst>
                <a:path extrusionOk="0" h="7672" w="8042">
                  <a:moveTo>
                    <a:pt x="5776" y="0"/>
                  </a:moveTo>
                  <a:cubicBezTo>
                    <a:pt x="4015" y="0"/>
                    <a:pt x="2249" y="408"/>
                    <a:pt x="463" y="1222"/>
                  </a:cubicBezTo>
                  <a:cubicBezTo>
                    <a:pt x="249" y="1364"/>
                    <a:pt x="71" y="1542"/>
                    <a:pt x="0" y="1755"/>
                  </a:cubicBezTo>
                  <a:cubicBezTo>
                    <a:pt x="0" y="1862"/>
                    <a:pt x="71" y="2004"/>
                    <a:pt x="214" y="2147"/>
                  </a:cubicBezTo>
                  <a:cubicBezTo>
                    <a:pt x="290" y="2223"/>
                    <a:pt x="387" y="2258"/>
                    <a:pt x="504" y="2258"/>
                  </a:cubicBezTo>
                  <a:cubicBezTo>
                    <a:pt x="605" y="2258"/>
                    <a:pt x="722" y="2232"/>
                    <a:pt x="854" y="2182"/>
                  </a:cubicBezTo>
                  <a:cubicBezTo>
                    <a:pt x="1957" y="1791"/>
                    <a:pt x="3060" y="1506"/>
                    <a:pt x="4163" y="1293"/>
                  </a:cubicBezTo>
                  <a:cubicBezTo>
                    <a:pt x="4932" y="1144"/>
                    <a:pt x="5736" y="1082"/>
                    <a:pt x="6550" y="1082"/>
                  </a:cubicBezTo>
                  <a:cubicBezTo>
                    <a:pt x="6904" y="1082"/>
                    <a:pt x="7259" y="1093"/>
                    <a:pt x="7615" y="1115"/>
                  </a:cubicBezTo>
                  <a:cubicBezTo>
                    <a:pt x="7653" y="1124"/>
                    <a:pt x="7686" y="1129"/>
                    <a:pt x="7715" y="1129"/>
                  </a:cubicBezTo>
                  <a:cubicBezTo>
                    <a:pt x="7795" y="1129"/>
                    <a:pt x="7847" y="1096"/>
                    <a:pt x="7899" y="1044"/>
                  </a:cubicBezTo>
                  <a:cubicBezTo>
                    <a:pt x="7935" y="973"/>
                    <a:pt x="7970" y="866"/>
                    <a:pt x="8006" y="759"/>
                  </a:cubicBezTo>
                  <a:cubicBezTo>
                    <a:pt x="8042" y="652"/>
                    <a:pt x="8006" y="546"/>
                    <a:pt x="7935" y="403"/>
                  </a:cubicBezTo>
                  <a:cubicBezTo>
                    <a:pt x="7864" y="261"/>
                    <a:pt x="7757" y="190"/>
                    <a:pt x="7650" y="154"/>
                  </a:cubicBezTo>
                  <a:cubicBezTo>
                    <a:pt x="7026" y="52"/>
                    <a:pt x="6401" y="0"/>
                    <a:pt x="5776" y="0"/>
                  </a:cubicBezTo>
                  <a:close/>
                  <a:moveTo>
                    <a:pt x="4383" y="1600"/>
                  </a:moveTo>
                  <a:cubicBezTo>
                    <a:pt x="4327" y="1600"/>
                    <a:pt x="4266" y="1605"/>
                    <a:pt x="4199" y="1613"/>
                  </a:cubicBezTo>
                  <a:cubicBezTo>
                    <a:pt x="4092" y="1649"/>
                    <a:pt x="4021" y="1649"/>
                    <a:pt x="3985" y="1720"/>
                  </a:cubicBezTo>
                  <a:cubicBezTo>
                    <a:pt x="3950" y="1755"/>
                    <a:pt x="3914" y="1827"/>
                    <a:pt x="3914" y="1898"/>
                  </a:cubicBezTo>
                  <a:cubicBezTo>
                    <a:pt x="3914" y="1933"/>
                    <a:pt x="3914" y="2004"/>
                    <a:pt x="3914" y="2076"/>
                  </a:cubicBezTo>
                  <a:cubicBezTo>
                    <a:pt x="3914" y="2147"/>
                    <a:pt x="3914" y="2182"/>
                    <a:pt x="3914" y="2218"/>
                  </a:cubicBezTo>
                  <a:cubicBezTo>
                    <a:pt x="3950" y="3036"/>
                    <a:pt x="3950" y="3855"/>
                    <a:pt x="3950" y="4673"/>
                  </a:cubicBezTo>
                  <a:cubicBezTo>
                    <a:pt x="3950" y="5491"/>
                    <a:pt x="3950" y="6310"/>
                    <a:pt x="3950" y="7128"/>
                  </a:cubicBezTo>
                  <a:cubicBezTo>
                    <a:pt x="3950" y="7270"/>
                    <a:pt x="3985" y="7413"/>
                    <a:pt x="4057" y="7519"/>
                  </a:cubicBezTo>
                  <a:cubicBezTo>
                    <a:pt x="4086" y="7607"/>
                    <a:pt x="4211" y="7671"/>
                    <a:pt x="4374" y="7671"/>
                  </a:cubicBezTo>
                  <a:cubicBezTo>
                    <a:pt x="4409" y="7671"/>
                    <a:pt x="4446" y="7668"/>
                    <a:pt x="4483" y="7662"/>
                  </a:cubicBezTo>
                  <a:cubicBezTo>
                    <a:pt x="4626" y="7626"/>
                    <a:pt x="4733" y="7591"/>
                    <a:pt x="4804" y="7484"/>
                  </a:cubicBezTo>
                  <a:cubicBezTo>
                    <a:pt x="4910" y="7377"/>
                    <a:pt x="4946" y="7270"/>
                    <a:pt x="4946" y="7164"/>
                  </a:cubicBezTo>
                  <a:cubicBezTo>
                    <a:pt x="5017" y="6310"/>
                    <a:pt x="5053" y="5491"/>
                    <a:pt x="5053" y="4673"/>
                  </a:cubicBezTo>
                  <a:cubicBezTo>
                    <a:pt x="5053" y="3819"/>
                    <a:pt x="5017" y="3001"/>
                    <a:pt x="4946" y="2147"/>
                  </a:cubicBezTo>
                  <a:cubicBezTo>
                    <a:pt x="4946" y="2040"/>
                    <a:pt x="4875" y="1898"/>
                    <a:pt x="4768" y="1755"/>
                  </a:cubicBezTo>
                  <a:cubicBezTo>
                    <a:pt x="4687" y="1647"/>
                    <a:pt x="4564" y="1600"/>
                    <a:pt x="4383" y="160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8"/>
            <p:cNvSpPr/>
            <p:nvPr/>
          </p:nvSpPr>
          <p:spPr>
            <a:xfrm>
              <a:off x="3183954" y="2814588"/>
              <a:ext cx="255268" cy="276908"/>
            </a:xfrm>
            <a:custGeom>
              <a:rect b="b" l="l" r="r" t="t"/>
              <a:pathLst>
                <a:path extrusionOk="0" h="7025" w="6476">
                  <a:moveTo>
                    <a:pt x="570" y="1"/>
                  </a:moveTo>
                  <a:cubicBezTo>
                    <a:pt x="463" y="1"/>
                    <a:pt x="356" y="37"/>
                    <a:pt x="249" y="108"/>
                  </a:cubicBezTo>
                  <a:cubicBezTo>
                    <a:pt x="143" y="179"/>
                    <a:pt x="71" y="286"/>
                    <a:pt x="36" y="463"/>
                  </a:cubicBezTo>
                  <a:cubicBezTo>
                    <a:pt x="0" y="997"/>
                    <a:pt x="0" y="1531"/>
                    <a:pt x="0" y="2136"/>
                  </a:cubicBezTo>
                  <a:cubicBezTo>
                    <a:pt x="36" y="2705"/>
                    <a:pt x="71" y="3274"/>
                    <a:pt x="143" y="3808"/>
                  </a:cubicBezTo>
                  <a:cubicBezTo>
                    <a:pt x="214" y="4377"/>
                    <a:pt x="320" y="4911"/>
                    <a:pt x="392" y="5409"/>
                  </a:cubicBezTo>
                  <a:cubicBezTo>
                    <a:pt x="534" y="5907"/>
                    <a:pt x="641" y="6334"/>
                    <a:pt x="783" y="6726"/>
                  </a:cubicBezTo>
                  <a:cubicBezTo>
                    <a:pt x="819" y="6797"/>
                    <a:pt x="854" y="6868"/>
                    <a:pt x="961" y="6939"/>
                  </a:cubicBezTo>
                  <a:cubicBezTo>
                    <a:pt x="1039" y="6991"/>
                    <a:pt x="1117" y="7024"/>
                    <a:pt x="1195" y="7024"/>
                  </a:cubicBezTo>
                  <a:cubicBezTo>
                    <a:pt x="1224" y="7024"/>
                    <a:pt x="1253" y="7020"/>
                    <a:pt x="1281" y="7010"/>
                  </a:cubicBezTo>
                  <a:cubicBezTo>
                    <a:pt x="1388" y="6975"/>
                    <a:pt x="1459" y="6904"/>
                    <a:pt x="1495" y="6832"/>
                  </a:cubicBezTo>
                  <a:cubicBezTo>
                    <a:pt x="1566" y="6726"/>
                    <a:pt x="1601" y="6619"/>
                    <a:pt x="1601" y="6477"/>
                  </a:cubicBezTo>
                  <a:cubicBezTo>
                    <a:pt x="1637" y="6370"/>
                    <a:pt x="1637" y="6263"/>
                    <a:pt x="1637" y="6156"/>
                  </a:cubicBezTo>
                  <a:cubicBezTo>
                    <a:pt x="1637" y="6050"/>
                    <a:pt x="1637" y="5979"/>
                    <a:pt x="1637" y="5943"/>
                  </a:cubicBezTo>
                  <a:cubicBezTo>
                    <a:pt x="1566" y="5658"/>
                    <a:pt x="1530" y="5409"/>
                    <a:pt x="1495" y="5160"/>
                  </a:cubicBezTo>
                  <a:lnTo>
                    <a:pt x="1388" y="4377"/>
                  </a:lnTo>
                  <a:cubicBezTo>
                    <a:pt x="2740" y="4164"/>
                    <a:pt x="4056" y="3915"/>
                    <a:pt x="5302" y="3595"/>
                  </a:cubicBezTo>
                  <a:cubicBezTo>
                    <a:pt x="5337" y="4057"/>
                    <a:pt x="5337" y="4484"/>
                    <a:pt x="5373" y="4947"/>
                  </a:cubicBezTo>
                  <a:lnTo>
                    <a:pt x="5444" y="6263"/>
                  </a:lnTo>
                  <a:cubicBezTo>
                    <a:pt x="5444" y="6477"/>
                    <a:pt x="5515" y="6619"/>
                    <a:pt x="5622" y="6761"/>
                  </a:cubicBezTo>
                  <a:cubicBezTo>
                    <a:pt x="5764" y="6904"/>
                    <a:pt x="5871" y="6939"/>
                    <a:pt x="6013" y="6939"/>
                  </a:cubicBezTo>
                  <a:cubicBezTo>
                    <a:pt x="6049" y="6939"/>
                    <a:pt x="6085" y="6939"/>
                    <a:pt x="6120" y="6904"/>
                  </a:cubicBezTo>
                  <a:cubicBezTo>
                    <a:pt x="6191" y="6868"/>
                    <a:pt x="6262" y="6832"/>
                    <a:pt x="6298" y="6761"/>
                  </a:cubicBezTo>
                  <a:cubicBezTo>
                    <a:pt x="6369" y="6726"/>
                    <a:pt x="6405" y="6655"/>
                    <a:pt x="6440" y="6583"/>
                  </a:cubicBezTo>
                  <a:cubicBezTo>
                    <a:pt x="6476" y="6512"/>
                    <a:pt x="6476" y="6405"/>
                    <a:pt x="6476" y="6299"/>
                  </a:cubicBezTo>
                  <a:cubicBezTo>
                    <a:pt x="6476" y="5374"/>
                    <a:pt x="6440" y="4449"/>
                    <a:pt x="6369" y="3488"/>
                  </a:cubicBezTo>
                  <a:cubicBezTo>
                    <a:pt x="6334" y="2563"/>
                    <a:pt x="6227" y="1602"/>
                    <a:pt x="6085" y="641"/>
                  </a:cubicBezTo>
                  <a:cubicBezTo>
                    <a:pt x="6049" y="463"/>
                    <a:pt x="6013" y="321"/>
                    <a:pt x="5907" y="214"/>
                  </a:cubicBezTo>
                  <a:cubicBezTo>
                    <a:pt x="5800" y="108"/>
                    <a:pt x="5729" y="72"/>
                    <a:pt x="5622" y="72"/>
                  </a:cubicBezTo>
                  <a:cubicBezTo>
                    <a:pt x="5480" y="72"/>
                    <a:pt x="5373" y="143"/>
                    <a:pt x="5231" y="286"/>
                  </a:cubicBezTo>
                  <a:cubicBezTo>
                    <a:pt x="5124" y="428"/>
                    <a:pt x="5053" y="606"/>
                    <a:pt x="5053" y="784"/>
                  </a:cubicBezTo>
                  <a:cubicBezTo>
                    <a:pt x="5053" y="1068"/>
                    <a:pt x="5088" y="1353"/>
                    <a:pt x="5124" y="1638"/>
                  </a:cubicBezTo>
                  <a:cubicBezTo>
                    <a:pt x="5159" y="1887"/>
                    <a:pt x="5159" y="2171"/>
                    <a:pt x="5195" y="2420"/>
                  </a:cubicBezTo>
                  <a:cubicBezTo>
                    <a:pt x="4555" y="2598"/>
                    <a:pt x="3914" y="2741"/>
                    <a:pt x="3203" y="2883"/>
                  </a:cubicBezTo>
                  <a:cubicBezTo>
                    <a:pt x="2491" y="2990"/>
                    <a:pt x="1850" y="3096"/>
                    <a:pt x="1246" y="3168"/>
                  </a:cubicBezTo>
                  <a:cubicBezTo>
                    <a:pt x="1210" y="2776"/>
                    <a:pt x="1174" y="2420"/>
                    <a:pt x="1139" y="2065"/>
                  </a:cubicBezTo>
                  <a:cubicBezTo>
                    <a:pt x="1139" y="1709"/>
                    <a:pt x="1139" y="1353"/>
                    <a:pt x="1139" y="962"/>
                  </a:cubicBezTo>
                  <a:cubicBezTo>
                    <a:pt x="1139" y="890"/>
                    <a:pt x="1139" y="819"/>
                    <a:pt x="1103" y="713"/>
                  </a:cubicBezTo>
                  <a:cubicBezTo>
                    <a:pt x="1103" y="606"/>
                    <a:pt x="1068" y="499"/>
                    <a:pt x="997" y="392"/>
                  </a:cubicBezTo>
                  <a:cubicBezTo>
                    <a:pt x="961" y="286"/>
                    <a:pt x="890" y="179"/>
                    <a:pt x="819" y="108"/>
                  </a:cubicBezTo>
                  <a:cubicBezTo>
                    <a:pt x="747" y="37"/>
                    <a:pt x="676" y="1"/>
                    <a:pt x="5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8"/>
            <p:cNvSpPr/>
            <p:nvPr/>
          </p:nvSpPr>
          <p:spPr>
            <a:xfrm>
              <a:off x="1216259" y="2844072"/>
              <a:ext cx="9854" cy="7056"/>
            </a:xfrm>
            <a:custGeom>
              <a:rect b="b" l="l" r="r" t="t"/>
              <a:pathLst>
                <a:path extrusionOk="0" h="179" w="250">
                  <a:moveTo>
                    <a:pt x="143" y="0"/>
                  </a:moveTo>
                  <a:cubicBezTo>
                    <a:pt x="36" y="0"/>
                    <a:pt x="0" y="178"/>
                    <a:pt x="143" y="178"/>
                  </a:cubicBezTo>
                  <a:cubicBezTo>
                    <a:pt x="249" y="142"/>
                    <a:pt x="249" y="0"/>
                    <a:pt x="143" y="0"/>
                  </a:cubicBezTo>
                  <a:close/>
                </a:path>
              </a:pathLst>
            </a:custGeom>
            <a:solidFill>
              <a:srgbClr val="FCC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8"/>
            <p:cNvSpPr/>
            <p:nvPr/>
          </p:nvSpPr>
          <p:spPr>
            <a:xfrm>
              <a:off x="3773001" y="1771141"/>
              <a:ext cx="19669" cy="18290"/>
            </a:xfrm>
            <a:custGeom>
              <a:rect b="b" l="l" r="r" t="t"/>
              <a:pathLst>
                <a:path extrusionOk="0" h="464" w="499">
                  <a:moveTo>
                    <a:pt x="249" y="1"/>
                  </a:moveTo>
                  <a:cubicBezTo>
                    <a:pt x="0" y="72"/>
                    <a:pt x="0" y="428"/>
                    <a:pt x="249" y="463"/>
                  </a:cubicBezTo>
                  <a:cubicBezTo>
                    <a:pt x="498" y="428"/>
                    <a:pt x="498" y="72"/>
                    <a:pt x="249" y="1"/>
                  </a:cubicBezTo>
                  <a:close/>
                </a:path>
              </a:pathLst>
            </a:custGeom>
            <a:solidFill>
              <a:srgbClr val="FCC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8"/>
            <p:cNvSpPr/>
            <p:nvPr/>
          </p:nvSpPr>
          <p:spPr>
            <a:xfrm>
              <a:off x="3686047" y="1618281"/>
              <a:ext cx="8435" cy="7056"/>
            </a:xfrm>
            <a:custGeom>
              <a:rect b="b" l="l" r="r" t="t"/>
              <a:pathLst>
                <a:path extrusionOk="0" h="179" w="214">
                  <a:moveTo>
                    <a:pt x="107" y="0"/>
                  </a:moveTo>
                  <a:cubicBezTo>
                    <a:pt x="0" y="0"/>
                    <a:pt x="0" y="143"/>
                    <a:pt x="107" y="178"/>
                  </a:cubicBezTo>
                  <a:cubicBezTo>
                    <a:pt x="214" y="143"/>
                    <a:pt x="214" y="0"/>
                    <a:pt x="107" y="0"/>
                  </a:cubicBezTo>
                  <a:close/>
                </a:path>
              </a:pathLst>
            </a:custGeom>
            <a:solidFill>
              <a:srgbClr val="FCC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0" name="Google Shape;1630;p48"/>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8">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5" name="Shape 1635"/>
        <p:cNvGrpSpPr/>
        <p:nvPr/>
      </p:nvGrpSpPr>
      <p:grpSpPr>
        <a:xfrm>
          <a:off x="0" y="0"/>
          <a:ext cx="0" cy="0"/>
          <a:chOff x="0" y="0"/>
          <a:chExt cx="0" cy="0"/>
        </a:xfrm>
      </p:grpSpPr>
      <p:sp>
        <p:nvSpPr>
          <p:cNvPr id="1636" name="Google Shape;1636;p49"/>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World Animals</a:t>
            </a:r>
            <a:endParaRPr/>
          </a:p>
        </p:txBody>
      </p:sp>
      <p:sp>
        <p:nvSpPr>
          <p:cNvPr id="1637" name="Google Shape;1637;p4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1638" name="Google Shape;1638;p49"/>
          <p:cNvSpPr txBox="1"/>
          <p:nvPr>
            <p:ph idx="1" type="subTitle"/>
          </p:nvPr>
        </p:nvSpPr>
        <p:spPr>
          <a:xfrm>
            <a:off x="2532325" y="1748925"/>
            <a:ext cx="4242300" cy="22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C</a:t>
            </a:r>
            <a:r>
              <a:rPr b="1" lang="en">
                <a:solidFill>
                  <a:schemeClr val="dk2"/>
                </a:solidFill>
              </a:rPr>
              <a:t>lick</a:t>
            </a:r>
            <a:r>
              <a:rPr lang="en">
                <a:solidFill>
                  <a:srgbClr val="FFFFFF"/>
                </a:solidFill>
              </a:rPr>
              <a:t> on the continent to where these animal belongs</a:t>
            </a:r>
            <a:endParaRPr/>
          </a:p>
        </p:txBody>
      </p:sp>
      <p:sp>
        <p:nvSpPr>
          <p:cNvPr id="1639" name="Google Shape;1639;p49"/>
          <p:cNvSpPr/>
          <p:nvPr/>
        </p:nvSpPr>
        <p:spPr>
          <a:xfrm rot="10800000">
            <a:off x="3258477"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9">
            <a:hlinkClick action="ppaction://hlinksldjump" r:id="rId3"/>
          </p:cNvPr>
          <p:cNvSpPr txBox="1"/>
          <p:nvPr/>
        </p:nvSpPr>
        <p:spPr>
          <a:xfrm>
            <a:off x="3876513" y="4215950"/>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Start now!</a:t>
            </a:r>
            <a:endParaRPr sz="2000">
              <a:solidFill>
                <a:srgbClr val="FFFFFF"/>
              </a:solidFill>
              <a:latin typeface="Nunito"/>
              <a:ea typeface="Nunito"/>
              <a:cs typeface="Nunito"/>
              <a:sym typeface="Nunito"/>
            </a:endParaRPr>
          </a:p>
        </p:txBody>
      </p:sp>
      <p:sp>
        <p:nvSpPr>
          <p:cNvPr id="1641" name="Google Shape;1641;p49"/>
          <p:cNvSpPr txBox="1"/>
          <p:nvPr/>
        </p:nvSpPr>
        <p:spPr>
          <a:xfrm>
            <a:off x="3439125" y="3492750"/>
            <a:ext cx="2265600" cy="37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000">
                <a:solidFill>
                  <a:schemeClr val="dk2"/>
                </a:solidFill>
                <a:latin typeface="Nanum Pen Script"/>
                <a:ea typeface="Nanum Pen Script"/>
                <a:cs typeface="Nanum Pen Script"/>
                <a:sym typeface="Nanum Pen Script"/>
              </a:rPr>
              <a:t>Ready?</a:t>
            </a:r>
            <a:endParaRPr sz="4000">
              <a:solidFill>
                <a:schemeClr val="dk2"/>
              </a:solidFill>
              <a:latin typeface="Nanum Pen Script"/>
              <a:ea typeface="Nanum Pen Script"/>
              <a:cs typeface="Nanum Pen Script"/>
              <a:sym typeface="Nanum Pen Script"/>
            </a:endParaRPr>
          </a:p>
        </p:txBody>
      </p:sp>
      <p:sp>
        <p:nvSpPr>
          <p:cNvPr id="1642" name="Google Shape;1642;p49"/>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 name="Google Shape;1643;p49"/>
          <p:cNvGrpSpPr/>
          <p:nvPr/>
        </p:nvGrpSpPr>
        <p:grpSpPr>
          <a:xfrm>
            <a:off x="153671" y="90047"/>
            <a:ext cx="493797" cy="446228"/>
            <a:chOff x="2679436" y="3270400"/>
            <a:chExt cx="752625" cy="689795"/>
          </a:xfrm>
        </p:grpSpPr>
        <p:sp>
          <p:nvSpPr>
            <p:cNvPr id="1644" name="Google Shape;1644;p49"/>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9"/>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9"/>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9"/>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 name="Google Shape;1648;p49">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649" name="Google Shape;1649;p49"/>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9">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 name="Shape 1654"/>
        <p:cNvGrpSpPr/>
        <p:nvPr/>
      </p:nvGrpSpPr>
      <p:grpSpPr>
        <a:xfrm>
          <a:off x="0" y="0"/>
          <a:ext cx="0" cy="0"/>
          <a:chOff x="0" y="0"/>
          <a:chExt cx="0" cy="0"/>
        </a:xfrm>
      </p:grpSpPr>
      <p:grpSp>
        <p:nvGrpSpPr>
          <p:cNvPr id="1655" name="Google Shape;1655;p50"/>
          <p:cNvGrpSpPr/>
          <p:nvPr/>
        </p:nvGrpSpPr>
        <p:grpSpPr>
          <a:xfrm>
            <a:off x="1205400" y="845367"/>
            <a:ext cx="7377778" cy="3375289"/>
            <a:chOff x="5" y="539499"/>
            <a:chExt cx="9509897" cy="4350721"/>
          </a:xfrm>
        </p:grpSpPr>
        <p:sp>
          <p:nvSpPr>
            <p:cNvPr id="1656" name="Google Shape;1656;p50"/>
            <p:cNvSpPr/>
            <p:nvPr/>
          </p:nvSpPr>
          <p:spPr>
            <a:xfrm>
              <a:off x="2741851" y="539499"/>
              <a:ext cx="1542478" cy="1025541"/>
            </a:xfrm>
            <a:custGeom>
              <a:rect b="b" l="l" r="r" t="t"/>
              <a:pathLst>
                <a:path extrusionOk="0" h="27624" w="45367">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0"/>
            <p:cNvSpPr/>
            <p:nvPr/>
          </p:nvSpPr>
          <p:spPr>
            <a:xfrm>
              <a:off x="2194108" y="599047"/>
              <a:ext cx="883524" cy="393451"/>
            </a:xfrm>
            <a:custGeom>
              <a:rect b="b" l="l" r="r" t="t"/>
              <a:pathLst>
                <a:path extrusionOk="0" h="10598" w="25986">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0"/>
            <p:cNvSpPr/>
            <p:nvPr/>
          </p:nvSpPr>
          <p:spPr>
            <a:xfrm>
              <a:off x="5030373" y="667803"/>
              <a:ext cx="342108" cy="81564"/>
            </a:xfrm>
            <a:custGeom>
              <a:rect b="b" l="l" r="r" t="t"/>
              <a:pathLst>
                <a:path extrusionOk="0" h="2197" w="10062">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0"/>
            <p:cNvSpPr/>
            <p:nvPr/>
          </p:nvSpPr>
          <p:spPr>
            <a:xfrm>
              <a:off x="4757555" y="685994"/>
              <a:ext cx="449140" cy="258167"/>
            </a:xfrm>
            <a:custGeom>
              <a:rect b="b" l="l" r="r" t="t"/>
              <a:pathLst>
                <a:path extrusionOk="0" h="6954" w="1321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0"/>
            <p:cNvSpPr/>
            <p:nvPr/>
          </p:nvSpPr>
          <p:spPr>
            <a:xfrm>
              <a:off x="5965039" y="689150"/>
              <a:ext cx="114682" cy="58583"/>
            </a:xfrm>
            <a:custGeom>
              <a:rect b="b" l="l" r="r" t="t"/>
              <a:pathLst>
                <a:path extrusionOk="0" h="1578" w="3373">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0"/>
            <p:cNvSpPr/>
            <p:nvPr/>
          </p:nvSpPr>
          <p:spPr>
            <a:xfrm>
              <a:off x="6761733" y="715212"/>
              <a:ext cx="239292" cy="75549"/>
            </a:xfrm>
            <a:custGeom>
              <a:rect b="b" l="l" r="r" t="t"/>
              <a:pathLst>
                <a:path extrusionOk="0" h="2035" w="7038">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0"/>
            <p:cNvSpPr/>
            <p:nvPr/>
          </p:nvSpPr>
          <p:spPr>
            <a:xfrm>
              <a:off x="5868785" y="875183"/>
              <a:ext cx="410312" cy="295626"/>
            </a:xfrm>
            <a:custGeom>
              <a:rect b="b" l="l" r="r" t="t"/>
              <a:pathLst>
                <a:path extrusionOk="0" h="7963" w="12068">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0"/>
            <p:cNvSpPr/>
            <p:nvPr/>
          </p:nvSpPr>
          <p:spPr>
            <a:xfrm>
              <a:off x="7969489" y="874627"/>
              <a:ext cx="216206" cy="99124"/>
            </a:xfrm>
            <a:custGeom>
              <a:rect b="b" l="l" r="r" t="t"/>
              <a:pathLst>
                <a:path extrusionOk="0" h="2670" w="6359">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0"/>
            <p:cNvSpPr/>
            <p:nvPr/>
          </p:nvSpPr>
          <p:spPr>
            <a:xfrm>
              <a:off x="3924413" y="1260059"/>
              <a:ext cx="287538" cy="157113"/>
            </a:xfrm>
            <a:custGeom>
              <a:rect b="b" l="l" r="r" t="t"/>
              <a:pathLst>
                <a:path extrusionOk="0" h="4232" w="8457">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0"/>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0"/>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0"/>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0"/>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0"/>
            <p:cNvSpPr/>
            <p:nvPr/>
          </p:nvSpPr>
          <p:spPr>
            <a:xfrm>
              <a:off x="8269609" y="2127487"/>
              <a:ext cx="326366" cy="335721"/>
            </a:xfrm>
            <a:custGeom>
              <a:rect b="b" l="l" r="r" t="t"/>
              <a:pathLst>
                <a:path extrusionOk="0" h="9043" w="9599">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0"/>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0"/>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0"/>
            <p:cNvSpPr/>
            <p:nvPr/>
          </p:nvSpPr>
          <p:spPr>
            <a:xfrm>
              <a:off x="2243408" y="2630457"/>
              <a:ext cx="49368" cy="38981"/>
            </a:xfrm>
            <a:custGeom>
              <a:rect b="b" l="l" r="r" t="t"/>
              <a:pathLst>
                <a:path extrusionOk="0" h="1050" w="1452">
                  <a:moveTo>
                    <a:pt x="1" y="1"/>
                  </a:moveTo>
                  <a:lnTo>
                    <a:pt x="1" y="1050"/>
                  </a:lnTo>
                  <a:lnTo>
                    <a:pt x="1451" y="1050"/>
                  </a:lnTo>
                  <a:cubicBezTo>
                    <a:pt x="1389" y="402"/>
                    <a:pt x="927" y="62"/>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0"/>
            <p:cNvSpPr/>
            <p:nvPr/>
          </p:nvSpPr>
          <p:spPr>
            <a:xfrm>
              <a:off x="2324770" y="2631608"/>
              <a:ext cx="59296" cy="49785"/>
            </a:xfrm>
            <a:custGeom>
              <a:rect b="b" l="l" r="r" t="t"/>
              <a:pathLst>
                <a:path extrusionOk="0" h="1341" w="1744">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0"/>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0"/>
            <p:cNvSpPr/>
            <p:nvPr/>
          </p:nvSpPr>
          <p:spPr>
            <a:xfrm>
              <a:off x="2426941" y="2709534"/>
              <a:ext cx="70550" cy="32262"/>
            </a:xfrm>
            <a:custGeom>
              <a:rect b="b" l="l" r="r" t="t"/>
              <a:pathLst>
                <a:path extrusionOk="0" h="869" w="2075">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0"/>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0"/>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0"/>
            <p:cNvSpPr/>
            <p:nvPr/>
          </p:nvSpPr>
          <p:spPr>
            <a:xfrm>
              <a:off x="2229774" y="2808064"/>
              <a:ext cx="92888" cy="40132"/>
            </a:xfrm>
            <a:custGeom>
              <a:rect b="b" l="l" r="r" t="t"/>
              <a:pathLst>
                <a:path extrusionOk="0" h="1081" w="2732">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0"/>
            <p:cNvSpPr/>
            <p:nvPr/>
          </p:nvSpPr>
          <p:spPr>
            <a:xfrm>
              <a:off x="2565560" y="2808064"/>
              <a:ext cx="84932" cy="40912"/>
            </a:xfrm>
            <a:custGeom>
              <a:rect b="b" l="l" r="r" t="t"/>
              <a:pathLst>
                <a:path extrusionOk="0" h="1102" w="2498">
                  <a:moveTo>
                    <a:pt x="0" y="0"/>
                  </a:moveTo>
                  <a:lnTo>
                    <a:pt x="0" y="1080"/>
                  </a:lnTo>
                  <a:cubicBezTo>
                    <a:pt x="251" y="1092"/>
                    <a:pt x="498" y="1101"/>
                    <a:pt x="731" y="1101"/>
                  </a:cubicBezTo>
                  <a:cubicBezTo>
                    <a:pt x="1737" y="1101"/>
                    <a:pt x="2498" y="927"/>
                    <a:pt x="2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0"/>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0"/>
            <p:cNvSpPr/>
            <p:nvPr/>
          </p:nvSpPr>
          <p:spPr>
            <a:xfrm>
              <a:off x="6879272" y="3034898"/>
              <a:ext cx="110194" cy="99272"/>
            </a:xfrm>
            <a:custGeom>
              <a:rect b="b" l="l" r="r" t="t"/>
              <a:pathLst>
                <a:path extrusionOk="0" h="2674" w="3241">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0"/>
            <p:cNvSpPr/>
            <p:nvPr/>
          </p:nvSpPr>
          <p:spPr>
            <a:xfrm>
              <a:off x="7749133" y="3123961"/>
              <a:ext cx="316948" cy="308694"/>
            </a:xfrm>
            <a:custGeom>
              <a:rect b="b" l="l" r="r" t="t"/>
              <a:pathLst>
                <a:path extrusionOk="0" h="8315" w="9322">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0"/>
            <p:cNvSpPr/>
            <p:nvPr/>
          </p:nvSpPr>
          <p:spPr>
            <a:xfrm>
              <a:off x="7350413" y="3143748"/>
              <a:ext cx="314806" cy="289761"/>
            </a:xfrm>
            <a:custGeom>
              <a:rect b="b" l="l" r="r" t="t"/>
              <a:pathLst>
                <a:path extrusionOk="0" h="7805" w="9259">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0"/>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0"/>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rgbClr val="EAA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0"/>
            <p:cNvSpPr/>
            <p:nvPr/>
          </p:nvSpPr>
          <p:spPr>
            <a:xfrm>
              <a:off x="8372426" y="3311034"/>
              <a:ext cx="584494" cy="248181"/>
            </a:xfrm>
            <a:custGeom>
              <a:rect b="b" l="l" r="r" t="t"/>
              <a:pathLst>
                <a:path extrusionOk="0" h="6685" w="17191">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0"/>
            <p:cNvSpPr/>
            <p:nvPr/>
          </p:nvSpPr>
          <p:spPr>
            <a:xfrm>
              <a:off x="7638973" y="3439375"/>
              <a:ext cx="328474" cy="101388"/>
            </a:xfrm>
            <a:custGeom>
              <a:rect b="b" l="l" r="r" t="t"/>
              <a:pathLst>
                <a:path extrusionOk="0" h="2731" w="9661">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0"/>
            <p:cNvSpPr/>
            <p:nvPr/>
          </p:nvSpPr>
          <p:spPr>
            <a:xfrm>
              <a:off x="7811048" y="3577926"/>
              <a:ext cx="1178406" cy="808991"/>
            </a:xfrm>
            <a:custGeom>
              <a:rect b="b" l="l" r="r" t="t"/>
              <a:pathLst>
                <a:path extrusionOk="0" h="21791" w="34659">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0"/>
            <p:cNvSpPr/>
            <p:nvPr/>
          </p:nvSpPr>
          <p:spPr>
            <a:xfrm>
              <a:off x="5783784" y="3607589"/>
              <a:ext cx="246636" cy="414018"/>
            </a:xfrm>
            <a:custGeom>
              <a:rect b="b" l="l" r="r" t="t"/>
              <a:pathLst>
                <a:path extrusionOk="0" h="11152" w="7254">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0"/>
            <p:cNvSpPr/>
            <p:nvPr/>
          </p:nvSpPr>
          <p:spPr>
            <a:xfrm>
              <a:off x="8569695" y="4422151"/>
              <a:ext cx="163744" cy="93110"/>
            </a:xfrm>
            <a:custGeom>
              <a:rect b="b" l="l" r="r" t="t"/>
              <a:pathLst>
                <a:path extrusionOk="0" h="2508" w="4816">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0"/>
            <p:cNvSpPr/>
            <p:nvPr/>
          </p:nvSpPr>
          <p:spPr>
            <a:xfrm>
              <a:off x="4073402" y="2284377"/>
              <a:ext cx="2007360" cy="1993687"/>
            </a:xfrm>
            <a:custGeom>
              <a:rect b="b" l="l" r="r" t="t"/>
              <a:pathLst>
                <a:path extrusionOk="0" h="53702" w="5904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0"/>
            <p:cNvSpPr/>
            <p:nvPr/>
          </p:nvSpPr>
          <p:spPr>
            <a:xfrm>
              <a:off x="4285360" y="834494"/>
              <a:ext cx="5224542" cy="2428458"/>
            </a:xfrm>
            <a:custGeom>
              <a:rect b="b" l="l" r="r" t="t"/>
              <a:pathLst>
                <a:path extrusionOk="0" h="65413" w="153663">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0"/>
            <p:cNvSpPr/>
            <p:nvPr/>
          </p:nvSpPr>
          <p:spPr>
            <a:xfrm>
              <a:off x="4285360" y="1102055"/>
              <a:ext cx="1423954" cy="1223677"/>
            </a:xfrm>
            <a:custGeom>
              <a:rect b="b" l="l" r="r" t="t"/>
              <a:pathLst>
                <a:path extrusionOk="0" h="32961" w="41881">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0"/>
            <p:cNvSpPr/>
            <p:nvPr/>
          </p:nvSpPr>
          <p:spPr>
            <a:xfrm>
              <a:off x="2130085" y="2946689"/>
              <a:ext cx="1383018" cy="1943531"/>
            </a:xfrm>
            <a:custGeom>
              <a:rect b="b" l="l" r="r" t="t"/>
              <a:pathLst>
                <a:path extrusionOk="0" h="52351" w="40677">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0"/>
            <p:cNvSpPr/>
            <p:nvPr/>
          </p:nvSpPr>
          <p:spPr>
            <a:xfrm>
              <a:off x="5" y="852426"/>
              <a:ext cx="3065032" cy="2271902"/>
            </a:xfrm>
            <a:custGeom>
              <a:rect b="b" l="l" r="r" t="t"/>
              <a:pathLst>
                <a:path extrusionOk="0" h="61196" w="90148">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0"/>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0"/>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0"/>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0"/>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0"/>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0"/>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0"/>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0"/>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0"/>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0"/>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0"/>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0"/>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8" name="Google Shape;1708;p50">
            <a:hlinkClick action="ppaction://hlinksldjump" r:id="rId3"/>
          </p:cNvPr>
          <p:cNvSpPr txBox="1"/>
          <p:nvPr/>
        </p:nvSpPr>
        <p:spPr>
          <a:xfrm>
            <a:off x="4546650" y="2477749"/>
            <a:ext cx="1516800" cy="10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Africa</a:t>
            </a:r>
            <a:endParaRPr sz="1300">
              <a:solidFill>
                <a:srgbClr val="FFFFFF"/>
              </a:solidFill>
              <a:latin typeface="Nunito"/>
              <a:ea typeface="Nunito"/>
              <a:cs typeface="Nunito"/>
              <a:sym typeface="Nunito"/>
            </a:endParaRPr>
          </a:p>
        </p:txBody>
      </p:sp>
      <p:sp>
        <p:nvSpPr>
          <p:cNvPr id="1709" name="Google Shape;1709;p50"/>
          <p:cNvSpPr/>
          <p:nvPr/>
        </p:nvSpPr>
        <p:spPr>
          <a:xfrm>
            <a:off x="-1031886" y="21293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0" name="Google Shape;1710;p50"/>
          <p:cNvGrpSpPr/>
          <p:nvPr/>
        </p:nvGrpSpPr>
        <p:grpSpPr>
          <a:xfrm>
            <a:off x="-1113996" y="2532443"/>
            <a:ext cx="3516515" cy="1766758"/>
            <a:chOff x="238125" y="983825"/>
            <a:chExt cx="7342900" cy="3689200"/>
          </a:xfrm>
        </p:grpSpPr>
        <p:sp>
          <p:nvSpPr>
            <p:cNvPr id="1711" name="Google Shape;1711;p50"/>
            <p:cNvSpPr/>
            <p:nvPr/>
          </p:nvSpPr>
          <p:spPr>
            <a:xfrm>
              <a:off x="2310425" y="983825"/>
              <a:ext cx="3472325" cy="3689200"/>
            </a:xfrm>
            <a:custGeom>
              <a:rect b="b" l="l" r="r" t="t"/>
              <a:pathLst>
                <a:path extrusionOk="0" h="147568" w="138893">
                  <a:moveTo>
                    <a:pt x="108713" y="1"/>
                  </a:moveTo>
                  <a:cubicBezTo>
                    <a:pt x="104193" y="1"/>
                    <a:pt x="99240" y="2048"/>
                    <a:pt x="95290" y="8436"/>
                  </a:cubicBezTo>
                  <a:cubicBezTo>
                    <a:pt x="87025" y="21912"/>
                    <a:pt x="99243" y="23289"/>
                    <a:pt x="71153" y="34669"/>
                  </a:cubicBezTo>
                  <a:cubicBezTo>
                    <a:pt x="47076" y="44491"/>
                    <a:pt x="22400" y="100671"/>
                    <a:pt x="17848" y="116123"/>
                  </a:cubicBezTo>
                  <a:cubicBezTo>
                    <a:pt x="13356" y="131576"/>
                    <a:pt x="0" y="147567"/>
                    <a:pt x="0" y="147567"/>
                  </a:cubicBezTo>
                  <a:lnTo>
                    <a:pt x="27192" y="147567"/>
                  </a:lnTo>
                  <a:cubicBezTo>
                    <a:pt x="27192" y="147567"/>
                    <a:pt x="26652" y="116662"/>
                    <a:pt x="55162" y="104145"/>
                  </a:cubicBezTo>
                  <a:cubicBezTo>
                    <a:pt x="83731" y="91627"/>
                    <a:pt x="102896" y="94562"/>
                    <a:pt x="120864" y="71623"/>
                  </a:cubicBezTo>
                  <a:cubicBezTo>
                    <a:pt x="138892" y="48684"/>
                    <a:pt x="115175" y="31614"/>
                    <a:pt x="130866" y="31075"/>
                  </a:cubicBezTo>
                  <a:cubicBezTo>
                    <a:pt x="131645" y="31075"/>
                    <a:pt x="132424" y="30956"/>
                    <a:pt x="133202" y="30776"/>
                  </a:cubicBezTo>
                  <a:cubicBezTo>
                    <a:pt x="127033" y="30117"/>
                    <a:pt x="123080" y="28740"/>
                    <a:pt x="120924" y="24547"/>
                  </a:cubicBezTo>
                  <a:cubicBezTo>
                    <a:pt x="120206" y="22930"/>
                    <a:pt x="119906" y="21193"/>
                    <a:pt x="120146" y="19516"/>
                  </a:cubicBezTo>
                  <a:cubicBezTo>
                    <a:pt x="120625" y="14904"/>
                    <a:pt x="122781" y="9694"/>
                    <a:pt x="118948" y="3644"/>
                  </a:cubicBezTo>
                  <a:lnTo>
                    <a:pt x="119127" y="3525"/>
                  </a:lnTo>
                  <a:cubicBezTo>
                    <a:pt x="116834" y="1812"/>
                    <a:pt x="112964" y="1"/>
                    <a:pt x="108713" y="1"/>
                  </a:cubicBezTo>
                  <a:close/>
                </a:path>
              </a:pathLst>
            </a:custGeom>
            <a:solidFill>
              <a:srgbClr val="0608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0"/>
            <p:cNvSpPr/>
            <p:nvPr/>
          </p:nvSpPr>
          <p:spPr>
            <a:xfrm>
              <a:off x="4623750" y="1077925"/>
              <a:ext cx="1016750" cy="1159175"/>
            </a:xfrm>
            <a:custGeom>
              <a:rect b="b" l="l" r="r" t="t"/>
              <a:pathLst>
                <a:path extrusionOk="0" h="46367" w="40670">
                  <a:moveTo>
                    <a:pt x="26475" y="0"/>
                  </a:moveTo>
                  <a:cubicBezTo>
                    <a:pt x="9285" y="9224"/>
                    <a:pt x="16473" y="11560"/>
                    <a:pt x="7429" y="19465"/>
                  </a:cubicBezTo>
                  <a:cubicBezTo>
                    <a:pt x="1" y="26008"/>
                    <a:pt x="20530" y="46367"/>
                    <a:pt x="30427" y="46367"/>
                  </a:cubicBezTo>
                  <a:cubicBezTo>
                    <a:pt x="32580" y="46367"/>
                    <a:pt x="34230" y="45403"/>
                    <a:pt x="34979" y="43123"/>
                  </a:cubicBezTo>
                  <a:cubicBezTo>
                    <a:pt x="33482" y="33660"/>
                    <a:pt x="29170" y="27671"/>
                    <a:pt x="38333" y="27311"/>
                  </a:cubicBezTo>
                  <a:cubicBezTo>
                    <a:pt x="39112" y="27311"/>
                    <a:pt x="39891" y="27192"/>
                    <a:pt x="40669" y="27012"/>
                  </a:cubicBezTo>
                  <a:cubicBezTo>
                    <a:pt x="34500" y="26353"/>
                    <a:pt x="30547" y="24976"/>
                    <a:pt x="28391" y="20783"/>
                  </a:cubicBezTo>
                  <a:cubicBezTo>
                    <a:pt x="27673" y="19166"/>
                    <a:pt x="27373" y="17429"/>
                    <a:pt x="27613" y="15752"/>
                  </a:cubicBezTo>
                  <a:cubicBezTo>
                    <a:pt x="28092" y="11200"/>
                    <a:pt x="30248" y="5990"/>
                    <a:pt x="26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0"/>
            <p:cNvSpPr/>
            <p:nvPr/>
          </p:nvSpPr>
          <p:spPr>
            <a:xfrm>
              <a:off x="4950200" y="1077925"/>
              <a:ext cx="405800" cy="387400"/>
            </a:xfrm>
            <a:custGeom>
              <a:rect b="b" l="l" r="r" t="t"/>
              <a:pathLst>
                <a:path extrusionOk="0" h="15496" w="16232">
                  <a:moveTo>
                    <a:pt x="13477" y="0"/>
                  </a:moveTo>
                  <a:cubicBezTo>
                    <a:pt x="2995" y="5630"/>
                    <a:pt x="1558" y="8685"/>
                    <a:pt x="1" y="11979"/>
                  </a:cubicBezTo>
                  <a:cubicBezTo>
                    <a:pt x="517" y="11392"/>
                    <a:pt x="1038" y="11143"/>
                    <a:pt x="1615" y="11143"/>
                  </a:cubicBezTo>
                  <a:cubicBezTo>
                    <a:pt x="2980" y="11143"/>
                    <a:pt x="4655" y="12535"/>
                    <a:pt x="7308" y="14135"/>
                  </a:cubicBezTo>
                  <a:cubicBezTo>
                    <a:pt x="8801" y="15036"/>
                    <a:pt x="10220" y="15496"/>
                    <a:pt x="11438" y="15496"/>
                  </a:cubicBezTo>
                  <a:cubicBezTo>
                    <a:pt x="13295" y="15496"/>
                    <a:pt x="14683" y="14425"/>
                    <a:pt x="15154" y="12218"/>
                  </a:cubicBezTo>
                  <a:cubicBezTo>
                    <a:pt x="15752" y="8565"/>
                    <a:pt x="16232" y="4492"/>
                    <a:pt x="134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0"/>
            <p:cNvSpPr/>
            <p:nvPr/>
          </p:nvSpPr>
          <p:spPr>
            <a:xfrm>
              <a:off x="238125" y="3031775"/>
              <a:ext cx="6571725" cy="701650"/>
            </a:xfrm>
            <a:custGeom>
              <a:rect b="b" l="l" r="r" t="t"/>
              <a:pathLst>
                <a:path extrusionOk="0" h="28066" w="262869">
                  <a:moveTo>
                    <a:pt x="81816" y="1"/>
                  </a:moveTo>
                  <a:cubicBezTo>
                    <a:pt x="47340" y="1"/>
                    <a:pt x="12100" y="1737"/>
                    <a:pt x="0" y="3840"/>
                  </a:cubicBezTo>
                  <a:lnTo>
                    <a:pt x="0" y="15399"/>
                  </a:lnTo>
                  <a:cubicBezTo>
                    <a:pt x="0" y="15399"/>
                    <a:pt x="67260" y="10009"/>
                    <a:pt x="87983" y="9889"/>
                  </a:cubicBezTo>
                  <a:cubicBezTo>
                    <a:pt x="88451" y="9886"/>
                    <a:pt x="88923" y="9884"/>
                    <a:pt x="89397" y="9884"/>
                  </a:cubicBezTo>
                  <a:cubicBezTo>
                    <a:pt x="106699" y="9884"/>
                    <a:pt x="127958" y="11981"/>
                    <a:pt x="146379" y="14021"/>
                  </a:cubicBezTo>
                  <a:cubicBezTo>
                    <a:pt x="165844" y="16178"/>
                    <a:pt x="195791" y="24203"/>
                    <a:pt x="224959" y="26839"/>
                  </a:cubicBezTo>
                  <a:cubicBezTo>
                    <a:pt x="234292" y="27699"/>
                    <a:pt x="241432" y="28065"/>
                    <a:pt x="246844" y="28065"/>
                  </a:cubicBezTo>
                  <a:cubicBezTo>
                    <a:pt x="258382" y="28065"/>
                    <a:pt x="262066" y="26402"/>
                    <a:pt x="262392" y="24323"/>
                  </a:cubicBezTo>
                  <a:cubicBezTo>
                    <a:pt x="262869" y="21620"/>
                    <a:pt x="261798" y="17134"/>
                    <a:pt x="259221" y="17134"/>
                  </a:cubicBezTo>
                  <a:cubicBezTo>
                    <a:pt x="258886" y="17134"/>
                    <a:pt x="258525" y="17210"/>
                    <a:pt x="258139" y="17375"/>
                  </a:cubicBezTo>
                  <a:cubicBezTo>
                    <a:pt x="256286" y="18218"/>
                    <a:pt x="253484" y="18378"/>
                    <a:pt x="248634" y="18378"/>
                  </a:cubicBezTo>
                  <a:cubicBezTo>
                    <a:pt x="245670" y="18378"/>
                    <a:pt x="241941" y="18318"/>
                    <a:pt x="237197" y="18318"/>
                  </a:cubicBezTo>
                  <a:cubicBezTo>
                    <a:pt x="235909" y="18318"/>
                    <a:pt x="234546" y="18323"/>
                    <a:pt x="233104" y="18334"/>
                  </a:cubicBezTo>
                  <a:cubicBezTo>
                    <a:pt x="232964" y="18335"/>
                    <a:pt x="232823" y="18335"/>
                    <a:pt x="232680" y="18335"/>
                  </a:cubicBezTo>
                  <a:cubicBezTo>
                    <a:pt x="217020" y="18335"/>
                    <a:pt x="182469" y="11859"/>
                    <a:pt x="153446" y="4618"/>
                  </a:cubicBezTo>
                  <a:cubicBezTo>
                    <a:pt x="139952" y="1258"/>
                    <a:pt x="111161" y="1"/>
                    <a:pt x="81816" y="1"/>
                  </a:cubicBezTo>
                  <a:close/>
                </a:path>
              </a:pathLst>
            </a:custGeom>
            <a:solidFill>
              <a:srgbClr val="432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0"/>
            <p:cNvSpPr/>
            <p:nvPr/>
          </p:nvSpPr>
          <p:spPr>
            <a:xfrm>
              <a:off x="5284100" y="1009700"/>
              <a:ext cx="2296925" cy="1228675"/>
            </a:xfrm>
            <a:custGeom>
              <a:rect b="b" l="l" r="r" t="t"/>
              <a:pathLst>
                <a:path extrusionOk="0" h="49147" w="91877">
                  <a:moveTo>
                    <a:pt x="13943" y="1"/>
                  </a:moveTo>
                  <a:cubicBezTo>
                    <a:pt x="11093" y="1"/>
                    <a:pt x="8995" y="200"/>
                    <a:pt x="7847" y="393"/>
                  </a:cubicBezTo>
                  <a:cubicBezTo>
                    <a:pt x="2516" y="1292"/>
                    <a:pt x="1" y="2669"/>
                    <a:pt x="1" y="2669"/>
                  </a:cubicBezTo>
                  <a:cubicBezTo>
                    <a:pt x="3894" y="8719"/>
                    <a:pt x="1678" y="13929"/>
                    <a:pt x="1259" y="18481"/>
                  </a:cubicBezTo>
                  <a:cubicBezTo>
                    <a:pt x="43244" y="19679"/>
                    <a:pt x="73010" y="28423"/>
                    <a:pt x="79838" y="48487"/>
                  </a:cubicBezTo>
                  <a:cubicBezTo>
                    <a:pt x="80018" y="48727"/>
                    <a:pt x="80198" y="48907"/>
                    <a:pt x="80377" y="49146"/>
                  </a:cubicBezTo>
                  <a:cubicBezTo>
                    <a:pt x="80377" y="49146"/>
                    <a:pt x="91877" y="37168"/>
                    <a:pt x="65464" y="17822"/>
                  </a:cubicBezTo>
                  <a:cubicBezTo>
                    <a:pt x="44692" y="2643"/>
                    <a:pt x="24326" y="1"/>
                    <a:pt x="139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0"/>
            <p:cNvSpPr/>
            <p:nvPr/>
          </p:nvSpPr>
          <p:spPr>
            <a:xfrm>
              <a:off x="5308075" y="1471725"/>
              <a:ext cx="1972000" cy="750175"/>
            </a:xfrm>
            <a:custGeom>
              <a:rect b="b" l="l" r="r" t="t"/>
              <a:pathLst>
                <a:path extrusionOk="0" h="30007" w="78880">
                  <a:moveTo>
                    <a:pt x="300" y="0"/>
                  </a:moveTo>
                  <a:lnTo>
                    <a:pt x="300" y="0"/>
                  </a:lnTo>
                  <a:cubicBezTo>
                    <a:pt x="0" y="1677"/>
                    <a:pt x="300" y="3414"/>
                    <a:pt x="1018" y="5031"/>
                  </a:cubicBezTo>
                  <a:cubicBezTo>
                    <a:pt x="3893" y="10721"/>
                    <a:pt x="10122" y="11200"/>
                    <a:pt x="20424" y="11739"/>
                  </a:cubicBezTo>
                  <a:cubicBezTo>
                    <a:pt x="30725" y="12278"/>
                    <a:pt x="49172" y="15273"/>
                    <a:pt x="62349" y="20124"/>
                  </a:cubicBezTo>
                  <a:cubicBezTo>
                    <a:pt x="72890" y="23957"/>
                    <a:pt x="77502" y="28389"/>
                    <a:pt x="78879" y="30006"/>
                  </a:cubicBezTo>
                  <a:cubicBezTo>
                    <a:pt x="72051" y="9942"/>
                    <a:pt x="42285" y="1198"/>
                    <a:pt x="3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0"/>
            <p:cNvSpPr/>
            <p:nvPr/>
          </p:nvSpPr>
          <p:spPr>
            <a:xfrm>
              <a:off x="6751500" y="1598700"/>
              <a:ext cx="615425" cy="639675"/>
            </a:xfrm>
            <a:custGeom>
              <a:rect b="b" l="l" r="r" t="t"/>
              <a:pathLst>
                <a:path extrusionOk="0" h="25587" w="24617">
                  <a:moveTo>
                    <a:pt x="8829" y="1"/>
                  </a:moveTo>
                  <a:cubicBezTo>
                    <a:pt x="8204" y="1"/>
                    <a:pt x="7576" y="44"/>
                    <a:pt x="6948" y="132"/>
                  </a:cubicBezTo>
                  <a:cubicBezTo>
                    <a:pt x="0" y="791"/>
                    <a:pt x="1138" y="3546"/>
                    <a:pt x="4612" y="7079"/>
                  </a:cubicBezTo>
                  <a:cubicBezTo>
                    <a:pt x="12937" y="11571"/>
                    <a:pt x="18627" y="17501"/>
                    <a:pt x="21142" y="24927"/>
                  </a:cubicBezTo>
                  <a:cubicBezTo>
                    <a:pt x="21322" y="25107"/>
                    <a:pt x="21502" y="25347"/>
                    <a:pt x="21621" y="25586"/>
                  </a:cubicBezTo>
                  <a:cubicBezTo>
                    <a:pt x="21621" y="25586"/>
                    <a:pt x="24616" y="22472"/>
                    <a:pt x="24077" y="16902"/>
                  </a:cubicBezTo>
                  <a:cubicBezTo>
                    <a:pt x="24017" y="16423"/>
                    <a:pt x="23957" y="15944"/>
                    <a:pt x="23897" y="15464"/>
                  </a:cubicBezTo>
                  <a:cubicBezTo>
                    <a:pt x="23179" y="11811"/>
                    <a:pt x="20903" y="7139"/>
                    <a:pt x="15572" y="1749"/>
                  </a:cubicBezTo>
                  <a:cubicBezTo>
                    <a:pt x="13490" y="613"/>
                    <a:pt x="11183" y="1"/>
                    <a:pt x="8829" y="1"/>
                  </a:cubicBezTo>
                  <a:close/>
                </a:path>
              </a:pathLst>
            </a:custGeom>
            <a:solidFill>
              <a:srgbClr val="443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0"/>
            <p:cNvSpPr/>
            <p:nvPr/>
          </p:nvSpPr>
          <p:spPr>
            <a:xfrm>
              <a:off x="6866775" y="1775675"/>
              <a:ext cx="413300" cy="446225"/>
            </a:xfrm>
            <a:custGeom>
              <a:rect b="b" l="l" r="r" t="t"/>
              <a:pathLst>
                <a:path extrusionOk="0" h="17849" w="16532">
                  <a:moveTo>
                    <a:pt x="1" y="0"/>
                  </a:moveTo>
                  <a:lnTo>
                    <a:pt x="1" y="0"/>
                  </a:lnTo>
                  <a:cubicBezTo>
                    <a:pt x="3235" y="3235"/>
                    <a:pt x="8386" y="7128"/>
                    <a:pt x="11021" y="10601"/>
                  </a:cubicBezTo>
                  <a:cubicBezTo>
                    <a:pt x="12279" y="12219"/>
                    <a:pt x="13357" y="13955"/>
                    <a:pt x="14375" y="15752"/>
                  </a:cubicBezTo>
                  <a:cubicBezTo>
                    <a:pt x="15154" y="16411"/>
                    <a:pt x="15872" y="17130"/>
                    <a:pt x="16531" y="17848"/>
                  </a:cubicBezTo>
                  <a:cubicBezTo>
                    <a:pt x="14016" y="10422"/>
                    <a:pt x="8326" y="4552"/>
                    <a:pt x="1" y="0"/>
                  </a:cubicBezTo>
                  <a:close/>
                </a:path>
              </a:pathLst>
            </a:custGeom>
            <a:solidFill>
              <a:srgbClr val="1E1A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0"/>
            <p:cNvSpPr/>
            <p:nvPr/>
          </p:nvSpPr>
          <p:spPr>
            <a:xfrm>
              <a:off x="5284100" y="1049475"/>
              <a:ext cx="161750" cy="422275"/>
            </a:xfrm>
            <a:custGeom>
              <a:rect b="b" l="l" r="r" t="t"/>
              <a:pathLst>
                <a:path extrusionOk="0" h="16891" w="6470">
                  <a:moveTo>
                    <a:pt x="2636" y="0"/>
                  </a:moveTo>
                  <a:lnTo>
                    <a:pt x="2636" y="0"/>
                  </a:lnTo>
                  <a:cubicBezTo>
                    <a:pt x="1738" y="300"/>
                    <a:pt x="899" y="599"/>
                    <a:pt x="1" y="1018"/>
                  </a:cubicBezTo>
                  <a:cubicBezTo>
                    <a:pt x="3894" y="7068"/>
                    <a:pt x="1678" y="12278"/>
                    <a:pt x="1259" y="16890"/>
                  </a:cubicBezTo>
                  <a:lnTo>
                    <a:pt x="2217" y="16890"/>
                  </a:lnTo>
                  <a:cubicBezTo>
                    <a:pt x="6050" y="14734"/>
                    <a:pt x="6469" y="7307"/>
                    <a:pt x="2636" y="0"/>
                  </a:cubicBezTo>
                  <a:close/>
                </a:path>
              </a:pathLst>
            </a:custGeom>
            <a:solidFill>
              <a:srgbClr val="1B28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0"/>
            <p:cNvSpPr/>
            <p:nvPr/>
          </p:nvSpPr>
          <p:spPr>
            <a:xfrm>
              <a:off x="5309550" y="1473200"/>
              <a:ext cx="302500" cy="277050"/>
            </a:xfrm>
            <a:custGeom>
              <a:rect b="b" l="l" r="r" t="t"/>
              <a:pathLst>
                <a:path extrusionOk="0" h="11082" w="12100">
                  <a:moveTo>
                    <a:pt x="241" y="1"/>
                  </a:moveTo>
                  <a:cubicBezTo>
                    <a:pt x="1" y="1678"/>
                    <a:pt x="241" y="3415"/>
                    <a:pt x="959" y="4972"/>
                  </a:cubicBezTo>
                  <a:cubicBezTo>
                    <a:pt x="2996" y="8925"/>
                    <a:pt x="6589" y="10362"/>
                    <a:pt x="12099" y="11081"/>
                  </a:cubicBezTo>
                  <a:cubicBezTo>
                    <a:pt x="9644" y="10183"/>
                    <a:pt x="9764" y="9404"/>
                    <a:pt x="9344" y="7008"/>
                  </a:cubicBezTo>
                  <a:cubicBezTo>
                    <a:pt x="8566" y="3056"/>
                    <a:pt x="6529" y="360"/>
                    <a:pt x="241" y="1"/>
                  </a:cubicBezTo>
                  <a:close/>
                </a:path>
              </a:pathLst>
            </a:custGeom>
            <a:solidFill>
              <a:srgbClr val="1B28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0"/>
            <p:cNvSpPr/>
            <p:nvPr/>
          </p:nvSpPr>
          <p:spPr>
            <a:xfrm>
              <a:off x="5113400" y="1198450"/>
              <a:ext cx="182700" cy="183450"/>
            </a:xfrm>
            <a:custGeom>
              <a:rect b="b" l="l" r="r" t="t"/>
              <a:pathLst>
                <a:path extrusionOk="0" h="7338" w="7308">
                  <a:moveTo>
                    <a:pt x="3654" y="1"/>
                  </a:moveTo>
                  <a:cubicBezTo>
                    <a:pt x="1828" y="1"/>
                    <a:pt x="1" y="1228"/>
                    <a:pt x="1" y="3684"/>
                  </a:cubicBezTo>
                  <a:cubicBezTo>
                    <a:pt x="1" y="5661"/>
                    <a:pt x="1618" y="7338"/>
                    <a:pt x="3654" y="7338"/>
                  </a:cubicBezTo>
                  <a:cubicBezTo>
                    <a:pt x="5691" y="7338"/>
                    <a:pt x="7308" y="5661"/>
                    <a:pt x="7308" y="3684"/>
                  </a:cubicBezTo>
                  <a:cubicBezTo>
                    <a:pt x="7308" y="1228"/>
                    <a:pt x="5481" y="1"/>
                    <a:pt x="3654" y="1"/>
                  </a:cubicBezTo>
                  <a:close/>
                </a:path>
              </a:pathLst>
            </a:custGeom>
            <a:solidFill>
              <a:srgbClr val="1326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0"/>
            <p:cNvSpPr/>
            <p:nvPr/>
          </p:nvSpPr>
          <p:spPr>
            <a:xfrm>
              <a:off x="5140375" y="1243175"/>
              <a:ext cx="112300" cy="96800"/>
            </a:xfrm>
            <a:custGeom>
              <a:rect b="b" l="l" r="r" t="t"/>
              <a:pathLst>
                <a:path extrusionOk="0" h="3872" w="4492">
                  <a:moveTo>
                    <a:pt x="2575" y="1"/>
                  </a:moveTo>
                  <a:cubicBezTo>
                    <a:pt x="2090" y="1"/>
                    <a:pt x="1595" y="181"/>
                    <a:pt x="1198" y="577"/>
                  </a:cubicBezTo>
                  <a:cubicBezTo>
                    <a:pt x="0" y="1775"/>
                    <a:pt x="898" y="3812"/>
                    <a:pt x="2575" y="3872"/>
                  </a:cubicBezTo>
                  <a:cubicBezTo>
                    <a:pt x="3654" y="3812"/>
                    <a:pt x="4492" y="2973"/>
                    <a:pt x="4492" y="1895"/>
                  </a:cubicBezTo>
                  <a:cubicBezTo>
                    <a:pt x="4492" y="734"/>
                    <a:pt x="3555" y="1"/>
                    <a:pt x="2575" y="1"/>
                  </a:cubicBezTo>
                  <a:close/>
                </a:path>
              </a:pathLst>
            </a:custGeom>
            <a:solidFill>
              <a:srgbClr val="060E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0"/>
            <p:cNvSpPr/>
            <p:nvPr/>
          </p:nvSpPr>
          <p:spPr>
            <a:xfrm>
              <a:off x="4280900" y="3179925"/>
              <a:ext cx="179700" cy="58650"/>
            </a:xfrm>
            <a:custGeom>
              <a:rect b="b" l="l" r="r" t="t"/>
              <a:pathLst>
                <a:path extrusionOk="0" h="2346" w="7188">
                  <a:moveTo>
                    <a:pt x="2269" y="1"/>
                  </a:moveTo>
                  <a:cubicBezTo>
                    <a:pt x="1322" y="1"/>
                    <a:pt x="488" y="241"/>
                    <a:pt x="0" y="729"/>
                  </a:cubicBezTo>
                  <a:lnTo>
                    <a:pt x="7188" y="2346"/>
                  </a:lnTo>
                  <a:cubicBezTo>
                    <a:pt x="6105" y="799"/>
                    <a:pt x="3997" y="1"/>
                    <a:pt x="2269" y="1"/>
                  </a:cubicBezTo>
                  <a:close/>
                </a:path>
              </a:pathLst>
            </a:custGeom>
            <a:solidFill>
              <a:srgbClr val="657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0"/>
            <p:cNvSpPr/>
            <p:nvPr/>
          </p:nvSpPr>
          <p:spPr>
            <a:xfrm>
              <a:off x="4168600" y="3077825"/>
              <a:ext cx="468675" cy="457925"/>
            </a:xfrm>
            <a:custGeom>
              <a:rect b="b" l="l" r="r" t="t"/>
              <a:pathLst>
                <a:path extrusionOk="0" h="18317" w="18747">
                  <a:moveTo>
                    <a:pt x="8668" y="0"/>
                  </a:moveTo>
                  <a:cubicBezTo>
                    <a:pt x="3675" y="0"/>
                    <a:pt x="0" y="3675"/>
                    <a:pt x="0" y="3675"/>
                  </a:cubicBezTo>
                  <a:lnTo>
                    <a:pt x="2576" y="4334"/>
                  </a:lnTo>
                  <a:lnTo>
                    <a:pt x="4492" y="4753"/>
                  </a:lnTo>
                  <a:cubicBezTo>
                    <a:pt x="4971" y="4275"/>
                    <a:pt x="5781" y="4042"/>
                    <a:pt x="6705" y="4042"/>
                  </a:cubicBezTo>
                  <a:cubicBezTo>
                    <a:pt x="8443" y="4042"/>
                    <a:pt x="10585" y="4866"/>
                    <a:pt x="11680" y="6430"/>
                  </a:cubicBezTo>
                  <a:cubicBezTo>
                    <a:pt x="12338" y="7388"/>
                    <a:pt x="12518" y="8586"/>
                    <a:pt x="12219" y="9724"/>
                  </a:cubicBezTo>
                  <a:cubicBezTo>
                    <a:pt x="11200" y="14003"/>
                    <a:pt x="8405" y="14816"/>
                    <a:pt x="6670" y="14816"/>
                  </a:cubicBezTo>
                  <a:cubicBezTo>
                    <a:pt x="6366" y="14816"/>
                    <a:pt x="6094" y="14791"/>
                    <a:pt x="5870" y="14755"/>
                  </a:cubicBezTo>
                  <a:cubicBezTo>
                    <a:pt x="5766" y="14738"/>
                    <a:pt x="5668" y="14730"/>
                    <a:pt x="5576" y="14730"/>
                  </a:cubicBezTo>
                  <a:cubicBezTo>
                    <a:pt x="4339" y="14730"/>
                    <a:pt x="4173" y="16172"/>
                    <a:pt x="5511" y="17510"/>
                  </a:cubicBezTo>
                  <a:cubicBezTo>
                    <a:pt x="5982" y="17982"/>
                    <a:pt x="7018" y="18316"/>
                    <a:pt x="8287" y="18316"/>
                  </a:cubicBezTo>
                  <a:cubicBezTo>
                    <a:pt x="11048" y="18316"/>
                    <a:pt x="14912" y="16732"/>
                    <a:pt x="16471" y="11521"/>
                  </a:cubicBezTo>
                  <a:cubicBezTo>
                    <a:pt x="18747" y="3974"/>
                    <a:pt x="13716" y="560"/>
                    <a:pt x="9943" y="81"/>
                  </a:cubicBezTo>
                  <a:cubicBezTo>
                    <a:pt x="9510" y="26"/>
                    <a:pt x="9084" y="0"/>
                    <a:pt x="8668" y="0"/>
                  </a:cubicBezTo>
                  <a:close/>
                </a:path>
              </a:pathLst>
            </a:custGeom>
            <a:solidFill>
              <a:srgbClr val="9EA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0"/>
            <p:cNvSpPr/>
            <p:nvPr/>
          </p:nvSpPr>
          <p:spPr>
            <a:xfrm>
              <a:off x="4861850" y="3310625"/>
              <a:ext cx="179725" cy="59725"/>
            </a:xfrm>
            <a:custGeom>
              <a:rect b="b" l="l" r="r" t="t"/>
              <a:pathLst>
                <a:path extrusionOk="0" h="2389" w="7189">
                  <a:moveTo>
                    <a:pt x="2280" y="0"/>
                  </a:moveTo>
                  <a:cubicBezTo>
                    <a:pt x="1351" y="0"/>
                    <a:pt x="521" y="233"/>
                    <a:pt x="1" y="711"/>
                  </a:cubicBezTo>
                  <a:lnTo>
                    <a:pt x="7188" y="2388"/>
                  </a:lnTo>
                  <a:cubicBezTo>
                    <a:pt x="6132" y="824"/>
                    <a:pt x="4030" y="0"/>
                    <a:pt x="2280" y="0"/>
                  </a:cubicBezTo>
                  <a:close/>
                </a:path>
              </a:pathLst>
            </a:custGeom>
            <a:solidFill>
              <a:srgbClr val="657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0"/>
            <p:cNvSpPr/>
            <p:nvPr/>
          </p:nvSpPr>
          <p:spPr>
            <a:xfrm>
              <a:off x="4751050" y="3209275"/>
              <a:ext cx="467200" cy="458225"/>
            </a:xfrm>
            <a:custGeom>
              <a:rect b="b" l="l" r="r" t="t"/>
              <a:pathLst>
                <a:path extrusionOk="0" h="18329" w="18688">
                  <a:moveTo>
                    <a:pt x="8544" y="1"/>
                  </a:moveTo>
                  <a:cubicBezTo>
                    <a:pt x="3637" y="1"/>
                    <a:pt x="1" y="3687"/>
                    <a:pt x="1" y="3687"/>
                  </a:cubicBezTo>
                  <a:lnTo>
                    <a:pt x="2576" y="4286"/>
                  </a:lnTo>
                  <a:lnTo>
                    <a:pt x="4433" y="4765"/>
                  </a:lnTo>
                  <a:cubicBezTo>
                    <a:pt x="4942" y="4277"/>
                    <a:pt x="5789" y="4037"/>
                    <a:pt x="6743" y="4037"/>
                  </a:cubicBezTo>
                  <a:cubicBezTo>
                    <a:pt x="8482" y="4037"/>
                    <a:pt x="10576" y="4835"/>
                    <a:pt x="11620" y="6382"/>
                  </a:cubicBezTo>
                  <a:cubicBezTo>
                    <a:pt x="12339" y="7401"/>
                    <a:pt x="12518" y="8598"/>
                    <a:pt x="12219" y="9736"/>
                  </a:cubicBezTo>
                  <a:cubicBezTo>
                    <a:pt x="11142" y="13995"/>
                    <a:pt x="8306" y="14825"/>
                    <a:pt x="6612" y="14825"/>
                  </a:cubicBezTo>
                  <a:cubicBezTo>
                    <a:pt x="6328" y="14825"/>
                    <a:pt x="6076" y="14802"/>
                    <a:pt x="5870" y="14767"/>
                  </a:cubicBezTo>
                  <a:cubicBezTo>
                    <a:pt x="5744" y="14742"/>
                    <a:pt x="5626" y="14730"/>
                    <a:pt x="5517" y="14730"/>
                  </a:cubicBezTo>
                  <a:cubicBezTo>
                    <a:pt x="4335" y="14730"/>
                    <a:pt x="4195" y="16151"/>
                    <a:pt x="5511" y="17523"/>
                  </a:cubicBezTo>
                  <a:cubicBezTo>
                    <a:pt x="5983" y="17994"/>
                    <a:pt x="7018" y="18329"/>
                    <a:pt x="8286" y="18329"/>
                  </a:cubicBezTo>
                  <a:cubicBezTo>
                    <a:pt x="11042" y="18329"/>
                    <a:pt x="14893" y="16744"/>
                    <a:pt x="16412" y="11533"/>
                  </a:cubicBezTo>
                  <a:cubicBezTo>
                    <a:pt x="18687" y="3927"/>
                    <a:pt x="13716" y="573"/>
                    <a:pt x="9883" y="94"/>
                  </a:cubicBezTo>
                  <a:cubicBezTo>
                    <a:pt x="9428" y="30"/>
                    <a:pt x="8981" y="1"/>
                    <a:pt x="8544" y="1"/>
                  </a:cubicBezTo>
                  <a:close/>
                </a:path>
              </a:pathLst>
            </a:custGeom>
            <a:solidFill>
              <a:srgbClr val="9EA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7" name="Google Shape;1727;p50">
            <a:hlinkClick action="ppaction://hlinksldjump" r:id="rId4"/>
          </p:cNvPr>
          <p:cNvSpPr txBox="1"/>
          <p:nvPr/>
        </p:nvSpPr>
        <p:spPr>
          <a:xfrm>
            <a:off x="3055175" y="2494925"/>
            <a:ext cx="1184700" cy="1441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FFFFFF"/>
                </a:solidFill>
                <a:latin typeface="Nunito"/>
                <a:ea typeface="Nunito"/>
                <a:cs typeface="Nunito"/>
                <a:sym typeface="Nunito"/>
              </a:rPr>
              <a:t>South</a:t>
            </a:r>
            <a:r>
              <a:rPr lang="en" sz="1300">
                <a:solidFill>
                  <a:srgbClr val="FFFFFF"/>
                </a:solidFill>
                <a:latin typeface="Nunito"/>
                <a:ea typeface="Nunito"/>
                <a:cs typeface="Nunito"/>
                <a:sym typeface="Nunito"/>
              </a:rPr>
              <a:t> </a:t>
            </a:r>
            <a:r>
              <a:rPr lang="en" sz="1300">
                <a:solidFill>
                  <a:srgbClr val="FFFFFF"/>
                </a:solidFill>
                <a:latin typeface="Nunito"/>
                <a:ea typeface="Nunito"/>
                <a:cs typeface="Nunito"/>
                <a:sym typeface="Nunito"/>
              </a:rPr>
              <a:t>America</a:t>
            </a:r>
            <a:endParaRPr sz="1300">
              <a:solidFill>
                <a:srgbClr val="FFFFFF"/>
              </a:solidFill>
              <a:latin typeface="Nunito"/>
              <a:ea typeface="Nunito"/>
              <a:cs typeface="Nunito"/>
              <a:sym typeface="Nunito"/>
            </a:endParaRPr>
          </a:p>
        </p:txBody>
      </p:sp>
      <p:sp>
        <p:nvSpPr>
          <p:cNvPr id="1728" name="Google Shape;1728;p50">
            <a:hlinkClick action="ppaction://hlinksldjump" r:id="rId5"/>
          </p:cNvPr>
          <p:cNvSpPr txBox="1"/>
          <p:nvPr/>
        </p:nvSpPr>
        <p:spPr>
          <a:xfrm>
            <a:off x="1856525" y="1149508"/>
            <a:ext cx="1184700" cy="144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North </a:t>
            </a:r>
            <a:r>
              <a:rPr lang="en" sz="1300">
                <a:solidFill>
                  <a:srgbClr val="FFFFFF"/>
                </a:solidFill>
                <a:latin typeface="Nunito"/>
                <a:ea typeface="Nunito"/>
                <a:cs typeface="Nunito"/>
                <a:sym typeface="Nunito"/>
              </a:rPr>
              <a:t>America</a:t>
            </a:r>
            <a:endParaRPr sz="1300">
              <a:solidFill>
                <a:srgbClr val="FFFFFF"/>
              </a:solidFill>
              <a:latin typeface="Nunito"/>
              <a:ea typeface="Nunito"/>
              <a:cs typeface="Nunito"/>
              <a:sym typeface="Nunito"/>
            </a:endParaRPr>
          </a:p>
        </p:txBody>
      </p:sp>
      <p:sp>
        <p:nvSpPr>
          <p:cNvPr id="1729" name="Google Shape;1729;p50">
            <a:hlinkClick action="ppaction://hlinksldjump" r:id="rId6"/>
          </p:cNvPr>
          <p:cNvSpPr txBox="1"/>
          <p:nvPr/>
        </p:nvSpPr>
        <p:spPr>
          <a:xfrm>
            <a:off x="4713548" y="1593375"/>
            <a:ext cx="8886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Europe</a:t>
            </a:r>
            <a:endParaRPr sz="1300">
              <a:solidFill>
                <a:srgbClr val="FFFFFF"/>
              </a:solidFill>
              <a:latin typeface="Nunito"/>
              <a:ea typeface="Nunito"/>
              <a:cs typeface="Nunito"/>
              <a:sym typeface="Nunito"/>
            </a:endParaRPr>
          </a:p>
        </p:txBody>
      </p:sp>
      <p:sp>
        <p:nvSpPr>
          <p:cNvPr id="1730" name="Google Shape;1730;p50">
            <a:hlinkClick action="ppaction://hlinksldjump" r:id="rId7"/>
          </p:cNvPr>
          <p:cNvSpPr txBox="1"/>
          <p:nvPr/>
        </p:nvSpPr>
        <p:spPr>
          <a:xfrm>
            <a:off x="5602250" y="1278228"/>
            <a:ext cx="1934100" cy="123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Asia</a:t>
            </a:r>
            <a:endParaRPr sz="1300">
              <a:solidFill>
                <a:srgbClr val="FFFFFF"/>
              </a:solidFill>
              <a:latin typeface="Nunito"/>
              <a:ea typeface="Nunito"/>
              <a:cs typeface="Nunito"/>
              <a:sym typeface="Nunito"/>
            </a:endParaRPr>
          </a:p>
        </p:txBody>
      </p:sp>
      <p:sp>
        <p:nvSpPr>
          <p:cNvPr id="1731" name="Google Shape;1731;p50">
            <a:hlinkClick action="ppaction://hlinksldjump" r:id="rId8"/>
          </p:cNvPr>
          <p:cNvSpPr txBox="1"/>
          <p:nvPr/>
        </p:nvSpPr>
        <p:spPr>
          <a:xfrm>
            <a:off x="7145009" y="3246309"/>
            <a:ext cx="11847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Oceania</a:t>
            </a:r>
            <a:endParaRPr sz="1300">
              <a:solidFill>
                <a:srgbClr val="FFFFFF"/>
              </a:solidFill>
              <a:latin typeface="Nunito"/>
              <a:ea typeface="Nunito"/>
              <a:cs typeface="Nunito"/>
              <a:sym typeface="Nunito"/>
            </a:endParaRPr>
          </a:p>
        </p:txBody>
      </p:sp>
      <p:sp>
        <p:nvSpPr>
          <p:cNvPr id="1732" name="Google Shape;1732;p50"/>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0">
            <a:hlinkClick action="ppaction://hlinksldjump" r:id="rId9"/>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1734" name="Google Shape;1734;p50"/>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0">
            <a:hlinkClick action="ppaction://hlinksldjump" r:id="rId10"/>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1736" name="Google Shape;1736;p50"/>
          <p:cNvSpPr txBox="1"/>
          <p:nvPr>
            <p:ph type="title"/>
          </p:nvPr>
        </p:nvSpPr>
        <p:spPr>
          <a:xfrm>
            <a:off x="727650" y="4177844"/>
            <a:ext cx="1934100" cy="59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Toucan </a:t>
            </a:r>
            <a:endParaRPr/>
          </a:p>
        </p:txBody>
      </p:sp>
      <p:sp>
        <p:nvSpPr>
          <p:cNvPr id="1737" name="Google Shape;1737;p50"/>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8" name="Google Shape;1738;p50"/>
          <p:cNvGrpSpPr/>
          <p:nvPr/>
        </p:nvGrpSpPr>
        <p:grpSpPr>
          <a:xfrm>
            <a:off x="153671" y="90047"/>
            <a:ext cx="493797" cy="446228"/>
            <a:chOff x="2679436" y="3270400"/>
            <a:chExt cx="752625" cy="689795"/>
          </a:xfrm>
        </p:grpSpPr>
        <p:sp>
          <p:nvSpPr>
            <p:cNvPr id="1739" name="Google Shape;1739;p50"/>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0"/>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0"/>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0"/>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 name="Google Shape;1743;p50">
            <a:hlinkClick action="ppaction://hlinksldjump" r:id="rId11"/>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7" name="Shape 1747"/>
        <p:cNvGrpSpPr/>
        <p:nvPr/>
      </p:nvGrpSpPr>
      <p:grpSpPr>
        <a:xfrm>
          <a:off x="0" y="0"/>
          <a:ext cx="0" cy="0"/>
          <a:chOff x="0" y="0"/>
          <a:chExt cx="0" cy="0"/>
        </a:xfrm>
      </p:grpSpPr>
      <p:sp>
        <p:nvSpPr>
          <p:cNvPr id="1748" name="Google Shape;1748;p51"/>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1"/>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Toucan</a:t>
            </a:r>
            <a:endParaRPr/>
          </a:p>
        </p:txBody>
      </p:sp>
      <p:sp>
        <p:nvSpPr>
          <p:cNvPr id="1750" name="Google Shape;1750;p51"/>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Mainly from tropical forests. Its oversized, colorful beak has made it one of the world's most popular birds</a:t>
            </a:r>
            <a:endParaRPr/>
          </a:p>
        </p:txBody>
      </p:sp>
      <p:sp>
        <p:nvSpPr>
          <p:cNvPr id="1751" name="Google Shape;1751;p51"/>
          <p:cNvSpPr/>
          <p:nvPr/>
        </p:nvSpPr>
        <p:spPr>
          <a:xfrm>
            <a:off x="1288189" y="24341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 name="Google Shape;1752;p51"/>
          <p:cNvGrpSpPr/>
          <p:nvPr/>
        </p:nvGrpSpPr>
        <p:grpSpPr>
          <a:xfrm>
            <a:off x="-83725" y="2837243"/>
            <a:ext cx="4120519" cy="1766758"/>
            <a:chOff x="-1023107" y="983825"/>
            <a:chExt cx="8604132" cy="3689200"/>
          </a:xfrm>
        </p:grpSpPr>
        <p:sp>
          <p:nvSpPr>
            <p:cNvPr id="1753" name="Google Shape;1753;p51"/>
            <p:cNvSpPr/>
            <p:nvPr/>
          </p:nvSpPr>
          <p:spPr>
            <a:xfrm>
              <a:off x="2310425" y="983825"/>
              <a:ext cx="3472325" cy="3689200"/>
            </a:xfrm>
            <a:custGeom>
              <a:rect b="b" l="l" r="r" t="t"/>
              <a:pathLst>
                <a:path extrusionOk="0" h="147568" w="138893">
                  <a:moveTo>
                    <a:pt x="108713" y="1"/>
                  </a:moveTo>
                  <a:cubicBezTo>
                    <a:pt x="104193" y="1"/>
                    <a:pt x="99240" y="2048"/>
                    <a:pt x="95290" y="8436"/>
                  </a:cubicBezTo>
                  <a:cubicBezTo>
                    <a:pt x="87025" y="21912"/>
                    <a:pt x="99243" y="23289"/>
                    <a:pt x="71153" y="34669"/>
                  </a:cubicBezTo>
                  <a:cubicBezTo>
                    <a:pt x="47076" y="44491"/>
                    <a:pt x="22400" y="100671"/>
                    <a:pt x="17848" y="116123"/>
                  </a:cubicBezTo>
                  <a:cubicBezTo>
                    <a:pt x="13356" y="131576"/>
                    <a:pt x="0" y="147567"/>
                    <a:pt x="0" y="147567"/>
                  </a:cubicBezTo>
                  <a:lnTo>
                    <a:pt x="27192" y="147567"/>
                  </a:lnTo>
                  <a:cubicBezTo>
                    <a:pt x="27192" y="147567"/>
                    <a:pt x="26652" y="116662"/>
                    <a:pt x="55162" y="104145"/>
                  </a:cubicBezTo>
                  <a:cubicBezTo>
                    <a:pt x="83731" y="91627"/>
                    <a:pt x="102896" y="94562"/>
                    <a:pt x="120864" y="71623"/>
                  </a:cubicBezTo>
                  <a:cubicBezTo>
                    <a:pt x="138892" y="48684"/>
                    <a:pt x="115175" y="31614"/>
                    <a:pt x="130866" y="31075"/>
                  </a:cubicBezTo>
                  <a:cubicBezTo>
                    <a:pt x="131645" y="31075"/>
                    <a:pt x="132424" y="30956"/>
                    <a:pt x="133202" y="30776"/>
                  </a:cubicBezTo>
                  <a:cubicBezTo>
                    <a:pt x="127033" y="30117"/>
                    <a:pt x="123080" y="28740"/>
                    <a:pt x="120924" y="24547"/>
                  </a:cubicBezTo>
                  <a:cubicBezTo>
                    <a:pt x="120206" y="22930"/>
                    <a:pt x="119906" y="21193"/>
                    <a:pt x="120146" y="19516"/>
                  </a:cubicBezTo>
                  <a:cubicBezTo>
                    <a:pt x="120625" y="14904"/>
                    <a:pt x="122781" y="9694"/>
                    <a:pt x="118948" y="3644"/>
                  </a:cubicBezTo>
                  <a:lnTo>
                    <a:pt x="119127" y="3525"/>
                  </a:lnTo>
                  <a:cubicBezTo>
                    <a:pt x="116834" y="1812"/>
                    <a:pt x="112964" y="1"/>
                    <a:pt x="108713" y="1"/>
                  </a:cubicBezTo>
                  <a:close/>
                </a:path>
              </a:pathLst>
            </a:custGeom>
            <a:solidFill>
              <a:srgbClr val="0608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1"/>
            <p:cNvSpPr/>
            <p:nvPr/>
          </p:nvSpPr>
          <p:spPr>
            <a:xfrm>
              <a:off x="4623750" y="1077925"/>
              <a:ext cx="1016750" cy="1159175"/>
            </a:xfrm>
            <a:custGeom>
              <a:rect b="b" l="l" r="r" t="t"/>
              <a:pathLst>
                <a:path extrusionOk="0" h="46367" w="40670">
                  <a:moveTo>
                    <a:pt x="26475" y="0"/>
                  </a:moveTo>
                  <a:cubicBezTo>
                    <a:pt x="9285" y="9224"/>
                    <a:pt x="16473" y="11560"/>
                    <a:pt x="7429" y="19465"/>
                  </a:cubicBezTo>
                  <a:cubicBezTo>
                    <a:pt x="1" y="26008"/>
                    <a:pt x="20530" y="46367"/>
                    <a:pt x="30427" y="46367"/>
                  </a:cubicBezTo>
                  <a:cubicBezTo>
                    <a:pt x="32580" y="46367"/>
                    <a:pt x="34230" y="45403"/>
                    <a:pt x="34979" y="43123"/>
                  </a:cubicBezTo>
                  <a:cubicBezTo>
                    <a:pt x="33482" y="33660"/>
                    <a:pt x="29170" y="27671"/>
                    <a:pt x="38333" y="27311"/>
                  </a:cubicBezTo>
                  <a:cubicBezTo>
                    <a:pt x="39112" y="27311"/>
                    <a:pt x="39891" y="27192"/>
                    <a:pt x="40669" y="27012"/>
                  </a:cubicBezTo>
                  <a:cubicBezTo>
                    <a:pt x="34500" y="26353"/>
                    <a:pt x="30547" y="24976"/>
                    <a:pt x="28391" y="20783"/>
                  </a:cubicBezTo>
                  <a:cubicBezTo>
                    <a:pt x="27673" y="19166"/>
                    <a:pt x="27373" y="17429"/>
                    <a:pt x="27613" y="15752"/>
                  </a:cubicBezTo>
                  <a:cubicBezTo>
                    <a:pt x="28092" y="11200"/>
                    <a:pt x="30248" y="5990"/>
                    <a:pt x="26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1"/>
            <p:cNvSpPr/>
            <p:nvPr/>
          </p:nvSpPr>
          <p:spPr>
            <a:xfrm>
              <a:off x="4950200" y="1077925"/>
              <a:ext cx="405800" cy="387400"/>
            </a:xfrm>
            <a:custGeom>
              <a:rect b="b" l="l" r="r" t="t"/>
              <a:pathLst>
                <a:path extrusionOk="0" h="15496" w="16232">
                  <a:moveTo>
                    <a:pt x="13477" y="0"/>
                  </a:moveTo>
                  <a:cubicBezTo>
                    <a:pt x="2995" y="5630"/>
                    <a:pt x="1558" y="8685"/>
                    <a:pt x="1" y="11979"/>
                  </a:cubicBezTo>
                  <a:cubicBezTo>
                    <a:pt x="517" y="11392"/>
                    <a:pt x="1038" y="11143"/>
                    <a:pt x="1615" y="11143"/>
                  </a:cubicBezTo>
                  <a:cubicBezTo>
                    <a:pt x="2980" y="11143"/>
                    <a:pt x="4655" y="12535"/>
                    <a:pt x="7308" y="14135"/>
                  </a:cubicBezTo>
                  <a:cubicBezTo>
                    <a:pt x="8801" y="15036"/>
                    <a:pt x="10220" y="15496"/>
                    <a:pt x="11438" y="15496"/>
                  </a:cubicBezTo>
                  <a:cubicBezTo>
                    <a:pt x="13295" y="15496"/>
                    <a:pt x="14683" y="14425"/>
                    <a:pt x="15154" y="12218"/>
                  </a:cubicBezTo>
                  <a:cubicBezTo>
                    <a:pt x="15752" y="8565"/>
                    <a:pt x="16232" y="4492"/>
                    <a:pt x="134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1"/>
            <p:cNvSpPr/>
            <p:nvPr/>
          </p:nvSpPr>
          <p:spPr>
            <a:xfrm>
              <a:off x="-1023107" y="2849290"/>
              <a:ext cx="6571725" cy="701650"/>
            </a:xfrm>
            <a:custGeom>
              <a:rect b="b" l="l" r="r" t="t"/>
              <a:pathLst>
                <a:path extrusionOk="0" h="28066" w="262869">
                  <a:moveTo>
                    <a:pt x="81816" y="1"/>
                  </a:moveTo>
                  <a:cubicBezTo>
                    <a:pt x="47340" y="1"/>
                    <a:pt x="12100" y="1737"/>
                    <a:pt x="0" y="3840"/>
                  </a:cubicBezTo>
                  <a:lnTo>
                    <a:pt x="0" y="15399"/>
                  </a:lnTo>
                  <a:cubicBezTo>
                    <a:pt x="0" y="15399"/>
                    <a:pt x="67260" y="10009"/>
                    <a:pt x="87983" y="9889"/>
                  </a:cubicBezTo>
                  <a:cubicBezTo>
                    <a:pt x="88451" y="9886"/>
                    <a:pt x="88923" y="9884"/>
                    <a:pt x="89397" y="9884"/>
                  </a:cubicBezTo>
                  <a:cubicBezTo>
                    <a:pt x="106699" y="9884"/>
                    <a:pt x="127958" y="11981"/>
                    <a:pt x="146379" y="14021"/>
                  </a:cubicBezTo>
                  <a:cubicBezTo>
                    <a:pt x="165844" y="16178"/>
                    <a:pt x="195791" y="24203"/>
                    <a:pt x="224959" y="26839"/>
                  </a:cubicBezTo>
                  <a:cubicBezTo>
                    <a:pt x="234292" y="27699"/>
                    <a:pt x="241432" y="28065"/>
                    <a:pt x="246844" y="28065"/>
                  </a:cubicBezTo>
                  <a:cubicBezTo>
                    <a:pt x="258382" y="28065"/>
                    <a:pt x="262066" y="26402"/>
                    <a:pt x="262392" y="24323"/>
                  </a:cubicBezTo>
                  <a:cubicBezTo>
                    <a:pt x="262869" y="21620"/>
                    <a:pt x="261798" y="17134"/>
                    <a:pt x="259221" y="17134"/>
                  </a:cubicBezTo>
                  <a:cubicBezTo>
                    <a:pt x="258886" y="17134"/>
                    <a:pt x="258525" y="17210"/>
                    <a:pt x="258139" y="17375"/>
                  </a:cubicBezTo>
                  <a:cubicBezTo>
                    <a:pt x="256286" y="18218"/>
                    <a:pt x="253484" y="18378"/>
                    <a:pt x="248634" y="18378"/>
                  </a:cubicBezTo>
                  <a:cubicBezTo>
                    <a:pt x="245670" y="18378"/>
                    <a:pt x="241941" y="18318"/>
                    <a:pt x="237197" y="18318"/>
                  </a:cubicBezTo>
                  <a:cubicBezTo>
                    <a:pt x="235909" y="18318"/>
                    <a:pt x="234546" y="18323"/>
                    <a:pt x="233104" y="18334"/>
                  </a:cubicBezTo>
                  <a:cubicBezTo>
                    <a:pt x="232964" y="18335"/>
                    <a:pt x="232823" y="18335"/>
                    <a:pt x="232680" y="18335"/>
                  </a:cubicBezTo>
                  <a:cubicBezTo>
                    <a:pt x="217020" y="18335"/>
                    <a:pt x="182469" y="11859"/>
                    <a:pt x="153446" y="4618"/>
                  </a:cubicBezTo>
                  <a:cubicBezTo>
                    <a:pt x="139952" y="1258"/>
                    <a:pt x="111161" y="1"/>
                    <a:pt x="81816" y="1"/>
                  </a:cubicBezTo>
                  <a:close/>
                </a:path>
              </a:pathLst>
            </a:custGeom>
            <a:solidFill>
              <a:srgbClr val="432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1"/>
            <p:cNvSpPr/>
            <p:nvPr/>
          </p:nvSpPr>
          <p:spPr>
            <a:xfrm>
              <a:off x="5284100" y="1009700"/>
              <a:ext cx="2296925" cy="1228675"/>
            </a:xfrm>
            <a:custGeom>
              <a:rect b="b" l="l" r="r" t="t"/>
              <a:pathLst>
                <a:path extrusionOk="0" h="49147" w="91877">
                  <a:moveTo>
                    <a:pt x="13943" y="1"/>
                  </a:moveTo>
                  <a:cubicBezTo>
                    <a:pt x="11093" y="1"/>
                    <a:pt x="8995" y="200"/>
                    <a:pt x="7847" y="393"/>
                  </a:cubicBezTo>
                  <a:cubicBezTo>
                    <a:pt x="2516" y="1292"/>
                    <a:pt x="1" y="2669"/>
                    <a:pt x="1" y="2669"/>
                  </a:cubicBezTo>
                  <a:cubicBezTo>
                    <a:pt x="3894" y="8719"/>
                    <a:pt x="1678" y="13929"/>
                    <a:pt x="1259" y="18481"/>
                  </a:cubicBezTo>
                  <a:cubicBezTo>
                    <a:pt x="43244" y="19679"/>
                    <a:pt x="73010" y="28423"/>
                    <a:pt x="79838" y="48487"/>
                  </a:cubicBezTo>
                  <a:cubicBezTo>
                    <a:pt x="80018" y="48727"/>
                    <a:pt x="80198" y="48907"/>
                    <a:pt x="80377" y="49146"/>
                  </a:cubicBezTo>
                  <a:cubicBezTo>
                    <a:pt x="80377" y="49146"/>
                    <a:pt x="91877" y="37168"/>
                    <a:pt x="65464" y="17822"/>
                  </a:cubicBezTo>
                  <a:cubicBezTo>
                    <a:pt x="44692" y="2643"/>
                    <a:pt x="24326" y="1"/>
                    <a:pt x="139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1"/>
            <p:cNvSpPr/>
            <p:nvPr/>
          </p:nvSpPr>
          <p:spPr>
            <a:xfrm>
              <a:off x="5308075" y="1471725"/>
              <a:ext cx="1972000" cy="750175"/>
            </a:xfrm>
            <a:custGeom>
              <a:rect b="b" l="l" r="r" t="t"/>
              <a:pathLst>
                <a:path extrusionOk="0" h="30007" w="78880">
                  <a:moveTo>
                    <a:pt x="300" y="0"/>
                  </a:moveTo>
                  <a:lnTo>
                    <a:pt x="300" y="0"/>
                  </a:lnTo>
                  <a:cubicBezTo>
                    <a:pt x="0" y="1677"/>
                    <a:pt x="300" y="3414"/>
                    <a:pt x="1018" y="5031"/>
                  </a:cubicBezTo>
                  <a:cubicBezTo>
                    <a:pt x="3893" y="10721"/>
                    <a:pt x="10122" y="11200"/>
                    <a:pt x="20424" y="11739"/>
                  </a:cubicBezTo>
                  <a:cubicBezTo>
                    <a:pt x="30725" y="12278"/>
                    <a:pt x="49172" y="15273"/>
                    <a:pt x="62349" y="20124"/>
                  </a:cubicBezTo>
                  <a:cubicBezTo>
                    <a:pt x="72890" y="23957"/>
                    <a:pt x="77502" y="28389"/>
                    <a:pt x="78879" y="30006"/>
                  </a:cubicBezTo>
                  <a:cubicBezTo>
                    <a:pt x="72051" y="9942"/>
                    <a:pt x="42285" y="1198"/>
                    <a:pt x="3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1"/>
            <p:cNvSpPr/>
            <p:nvPr/>
          </p:nvSpPr>
          <p:spPr>
            <a:xfrm>
              <a:off x="6751500" y="1598700"/>
              <a:ext cx="615425" cy="639675"/>
            </a:xfrm>
            <a:custGeom>
              <a:rect b="b" l="l" r="r" t="t"/>
              <a:pathLst>
                <a:path extrusionOk="0" h="25587" w="24617">
                  <a:moveTo>
                    <a:pt x="8829" y="1"/>
                  </a:moveTo>
                  <a:cubicBezTo>
                    <a:pt x="8204" y="1"/>
                    <a:pt x="7576" y="44"/>
                    <a:pt x="6948" y="132"/>
                  </a:cubicBezTo>
                  <a:cubicBezTo>
                    <a:pt x="0" y="791"/>
                    <a:pt x="1138" y="3546"/>
                    <a:pt x="4612" y="7079"/>
                  </a:cubicBezTo>
                  <a:cubicBezTo>
                    <a:pt x="12937" y="11571"/>
                    <a:pt x="18627" y="17501"/>
                    <a:pt x="21142" y="24927"/>
                  </a:cubicBezTo>
                  <a:cubicBezTo>
                    <a:pt x="21322" y="25107"/>
                    <a:pt x="21502" y="25347"/>
                    <a:pt x="21621" y="25586"/>
                  </a:cubicBezTo>
                  <a:cubicBezTo>
                    <a:pt x="21621" y="25586"/>
                    <a:pt x="24616" y="22472"/>
                    <a:pt x="24077" y="16902"/>
                  </a:cubicBezTo>
                  <a:cubicBezTo>
                    <a:pt x="24017" y="16423"/>
                    <a:pt x="23957" y="15944"/>
                    <a:pt x="23897" y="15464"/>
                  </a:cubicBezTo>
                  <a:cubicBezTo>
                    <a:pt x="23179" y="11811"/>
                    <a:pt x="20903" y="7139"/>
                    <a:pt x="15572" y="1749"/>
                  </a:cubicBezTo>
                  <a:cubicBezTo>
                    <a:pt x="13490" y="613"/>
                    <a:pt x="11183" y="1"/>
                    <a:pt x="8829" y="1"/>
                  </a:cubicBezTo>
                  <a:close/>
                </a:path>
              </a:pathLst>
            </a:custGeom>
            <a:solidFill>
              <a:srgbClr val="443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1"/>
            <p:cNvSpPr/>
            <p:nvPr/>
          </p:nvSpPr>
          <p:spPr>
            <a:xfrm>
              <a:off x="6866775" y="1775675"/>
              <a:ext cx="413300" cy="446225"/>
            </a:xfrm>
            <a:custGeom>
              <a:rect b="b" l="l" r="r" t="t"/>
              <a:pathLst>
                <a:path extrusionOk="0" h="17849" w="16532">
                  <a:moveTo>
                    <a:pt x="1" y="0"/>
                  </a:moveTo>
                  <a:lnTo>
                    <a:pt x="1" y="0"/>
                  </a:lnTo>
                  <a:cubicBezTo>
                    <a:pt x="3235" y="3235"/>
                    <a:pt x="8386" y="7128"/>
                    <a:pt x="11021" y="10601"/>
                  </a:cubicBezTo>
                  <a:cubicBezTo>
                    <a:pt x="12279" y="12219"/>
                    <a:pt x="13357" y="13955"/>
                    <a:pt x="14375" y="15752"/>
                  </a:cubicBezTo>
                  <a:cubicBezTo>
                    <a:pt x="15154" y="16411"/>
                    <a:pt x="15872" y="17130"/>
                    <a:pt x="16531" y="17848"/>
                  </a:cubicBezTo>
                  <a:cubicBezTo>
                    <a:pt x="14016" y="10422"/>
                    <a:pt x="8326" y="4552"/>
                    <a:pt x="1" y="0"/>
                  </a:cubicBezTo>
                  <a:close/>
                </a:path>
              </a:pathLst>
            </a:custGeom>
            <a:solidFill>
              <a:srgbClr val="1E1A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1"/>
            <p:cNvSpPr/>
            <p:nvPr/>
          </p:nvSpPr>
          <p:spPr>
            <a:xfrm>
              <a:off x="5284100" y="1049475"/>
              <a:ext cx="161750" cy="422275"/>
            </a:xfrm>
            <a:custGeom>
              <a:rect b="b" l="l" r="r" t="t"/>
              <a:pathLst>
                <a:path extrusionOk="0" h="16891" w="6470">
                  <a:moveTo>
                    <a:pt x="2636" y="0"/>
                  </a:moveTo>
                  <a:lnTo>
                    <a:pt x="2636" y="0"/>
                  </a:lnTo>
                  <a:cubicBezTo>
                    <a:pt x="1738" y="300"/>
                    <a:pt x="899" y="599"/>
                    <a:pt x="1" y="1018"/>
                  </a:cubicBezTo>
                  <a:cubicBezTo>
                    <a:pt x="3894" y="7068"/>
                    <a:pt x="1678" y="12278"/>
                    <a:pt x="1259" y="16890"/>
                  </a:cubicBezTo>
                  <a:lnTo>
                    <a:pt x="2217" y="16890"/>
                  </a:lnTo>
                  <a:cubicBezTo>
                    <a:pt x="6050" y="14734"/>
                    <a:pt x="6469" y="7307"/>
                    <a:pt x="2636" y="0"/>
                  </a:cubicBezTo>
                  <a:close/>
                </a:path>
              </a:pathLst>
            </a:custGeom>
            <a:solidFill>
              <a:srgbClr val="1B28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1"/>
            <p:cNvSpPr/>
            <p:nvPr/>
          </p:nvSpPr>
          <p:spPr>
            <a:xfrm>
              <a:off x="5309550" y="1473200"/>
              <a:ext cx="302500" cy="277050"/>
            </a:xfrm>
            <a:custGeom>
              <a:rect b="b" l="l" r="r" t="t"/>
              <a:pathLst>
                <a:path extrusionOk="0" h="11082" w="12100">
                  <a:moveTo>
                    <a:pt x="241" y="1"/>
                  </a:moveTo>
                  <a:cubicBezTo>
                    <a:pt x="1" y="1678"/>
                    <a:pt x="241" y="3415"/>
                    <a:pt x="959" y="4972"/>
                  </a:cubicBezTo>
                  <a:cubicBezTo>
                    <a:pt x="2996" y="8925"/>
                    <a:pt x="6589" y="10362"/>
                    <a:pt x="12099" y="11081"/>
                  </a:cubicBezTo>
                  <a:cubicBezTo>
                    <a:pt x="9644" y="10183"/>
                    <a:pt x="9764" y="9404"/>
                    <a:pt x="9344" y="7008"/>
                  </a:cubicBezTo>
                  <a:cubicBezTo>
                    <a:pt x="8566" y="3056"/>
                    <a:pt x="6529" y="360"/>
                    <a:pt x="241" y="1"/>
                  </a:cubicBezTo>
                  <a:close/>
                </a:path>
              </a:pathLst>
            </a:custGeom>
            <a:solidFill>
              <a:srgbClr val="1B28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1"/>
            <p:cNvSpPr/>
            <p:nvPr/>
          </p:nvSpPr>
          <p:spPr>
            <a:xfrm>
              <a:off x="5113400" y="1198450"/>
              <a:ext cx="182700" cy="183450"/>
            </a:xfrm>
            <a:custGeom>
              <a:rect b="b" l="l" r="r" t="t"/>
              <a:pathLst>
                <a:path extrusionOk="0" h="7338" w="7308">
                  <a:moveTo>
                    <a:pt x="3654" y="1"/>
                  </a:moveTo>
                  <a:cubicBezTo>
                    <a:pt x="1828" y="1"/>
                    <a:pt x="1" y="1228"/>
                    <a:pt x="1" y="3684"/>
                  </a:cubicBezTo>
                  <a:cubicBezTo>
                    <a:pt x="1" y="5661"/>
                    <a:pt x="1618" y="7338"/>
                    <a:pt x="3654" y="7338"/>
                  </a:cubicBezTo>
                  <a:cubicBezTo>
                    <a:pt x="5691" y="7338"/>
                    <a:pt x="7308" y="5661"/>
                    <a:pt x="7308" y="3684"/>
                  </a:cubicBezTo>
                  <a:cubicBezTo>
                    <a:pt x="7308" y="1228"/>
                    <a:pt x="5481" y="1"/>
                    <a:pt x="3654" y="1"/>
                  </a:cubicBezTo>
                  <a:close/>
                </a:path>
              </a:pathLst>
            </a:custGeom>
            <a:solidFill>
              <a:srgbClr val="1326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1"/>
            <p:cNvSpPr/>
            <p:nvPr/>
          </p:nvSpPr>
          <p:spPr>
            <a:xfrm>
              <a:off x="5140375" y="1243175"/>
              <a:ext cx="112300" cy="96800"/>
            </a:xfrm>
            <a:custGeom>
              <a:rect b="b" l="l" r="r" t="t"/>
              <a:pathLst>
                <a:path extrusionOk="0" h="3872" w="4492">
                  <a:moveTo>
                    <a:pt x="2575" y="1"/>
                  </a:moveTo>
                  <a:cubicBezTo>
                    <a:pt x="2090" y="1"/>
                    <a:pt x="1595" y="181"/>
                    <a:pt x="1198" y="577"/>
                  </a:cubicBezTo>
                  <a:cubicBezTo>
                    <a:pt x="0" y="1775"/>
                    <a:pt x="898" y="3812"/>
                    <a:pt x="2575" y="3872"/>
                  </a:cubicBezTo>
                  <a:cubicBezTo>
                    <a:pt x="3654" y="3812"/>
                    <a:pt x="4492" y="2973"/>
                    <a:pt x="4492" y="1895"/>
                  </a:cubicBezTo>
                  <a:cubicBezTo>
                    <a:pt x="4492" y="734"/>
                    <a:pt x="3555" y="1"/>
                    <a:pt x="2575" y="1"/>
                  </a:cubicBezTo>
                  <a:close/>
                </a:path>
              </a:pathLst>
            </a:custGeom>
            <a:solidFill>
              <a:srgbClr val="060E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1"/>
            <p:cNvSpPr/>
            <p:nvPr/>
          </p:nvSpPr>
          <p:spPr>
            <a:xfrm>
              <a:off x="4280900" y="3179925"/>
              <a:ext cx="179700" cy="58650"/>
            </a:xfrm>
            <a:custGeom>
              <a:rect b="b" l="l" r="r" t="t"/>
              <a:pathLst>
                <a:path extrusionOk="0" h="2346" w="7188">
                  <a:moveTo>
                    <a:pt x="2269" y="1"/>
                  </a:moveTo>
                  <a:cubicBezTo>
                    <a:pt x="1322" y="1"/>
                    <a:pt x="488" y="241"/>
                    <a:pt x="0" y="729"/>
                  </a:cubicBezTo>
                  <a:lnTo>
                    <a:pt x="7188" y="2346"/>
                  </a:lnTo>
                  <a:cubicBezTo>
                    <a:pt x="6105" y="799"/>
                    <a:pt x="3997" y="1"/>
                    <a:pt x="2269" y="1"/>
                  </a:cubicBezTo>
                  <a:close/>
                </a:path>
              </a:pathLst>
            </a:custGeom>
            <a:solidFill>
              <a:srgbClr val="657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1"/>
            <p:cNvSpPr/>
            <p:nvPr/>
          </p:nvSpPr>
          <p:spPr>
            <a:xfrm>
              <a:off x="4168600" y="3077825"/>
              <a:ext cx="468675" cy="457925"/>
            </a:xfrm>
            <a:custGeom>
              <a:rect b="b" l="l" r="r" t="t"/>
              <a:pathLst>
                <a:path extrusionOk="0" h="18317" w="18747">
                  <a:moveTo>
                    <a:pt x="8668" y="0"/>
                  </a:moveTo>
                  <a:cubicBezTo>
                    <a:pt x="3675" y="0"/>
                    <a:pt x="0" y="3675"/>
                    <a:pt x="0" y="3675"/>
                  </a:cubicBezTo>
                  <a:lnTo>
                    <a:pt x="2576" y="4334"/>
                  </a:lnTo>
                  <a:lnTo>
                    <a:pt x="4492" y="4753"/>
                  </a:lnTo>
                  <a:cubicBezTo>
                    <a:pt x="4971" y="4275"/>
                    <a:pt x="5781" y="4042"/>
                    <a:pt x="6705" y="4042"/>
                  </a:cubicBezTo>
                  <a:cubicBezTo>
                    <a:pt x="8443" y="4042"/>
                    <a:pt x="10585" y="4866"/>
                    <a:pt x="11680" y="6430"/>
                  </a:cubicBezTo>
                  <a:cubicBezTo>
                    <a:pt x="12338" y="7388"/>
                    <a:pt x="12518" y="8586"/>
                    <a:pt x="12219" y="9724"/>
                  </a:cubicBezTo>
                  <a:cubicBezTo>
                    <a:pt x="11200" y="14003"/>
                    <a:pt x="8405" y="14816"/>
                    <a:pt x="6670" y="14816"/>
                  </a:cubicBezTo>
                  <a:cubicBezTo>
                    <a:pt x="6366" y="14816"/>
                    <a:pt x="6094" y="14791"/>
                    <a:pt x="5870" y="14755"/>
                  </a:cubicBezTo>
                  <a:cubicBezTo>
                    <a:pt x="5766" y="14738"/>
                    <a:pt x="5668" y="14730"/>
                    <a:pt x="5576" y="14730"/>
                  </a:cubicBezTo>
                  <a:cubicBezTo>
                    <a:pt x="4339" y="14730"/>
                    <a:pt x="4173" y="16172"/>
                    <a:pt x="5511" y="17510"/>
                  </a:cubicBezTo>
                  <a:cubicBezTo>
                    <a:pt x="5982" y="17982"/>
                    <a:pt x="7018" y="18316"/>
                    <a:pt x="8287" y="18316"/>
                  </a:cubicBezTo>
                  <a:cubicBezTo>
                    <a:pt x="11048" y="18316"/>
                    <a:pt x="14912" y="16732"/>
                    <a:pt x="16471" y="11521"/>
                  </a:cubicBezTo>
                  <a:cubicBezTo>
                    <a:pt x="18747" y="3974"/>
                    <a:pt x="13716" y="560"/>
                    <a:pt x="9943" y="81"/>
                  </a:cubicBezTo>
                  <a:cubicBezTo>
                    <a:pt x="9510" y="26"/>
                    <a:pt x="9084" y="0"/>
                    <a:pt x="8668" y="0"/>
                  </a:cubicBezTo>
                  <a:close/>
                </a:path>
              </a:pathLst>
            </a:custGeom>
            <a:solidFill>
              <a:srgbClr val="9EA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1"/>
            <p:cNvSpPr/>
            <p:nvPr/>
          </p:nvSpPr>
          <p:spPr>
            <a:xfrm>
              <a:off x="4861850" y="3310625"/>
              <a:ext cx="179725" cy="59725"/>
            </a:xfrm>
            <a:custGeom>
              <a:rect b="b" l="l" r="r" t="t"/>
              <a:pathLst>
                <a:path extrusionOk="0" h="2389" w="7189">
                  <a:moveTo>
                    <a:pt x="2280" y="0"/>
                  </a:moveTo>
                  <a:cubicBezTo>
                    <a:pt x="1351" y="0"/>
                    <a:pt x="521" y="233"/>
                    <a:pt x="1" y="711"/>
                  </a:cubicBezTo>
                  <a:lnTo>
                    <a:pt x="7188" y="2388"/>
                  </a:lnTo>
                  <a:cubicBezTo>
                    <a:pt x="6132" y="824"/>
                    <a:pt x="4030" y="0"/>
                    <a:pt x="2280" y="0"/>
                  </a:cubicBezTo>
                  <a:close/>
                </a:path>
              </a:pathLst>
            </a:custGeom>
            <a:solidFill>
              <a:srgbClr val="657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1"/>
            <p:cNvSpPr/>
            <p:nvPr/>
          </p:nvSpPr>
          <p:spPr>
            <a:xfrm>
              <a:off x="4751050" y="3209275"/>
              <a:ext cx="467200" cy="458225"/>
            </a:xfrm>
            <a:custGeom>
              <a:rect b="b" l="l" r="r" t="t"/>
              <a:pathLst>
                <a:path extrusionOk="0" h="18329" w="18688">
                  <a:moveTo>
                    <a:pt x="8544" y="1"/>
                  </a:moveTo>
                  <a:cubicBezTo>
                    <a:pt x="3637" y="1"/>
                    <a:pt x="1" y="3687"/>
                    <a:pt x="1" y="3687"/>
                  </a:cubicBezTo>
                  <a:lnTo>
                    <a:pt x="2576" y="4286"/>
                  </a:lnTo>
                  <a:lnTo>
                    <a:pt x="4433" y="4765"/>
                  </a:lnTo>
                  <a:cubicBezTo>
                    <a:pt x="4942" y="4277"/>
                    <a:pt x="5789" y="4037"/>
                    <a:pt x="6743" y="4037"/>
                  </a:cubicBezTo>
                  <a:cubicBezTo>
                    <a:pt x="8482" y="4037"/>
                    <a:pt x="10576" y="4835"/>
                    <a:pt x="11620" y="6382"/>
                  </a:cubicBezTo>
                  <a:cubicBezTo>
                    <a:pt x="12339" y="7401"/>
                    <a:pt x="12518" y="8598"/>
                    <a:pt x="12219" y="9736"/>
                  </a:cubicBezTo>
                  <a:cubicBezTo>
                    <a:pt x="11142" y="13995"/>
                    <a:pt x="8306" y="14825"/>
                    <a:pt x="6612" y="14825"/>
                  </a:cubicBezTo>
                  <a:cubicBezTo>
                    <a:pt x="6328" y="14825"/>
                    <a:pt x="6076" y="14802"/>
                    <a:pt x="5870" y="14767"/>
                  </a:cubicBezTo>
                  <a:cubicBezTo>
                    <a:pt x="5744" y="14742"/>
                    <a:pt x="5626" y="14730"/>
                    <a:pt x="5517" y="14730"/>
                  </a:cubicBezTo>
                  <a:cubicBezTo>
                    <a:pt x="4335" y="14730"/>
                    <a:pt x="4195" y="16151"/>
                    <a:pt x="5511" y="17523"/>
                  </a:cubicBezTo>
                  <a:cubicBezTo>
                    <a:pt x="5983" y="17994"/>
                    <a:pt x="7018" y="18329"/>
                    <a:pt x="8286" y="18329"/>
                  </a:cubicBezTo>
                  <a:cubicBezTo>
                    <a:pt x="11042" y="18329"/>
                    <a:pt x="14893" y="16744"/>
                    <a:pt x="16412" y="11533"/>
                  </a:cubicBezTo>
                  <a:cubicBezTo>
                    <a:pt x="18687" y="3927"/>
                    <a:pt x="13716" y="573"/>
                    <a:pt x="9883" y="94"/>
                  </a:cubicBezTo>
                  <a:cubicBezTo>
                    <a:pt x="9428" y="30"/>
                    <a:pt x="8981" y="1"/>
                    <a:pt x="8544" y="1"/>
                  </a:cubicBezTo>
                  <a:close/>
                </a:path>
              </a:pathLst>
            </a:custGeom>
            <a:solidFill>
              <a:srgbClr val="9EA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 name="Google Shape;1769;p51"/>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1">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771" name="Google Shape;1771;p51"/>
          <p:cNvGrpSpPr/>
          <p:nvPr/>
        </p:nvGrpSpPr>
        <p:grpSpPr>
          <a:xfrm>
            <a:off x="4005072" y="768096"/>
            <a:ext cx="1140806" cy="1080215"/>
            <a:chOff x="3963749" y="540574"/>
            <a:chExt cx="1216471" cy="1151860"/>
          </a:xfrm>
        </p:grpSpPr>
        <p:sp>
          <p:nvSpPr>
            <p:cNvPr id="1772" name="Google Shape;1772;p51"/>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1"/>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4" name="Google Shape;1774;p51"/>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5" name="Google Shape;1775;p51"/>
          <p:cNvGrpSpPr/>
          <p:nvPr/>
        </p:nvGrpSpPr>
        <p:grpSpPr>
          <a:xfrm>
            <a:off x="153671" y="90047"/>
            <a:ext cx="493797" cy="446228"/>
            <a:chOff x="2679436" y="3270400"/>
            <a:chExt cx="752625" cy="689795"/>
          </a:xfrm>
        </p:grpSpPr>
        <p:sp>
          <p:nvSpPr>
            <p:cNvPr id="1776" name="Google Shape;1776;p51"/>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1"/>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1"/>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1"/>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0" name="Google Shape;1780;p51">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771"/>
                                        </p:tgtEl>
                                        <p:attrNameLst>
                                          <p:attrName>style.visibility</p:attrName>
                                        </p:attrNameLst>
                                      </p:cBhvr>
                                      <p:to>
                                        <p:strVal val="visible"/>
                                      </p:to>
                                    </p:set>
                                    <p:anim calcmode="lin" valueType="num">
                                      <p:cBhvr additive="base">
                                        <p:cTn dur="500"/>
                                        <p:tgtEl>
                                          <p:spTgt spid="1771"/>
                                        </p:tgtEl>
                                        <p:attrNameLst>
                                          <p:attrName>ppt_w</p:attrName>
                                        </p:attrNameLst>
                                      </p:cBhvr>
                                      <p:tavLst>
                                        <p:tav fmla="" tm="0">
                                          <p:val>
                                            <p:strVal val="0"/>
                                          </p:val>
                                        </p:tav>
                                        <p:tav fmla="" tm="100000">
                                          <p:val>
                                            <p:strVal val="#ppt_w"/>
                                          </p:val>
                                        </p:tav>
                                      </p:tavLst>
                                    </p:anim>
                                    <p:anim calcmode="lin" valueType="num">
                                      <p:cBhvr additive="base">
                                        <p:cTn dur="500"/>
                                        <p:tgtEl>
                                          <p:spTgt spid="177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4" name="Shape 1784"/>
        <p:cNvGrpSpPr/>
        <p:nvPr/>
      </p:nvGrpSpPr>
      <p:grpSpPr>
        <a:xfrm>
          <a:off x="0" y="0"/>
          <a:ext cx="0" cy="0"/>
          <a:chOff x="0" y="0"/>
          <a:chExt cx="0" cy="0"/>
        </a:xfrm>
      </p:grpSpPr>
      <p:sp>
        <p:nvSpPr>
          <p:cNvPr id="1785" name="Google Shape;1785;p52"/>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2">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1787" name="Google Shape;1787;p52"/>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8" name="Google Shape;1788;p52"/>
          <p:cNvGrpSpPr/>
          <p:nvPr/>
        </p:nvGrpSpPr>
        <p:grpSpPr>
          <a:xfrm>
            <a:off x="153671" y="90047"/>
            <a:ext cx="493797" cy="446228"/>
            <a:chOff x="2679436" y="3270400"/>
            <a:chExt cx="752625" cy="689795"/>
          </a:xfrm>
        </p:grpSpPr>
        <p:sp>
          <p:nvSpPr>
            <p:cNvPr id="1789" name="Google Shape;1789;p52"/>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2"/>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2"/>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2"/>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3" name="Google Shape;1793;p52">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794" name="Google Shape;1794;p52"/>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5" name="Google Shape;1795;p52"/>
          <p:cNvGrpSpPr/>
          <p:nvPr/>
        </p:nvGrpSpPr>
        <p:grpSpPr>
          <a:xfrm>
            <a:off x="3931925" y="1075598"/>
            <a:ext cx="1280141" cy="1186468"/>
            <a:chOff x="5942390" y="1082461"/>
            <a:chExt cx="1280141" cy="1186468"/>
          </a:xfrm>
        </p:grpSpPr>
        <p:sp>
          <p:nvSpPr>
            <p:cNvPr id="1796" name="Google Shape;1796;p52"/>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2"/>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8" name="Google Shape;1798;p52"/>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1799" name="Google Shape;1799;p52">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795"/>
                                        </p:tgtEl>
                                        <p:attrNameLst>
                                          <p:attrName>style.visibility</p:attrName>
                                        </p:attrNameLst>
                                      </p:cBhvr>
                                      <p:to>
                                        <p:strVal val="visible"/>
                                      </p:to>
                                    </p:set>
                                    <p:anim calcmode="lin" valueType="num">
                                      <p:cBhvr additive="base">
                                        <p:cTn dur="600"/>
                                        <p:tgtEl>
                                          <p:spTgt spid="1795"/>
                                        </p:tgtEl>
                                        <p:attrNameLst>
                                          <p:attrName>ppt_w</p:attrName>
                                        </p:attrNameLst>
                                      </p:cBhvr>
                                      <p:tavLst>
                                        <p:tav fmla="" tm="0">
                                          <p:val>
                                            <p:strVal val="0"/>
                                          </p:val>
                                        </p:tav>
                                        <p:tav fmla="" tm="100000">
                                          <p:val>
                                            <p:strVal val="#ppt_w"/>
                                          </p:val>
                                        </p:tav>
                                      </p:tavLst>
                                    </p:anim>
                                    <p:anim calcmode="lin" valueType="num">
                                      <p:cBhvr additive="base">
                                        <p:cTn dur="600"/>
                                        <p:tgtEl>
                                          <p:spTgt spid="179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98"/>
                                        </p:tgtEl>
                                        <p:attrNameLst>
                                          <p:attrName>style.visibility</p:attrName>
                                        </p:attrNameLst>
                                      </p:cBhvr>
                                      <p:to>
                                        <p:strVal val="visible"/>
                                      </p:to>
                                    </p:set>
                                    <p:anim calcmode="lin" valueType="num">
                                      <p:cBhvr additive="base">
                                        <p:cTn dur="600"/>
                                        <p:tgtEl>
                                          <p:spTgt spid="1798"/>
                                        </p:tgtEl>
                                        <p:attrNameLst>
                                          <p:attrName>ppt_w</p:attrName>
                                        </p:attrNameLst>
                                      </p:cBhvr>
                                      <p:tavLst>
                                        <p:tav fmla="" tm="0">
                                          <p:val>
                                            <p:strVal val="0"/>
                                          </p:val>
                                        </p:tav>
                                        <p:tav fmla="" tm="100000">
                                          <p:val>
                                            <p:strVal val="#ppt_w"/>
                                          </p:val>
                                        </p:tav>
                                      </p:tavLst>
                                    </p:anim>
                                    <p:anim calcmode="lin" valueType="num">
                                      <p:cBhvr additive="base">
                                        <p:cTn dur="600"/>
                                        <p:tgtEl>
                                          <p:spTgt spid="1798"/>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1794"/>
                                        </p:tgtEl>
                                        <p:attrNameLst>
                                          <p:attrName>style.visibility</p:attrName>
                                        </p:attrNameLst>
                                      </p:cBhvr>
                                      <p:to>
                                        <p:strVal val="visible"/>
                                      </p:to>
                                    </p:set>
                                    <p:anim calcmode="lin" valueType="num">
                                      <p:cBhvr additive="base">
                                        <p:cTn dur="600"/>
                                        <p:tgtEl>
                                          <p:spTgt spid="1794"/>
                                        </p:tgtEl>
                                        <p:attrNameLst>
                                          <p:attrName>ppt_w</p:attrName>
                                        </p:attrNameLst>
                                      </p:cBhvr>
                                      <p:tavLst>
                                        <p:tav fmla="" tm="0">
                                          <p:val>
                                            <p:strVal val="0"/>
                                          </p:val>
                                        </p:tav>
                                        <p:tav fmla="" tm="100000">
                                          <p:val>
                                            <p:strVal val="#ppt_w"/>
                                          </p:val>
                                        </p:tav>
                                      </p:tavLst>
                                    </p:anim>
                                    <p:anim calcmode="lin" valueType="num">
                                      <p:cBhvr additive="base">
                                        <p:cTn dur="600"/>
                                        <p:tgtEl>
                                          <p:spTgt spid="179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99"/>
                                        </p:tgtEl>
                                        <p:attrNameLst>
                                          <p:attrName>style.visibility</p:attrName>
                                        </p:attrNameLst>
                                      </p:cBhvr>
                                      <p:to>
                                        <p:strVal val="visible"/>
                                      </p:to>
                                    </p:set>
                                    <p:anim calcmode="lin" valueType="num">
                                      <p:cBhvr additive="base">
                                        <p:cTn dur="600"/>
                                        <p:tgtEl>
                                          <p:spTgt spid="1799"/>
                                        </p:tgtEl>
                                        <p:attrNameLst>
                                          <p:attrName>ppt_w</p:attrName>
                                        </p:attrNameLst>
                                      </p:cBhvr>
                                      <p:tavLst>
                                        <p:tav fmla="" tm="0">
                                          <p:val>
                                            <p:strVal val="0"/>
                                          </p:val>
                                        </p:tav>
                                        <p:tav fmla="" tm="100000">
                                          <p:val>
                                            <p:strVal val="#ppt_w"/>
                                          </p:val>
                                        </p:tav>
                                      </p:tavLst>
                                    </p:anim>
                                    <p:anim calcmode="lin" valueType="num">
                                      <p:cBhvr additive="base">
                                        <p:cTn dur="600"/>
                                        <p:tgtEl>
                                          <p:spTgt spid="179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3" name="Shape 1803"/>
        <p:cNvGrpSpPr/>
        <p:nvPr/>
      </p:nvGrpSpPr>
      <p:grpSpPr>
        <a:xfrm>
          <a:off x="0" y="0"/>
          <a:ext cx="0" cy="0"/>
          <a:chOff x="0" y="0"/>
          <a:chExt cx="0" cy="0"/>
        </a:xfrm>
      </p:grpSpPr>
      <p:grpSp>
        <p:nvGrpSpPr>
          <p:cNvPr id="1804" name="Google Shape;1804;p53"/>
          <p:cNvGrpSpPr/>
          <p:nvPr/>
        </p:nvGrpSpPr>
        <p:grpSpPr>
          <a:xfrm>
            <a:off x="1205400" y="845367"/>
            <a:ext cx="7377778" cy="3375289"/>
            <a:chOff x="5" y="539499"/>
            <a:chExt cx="9509897" cy="4350721"/>
          </a:xfrm>
        </p:grpSpPr>
        <p:sp>
          <p:nvSpPr>
            <p:cNvPr id="1805" name="Google Shape;1805;p53"/>
            <p:cNvSpPr/>
            <p:nvPr/>
          </p:nvSpPr>
          <p:spPr>
            <a:xfrm>
              <a:off x="2741851" y="539499"/>
              <a:ext cx="1542478" cy="1025541"/>
            </a:xfrm>
            <a:custGeom>
              <a:rect b="b" l="l" r="r" t="t"/>
              <a:pathLst>
                <a:path extrusionOk="0" h="27624" w="45367">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3"/>
            <p:cNvSpPr/>
            <p:nvPr/>
          </p:nvSpPr>
          <p:spPr>
            <a:xfrm>
              <a:off x="2194108" y="599047"/>
              <a:ext cx="883524" cy="393451"/>
            </a:xfrm>
            <a:custGeom>
              <a:rect b="b" l="l" r="r" t="t"/>
              <a:pathLst>
                <a:path extrusionOk="0" h="10598" w="25986">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3"/>
            <p:cNvSpPr/>
            <p:nvPr/>
          </p:nvSpPr>
          <p:spPr>
            <a:xfrm>
              <a:off x="5030373" y="667803"/>
              <a:ext cx="342108" cy="81564"/>
            </a:xfrm>
            <a:custGeom>
              <a:rect b="b" l="l" r="r" t="t"/>
              <a:pathLst>
                <a:path extrusionOk="0" h="2197" w="10062">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3"/>
            <p:cNvSpPr/>
            <p:nvPr/>
          </p:nvSpPr>
          <p:spPr>
            <a:xfrm>
              <a:off x="4757555" y="685994"/>
              <a:ext cx="449140" cy="258167"/>
            </a:xfrm>
            <a:custGeom>
              <a:rect b="b" l="l" r="r" t="t"/>
              <a:pathLst>
                <a:path extrusionOk="0" h="6954" w="1321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3"/>
            <p:cNvSpPr/>
            <p:nvPr/>
          </p:nvSpPr>
          <p:spPr>
            <a:xfrm>
              <a:off x="5965039" y="689150"/>
              <a:ext cx="114682" cy="58583"/>
            </a:xfrm>
            <a:custGeom>
              <a:rect b="b" l="l" r="r" t="t"/>
              <a:pathLst>
                <a:path extrusionOk="0" h="1578" w="3373">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3"/>
            <p:cNvSpPr/>
            <p:nvPr/>
          </p:nvSpPr>
          <p:spPr>
            <a:xfrm>
              <a:off x="6761733" y="715212"/>
              <a:ext cx="239292" cy="75549"/>
            </a:xfrm>
            <a:custGeom>
              <a:rect b="b" l="l" r="r" t="t"/>
              <a:pathLst>
                <a:path extrusionOk="0" h="2035" w="7038">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3"/>
            <p:cNvSpPr/>
            <p:nvPr/>
          </p:nvSpPr>
          <p:spPr>
            <a:xfrm>
              <a:off x="5868785" y="875183"/>
              <a:ext cx="410312" cy="295626"/>
            </a:xfrm>
            <a:custGeom>
              <a:rect b="b" l="l" r="r" t="t"/>
              <a:pathLst>
                <a:path extrusionOk="0" h="7963" w="12068">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3"/>
            <p:cNvSpPr/>
            <p:nvPr/>
          </p:nvSpPr>
          <p:spPr>
            <a:xfrm>
              <a:off x="7969489" y="874627"/>
              <a:ext cx="216206" cy="99124"/>
            </a:xfrm>
            <a:custGeom>
              <a:rect b="b" l="l" r="r" t="t"/>
              <a:pathLst>
                <a:path extrusionOk="0" h="2670" w="6359">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3"/>
            <p:cNvSpPr/>
            <p:nvPr/>
          </p:nvSpPr>
          <p:spPr>
            <a:xfrm>
              <a:off x="3924413" y="1260059"/>
              <a:ext cx="287538" cy="157113"/>
            </a:xfrm>
            <a:custGeom>
              <a:rect b="b" l="l" r="r" t="t"/>
              <a:pathLst>
                <a:path extrusionOk="0" h="4232" w="8457">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3"/>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3"/>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3"/>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3"/>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3"/>
            <p:cNvSpPr/>
            <p:nvPr/>
          </p:nvSpPr>
          <p:spPr>
            <a:xfrm>
              <a:off x="8269609" y="2127487"/>
              <a:ext cx="326366" cy="335721"/>
            </a:xfrm>
            <a:custGeom>
              <a:rect b="b" l="l" r="r" t="t"/>
              <a:pathLst>
                <a:path extrusionOk="0" h="9043" w="9599">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3"/>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3"/>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3"/>
            <p:cNvSpPr/>
            <p:nvPr/>
          </p:nvSpPr>
          <p:spPr>
            <a:xfrm>
              <a:off x="2243408" y="2630457"/>
              <a:ext cx="49368" cy="38981"/>
            </a:xfrm>
            <a:custGeom>
              <a:rect b="b" l="l" r="r" t="t"/>
              <a:pathLst>
                <a:path extrusionOk="0" h="1050" w="1452">
                  <a:moveTo>
                    <a:pt x="1" y="1"/>
                  </a:moveTo>
                  <a:lnTo>
                    <a:pt x="1" y="1050"/>
                  </a:lnTo>
                  <a:lnTo>
                    <a:pt x="1451" y="1050"/>
                  </a:lnTo>
                  <a:cubicBezTo>
                    <a:pt x="1389" y="402"/>
                    <a:pt x="927" y="62"/>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3"/>
            <p:cNvSpPr/>
            <p:nvPr/>
          </p:nvSpPr>
          <p:spPr>
            <a:xfrm>
              <a:off x="2324770" y="2631608"/>
              <a:ext cx="59296" cy="49785"/>
            </a:xfrm>
            <a:custGeom>
              <a:rect b="b" l="l" r="r" t="t"/>
              <a:pathLst>
                <a:path extrusionOk="0" h="1341" w="1744">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3"/>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3"/>
            <p:cNvSpPr/>
            <p:nvPr/>
          </p:nvSpPr>
          <p:spPr>
            <a:xfrm>
              <a:off x="2426941" y="2709534"/>
              <a:ext cx="70550" cy="32262"/>
            </a:xfrm>
            <a:custGeom>
              <a:rect b="b" l="l" r="r" t="t"/>
              <a:pathLst>
                <a:path extrusionOk="0" h="869" w="2075">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3"/>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3"/>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3"/>
            <p:cNvSpPr/>
            <p:nvPr/>
          </p:nvSpPr>
          <p:spPr>
            <a:xfrm>
              <a:off x="2229774" y="2808064"/>
              <a:ext cx="92888" cy="40132"/>
            </a:xfrm>
            <a:custGeom>
              <a:rect b="b" l="l" r="r" t="t"/>
              <a:pathLst>
                <a:path extrusionOk="0" h="1081" w="2732">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3"/>
            <p:cNvSpPr/>
            <p:nvPr/>
          </p:nvSpPr>
          <p:spPr>
            <a:xfrm>
              <a:off x="2565560" y="2808064"/>
              <a:ext cx="84932" cy="40912"/>
            </a:xfrm>
            <a:custGeom>
              <a:rect b="b" l="l" r="r" t="t"/>
              <a:pathLst>
                <a:path extrusionOk="0" h="1102" w="2498">
                  <a:moveTo>
                    <a:pt x="0" y="0"/>
                  </a:moveTo>
                  <a:lnTo>
                    <a:pt x="0" y="1080"/>
                  </a:lnTo>
                  <a:cubicBezTo>
                    <a:pt x="251" y="1092"/>
                    <a:pt x="498" y="1101"/>
                    <a:pt x="731" y="1101"/>
                  </a:cubicBezTo>
                  <a:cubicBezTo>
                    <a:pt x="1737" y="1101"/>
                    <a:pt x="2498" y="927"/>
                    <a:pt x="2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3"/>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3"/>
            <p:cNvSpPr/>
            <p:nvPr/>
          </p:nvSpPr>
          <p:spPr>
            <a:xfrm>
              <a:off x="6879272" y="3034898"/>
              <a:ext cx="110194" cy="99272"/>
            </a:xfrm>
            <a:custGeom>
              <a:rect b="b" l="l" r="r" t="t"/>
              <a:pathLst>
                <a:path extrusionOk="0" h="2674" w="3241">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3"/>
            <p:cNvSpPr/>
            <p:nvPr/>
          </p:nvSpPr>
          <p:spPr>
            <a:xfrm>
              <a:off x="7749133" y="3123961"/>
              <a:ext cx="316948" cy="308694"/>
            </a:xfrm>
            <a:custGeom>
              <a:rect b="b" l="l" r="r" t="t"/>
              <a:pathLst>
                <a:path extrusionOk="0" h="8315" w="9322">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3"/>
            <p:cNvSpPr/>
            <p:nvPr/>
          </p:nvSpPr>
          <p:spPr>
            <a:xfrm>
              <a:off x="7350413" y="3143748"/>
              <a:ext cx="314806" cy="289761"/>
            </a:xfrm>
            <a:custGeom>
              <a:rect b="b" l="l" r="r" t="t"/>
              <a:pathLst>
                <a:path extrusionOk="0" h="7805" w="9259">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3"/>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3"/>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rgbClr val="EAA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3"/>
            <p:cNvSpPr/>
            <p:nvPr/>
          </p:nvSpPr>
          <p:spPr>
            <a:xfrm>
              <a:off x="8372426" y="3311034"/>
              <a:ext cx="584494" cy="248181"/>
            </a:xfrm>
            <a:custGeom>
              <a:rect b="b" l="l" r="r" t="t"/>
              <a:pathLst>
                <a:path extrusionOk="0" h="6685" w="17191">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3"/>
            <p:cNvSpPr/>
            <p:nvPr/>
          </p:nvSpPr>
          <p:spPr>
            <a:xfrm>
              <a:off x="7638973" y="3439375"/>
              <a:ext cx="328474" cy="101388"/>
            </a:xfrm>
            <a:custGeom>
              <a:rect b="b" l="l" r="r" t="t"/>
              <a:pathLst>
                <a:path extrusionOk="0" h="2731" w="9661">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3"/>
            <p:cNvSpPr/>
            <p:nvPr/>
          </p:nvSpPr>
          <p:spPr>
            <a:xfrm>
              <a:off x="7811048" y="3577926"/>
              <a:ext cx="1178406" cy="808991"/>
            </a:xfrm>
            <a:custGeom>
              <a:rect b="b" l="l" r="r" t="t"/>
              <a:pathLst>
                <a:path extrusionOk="0" h="21791" w="34659">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3"/>
            <p:cNvSpPr/>
            <p:nvPr/>
          </p:nvSpPr>
          <p:spPr>
            <a:xfrm>
              <a:off x="5783784" y="3607589"/>
              <a:ext cx="246636" cy="414018"/>
            </a:xfrm>
            <a:custGeom>
              <a:rect b="b" l="l" r="r" t="t"/>
              <a:pathLst>
                <a:path extrusionOk="0" h="11152" w="7254">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3"/>
            <p:cNvSpPr/>
            <p:nvPr/>
          </p:nvSpPr>
          <p:spPr>
            <a:xfrm>
              <a:off x="8569695" y="4422151"/>
              <a:ext cx="163744" cy="93110"/>
            </a:xfrm>
            <a:custGeom>
              <a:rect b="b" l="l" r="r" t="t"/>
              <a:pathLst>
                <a:path extrusionOk="0" h="2508" w="4816">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3"/>
            <p:cNvSpPr/>
            <p:nvPr/>
          </p:nvSpPr>
          <p:spPr>
            <a:xfrm>
              <a:off x="4073402" y="2284377"/>
              <a:ext cx="2007360" cy="1993687"/>
            </a:xfrm>
            <a:custGeom>
              <a:rect b="b" l="l" r="r" t="t"/>
              <a:pathLst>
                <a:path extrusionOk="0" h="53702" w="5904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3"/>
            <p:cNvSpPr/>
            <p:nvPr/>
          </p:nvSpPr>
          <p:spPr>
            <a:xfrm>
              <a:off x="4285360" y="834494"/>
              <a:ext cx="5224542" cy="2428458"/>
            </a:xfrm>
            <a:custGeom>
              <a:rect b="b" l="l" r="r" t="t"/>
              <a:pathLst>
                <a:path extrusionOk="0" h="65413" w="153663">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3"/>
            <p:cNvSpPr/>
            <p:nvPr/>
          </p:nvSpPr>
          <p:spPr>
            <a:xfrm>
              <a:off x="4285360" y="1102055"/>
              <a:ext cx="1423954" cy="1223677"/>
            </a:xfrm>
            <a:custGeom>
              <a:rect b="b" l="l" r="r" t="t"/>
              <a:pathLst>
                <a:path extrusionOk="0" h="32961" w="41881">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3"/>
            <p:cNvSpPr/>
            <p:nvPr/>
          </p:nvSpPr>
          <p:spPr>
            <a:xfrm>
              <a:off x="2130085" y="2946689"/>
              <a:ext cx="1383018" cy="1943531"/>
            </a:xfrm>
            <a:custGeom>
              <a:rect b="b" l="l" r="r" t="t"/>
              <a:pathLst>
                <a:path extrusionOk="0" h="52351" w="40677">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3"/>
            <p:cNvSpPr/>
            <p:nvPr/>
          </p:nvSpPr>
          <p:spPr>
            <a:xfrm>
              <a:off x="5" y="852426"/>
              <a:ext cx="3065032" cy="2271902"/>
            </a:xfrm>
            <a:custGeom>
              <a:rect b="b" l="l" r="r" t="t"/>
              <a:pathLst>
                <a:path extrusionOk="0" h="61196" w="90148">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3"/>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3"/>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3"/>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3"/>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3"/>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3"/>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3"/>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3"/>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3"/>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3"/>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3"/>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3"/>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7" name="Google Shape;1857;p53"/>
          <p:cNvSpPr/>
          <p:nvPr/>
        </p:nvSpPr>
        <p:spPr>
          <a:xfrm>
            <a:off x="-1031886" y="21293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3">
            <a:hlinkClick action="ppaction://hlinksldjump" r:id="rId3"/>
          </p:cNvPr>
          <p:cNvSpPr txBox="1"/>
          <p:nvPr/>
        </p:nvSpPr>
        <p:spPr>
          <a:xfrm>
            <a:off x="3054096" y="2496312"/>
            <a:ext cx="1184700" cy="1441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FFFFFF"/>
                </a:solidFill>
                <a:latin typeface="Nunito"/>
                <a:ea typeface="Nunito"/>
                <a:cs typeface="Nunito"/>
                <a:sym typeface="Nunito"/>
              </a:rPr>
              <a:t>South America</a:t>
            </a:r>
            <a:endParaRPr sz="1300">
              <a:solidFill>
                <a:srgbClr val="FFFFFF"/>
              </a:solidFill>
              <a:latin typeface="Nunito"/>
              <a:ea typeface="Nunito"/>
              <a:cs typeface="Nunito"/>
              <a:sym typeface="Nunito"/>
            </a:endParaRPr>
          </a:p>
        </p:txBody>
      </p:sp>
      <p:sp>
        <p:nvSpPr>
          <p:cNvPr id="1859" name="Google Shape;1859;p53">
            <a:hlinkClick action="ppaction://hlinksldjump" r:id="rId4"/>
          </p:cNvPr>
          <p:cNvSpPr txBox="1"/>
          <p:nvPr/>
        </p:nvSpPr>
        <p:spPr>
          <a:xfrm>
            <a:off x="1856525" y="1149508"/>
            <a:ext cx="1184700" cy="144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North America</a:t>
            </a:r>
            <a:endParaRPr sz="1300">
              <a:solidFill>
                <a:srgbClr val="FFFFFF"/>
              </a:solidFill>
              <a:latin typeface="Nunito"/>
              <a:ea typeface="Nunito"/>
              <a:cs typeface="Nunito"/>
              <a:sym typeface="Nunito"/>
            </a:endParaRPr>
          </a:p>
        </p:txBody>
      </p:sp>
      <p:sp>
        <p:nvSpPr>
          <p:cNvPr id="1860" name="Google Shape;1860;p53">
            <a:hlinkClick action="ppaction://hlinksldjump" r:id="rId5"/>
          </p:cNvPr>
          <p:cNvSpPr txBox="1"/>
          <p:nvPr/>
        </p:nvSpPr>
        <p:spPr>
          <a:xfrm>
            <a:off x="4713548" y="1593375"/>
            <a:ext cx="8886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Europe</a:t>
            </a:r>
            <a:endParaRPr sz="1300">
              <a:solidFill>
                <a:srgbClr val="FFFFFF"/>
              </a:solidFill>
              <a:latin typeface="Nunito"/>
              <a:ea typeface="Nunito"/>
              <a:cs typeface="Nunito"/>
              <a:sym typeface="Nunito"/>
            </a:endParaRPr>
          </a:p>
        </p:txBody>
      </p:sp>
      <p:sp>
        <p:nvSpPr>
          <p:cNvPr id="1861" name="Google Shape;1861;p53">
            <a:hlinkClick action="ppaction://hlinksldjump" r:id="rId6"/>
          </p:cNvPr>
          <p:cNvSpPr txBox="1"/>
          <p:nvPr/>
        </p:nvSpPr>
        <p:spPr>
          <a:xfrm>
            <a:off x="5602250" y="1278228"/>
            <a:ext cx="1934100" cy="123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Asia</a:t>
            </a:r>
            <a:endParaRPr sz="1300">
              <a:solidFill>
                <a:srgbClr val="FFFFFF"/>
              </a:solidFill>
              <a:latin typeface="Nunito"/>
              <a:ea typeface="Nunito"/>
              <a:cs typeface="Nunito"/>
              <a:sym typeface="Nunito"/>
            </a:endParaRPr>
          </a:p>
        </p:txBody>
      </p:sp>
      <p:sp>
        <p:nvSpPr>
          <p:cNvPr id="1862" name="Google Shape;1862;p53">
            <a:hlinkClick action="ppaction://hlinksldjump" r:id="rId7"/>
          </p:cNvPr>
          <p:cNvSpPr txBox="1"/>
          <p:nvPr/>
        </p:nvSpPr>
        <p:spPr>
          <a:xfrm>
            <a:off x="4546650" y="2477749"/>
            <a:ext cx="1516800" cy="10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Africa</a:t>
            </a:r>
            <a:endParaRPr sz="1300">
              <a:solidFill>
                <a:srgbClr val="FFFFFF"/>
              </a:solidFill>
              <a:latin typeface="Nunito"/>
              <a:ea typeface="Nunito"/>
              <a:cs typeface="Nunito"/>
              <a:sym typeface="Nunito"/>
            </a:endParaRPr>
          </a:p>
        </p:txBody>
      </p:sp>
      <p:sp>
        <p:nvSpPr>
          <p:cNvPr id="1863" name="Google Shape;1863;p53">
            <a:hlinkClick action="ppaction://hlinksldjump" r:id="rId8"/>
          </p:cNvPr>
          <p:cNvSpPr txBox="1"/>
          <p:nvPr/>
        </p:nvSpPr>
        <p:spPr>
          <a:xfrm>
            <a:off x="7145009" y="3246309"/>
            <a:ext cx="11847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Oceania</a:t>
            </a:r>
            <a:endParaRPr sz="1300">
              <a:solidFill>
                <a:srgbClr val="FFFFFF"/>
              </a:solidFill>
              <a:latin typeface="Nunito"/>
              <a:ea typeface="Nunito"/>
              <a:cs typeface="Nunito"/>
              <a:sym typeface="Nunito"/>
            </a:endParaRPr>
          </a:p>
        </p:txBody>
      </p:sp>
      <p:sp>
        <p:nvSpPr>
          <p:cNvPr id="1864" name="Google Shape;1864;p53"/>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3">
            <a:hlinkClick action="ppaction://hlinksldjump" r:id="rId9"/>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1866" name="Google Shape;1866;p53"/>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3">
            <a:hlinkClick action="ppaction://hlinksldjump" r:id="rId10"/>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868" name="Google Shape;1868;p53"/>
          <p:cNvGrpSpPr/>
          <p:nvPr/>
        </p:nvGrpSpPr>
        <p:grpSpPr>
          <a:xfrm flipH="1">
            <a:off x="70793" y="2582939"/>
            <a:ext cx="2404723" cy="1573327"/>
            <a:chOff x="571725" y="238350"/>
            <a:chExt cx="2630125" cy="1720800"/>
          </a:xfrm>
        </p:grpSpPr>
        <p:sp>
          <p:nvSpPr>
            <p:cNvPr id="1869" name="Google Shape;1869;p53"/>
            <p:cNvSpPr/>
            <p:nvPr/>
          </p:nvSpPr>
          <p:spPr>
            <a:xfrm>
              <a:off x="571725" y="927175"/>
              <a:ext cx="408575" cy="217600"/>
            </a:xfrm>
            <a:custGeom>
              <a:rect b="b" l="l" r="r" t="t"/>
              <a:pathLst>
                <a:path extrusionOk="0" h="8704" w="16343">
                  <a:moveTo>
                    <a:pt x="15623" y="0"/>
                  </a:moveTo>
                  <a:cubicBezTo>
                    <a:pt x="15082" y="0"/>
                    <a:pt x="14333" y="151"/>
                    <a:pt x="13595" y="485"/>
                  </a:cubicBezTo>
                  <a:cubicBezTo>
                    <a:pt x="13337" y="571"/>
                    <a:pt x="13051" y="742"/>
                    <a:pt x="12765" y="857"/>
                  </a:cubicBezTo>
                  <a:cubicBezTo>
                    <a:pt x="11305" y="2917"/>
                    <a:pt x="9359" y="4577"/>
                    <a:pt x="7098" y="5751"/>
                  </a:cubicBezTo>
                  <a:cubicBezTo>
                    <a:pt x="3807" y="7497"/>
                    <a:pt x="0" y="7640"/>
                    <a:pt x="1374" y="8327"/>
                  </a:cubicBezTo>
                  <a:cubicBezTo>
                    <a:pt x="1826" y="8557"/>
                    <a:pt x="2655" y="8704"/>
                    <a:pt x="3689" y="8704"/>
                  </a:cubicBezTo>
                  <a:cubicBezTo>
                    <a:pt x="5736" y="8704"/>
                    <a:pt x="8585" y="8130"/>
                    <a:pt x="10904" y="6495"/>
                  </a:cubicBezTo>
                  <a:cubicBezTo>
                    <a:pt x="13480" y="4720"/>
                    <a:pt x="15455" y="1687"/>
                    <a:pt x="16342" y="170"/>
                  </a:cubicBezTo>
                  <a:cubicBezTo>
                    <a:pt x="16221" y="60"/>
                    <a:pt x="15963" y="0"/>
                    <a:pt x="15623" y="0"/>
                  </a:cubicBezTo>
                  <a:close/>
                </a:path>
              </a:pathLst>
            </a:custGeom>
            <a:solidFill>
              <a:srgbClr val="FDF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3"/>
            <p:cNvSpPr/>
            <p:nvPr/>
          </p:nvSpPr>
          <p:spPr>
            <a:xfrm>
              <a:off x="672600" y="238350"/>
              <a:ext cx="2529250" cy="1720800"/>
            </a:xfrm>
            <a:custGeom>
              <a:rect b="b" l="l" r="r" t="t"/>
              <a:pathLst>
                <a:path extrusionOk="0" h="68832" w="101170">
                  <a:moveTo>
                    <a:pt x="41318" y="1"/>
                  </a:moveTo>
                  <a:cubicBezTo>
                    <a:pt x="40134" y="1"/>
                    <a:pt x="38888" y="193"/>
                    <a:pt x="37492" y="649"/>
                  </a:cubicBezTo>
                  <a:cubicBezTo>
                    <a:pt x="31625" y="2538"/>
                    <a:pt x="30595" y="3082"/>
                    <a:pt x="21522" y="3311"/>
                  </a:cubicBezTo>
                  <a:cubicBezTo>
                    <a:pt x="12450" y="3540"/>
                    <a:pt x="15283" y="5057"/>
                    <a:pt x="10933" y="6974"/>
                  </a:cubicBezTo>
                  <a:cubicBezTo>
                    <a:pt x="6583" y="8863"/>
                    <a:pt x="9560" y="13442"/>
                    <a:pt x="7499" y="16733"/>
                  </a:cubicBezTo>
                  <a:cubicBezTo>
                    <a:pt x="5438" y="20024"/>
                    <a:pt x="1" y="30242"/>
                    <a:pt x="2605" y="41918"/>
                  </a:cubicBezTo>
                  <a:cubicBezTo>
                    <a:pt x="5209" y="53595"/>
                    <a:pt x="5209" y="58632"/>
                    <a:pt x="11906" y="61379"/>
                  </a:cubicBezTo>
                  <a:cubicBezTo>
                    <a:pt x="13264" y="61936"/>
                    <a:pt x="14399" y="62171"/>
                    <a:pt x="15334" y="62171"/>
                  </a:cubicBezTo>
                  <a:cubicBezTo>
                    <a:pt x="19012" y="62171"/>
                    <a:pt x="19595" y="58539"/>
                    <a:pt x="18432" y="56600"/>
                  </a:cubicBezTo>
                  <a:cubicBezTo>
                    <a:pt x="17759" y="55457"/>
                    <a:pt x="16929" y="55104"/>
                    <a:pt x="16170" y="55104"/>
                  </a:cubicBezTo>
                  <a:cubicBezTo>
                    <a:pt x="15312" y="55104"/>
                    <a:pt x="14545" y="55554"/>
                    <a:pt x="14196" y="55827"/>
                  </a:cubicBezTo>
                  <a:cubicBezTo>
                    <a:pt x="13538" y="56371"/>
                    <a:pt x="15083" y="56714"/>
                    <a:pt x="15999" y="58088"/>
                  </a:cubicBezTo>
                  <a:cubicBezTo>
                    <a:pt x="16459" y="58778"/>
                    <a:pt x="16024" y="59179"/>
                    <a:pt x="15252" y="59179"/>
                  </a:cubicBezTo>
                  <a:cubicBezTo>
                    <a:pt x="14486" y="59179"/>
                    <a:pt x="13391" y="58785"/>
                    <a:pt x="12507" y="57888"/>
                  </a:cubicBezTo>
                  <a:cubicBezTo>
                    <a:pt x="10762" y="56113"/>
                    <a:pt x="8358" y="50990"/>
                    <a:pt x="9359" y="44122"/>
                  </a:cubicBezTo>
                  <a:cubicBezTo>
                    <a:pt x="10332" y="37253"/>
                    <a:pt x="9960" y="33476"/>
                    <a:pt x="11763" y="32960"/>
                  </a:cubicBezTo>
                  <a:cubicBezTo>
                    <a:pt x="13147" y="32536"/>
                    <a:pt x="14600" y="30982"/>
                    <a:pt x="15281" y="30982"/>
                  </a:cubicBezTo>
                  <a:cubicBezTo>
                    <a:pt x="15474" y="30982"/>
                    <a:pt x="15605" y="31106"/>
                    <a:pt x="15655" y="31415"/>
                  </a:cubicBezTo>
                  <a:cubicBezTo>
                    <a:pt x="15818" y="32410"/>
                    <a:pt x="15995" y="33506"/>
                    <a:pt x="16902" y="33506"/>
                  </a:cubicBezTo>
                  <a:cubicBezTo>
                    <a:pt x="17274" y="33506"/>
                    <a:pt x="17767" y="33323"/>
                    <a:pt x="18432" y="32874"/>
                  </a:cubicBezTo>
                  <a:cubicBezTo>
                    <a:pt x="20313" y="31581"/>
                    <a:pt x="20185" y="29998"/>
                    <a:pt x="20761" y="29998"/>
                  </a:cubicBezTo>
                  <a:cubicBezTo>
                    <a:pt x="20887" y="29998"/>
                    <a:pt x="21045" y="30073"/>
                    <a:pt x="21265" y="30242"/>
                  </a:cubicBezTo>
                  <a:cubicBezTo>
                    <a:pt x="21459" y="30391"/>
                    <a:pt x="21607" y="30453"/>
                    <a:pt x="21731" y="30453"/>
                  </a:cubicBezTo>
                  <a:cubicBezTo>
                    <a:pt x="22394" y="30453"/>
                    <a:pt x="22381" y="28667"/>
                    <a:pt x="25128" y="28667"/>
                  </a:cubicBezTo>
                  <a:cubicBezTo>
                    <a:pt x="27653" y="28667"/>
                    <a:pt x="28852" y="27273"/>
                    <a:pt x="29610" y="27273"/>
                  </a:cubicBezTo>
                  <a:cubicBezTo>
                    <a:pt x="29824" y="27273"/>
                    <a:pt x="30002" y="27383"/>
                    <a:pt x="30165" y="27666"/>
                  </a:cubicBezTo>
                  <a:cubicBezTo>
                    <a:pt x="30910" y="28982"/>
                    <a:pt x="32112" y="31358"/>
                    <a:pt x="31711" y="36652"/>
                  </a:cubicBezTo>
                  <a:cubicBezTo>
                    <a:pt x="31310" y="41947"/>
                    <a:pt x="32741" y="52278"/>
                    <a:pt x="33771" y="55226"/>
                  </a:cubicBezTo>
                  <a:cubicBezTo>
                    <a:pt x="34802" y="58145"/>
                    <a:pt x="35861" y="61809"/>
                    <a:pt x="33571" y="63583"/>
                  </a:cubicBezTo>
                  <a:cubicBezTo>
                    <a:pt x="31282" y="65329"/>
                    <a:pt x="31138" y="65644"/>
                    <a:pt x="31138" y="66846"/>
                  </a:cubicBezTo>
                  <a:cubicBezTo>
                    <a:pt x="31138" y="68076"/>
                    <a:pt x="33800" y="68534"/>
                    <a:pt x="35260" y="68534"/>
                  </a:cubicBezTo>
                  <a:cubicBezTo>
                    <a:pt x="36233" y="68534"/>
                    <a:pt x="38452" y="68699"/>
                    <a:pt x="40248" y="68699"/>
                  </a:cubicBezTo>
                  <a:cubicBezTo>
                    <a:pt x="41146" y="68699"/>
                    <a:pt x="41937" y="68658"/>
                    <a:pt x="42414" y="68534"/>
                  </a:cubicBezTo>
                  <a:cubicBezTo>
                    <a:pt x="42627" y="68479"/>
                    <a:pt x="42831" y="68457"/>
                    <a:pt x="43027" y="68457"/>
                  </a:cubicBezTo>
                  <a:cubicBezTo>
                    <a:pt x="43756" y="68457"/>
                    <a:pt x="44394" y="68755"/>
                    <a:pt x="45090" y="68755"/>
                  </a:cubicBezTo>
                  <a:cubicBezTo>
                    <a:pt x="45470" y="68755"/>
                    <a:pt x="45868" y="68666"/>
                    <a:pt x="46307" y="68391"/>
                  </a:cubicBezTo>
                  <a:cubicBezTo>
                    <a:pt x="47766" y="67475"/>
                    <a:pt x="48224" y="67475"/>
                    <a:pt x="47308" y="65701"/>
                  </a:cubicBezTo>
                  <a:cubicBezTo>
                    <a:pt x="46393" y="63955"/>
                    <a:pt x="45391" y="53194"/>
                    <a:pt x="47079" y="49159"/>
                  </a:cubicBezTo>
                  <a:cubicBezTo>
                    <a:pt x="48739" y="45124"/>
                    <a:pt x="49140" y="43292"/>
                    <a:pt x="49999" y="42748"/>
                  </a:cubicBezTo>
                  <a:cubicBezTo>
                    <a:pt x="50226" y="42611"/>
                    <a:pt x="50488" y="42537"/>
                    <a:pt x="50812" y="42537"/>
                  </a:cubicBezTo>
                  <a:cubicBezTo>
                    <a:pt x="51708" y="42537"/>
                    <a:pt x="53076" y="43106"/>
                    <a:pt x="55493" y="44494"/>
                  </a:cubicBezTo>
                  <a:cubicBezTo>
                    <a:pt x="58644" y="46329"/>
                    <a:pt x="60876" y="47247"/>
                    <a:pt x="63471" y="47247"/>
                  </a:cubicBezTo>
                  <a:cubicBezTo>
                    <a:pt x="63587" y="47247"/>
                    <a:pt x="63704" y="47245"/>
                    <a:pt x="63822" y="47241"/>
                  </a:cubicBezTo>
                  <a:cubicBezTo>
                    <a:pt x="65311" y="47210"/>
                    <a:pt x="65917" y="46994"/>
                    <a:pt x="66356" y="46994"/>
                  </a:cubicBezTo>
                  <a:cubicBezTo>
                    <a:pt x="66727" y="46994"/>
                    <a:pt x="66978" y="47149"/>
                    <a:pt x="67542" y="47699"/>
                  </a:cubicBezTo>
                  <a:cubicBezTo>
                    <a:pt x="68773" y="48930"/>
                    <a:pt x="70375" y="48701"/>
                    <a:pt x="69975" y="50218"/>
                  </a:cubicBezTo>
                  <a:cubicBezTo>
                    <a:pt x="69603" y="51735"/>
                    <a:pt x="68916" y="55083"/>
                    <a:pt x="68601" y="57229"/>
                  </a:cubicBezTo>
                  <a:cubicBezTo>
                    <a:pt x="68315" y="59376"/>
                    <a:pt x="68687" y="59433"/>
                    <a:pt x="67456" y="60463"/>
                  </a:cubicBezTo>
                  <a:cubicBezTo>
                    <a:pt x="66254" y="61465"/>
                    <a:pt x="64280" y="63039"/>
                    <a:pt x="64022" y="63726"/>
                  </a:cubicBezTo>
                  <a:cubicBezTo>
                    <a:pt x="63793" y="64413"/>
                    <a:pt x="63278" y="65100"/>
                    <a:pt x="64881" y="65872"/>
                  </a:cubicBezTo>
                  <a:cubicBezTo>
                    <a:pt x="66028" y="66426"/>
                    <a:pt x="69198" y="67243"/>
                    <a:pt x="71663" y="67243"/>
                  </a:cubicBezTo>
                  <a:cubicBezTo>
                    <a:pt x="72642" y="67243"/>
                    <a:pt x="73510" y="67114"/>
                    <a:pt x="74096" y="66788"/>
                  </a:cubicBezTo>
                  <a:cubicBezTo>
                    <a:pt x="76156" y="65644"/>
                    <a:pt x="75928" y="64728"/>
                    <a:pt x="75928" y="63583"/>
                  </a:cubicBezTo>
                  <a:cubicBezTo>
                    <a:pt x="75928" y="62410"/>
                    <a:pt x="76843" y="61580"/>
                    <a:pt x="76700" y="59748"/>
                  </a:cubicBezTo>
                  <a:cubicBezTo>
                    <a:pt x="76557" y="57916"/>
                    <a:pt x="76385" y="54654"/>
                    <a:pt x="76843" y="52736"/>
                  </a:cubicBezTo>
                  <a:cubicBezTo>
                    <a:pt x="77293" y="50855"/>
                    <a:pt x="77384" y="48698"/>
                    <a:pt x="80062" y="48698"/>
                  </a:cubicBezTo>
                  <a:cubicBezTo>
                    <a:pt x="80114" y="48698"/>
                    <a:pt x="80167" y="48699"/>
                    <a:pt x="80220" y="48701"/>
                  </a:cubicBezTo>
                  <a:cubicBezTo>
                    <a:pt x="80459" y="48706"/>
                    <a:pt x="80685" y="48708"/>
                    <a:pt x="80900" y="48708"/>
                  </a:cubicBezTo>
                  <a:cubicBezTo>
                    <a:pt x="81468" y="48708"/>
                    <a:pt x="81955" y="48695"/>
                    <a:pt x="82370" y="48695"/>
                  </a:cubicBezTo>
                  <a:cubicBezTo>
                    <a:pt x="83641" y="48695"/>
                    <a:pt x="84223" y="48812"/>
                    <a:pt x="84342" y="49760"/>
                  </a:cubicBezTo>
                  <a:cubicBezTo>
                    <a:pt x="84485" y="51134"/>
                    <a:pt x="85086" y="54654"/>
                    <a:pt x="83884" y="58632"/>
                  </a:cubicBezTo>
                  <a:cubicBezTo>
                    <a:pt x="82653" y="62581"/>
                    <a:pt x="83941" y="62524"/>
                    <a:pt x="81966" y="63869"/>
                  </a:cubicBezTo>
                  <a:cubicBezTo>
                    <a:pt x="79991" y="65243"/>
                    <a:pt x="79763" y="66473"/>
                    <a:pt x="79763" y="67017"/>
                  </a:cubicBezTo>
                  <a:cubicBezTo>
                    <a:pt x="79763" y="67532"/>
                    <a:pt x="80965" y="68505"/>
                    <a:pt x="85172" y="68763"/>
                  </a:cubicBezTo>
                  <a:cubicBezTo>
                    <a:pt x="86036" y="68810"/>
                    <a:pt x="86796" y="68832"/>
                    <a:pt x="87460" y="68832"/>
                  </a:cubicBezTo>
                  <a:cubicBezTo>
                    <a:pt x="90025" y="68832"/>
                    <a:pt x="91160" y="68508"/>
                    <a:pt x="91411" y="68076"/>
                  </a:cubicBezTo>
                  <a:cubicBezTo>
                    <a:pt x="92698" y="65872"/>
                    <a:pt x="92927" y="65329"/>
                    <a:pt x="92097" y="63869"/>
                  </a:cubicBezTo>
                  <a:cubicBezTo>
                    <a:pt x="91267" y="62438"/>
                    <a:pt x="89350" y="54797"/>
                    <a:pt x="91411" y="51162"/>
                  </a:cubicBezTo>
                  <a:cubicBezTo>
                    <a:pt x="93471" y="47499"/>
                    <a:pt x="94530" y="47585"/>
                    <a:pt x="94988" y="44980"/>
                  </a:cubicBezTo>
                  <a:cubicBezTo>
                    <a:pt x="95446" y="42376"/>
                    <a:pt x="101170" y="31472"/>
                    <a:pt x="99510" y="24890"/>
                  </a:cubicBezTo>
                  <a:cubicBezTo>
                    <a:pt x="97821" y="18336"/>
                    <a:pt x="96591" y="6659"/>
                    <a:pt x="80650" y="3540"/>
                  </a:cubicBezTo>
                  <a:cubicBezTo>
                    <a:pt x="76770" y="2781"/>
                    <a:pt x="73609" y="2513"/>
                    <a:pt x="70943" y="2513"/>
                  </a:cubicBezTo>
                  <a:cubicBezTo>
                    <a:pt x="64575" y="2513"/>
                    <a:pt x="61033" y="4040"/>
                    <a:pt x="57268" y="4040"/>
                  </a:cubicBezTo>
                  <a:cubicBezTo>
                    <a:pt x="56133" y="4040"/>
                    <a:pt x="54978" y="3901"/>
                    <a:pt x="53719" y="3540"/>
                  </a:cubicBezTo>
                  <a:cubicBezTo>
                    <a:pt x="48267" y="1970"/>
                    <a:pt x="45108" y="1"/>
                    <a:pt x="41318"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3"/>
            <p:cNvSpPr/>
            <p:nvPr/>
          </p:nvSpPr>
          <p:spPr>
            <a:xfrm>
              <a:off x="1193475" y="289800"/>
              <a:ext cx="701900" cy="704375"/>
            </a:xfrm>
            <a:custGeom>
              <a:rect b="b" l="l" r="r" t="t"/>
              <a:pathLst>
                <a:path extrusionOk="0" h="28175" w="28076">
                  <a:moveTo>
                    <a:pt x="14968" y="0"/>
                  </a:moveTo>
                  <a:cubicBezTo>
                    <a:pt x="9894" y="0"/>
                    <a:pt x="6243" y="3858"/>
                    <a:pt x="3349" y="8493"/>
                  </a:cubicBezTo>
                  <a:cubicBezTo>
                    <a:pt x="1" y="13903"/>
                    <a:pt x="3578" y="18195"/>
                    <a:pt x="5352" y="23290"/>
                  </a:cubicBezTo>
                  <a:cubicBezTo>
                    <a:pt x="6475" y="26584"/>
                    <a:pt x="6343" y="28174"/>
                    <a:pt x="6631" y="28174"/>
                  </a:cubicBezTo>
                  <a:cubicBezTo>
                    <a:pt x="6791" y="28174"/>
                    <a:pt x="7080" y="27684"/>
                    <a:pt x="7785" y="26724"/>
                  </a:cubicBezTo>
                  <a:cubicBezTo>
                    <a:pt x="9760" y="24062"/>
                    <a:pt x="8357" y="25322"/>
                    <a:pt x="15569" y="22918"/>
                  </a:cubicBezTo>
                  <a:cubicBezTo>
                    <a:pt x="22781" y="20514"/>
                    <a:pt x="22581" y="17594"/>
                    <a:pt x="25329" y="12844"/>
                  </a:cubicBezTo>
                  <a:cubicBezTo>
                    <a:pt x="28076" y="8121"/>
                    <a:pt x="25615" y="2312"/>
                    <a:pt x="17630" y="337"/>
                  </a:cubicBezTo>
                  <a:cubicBezTo>
                    <a:pt x="16701" y="108"/>
                    <a:pt x="15814" y="0"/>
                    <a:pt x="14968" y="0"/>
                  </a:cubicBezTo>
                  <a:close/>
                </a:path>
              </a:pathLst>
            </a:custGeom>
            <a:solidFill>
              <a:srgbClr val="BFB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3"/>
            <p:cNvSpPr/>
            <p:nvPr/>
          </p:nvSpPr>
          <p:spPr>
            <a:xfrm>
              <a:off x="850375" y="795400"/>
              <a:ext cx="207900" cy="263700"/>
            </a:xfrm>
            <a:custGeom>
              <a:rect b="b" l="l" r="r" t="t"/>
              <a:pathLst>
                <a:path extrusionOk="0" h="10548" w="8316">
                  <a:moveTo>
                    <a:pt x="7092" y="0"/>
                  </a:moveTo>
                  <a:cubicBezTo>
                    <a:pt x="6102" y="0"/>
                    <a:pt x="4404" y="1463"/>
                    <a:pt x="3508" y="3753"/>
                  </a:cubicBezTo>
                  <a:cubicBezTo>
                    <a:pt x="2077" y="7387"/>
                    <a:pt x="1905" y="8561"/>
                    <a:pt x="531" y="9934"/>
                  </a:cubicBezTo>
                  <a:cubicBezTo>
                    <a:pt x="83" y="10382"/>
                    <a:pt x="0" y="10547"/>
                    <a:pt x="135" y="10547"/>
                  </a:cubicBezTo>
                  <a:cubicBezTo>
                    <a:pt x="413" y="10547"/>
                    <a:pt x="1619" y="9843"/>
                    <a:pt x="2449" y="9476"/>
                  </a:cubicBezTo>
                  <a:cubicBezTo>
                    <a:pt x="3185" y="9161"/>
                    <a:pt x="3932" y="9006"/>
                    <a:pt x="4472" y="9006"/>
                  </a:cubicBezTo>
                  <a:cubicBezTo>
                    <a:pt x="4815" y="9006"/>
                    <a:pt x="5074" y="9068"/>
                    <a:pt x="5196" y="9190"/>
                  </a:cubicBezTo>
                  <a:cubicBezTo>
                    <a:pt x="5250" y="9250"/>
                    <a:pt x="5363" y="9284"/>
                    <a:pt x="5513" y="9284"/>
                  </a:cubicBezTo>
                  <a:cubicBezTo>
                    <a:pt x="6156" y="9284"/>
                    <a:pt x="7486" y="8660"/>
                    <a:pt x="7858" y="6758"/>
                  </a:cubicBezTo>
                  <a:cubicBezTo>
                    <a:pt x="8316" y="4382"/>
                    <a:pt x="7715" y="3609"/>
                    <a:pt x="7858" y="1177"/>
                  </a:cubicBezTo>
                  <a:cubicBezTo>
                    <a:pt x="7905" y="366"/>
                    <a:pt x="7587" y="0"/>
                    <a:pt x="7092" y="0"/>
                  </a:cubicBezTo>
                  <a:close/>
                </a:path>
              </a:pathLst>
            </a:custGeom>
            <a:solidFill>
              <a:srgbClr val="AD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3"/>
            <p:cNvSpPr/>
            <p:nvPr/>
          </p:nvSpPr>
          <p:spPr>
            <a:xfrm>
              <a:off x="571725" y="1020575"/>
              <a:ext cx="408575" cy="217950"/>
            </a:xfrm>
            <a:custGeom>
              <a:rect b="b" l="l" r="r" t="t"/>
              <a:pathLst>
                <a:path extrusionOk="0" h="8718" w="16343">
                  <a:moveTo>
                    <a:pt x="15632" y="1"/>
                  </a:moveTo>
                  <a:cubicBezTo>
                    <a:pt x="15090" y="1"/>
                    <a:pt x="14337" y="162"/>
                    <a:pt x="13595" y="498"/>
                  </a:cubicBezTo>
                  <a:cubicBezTo>
                    <a:pt x="13337" y="584"/>
                    <a:pt x="13051" y="727"/>
                    <a:pt x="12765" y="870"/>
                  </a:cubicBezTo>
                  <a:cubicBezTo>
                    <a:pt x="11276" y="2931"/>
                    <a:pt x="9359" y="4591"/>
                    <a:pt x="7098" y="5735"/>
                  </a:cubicBezTo>
                  <a:cubicBezTo>
                    <a:pt x="3807" y="7481"/>
                    <a:pt x="0" y="7653"/>
                    <a:pt x="1374" y="8340"/>
                  </a:cubicBezTo>
                  <a:cubicBezTo>
                    <a:pt x="1826" y="8570"/>
                    <a:pt x="2655" y="8717"/>
                    <a:pt x="3689" y="8717"/>
                  </a:cubicBezTo>
                  <a:cubicBezTo>
                    <a:pt x="5736" y="8717"/>
                    <a:pt x="8585" y="8143"/>
                    <a:pt x="10904" y="6508"/>
                  </a:cubicBezTo>
                  <a:cubicBezTo>
                    <a:pt x="13480" y="4705"/>
                    <a:pt x="15455" y="1700"/>
                    <a:pt x="16342" y="183"/>
                  </a:cubicBezTo>
                  <a:cubicBezTo>
                    <a:pt x="16222" y="63"/>
                    <a:pt x="15967" y="1"/>
                    <a:pt x="15632" y="1"/>
                  </a:cubicBezTo>
                  <a:close/>
                </a:path>
              </a:pathLst>
            </a:custGeom>
            <a:solidFill>
              <a:srgbClr val="FDF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3"/>
            <p:cNvSpPr/>
            <p:nvPr/>
          </p:nvSpPr>
          <p:spPr>
            <a:xfrm>
              <a:off x="1446750" y="943575"/>
              <a:ext cx="224700" cy="1010275"/>
            </a:xfrm>
            <a:custGeom>
              <a:rect b="b" l="l" r="r" t="t"/>
              <a:pathLst>
                <a:path extrusionOk="0" h="40411" w="8988">
                  <a:moveTo>
                    <a:pt x="455" y="0"/>
                  </a:moveTo>
                  <a:cubicBezTo>
                    <a:pt x="223" y="0"/>
                    <a:pt x="71" y="365"/>
                    <a:pt x="1" y="1203"/>
                  </a:cubicBezTo>
                  <a:cubicBezTo>
                    <a:pt x="545" y="2662"/>
                    <a:pt x="1002" y="4894"/>
                    <a:pt x="745" y="8443"/>
                  </a:cubicBezTo>
                  <a:cubicBezTo>
                    <a:pt x="373" y="13738"/>
                    <a:pt x="1775" y="24069"/>
                    <a:pt x="2805" y="27017"/>
                  </a:cubicBezTo>
                  <a:cubicBezTo>
                    <a:pt x="3836" y="29936"/>
                    <a:pt x="4895" y="33600"/>
                    <a:pt x="2605" y="35374"/>
                  </a:cubicBezTo>
                  <a:cubicBezTo>
                    <a:pt x="316" y="37120"/>
                    <a:pt x="172" y="37435"/>
                    <a:pt x="172" y="38637"/>
                  </a:cubicBezTo>
                  <a:cubicBezTo>
                    <a:pt x="172" y="39867"/>
                    <a:pt x="2834" y="40325"/>
                    <a:pt x="4294" y="40325"/>
                  </a:cubicBezTo>
                  <a:cubicBezTo>
                    <a:pt x="4752" y="40325"/>
                    <a:pt x="5496" y="40354"/>
                    <a:pt x="6354" y="40411"/>
                  </a:cubicBezTo>
                  <a:cubicBezTo>
                    <a:pt x="5124" y="39924"/>
                    <a:pt x="6240" y="38379"/>
                    <a:pt x="7613" y="36461"/>
                  </a:cubicBezTo>
                  <a:cubicBezTo>
                    <a:pt x="8987" y="34544"/>
                    <a:pt x="8272" y="31568"/>
                    <a:pt x="6726" y="23354"/>
                  </a:cubicBezTo>
                  <a:cubicBezTo>
                    <a:pt x="5181" y="15112"/>
                    <a:pt x="7728" y="12250"/>
                    <a:pt x="4837" y="7213"/>
                  </a:cubicBezTo>
                  <a:cubicBezTo>
                    <a:pt x="2636" y="3436"/>
                    <a:pt x="1167" y="0"/>
                    <a:pt x="455" y="0"/>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3"/>
            <p:cNvSpPr/>
            <p:nvPr/>
          </p:nvSpPr>
          <p:spPr>
            <a:xfrm>
              <a:off x="2253825" y="1455725"/>
              <a:ext cx="411425" cy="464425"/>
            </a:xfrm>
            <a:custGeom>
              <a:rect b="b" l="l" r="r" t="t"/>
              <a:pathLst>
                <a:path extrusionOk="0" h="18577" w="16457">
                  <a:moveTo>
                    <a:pt x="15938" y="0"/>
                  </a:moveTo>
                  <a:cubicBezTo>
                    <a:pt x="13301" y="0"/>
                    <a:pt x="10321" y="408"/>
                    <a:pt x="8198" y="408"/>
                  </a:cubicBezTo>
                  <a:cubicBezTo>
                    <a:pt x="7290" y="408"/>
                    <a:pt x="6539" y="333"/>
                    <a:pt x="6039" y="120"/>
                  </a:cubicBezTo>
                  <a:lnTo>
                    <a:pt x="6039" y="120"/>
                  </a:lnTo>
                  <a:cubicBezTo>
                    <a:pt x="6583" y="407"/>
                    <a:pt x="6926" y="721"/>
                    <a:pt x="6726" y="1523"/>
                  </a:cubicBezTo>
                  <a:cubicBezTo>
                    <a:pt x="6354" y="3040"/>
                    <a:pt x="5638" y="6417"/>
                    <a:pt x="5352" y="8563"/>
                  </a:cubicBezTo>
                  <a:cubicBezTo>
                    <a:pt x="5037" y="10681"/>
                    <a:pt x="5438" y="10767"/>
                    <a:pt x="4207" y="11768"/>
                  </a:cubicBezTo>
                  <a:cubicBezTo>
                    <a:pt x="2977" y="12770"/>
                    <a:pt x="1002" y="14373"/>
                    <a:pt x="773" y="15060"/>
                  </a:cubicBezTo>
                  <a:cubicBezTo>
                    <a:pt x="544" y="15747"/>
                    <a:pt x="0" y="16433"/>
                    <a:pt x="1603" y="17206"/>
                  </a:cubicBezTo>
                  <a:cubicBezTo>
                    <a:pt x="2750" y="17759"/>
                    <a:pt x="5935" y="18576"/>
                    <a:pt x="8409" y="18576"/>
                  </a:cubicBezTo>
                  <a:cubicBezTo>
                    <a:pt x="9391" y="18576"/>
                    <a:pt x="10261" y="18447"/>
                    <a:pt x="10847" y="18122"/>
                  </a:cubicBezTo>
                  <a:cubicBezTo>
                    <a:pt x="12907" y="16977"/>
                    <a:pt x="12679" y="16061"/>
                    <a:pt x="12679" y="14888"/>
                  </a:cubicBezTo>
                  <a:cubicBezTo>
                    <a:pt x="12679" y="13743"/>
                    <a:pt x="13594" y="12913"/>
                    <a:pt x="13423" y="11082"/>
                  </a:cubicBezTo>
                  <a:cubicBezTo>
                    <a:pt x="13280" y="9250"/>
                    <a:pt x="13136" y="5959"/>
                    <a:pt x="13594" y="4070"/>
                  </a:cubicBezTo>
                  <a:cubicBezTo>
                    <a:pt x="14024" y="2267"/>
                    <a:pt x="14109" y="206"/>
                    <a:pt x="16456" y="35"/>
                  </a:cubicBezTo>
                  <a:lnTo>
                    <a:pt x="16456" y="6"/>
                  </a:lnTo>
                  <a:cubicBezTo>
                    <a:pt x="16285" y="2"/>
                    <a:pt x="16112" y="0"/>
                    <a:pt x="15938" y="0"/>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3"/>
            <p:cNvSpPr/>
            <p:nvPr/>
          </p:nvSpPr>
          <p:spPr>
            <a:xfrm>
              <a:off x="3166775" y="907800"/>
              <a:ext cx="25" cy="25"/>
            </a:xfrm>
            <a:custGeom>
              <a:rect b="b" l="l" r="r" t="t"/>
              <a:pathLst>
                <a:path extrusionOk="0" h="1" w="1">
                  <a:moveTo>
                    <a:pt x="0" y="1"/>
                  </a:move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3"/>
            <p:cNvSpPr/>
            <p:nvPr/>
          </p:nvSpPr>
          <p:spPr>
            <a:xfrm>
              <a:off x="3046625" y="935700"/>
              <a:ext cx="123750" cy="795425"/>
            </a:xfrm>
            <a:custGeom>
              <a:rect b="b" l="l" r="r" t="t"/>
              <a:pathLst>
                <a:path extrusionOk="0" h="31817" w="4950">
                  <a:moveTo>
                    <a:pt x="4835" y="1"/>
                  </a:moveTo>
                  <a:cubicBezTo>
                    <a:pt x="4778" y="2576"/>
                    <a:pt x="4091" y="5467"/>
                    <a:pt x="3204" y="8129"/>
                  </a:cubicBezTo>
                  <a:cubicBezTo>
                    <a:pt x="3204" y="8129"/>
                    <a:pt x="3433" y="20864"/>
                    <a:pt x="1715" y="24814"/>
                  </a:cubicBezTo>
                  <a:cubicBezTo>
                    <a:pt x="355" y="27965"/>
                    <a:pt x="1" y="31816"/>
                    <a:pt x="822" y="31816"/>
                  </a:cubicBezTo>
                  <a:cubicBezTo>
                    <a:pt x="1038" y="31816"/>
                    <a:pt x="1335" y="31551"/>
                    <a:pt x="1715" y="30938"/>
                  </a:cubicBezTo>
                  <a:cubicBezTo>
                    <a:pt x="3547" y="27962"/>
                    <a:pt x="3862" y="30108"/>
                    <a:pt x="3547" y="26846"/>
                  </a:cubicBezTo>
                  <a:cubicBezTo>
                    <a:pt x="3232" y="23612"/>
                    <a:pt x="3433" y="20750"/>
                    <a:pt x="3547" y="17401"/>
                  </a:cubicBezTo>
                  <a:cubicBezTo>
                    <a:pt x="3633" y="14167"/>
                    <a:pt x="4949" y="8358"/>
                    <a:pt x="4835" y="1"/>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3"/>
            <p:cNvSpPr/>
            <p:nvPr/>
          </p:nvSpPr>
          <p:spPr>
            <a:xfrm>
              <a:off x="997425" y="633025"/>
              <a:ext cx="32950" cy="81650"/>
            </a:xfrm>
            <a:custGeom>
              <a:rect b="b" l="l" r="r" t="t"/>
              <a:pathLst>
                <a:path extrusionOk="0" h="3266" w="1318">
                  <a:moveTo>
                    <a:pt x="869" y="1"/>
                  </a:moveTo>
                  <a:cubicBezTo>
                    <a:pt x="560" y="1"/>
                    <a:pt x="228" y="679"/>
                    <a:pt x="115" y="1576"/>
                  </a:cubicBezTo>
                  <a:cubicBezTo>
                    <a:pt x="1" y="2463"/>
                    <a:pt x="173" y="3236"/>
                    <a:pt x="487" y="3264"/>
                  </a:cubicBezTo>
                  <a:cubicBezTo>
                    <a:pt x="494" y="3265"/>
                    <a:pt x="500" y="3265"/>
                    <a:pt x="506" y="3265"/>
                  </a:cubicBezTo>
                  <a:cubicBezTo>
                    <a:pt x="815" y="3265"/>
                    <a:pt x="1119" y="2588"/>
                    <a:pt x="1232" y="1690"/>
                  </a:cubicBezTo>
                  <a:cubicBezTo>
                    <a:pt x="1317" y="803"/>
                    <a:pt x="1174" y="30"/>
                    <a:pt x="888" y="2"/>
                  </a:cubicBezTo>
                  <a:cubicBezTo>
                    <a:pt x="882" y="1"/>
                    <a:pt x="875" y="1"/>
                    <a:pt x="8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9" name="Google Shape;1879;p53"/>
          <p:cNvSpPr txBox="1"/>
          <p:nvPr>
            <p:ph type="title"/>
          </p:nvPr>
        </p:nvSpPr>
        <p:spPr>
          <a:xfrm>
            <a:off x="727650" y="4177844"/>
            <a:ext cx="1934100" cy="59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Elephant</a:t>
            </a:r>
            <a:endParaRPr/>
          </a:p>
        </p:txBody>
      </p:sp>
      <p:sp>
        <p:nvSpPr>
          <p:cNvPr id="1880" name="Google Shape;1880;p53"/>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1" name="Google Shape;1881;p53"/>
          <p:cNvGrpSpPr/>
          <p:nvPr/>
        </p:nvGrpSpPr>
        <p:grpSpPr>
          <a:xfrm>
            <a:off x="153671" y="90047"/>
            <a:ext cx="493797" cy="446228"/>
            <a:chOff x="2679436" y="3270400"/>
            <a:chExt cx="752625" cy="689795"/>
          </a:xfrm>
        </p:grpSpPr>
        <p:sp>
          <p:nvSpPr>
            <p:cNvPr id="1882" name="Google Shape;1882;p53"/>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3"/>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3"/>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3"/>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 name="Google Shape;1886;p53">
            <a:hlinkClick action="ppaction://hlinksldjump" r:id="rId11"/>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5" name="Shape 895"/>
        <p:cNvGrpSpPr/>
        <p:nvPr/>
      </p:nvGrpSpPr>
      <p:grpSpPr>
        <a:xfrm>
          <a:off x="0" y="0"/>
          <a:ext cx="0" cy="0"/>
          <a:chOff x="0" y="0"/>
          <a:chExt cx="0" cy="0"/>
        </a:xfrm>
      </p:grpSpPr>
      <p:sp>
        <p:nvSpPr>
          <p:cNvPr id="896" name="Google Shape;896;p3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897" name="Google Shape;897;p36"/>
          <p:cNvSpPr txBox="1"/>
          <p:nvPr>
            <p:ph idx="1" type="subTitle"/>
          </p:nvPr>
        </p:nvSpPr>
        <p:spPr>
          <a:xfrm flipH="1">
            <a:off x="713225" y="1227525"/>
            <a:ext cx="7717500" cy="337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accent6"/>
                </a:solidFill>
              </a:rPr>
              <a:t>Here’s what you’ll find in this </a:t>
            </a:r>
            <a:r>
              <a:rPr b="1" lang="en" sz="1100">
                <a:solidFill>
                  <a:schemeClr val="dk2"/>
                </a:solidFill>
                <a:uFill>
                  <a:noFill/>
                </a:uFill>
                <a:hlinkClick r:id="rId3">
                  <a:extLst>
                    <a:ext uri="{A12FA001-AC4F-418D-AE19-62706E023703}">
                      <ahyp:hlinkClr val="tx"/>
                    </a:ext>
                  </a:extLst>
                </a:hlinkClick>
              </a:rPr>
              <a:t>Slidesgo</a:t>
            </a:r>
            <a:r>
              <a:rPr b="1" lang="en" sz="1100">
                <a:solidFill>
                  <a:schemeClr val="accent6"/>
                </a:solidFill>
              </a:rPr>
              <a:t> </a:t>
            </a:r>
            <a:r>
              <a:rPr lang="en" sz="1100">
                <a:solidFill>
                  <a:schemeClr val="accent6"/>
                </a:solidFill>
              </a:rPr>
              <a:t>template: </a:t>
            </a:r>
            <a:endParaRPr sz="1100">
              <a:solidFill>
                <a:schemeClr val="accent6"/>
              </a:solidFill>
            </a:endParaRPr>
          </a:p>
          <a:p>
            <a:pPr indent="-298450" lvl="0" marL="457200" rtl="0" algn="l">
              <a:spcBef>
                <a:spcPts val="1600"/>
              </a:spcBef>
              <a:spcAft>
                <a:spcPts val="0"/>
              </a:spcAft>
              <a:buClr>
                <a:schemeClr val="accent6"/>
              </a:buClr>
              <a:buSzPts val="1100"/>
              <a:buAutoNum type="arabicPeriod"/>
            </a:pPr>
            <a:r>
              <a:rPr lang="en" sz="1100">
                <a:solidFill>
                  <a:schemeClr val="accent6"/>
                </a:solidFill>
              </a:rPr>
              <a:t>A slide structure based on a </a:t>
            </a:r>
            <a:r>
              <a:rPr lang="en"/>
              <a:t>m</a:t>
            </a:r>
            <a:r>
              <a:rPr lang="en" sz="1100"/>
              <a:t>ulti-</a:t>
            </a:r>
            <a:r>
              <a:rPr lang="en"/>
              <a:t>p</a:t>
            </a:r>
            <a:r>
              <a:rPr lang="en" sz="1100"/>
              <a:t>urpose</a:t>
            </a:r>
            <a:r>
              <a:rPr lang="en" sz="1100">
                <a:solidFill>
                  <a:schemeClr val="accent6"/>
                </a:solidFill>
              </a:rPr>
              <a:t> </a:t>
            </a:r>
            <a:r>
              <a:rPr lang="en"/>
              <a:t>p</a:t>
            </a:r>
            <a:r>
              <a:rPr lang="en" sz="1100">
                <a:solidFill>
                  <a:schemeClr val="accent6"/>
                </a:solidFill>
              </a:rPr>
              <a:t>resentation, which you can easily adapt to your needs. For more info on how to edit the template, please visit </a:t>
            </a:r>
            <a:r>
              <a:rPr b="1" lang="en" sz="1100">
                <a:solidFill>
                  <a:schemeClr val="dk2"/>
                </a:solidFill>
                <a:uFill>
                  <a:noFill/>
                </a:uFill>
                <a:hlinkClick r:id="rId4">
                  <a:extLst>
                    <a:ext uri="{A12FA001-AC4F-418D-AE19-62706E023703}">
                      <ahyp:hlinkClr val="tx"/>
                    </a:ext>
                  </a:extLst>
                </a:hlinkClick>
              </a:rPr>
              <a:t>Slidesgo School</a:t>
            </a:r>
            <a:r>
              <a:rPr lang="en" sz="1100">
                <a:solidFill>
                  <a:schemeClr val="accent6"/>
                </a:solidFill>
              </a:rPr>
              <a:t> or read our </a:t>
            </a:r>
            <a:r>
              <a:rPr b="1" lang="en" sz="1100">
                <a:solidFill>
                  <a:schemeClr val="dk2"/>
                </a:solidFill>
                <a:uFill>
                  <a:noFill/>
                </a:uFill>
                <a:hlinkClick r:id="rId5">
                  <a:extLst>
                    <a:ext uri="{A12FA001-AC4F-418D-AE19-62706E023703}">
                      <ahyp:hlinkClr val="tx"/>
                    </a:ext>
                  </a:extLst>
                </a:hlinkClick>
              </a:rPr>
              <a:t>FAQs</a:t>
            </a:r>
            <a:r>
              <a:rPr lang="en" sz="1100">
                <a:solidFill>
                  <a:schemeClr val="accent6"/>
                </a:solidFill>
              </a:rPr>
              <a:t>.</a:t>
            </a:r>
            <a:endParaRPr sz="1100">
              <a:solidFill>
                <a:schemeClr val="accent6"/>
              </a:solidFill>
            </a:endParaRPr>
          </a:p>
          <a:p>
            <a:pPr indent="-298450" lvl="0" marL="457200" rtl="0" algn="l">
              <a:spcBef>
                <a:spcPts val="0"/>
              </a:spcBef>
              <a:spcAft>
                <a:spcPts val="0"/>
              </a:spcAft>
              <a:buClr>
                <a:schemeClr val="accent6"/>
              </a:buClr>
              <a:buSzPts val="1100"/>
              <a:buAutoNum type="arabicPeriod"/>
            </a:pPr>
            <a:r>
              <a:rPr lang="en" sz="1100">
                <a:solidFill>
                  <a:schemeClr val="accent6"/>
                </a:solidFill>
              </a:rPr>
              <a:t>An assortment of illustrations that are suitable for use in the presentation can be found in the </a:t>
            </a:r>
            <a:r>
              <a:rPr b="1" lang="en" sz="1100">
                <a:solidFill>
                  <a:schemeClr val="hlink"/>
                </a:solidFill>
                <a:uFill>
                  <a:noFill/>
                </a:uFill>
                <a:hlinkClick action="ppaction://hlinksldjump" r:id="rId6"/>
              </a:rPr>
              <a:t>alternative resources</a:t>
            </a:r>
            <a:r>
              <a:rPr lang="en" sz="1100">
                <a:solidFill>
                  <a:schemeClr val="accent6"/>
                </a:solidFill>
              </a:rPr>
              <a:t> slide.</a:t>
            </a:r>
            <a:endParaRPr sz="1100">
              <a:solidFill>
                <a:schemeClr val="accent6"/>
              </a:solidFill>
            </a:endParaRPr>
          </a:p>
          <a:p>
            <a:pPr indent="-298450" lvl="0" marL="457200" rtl="0" algn="l">
              <a:spcBef>
                <a:spcPts val="0"/>
              </a:spcBef>
              <a:spcAft>
                <a:spcPts val="0"/>
              </a:spcAft>
              <a:buClr>
                <a:schemeClr val="accent6"/>
              </a:buClr>
              <a:buSzPts val="1100"/>
              <a:buAutoNum type="arabicPeriod"/>
            </a:pPr>
            <a:r>
              <a:rPr lang="en" sz="1100">
                <a:solidFill>
                  <a:schemeClr val="accent6"/>
                </a:solidFill>
              </a:rPr>
              <a:t>A </a:t>
            </a:r>
            <a:r>
              <a:rPr b="1" lang="en" sz="1100">
                <a:solidFill>
                  <a:schemeClr val="dk2"/>
                </a:solidFill>
                <a:uFill>
                  <a:noFill/>
                </a:uFill>
                <a:hlinkClick action="ppaction://hlinksldjump" r:id="rId7">
                  <a:extLst>
                    <a:ext uri="{A12FA001-AC4F-418D-AE19-62706E023703}">
                      <ahyp:hlinkClr val="tx"/>
                    </a:ext>
                  </a:extLst>
                </a:hlinkClick>
              </a:rPr>
              <a:t>thanks</a:t>
            </a:r>
            <a:r>
              <a:rPr lang="en" sz="1100">
                <a:solidFill>
                  <a:schemeClr val="accent6"/>
                </a:solidFill>
                <a:uFill>
                  <a:noFill/>
                </a:uFill>
                <a:hlinkClick action="ppaction://hlinksldjump" r:id="rId8">
                  <a:extLst>
                    <a:ext uri="{A12FA001-AC4F-418D-AE19-62706E023703}">
                      <ahyp:hlinkClr val="tx"/>
                    </a:ext>
                  </a:extLst>
                </a:hlinkClick>
              </a:rPr>
              <a:t> </a:t>
            </a:r>
            <a:r>
              <a:rPr lang="en" sz="1100">
                <a:solidFill>
                  <a:schemeClr val="accent6"/>
                </a:solidFill>
              </a:rPr>
              <a:t>slide, which you must keep so that proper credits for our design are given.</a:t>
            </a:r>
            <a:endParaRPr sz="1100">
              <a:solidFill>
                <a:schemeClr val="accent6"/>
              </a:solidFill>
            </a:endParaRPr>
          </a:p>
          <a:p>
            <a:pPr indent="-298450" lvl="0" marL="457200" rtl="0" algn="l">
              <a:spcBef>
                <a:spcPts val="0"/>
              </a:spcBef>
              <a:spcAft>
                <a:spcPts val="0"/>
              </a:spcAft>
              <a:buClr>
                <a:schemeClr val="accent6"/>
              </a:buClr>
              <a:buSzPts val="1100"/>
              <a:buAutoNum type="arabicPeriod"/>
            </a:pPr>
            <a:r>
              <a:rPr lang="en" sz="1100">
                <a:solidFill>
                  <a:schemeClr val="accent6"/>
                </a:solidFill>
              </a:rPr>
              <a:t>A </a:t>
            </a:r>
            <a:r>
              <a:rPr b="1" lang="en" sz="1100">
                <a:solidFill>
                  <a:schemeClr val="dk2"/>
                </a:solidFill>
                <a:uFill>
                  <a:noFill/>
                </a:uFill>
                <a:hlinkClick action="ppaction://hlinksldjump" r:id="rId9">
                  <a:extLst>
                    <a:ext uri="{A12FA001-AC4F-418D-AE19-62706E023703}">
                      <ahyp:hlinkClr val="tx"/>
                    </a:ext>
                  </a:extLst>
                </a:hlinkClick>
              </a:rPr>
              <a:t>resources</a:t>
            </a:r>
            <a:r>
              <a:rPr lang="en" sz="1100">
                <a:solidFill>
                  <a:schemeClr val="accent6"/>
                </a:solidFill>
                <a:uFill>
                  <a:noFill/>
                </a:uFill>
                <a:hlinkClick action="ppaction://hlinksldjump" r:id="rId10">
                  <a:extLst>
                    <a:ext uri="{A12FA001-AC4F-418D-AE19-62706E023703}">
                      <ahyp:hlinkClr val="tx"/>
                    </a:ext>
                  </a:extLst>
                </a:hlinkClick>
              </a:rPr>
              <a:t> </a:t>
            </a:r>
            <a:r>
              <a:rPr lang="en" sz="1100">
                <a:solidFill>
                  <a:schemeClr val="accent6"/>
                </a:solidFill>
              </a:rPr>
              <a:t>slide, where you’ll find links to all the elements used in the template.</a:t>
            </a:r>
            <a:endParaRPr sz="1100">
              <a:solidFill>
                <a:schemeClr val="accent6"/>
              </a:solidFill>
            </a:endParaRPr>
          </a:p>
          <a:p>
            <a:pPr indent="-298450" lvl="0" marL="457200" rtl="0" algn="l">
              <a:spcBef>
                <a:spcPts val="0"/>
              </a:spcBef>
              <a:spcAft>
                <a:spcPts val="0"/>
              </a:spcAft>
              <a:buClr>
                <a:schemeClr val="accent6"/>
              </a:buClr>
              <a:buSzPts val="1100"/>
              <a:buAutoNum type="arabicPeriod"/>
            </a:pPr>
            <a:r>
              <a:rPr b="1" lang="en" sz="1100">
                <a:solidFill>
                  <a:schemeClr val="dk2"/>
                </a:solidFill>
                <a:uFill>
                  <a:noFill/>
                </a:uFill>
                <a:hlinkClick action="ppaction://hlinksldjump" r:id="rId11">
                  <a:extLst>
                    <a:ext uri="{A12FA001-AC4F-418D-AE19-62706E023703}">
                      <ahyp:hlinkClr val="tx"/>
                    </a:ext>
                  </a:extLst>
                </a:hlinkClick>
              </a:rPr>
              <a:t>Instructions for use</a:t>
            </a:r>
            <a:r>
              <a:rPr lang="en" sz="1100">
                <a:solidFill>
                  <a:schemeClr val="accent6"/>
                </a:solidFill>
              </a:rPr>
              <a:t>.</a:t>
            </a:r>
            <a:endParaRPr sz="1100">
              <a:solidFill>
                <a:schemeClr val="accent6"/>
              </a:solidFill>
            </a:endParaRPr>
          </a:p>
          <a:p>
            <a:pPr indent="-298450" lvl="0" marL="457200" rtl="0" algn="l">
              <a:spcBef>
                <a:spcPts val="0"/>
              </a:spcBef>
              <a:spcAft>
                <a:spcPts val="0"/>
              </a:spcAft>
              <a:buClr>
                <a:schemeClr val="accent6"/>
              </a:buClr>
              <a:buSzPts val="1100"/>
              <a:buAutoNum type="arabicPeriod"/>
            </a:pPr>
            <a:r>
              <a:rPr lang="en" sz="1100">
                <a:solidFill>
                  <a:schemeClr val="accent6"/>
                </a:solidFill>
              </a:rPr>
              <a:t>Final slides with: </a:t>
            </a:r>
            <a:endParaRPr sz="1100">
              <a:solidFill>
                <a:schemeClr val="accent6"/>
              </a:solidFill>
            </a:endParaRPr>
          </a:p>
          <a:p>
            <a:pPr indent="-298450" lvl="0" marL="914400" rtl="0" algn="l">
              <a:spcBef>
                <a:spcPts val="0"/>
              </a:spcBef>
              <a:spcAft>
                <a:spcPts val="0"/>
              </a:spcAft>
              <a:buClr>
                <a:schemeClr val="accent6"/>
              </a:buClr>
              <a:buSzPts val="1100"/>
              <a:buChar char="●"/>
            </a:pPr>
            <a:r>
              <a:rPr lang="en" sz="1100">
                <a:solidFill>
                  <a:schemeClr val="accent6"/>
                </a:solidFill>
              </a:rPr>
              <a:t>The</a:t>
            </a:r>
            <a:r>
              <a:rPr lang="en" sz="1100">
                <a:solidFill>
                  <a:schemeClr val="accent6"/>
                </a:solidFill>
                <a:uFill>
                  <a:noFill/>
                </a:uFill>
                <a:hlinkClick action="ppaction://hlinksldjump" r:id="rId12">
                  <a:extLst>
                    <a:ext uri="{A12FA001-AC4F-418D-AE19-62706E023703}">
                      <ahyp:hlinkClr val="tx"/>
                    </a:ext>
                  </a:extLst>
                </a:hlinkClick>
              </a:rPr>
              <a:t> </a:t>
            </a:r>
            <a:r>
              <a:rPr b="1" lang="en" sz="1100">
                <a:solidFill>
                  <a:schemeClr val="dk2"/>
                </a:solidFill>
                <a:uFill>
                  <a:noFill/>
                </a:uFill>
                <a:hlinkClick action="ppaction://hlinksldjump" r:id="rId13">
                  <a:extLst>
                    <a:ext uri="{A12FA001-AC4F-418D-AE19-62706E023703}">
                      <ahyp:hlinkClr val="tx"/>
                    </a:ext>
                  </a:extLst>
                </a:hlinkClick>
              </a:rPr>
              <a:t>fonts and colors</a:t>
            </a:r>
            <a:r>
              <a:rPr lang="en" sz="1100">
                <a:solidFill>
                  <a:schemeClr val="accent6"/>
                </a:solidFill>
              </a:rPr>
              <a:t> used in the template.</a:t>
            </a:r>
            <a:endParaRPr sz="1100">
              <a:solidFill>
                <a:schemeClr val="accent6"/>
              </a:solidFill>
            </a:endParaRPr>
          </a:p>
          <a:p>
            <a:pPr indent="-298450" lvl="0" marL="914400" rtl="0" algn="l">
              <a:spcBef>
                <a:spcPts val="0"/>
              </a:spcBef>
              <a:spcAft>
                <a:spcPts val="0"/>
              </a:spcAft>
              <a:buClr>
                <a:schemeClr val="accent6"/>
              </a:buClr>
              <a:buSzPts val="1100"/>
              <a:buChar char="●"/>
            </a:pPr>
            <a:r>
              <a:rPr lang="en" sz="1100">
                <a:solidFill>
                  <a:schemeClr val="accent6"/>
                </a:solidFill>
              </a:rPr>
              <a:t>A selection of </a:t>
            </a:r>
            <a:r>
              <a:rPr b="1" lang="en" sz="1100">
                <a:solidFill>
                  <a:schemeClr val="dk2"/>
                </a:solidFill>
                <a:uFill>
                  <a:noFill/>
                </a:uFill>
                <a:hlinkClick action="ppaction://hlinksldjump" r:id="rId14">
                  <a:extLst>
                    <a:ext uri="{A12FA001-AC4F-418D-AE19-62706E023703}">
                      <ahyp:hlinkClr val="tx"/>
                    </a:ext>
                  </a:extLst>
                </a:hlinkClick>
              </a:rPr>
              <a:t>illustrations</a:t>
            </a:r>
            <a:r>
              <a:rPr lang="en" sz="1100">
                <a:solidFill>
                  <a:schemeClr val="accent6"/>
                </a:solidFill>
              </a:rPr>
              <a:t>. You can also customize and animate them as you wish with the online editor.</a:t>
            </a:r>
            <a:r>
              <a:rPr lang="en"/>
              <a:t> </a:t>
            </a:r>
            <a:r>
              <a:rPr lang="en" sz="1100">
                <a:solidFill>
                  <a:schemeClr val="accent6"/>
                </a:solidFill>
              </a:rPr>
              <a:t>Visit </a:t>
            </a:r>
            <a:r>
              <a:rPr lang="en" sz="1100">
                <a:solidFill>
                  <a:schemeClr val="accent6"/>
                </a:solidFill>
                <a:uFill>
                  <a:noFill/>
                </a:uFill>
                <a:hlinkClick r:id="rId15">
                  <a:extLst>
                    <a:ext uri="{A12FA001-AC4F-418D-AE19-62706E023703}">
                      <ahyp:hlinkClr val="tx"/>
                    </a:ext>
                  </a:extLst>
                </a:hlinkClick>
              </a:rPr>
              <a:t>Stories by Freepik</a:t>
            </a:r>
            <a:r>
              <a:rPr lang="en" sz="1100">
                <a:solidFill>
                  <a:schemeClr val="accent6"/>
                </a:solidFill>
              </a:rPr>
              <a:t> to find more. </a:t>
            </a:r>
            <a:endParaRPr sz="1100">
              <a:solidFill>
                <a:schemeClr val="accent6"/>
              </a:solidFill>
            </a:endParaRPr>
          </a:p>
          <a:p>
            <a:pPr indent="-298450" lvl="0" marL="914400" rtl="0" algn="l">
              <a:spcBef>
                <a:spcPts val="0"/>
              </a:spcBef>
              <a:spcAft>
                <a:spcPts val="0"/>
              </a:spcAft>
              <a:buClr>
                <a:schemeClr val="accent6"/>
              </a:buClr>
              <a:buSzPts val="1100"/>
              <a:buChar char="●"/>
            </a:pPr>
            <a:r>
              <a:rPr lang="en" sz="1100">
                <a:solidFill>
                  <a:schemeClr val="accent6"/>
                </a:solidFill>
              </a:rPr>
              <a:t>More</a:t>
            </a:r>
            <a:r>
              <a:rPr lang="en" sz="1100">
                <a:solidFill>
                  <a:schemeClr val="accent6"/>
                </a:solidFill>
                <a:uFill>
                  <a:noFill/>
                </a:uFill>
                <a:hlinkClick action="ppaction://hlinksldjump" r:id="rId16">
                  <a:extLst>
                    <a:ext uri="{A12FA001-AC4F-418D-AE19-62706E023703}">
                      <ahyp:hlinkClr val="tx"/>
                    </a:ext>
                  </a:extLst>
                </a:hlinkClick>
              </a:rPr>
              <a:t> </a:t>
            </a:r>
            <a:r>
              <a:rPr b="1" lang="en" sz="1100">
                <a:solidFill>
                  <a:schemeClr val="dk2"/>
                </a:solidFill>
                <a:uFill>
                  <a:noFill/>
                </a:uFill>
                <a:hlinkClick action="ppaction://hlinksldjump" r:id="rId17">
                  <a:extLst>
                    <a:ext uri="{A12FA001-AC4F-418D-AE19-62706E023703}">
                      <ahyp:hlinkClr val="tx"/>
                    </a:ext>
                  </a:extLst>
                </a:hlinkClick>
              </a:rPr>
              <a:t>infographic resources</a:t>
            </a:r>
            <a:r>
              <a:rPr lang="en" sz="1100">
                <a:solidFill>
                  <a:schemeClr val="accent6"/>
                </a:solidFill>
              </a:rPr>
              <a:t>, whose size and color can be edited. </a:t>
            </a:r>
            <a:endParaRPr sz="1100">
              <a:solidFill>
                <a:schemeClr val="accent6"/>
              </a:solidFill>
            </a:endParaRPr>
          </a:p>
          <a:p>
            <a:pPr indent="-298450" lvl="0" marL="914400" rtl="0" algn="l">
              <a:spcBef>
                <a:spcPts val="0"/>
              </a:spcBef>
              <a:spcAft>
                <a:spcPts val="0"/>
              </a:spcAft>
              <a:buClr>
                <a:schemeClr val="accent6"/>
              </a:buClr>
              <a:buSzPts val="1100"/>
              <a:buChar char="●"/>
            </a:pPr>
            <a:r>
              <a:rPr lang="en" sz="1100">
                <a:solidFill>
                  <a:schemeClr val="accent6"/>
                </a:solidFill>
              </a:rPr>
              <a:t>Sets of </a:t>
            </a:r>
            <a:r>
              <a:rPr b="1" lang="en" sz="1100">
                <a:solidFill>
                  <a:schemeClr val="dk2"/>
                </a:solidFill>
                <a:uFill>
                  <a:noFill/>
                </a:uFill>
                <a:hlinkClick action="ppaction://hlinksldjump" r:id="rId18">
                  <a:extLst>
                    <a:ext uri="{A12FA001-AC4F-418D-AE19-62706E023703}">
                      <ahyp:hlinkClr val="tx"/>
                    </a:ext>
                  </a:extLst>
                </a:hlinkClick>
              </a:rPr>
              <a:t>customizable icons</a:t>
            </a:r>
            <a:r>
              <a:rPr lang="en" sz="1100">
                <a:solidFill>
                  <a:schemeClr val="accent6"/>
                </a:solidFill>
              </a:rPr>
              <a:t> of the following themes: general, business, avatar, creative process, education, help &amp; support, medical, nature, performing arts, SEO &amp; marketing, and teamwork.</a:t>
            </a:r>
            <a:endParaRPr sz="1100">
              <a:solidFill>
                <a:schemeClr val="accent6"/>
              </a:solidFill>
            </a:endParaRPr>
          </a:p>
          <a:p>
            <a:pPr indent="0" lvl="0" marL="0" rtl="0" algn="l">
              <a:spcBef>
                <a:spcPts val="1600"/>
              </a:spcBef>
              <a:spcAft>
                <a:spcPts val="0"/>
              </a:spcAft>
              <a:buNone/>
            </a:pPr>
            <a:r>
              <a:rPr lang="en" sz="1100">
                <a:solidFill>
                  <a:schemeClr val="accent6"/>
                </a:solidFill>
              </a:rPr>
              <a:t>You can delete this slide when you’re done editing the presentation.</a:t>
            </a:r>
            <a:endParaRPr sz="1100">
              <a:solidFill>
                <a:schemeClr val="accent6"/>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0" name="Shape 1890"/>
        <p:cNvGrpSpPr/>
        <p:nvPr/>
      </p:nvGrpSpPr>
      <p:grpSpPr>
        <a:xfrm>
          <a:off x="0" y="0"/>
          <a:ext cx="0" cy="0"/>
          <a:chOff x="0" y="0"/>
          <a:chExt cx="0" cy="0"/>
        </a:xfrm>
      </p:grpSpPr>
      <p:sp>
        <p:nvSpPr>
          <p:cNvPr id="1891" name="Google Shape;1891;p54"/>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4"/>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Elephant</a:t>
            </a:r>
            <a:endParaRPr/>
          </a:p>
        </p:txBody>
      </p:sp>
      <p:sp>
        <p:nvSpPr>
          <p:cNvPr id="1893" name="Google Shape;1893;p54"/>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The African Elephants are the </a:t>
            </a:r>
            <a:r>
              <a:rPr lang="en">
                <a:uFill>
                  <a:noFill/>
                </a:uFill>
                <a:hlinkClick r:id="rId3"/>
              </a:rPr>
              <a:t>largest land animals</a:t>
            </a:r>
            <a:r>
              <a:rPr lang="en"/>
              <a:t> on Earth. They play an important role in their ecosystem</a:t>
            </a:r>
            <a:endParaRPr/>
          </a:p>
        </p:txBody>
      </p:sp>
      <p:sp>
        <p:nvSpPr>
          <p:cNvPr id="1894" name="Google Shape;1894;p54"/>
          <p:cNvSpPr/>
          <p:nvPr/>
        </p:nvSpPr>
        <p:spPr>
          <a:xfrm>
            <a:off x="1288189" y="24341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4"/>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4">
            <a:hlinkClick action="ppaction://hlinksldjump" r:id="rId4"/>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897" name="Google Shape;1897;p54"/>
          <p:cNvGrpSpPr/>
          <p:nvPr/>
        </p:nvGrpSpPr>
        <p:grpSpPr>
          <a:xfrm>
            <a:off x="4005072" y="768096"/>
            <a:ext cx="1140806" cy="1080215"/>
            <a:chOff x="3963749" y="540574"/>
            <a:chExt cx="1216471" cy="1151860"/>
          </a:xfrm>
        </p:grpSpPr>
        <p:sp>
          <p:nvSpPr>
            <p:cNvPr id="1898" name="Google Shape;1898;p54"/>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4"/>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0" name="Google Shape;1900;p54"/>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1" name="Google Shape;1901;p54"/>
          <p:cNvGrpSpPr/>
          <p:nvPr/>
        </p:nvGrpSpPr>
        <p:grpSpPr>
          <a:xfrm>
            <a:off x="153671" y="90047"/>
            <a:ext cx="493797" cy="446228"/>
            <a:chOff x="2679436" y="3270400"/>
            <a:chExt cx="752625" cy="689795"/>
          </a:xfrm>
        </p:grpSpPr>
        <p:sp>
          <p:nvSpPr>
            <p:cNvPr id="1902" name="Google Shape;1902;p54"/>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4"/>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4"/>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4"/>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6" name="Google Shape;1906;p54">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907" name="Google Shape;1907;p54"/>
          <p:cNvGrpSpPr/>
          <p:nvPr/>
        </p:nvGrpSpPr>
        <p:grpSpPr>
          <a:xfrm flipH="1">
            <a:off x="1500293" y="2582939"/>
            <a:ext cx="2404723" cy="1573327"/>
            <a:chOff x="571725" y="238350"/>
            <a:chExt cx="2630125" cy="1720800"/>
          </a:xfrm>
        </p:grpSpPr>
        <p:sp>
          <p:nvSpPr>
            <p:cNvPr id="1908" name="Google Shape;1908;p54"/>
            <p:cNvSpPr/>
            <p:nvPr/>
          </p:nvSpPr>
          <p:spPr>
            <a:xfrm>
              <a:off x="571725" y="927175"/>
              <a:ext cx="408575" cy="217600"/>
            </a:xfrm>
            <a:custGeom>
              <a:rect b="b" l="l" r="r" t="t"/>
              <a:pathLst>
                <a:path extrusionOk="0" h="8704" w="16343">
                  <a:moveTo>
                    <a:pt x="15623" y="0"/>
                  </a:moveTo>
                  <a:cubicBezTo>
                    <a:pt x="15082" y="0"/>
                    <a:pt x="14333" y="151"/>
                    <a:pt x="13595" y="485"/>
                  </a:cubicBezTo>
                  <a:cubicBezTo>
                    <a:pt x="13337" y="571"/>
                    <a:pt x="13051" y="742"/>
                    <a:pt x="12765" y="857"/>
                  </a:cubicBezTo>
                  <a:cubicBezTo>
                    <a:pt x="11305" y="2917"/>
                    <a:pt x="9359" y="4577"/>
                    <a:pt x="7098" y="5751"/>
                  </a:cubicBezTo>
                  <a:cubicBezTo>
                    <a:pt x="3807" y="7497"/>
                    <a:pt x="0" y="7640"/>
                    <a:pt x="1374" y="8327"/>
                  </a:cubicBezTo>
                  <a:cubicBezTo>
                    <a:pt x="1826" y="8557"/>
                    <a:pt x="2655" y="8704"/>
                    <a:pt x="3689" y="8704"/>
                  </a:cubicBezTo>
                  <a:cubicBezTo>
                    <a:pt x="5736" y="8704"/>
                    <a:pt x="8585" y="8130"/>
                    <a:pt x="10904" y="6495"/>
                  </a:cubicBezTo>
                  <a:cubicBezTo>
                    <a:pt x="13480" y="4720"/>
                    <a:pt x="15455" y="1687"/>
                    <a:pt x="16342" y="170"/>
                  </a:cubicBezTo>
                  <a:cubicBezTo>
                    <a:pt x="16221" y="60"/>
                    <a:pt x="15963" y="0"/>
                    <a:pt x="15623" y="0"/>
                  </a:cubicBezTo>
                  <a:close/>
                </a:path>
              </a:pathLst>
            </a:custGeom>
            <a:solidFill>
              <a:srgbClr val="FDF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4"/>
            <p:cNvSpPr/>
            <p:nvPr/>
          </p:nvSpPr>
          <p:spPr>
            <a:xfrm>
              <a:off x="672600" y="238350"/>
              <a:ext cx="2529250" cy="1720800"/>
            </a:xfrm>
            <a:custGeom>
              <a:rect b="b" l="l" r="r" t="t"/>
              <a:pathLst>
                <a:path extrusionOk="0" h="68832" w="101170">
                  <a:moveTo>
                    <a:pt x="41318" y="1"/>
                  </a:moveTo>
                  <a:cubicBezTo>
                    <a:pt x="40134" y="1"/>
                    <a:pt x="38888" y="193"/>
                    <a:pt x="37492" y="649"/>
                  </a:cubicBezTo>
                  <a:cubicBezTo>
                    <a:pt x="31625" y="2538"/>
                    <a:pt x="30595" y="3082"/>
                    <a:pt x="21522" y="3311"/>
                  </a:cubicBezTo>
                  <a:cubicBezTo>
                    <a:pt x="12450" y="3540"/>
                    <a:pt x="15283" y="5057"/>
                    <a:pt x="10933" y="6974"/>
                  </a:cubicBezTo>
                  <a:cubicBezTo>
                    <a:pt x="6583" y="8863"/>
                    <a:pt x="9560" y="13442"/>
                    <a:pt x="7499" y="16733"/>
                  </a:cubicBezTo>
                  <a:cubicBezTo>
                    <a:pt x="5438" y="20024"/>
                    <a:pt x="1" y="30242"/>
                    <a:pt x="2605" y="41918"/>
                  </a:cubicBezTo>
                  <a:cubicBezTo>
                    <a:pt x="5209" y="53595"/>
                    <a:pt x="5209" y="58632"/>
                    <a:pt x="11906" y="61379"/>
                  </a:cubicBezTo>
                  <a:cubicBezTo>
                    <a:pt x="13264" y="61936"/>
                    <a:pt x="14399" y="62171"/>
                    <a:pt x="15334" y="62171"/>
                  </a:cubicBezTo>
                  <a:cubicBezTo>
                    <a:pt x="19012" y="62171"/>
                    <a:pt x="19595" y="58539"/>
                    <a:pt x="18432" y="56600"/>
                  </a:cubicBezTo>
                  <a:cubicBezTo>
                    <a:pt x="17759" y="55457"/>
                    <a:pt x="16929" y="55104"/>
                    <a:pt x="16170" y="55104"/>
                  </a:cubicBezTo>
                  <a:cubicBezTo>
                    <a:pt x="15312" y="55104"/>
                    <a:pt x="14545" y="55554"/>
                    <a:pt x="14196" y="55827"/>
                  </a:cubicBezTo>
                  <a:cubicBezTo>
                    <a:pt x="13538" y="56371"/>
                    <a:pt x="15083" y="56714"/>
                    <a:pt x="15999" y="58088"/>
                  </a:cubicBezTo>
                  <a:cubicBezTo>
                    <a:pt x="16459" y="58778"/>
                    <a:pt x="16024" y="59179"/>
                    <a:pt x="15252" y="59179"/>
                  </a:cubicBezTo>
                  <a:cubicBezTo>
                    <a:pt x="14486" y="59179"/>
                    <a:pt x="13391" y="58785"/>
                    <a:pt x="12507" y="57888"/>
                  </a:cubicBezTo>
                  <a:cubicBezTo>
                    <a:pt x="10762" y="56113"/>
                    <a:pt x="8358" y="50990"/>
                    <a:pt x="9359" y="44122"/>
                  </a:cubicBezTo>
                  <a:cubicBezTo>
                    <a:pt x="10332" y="37253"/>
                    <a:pt x="9960" y="33476"/>
                    <a:pt x="11763" y="32960"/>
                  </a:cubicBezTo>
                  <a:cubicBezTo>
                    <a:pt x="13147" y="32536"/>
                    <a:pt x="14600" y="30982"/>
                    <a:pt x="15281" y="30982"/>
                  </a:cubicBezTo>
                  <a:cubicBezTo>
                    <a:pt x="15474" y="30982"/>
                    <a:pt x="15605" y="31106"/>
                    <a:pt x="15655" y="31415"/>
                  </a:cubicBezTo>
                  <a:cubicBezTo>
                    <a:pt x="15818" y="32410"/>
                    <a:pt x="15995" y="33506"/>
                    <a:pt x="16902" y="33506"/>
                  </a:cubicBezTo>
                  <a:cubicBezTo>
                    <a:pt x="17274" y="33506"/>
                    <a:pt x="17767" y="33323"/>
                    <a:pt x="18432" y="32874"/>
                  </a:cubicBezTo>
                  <a:cubicBezTo>
                    <a:pt x="20313" y="31581"/>
                    <a:pt x="20185" y="29998"/>
                    <a:pt x="20761" y="29998"/>
                  </a:cubicBezTo>
                  <a:cubicBezTo>
                    <a:pt x="20887" y="29998"/>
                    <a:pt x="21045" y="30073"/>
                    <a:pt x="21265" y="30242"/>
                  </a:cubicBezTo>
                  <a:cubicBezTo>
                    <a:pt x="21459" y="30391"/>
                    <a:pt x="21607" y="30453"/>
                    <a:pt x="21731" y="30453"/>
                  </a:cubicBezTo>
                  <a:cubicBezTo>
                    <a:pt x="22394" y="30453"/>
                    <a:pt x="22381" y="28667"/>
                    <a:pt x="25128" y="28667"/>
                  </a:cubicBezTo>
                  <a:cubicBezTo>
                    <a:pt x="27653" y="28667"/>
                    <a:pt x="28852" y="27273"/>
                    <a:pt x="29610" y="27273"/>
                  </a:cubicBezTo>
                  <a:cubicBezTo>
                    <a:pt x="29824" y="27273"/>
                    <a:pt x="30002" y="27383"/>
                    <a:pt x="30165" y="27666"/>
                  </a:cubicBezTo>
                  <a:cubicBezTo>
                    <a:pt x="30910" y="28982"/>
                    <a:pt x="32112" y="31358"/>
                    <a:pt x="31711" y="36652"/>
                  </a:cubicBezTo>
                  <a:cubicBezTo>
                    <a:pt x="31310" y="41947"/>
                    <a:pt x="32741" y="52278"/>
                    <a:pt x="33771" y="55226"/>
                  </a:cubicBezTo>
                  <a:cubicBezTo>
                    <a:pt x="34802" y="58145"/>
                    <a:pt x="35861" y="61809"/>
                    <a:pt x="33571" y="63583"/>
                  </a:cubicBezTo>
                  <a:cubicBezTo>
                    <a:pt x="31282" y="65329"/>
                    <a:pt x="31138" y="65644"/>
                    <a:pt x="31138" y="66846"/>
                  </a:cubicBezTo>
                  <a:cubicBezTo>
                    <a:pt x="31138" y="68076"/>
                    <a:pt x="33800" y="68534"/>
                    <a:pt x="35260" y="68534"/>
                  </a:cubicBezTo>
                  <a:cubicBezTo>
                    <a:pt x="36233" y="68534"/>
                    <a:pt x="38452" y="68699"/>
                    <a:pt x="40248" y="68699"/>
                  </a:cubicBezTo>
                  <a:cubicBezTo>
                    <a:pt x="41146" y="68699"/>
                    <a:pt x="41937" y="68658"/>
                    <a:pt x="42414" y="68534"/>
                  </a:cubicBezTo>
                  <a:cubicBezTo>
                    <a:pt x="42627" y="68479"/>
                    <a:pt x="42831" y="68457"/>
                    <a:pt x="43027" y="68457"/>
                  </a:cubicBezTo>
                  <a:cubicBezTo>
                    <a:pt x="43756" y="68457"/>
                    <a:pt x="44394" y="68755"/>
                    <a:pt x="45090" y="68755"/>
                  </a:cubicBezTo>
                  <a:cubicBezTo>
                    <a:pt x="45470" y="68755"/>
                    <a:pt x="45868" y="68666"/>
                    <a:pt x="46307" y="68391"/>
                  </a:cubicBezTo>
                  <a:cubicBezTo>
                    <a:pt x="47766" y="67475"/>
                    <a:pt x="48224" y="67475"/>
                    <a:pt x="47308" y="65701"/>
                  </a:cubicBezTo>
                  <a:cubicBezTo>
                    <a:pt x="46393" y="63955"/>
                    <a:pt x="45391" y="53194"/>
                    <a:pt x="47079" y="49159"/>
                  </a:cubicBezTo>
                  <a:cubicBezTo>
                    <a:pt x="48739" y="45124"/>
                    <a:pt x="49140" y="43292"/>
                    <a:pt x="49999" y="42748"/>
                  </a:cubicBezTo>
                  <a:cubicBezTo>
                    <a:pt x="50226" y="42611"/>
                    <a:pt x="50488" y="42537"/>
                    <a:pt x="50812" y="42537"/>
                  </a:cubicBezTo>
                  <a:cubicBezTo>
                    <a:pt x="51708" y="42537"/>
                    <a:pt x="53076" y="43106"/>
                    <a:pt x="55493" y="44494"/>
                  </a:cubicBezTo>
                  <a:cubicBezTo>
                    <a:pt x="58644" y="46329"/>
                    <a:pt x="60876" y="47247"/>
                    <a:pt x="63471" y="47247"/>
                  </a:cubicBezTo>
                  <a:cubicBezTo>
                    <a:pt x="63587" y="47247"/>
                    <a:pt x="63704" y="47245"/>
                    <a:pt x="63822" y="47241"/>
                  </a:cubicBezTo>
                  <a:cubicBezTo>
                    <a:pt x="65311" y="47210"/>
                    <a:pt x="65917" y="46994"/>
                    <a:pt x="66356" y="46994"/>
                  </a:cubicBezTo>
                  <a:cubicBezTo>
                    <a:pt x="66727" y="46994"/>
                    <a:pt x="66978" y="47149"/>
                    <a:pt x="67542" y="47699"/>
                  </a:cubicBezTo>
                  <a:cubicBezTo>
                    <a:pt x="68773" y="48930"/>
                    <a:pt x="70375" y="48701"/>
                    <a:pt x="69975" y="50218"/>
                  </a:cubicBezTo>
                  <a:cubicBezTo>
                    <a:pt x="69603" y="51735"/>
                    <a:pt x="68916" y="55083"/>
                    <a:pt x="68601" y="57229"/>
                  </a:cubicBezTo>
                  <a:cubicBezTo>
                    <a:pt x="68315" y="59376"/>
                    <a:pt x="68687" y="59433"/>
                    <a:pt x="67456" y="60463"/>
                  </a:cubicBezTo>
                  <a:cubicBezTo>
                    <a:pt x="66254" y="61465"/>
                    <a:pt x="64280" y="63039"/>
                    <a:pt x="64022" y="63726"/>
                  </a:cubicBezTo>
                  <a:cubicBezTo>
                    <a:pt x="63793" y="64413"/>
                    <a:pt x="63278" y="65100"/>
                    <a:pt x="64881" y="65872"/>
                  </a:cubicBezTo>
                  <a:cubicBezTo>
                    <a:pt x="66028" y="66426"/>
                    <a:pt x="69198" y="67243"/>
                    <a:pt x="71663" y="67243"/>
                  </a:cubicBezTo>
                  <a:cubicBezTo>
                    <a:pt x="72642" y="67243"/>
                    <a:pt x="73510" y="67114"/>
                    <a:pt x="74096" y="66788"/>
                  </a:cubicBezTo>
                  <a:cubicBezTo>
                    <a:pt x="76156" y="65644"/>
                    <a:pt x="75928" y="64728"/>
                    <a:pt x="75928" y="63583"/>
                  </a:cubicBezTo>
                  <a:cubicBezTo>
                    <a:pt x="75928" y="62410"/>
                    <a:pt x="76843" y="61580"/>
                    <a:pt x="76700" y="59748"/>
                  </a:cubicBezTo>
                  <a:cubicBezTo>
                    <a:pt x="76557" y="57916"/>
                    <a:pt x="76385" y="54654"/>
                    <a:pt x="76843" y="52736"/>
                  </a:cubicBezTo>
                  <a:cubicBezTo>
                    <a:pt x="77293" y="50855"/>
                    <a:pt x="77384" y="48698"/>
                    <a:pt x="80062" y="48698"/>
                  </a:cubicBezTo>
                  <a:cubicBezTo>
                    <a:pt x="80114" y="48698"/>
                    <a:pt x="80167" y="48699"/>
                    <a:pt x="80220" y="48701"/>
                  </a:cubicBezTo>
                  <a:cubicBezTo>
                    <a:pt x="80459" y="48706"/>
                    <a:pt x="80685" y="48708"/>
                    <a:pt x="80900" y="48708"/>
                  </a:cubicBezTo>
                  <a:cubicBezTo>
                    <a:pt x="81468" y="48708"/>
                    <a:pt x="81955" y="48695"/>
                    <a:pt x="82370" y="48695"/>
                  </a:cubicBezTo>
                  <a:cubicBezTo>
                    <a:pt x="83641" y="48695"/>
                    <a:pt x="84223" y="48812"/>
                    <a:pt x="84342" y="49760"/>
                  </a:cubicBezTo>
                  <a:cubicBezTo>
                    <a:pt x="84485" y="51134"/>
                    <a:pt x="85086" y="54654"/>
                    <a:pt x="83884" y="58632"/>
                  </a:cubicBezTo>
                  <a:cubicBezTo>
                    <a:pt x="82653" y="62581"/>
                    <a:pt x="83941" y="62524"/>
                    <a:pt x="81966" y="63869"/>
                  </a:cubicBezTo>
                  <a:cubicBezTo>
                    <a:pt x="79991" y="65243"/>
                    <a:pt x="79763" y="66473"/>
                    <a:pt x="79763" y="67017"/>
                  </a:cubicBezTo>
                  <a:cubicBezTo>
                    <a:pt x="79763" y="67532"/>
                    <a:pt x="80965" y="68505"/>
                    <a:pt x="85172" y="68763"/>
                  </a:cubicBezTo>
                  <a:cubicBezTo>
                    <a:pt x="86036" y="68810"/>
                    <a:pt x="86796" y="68832"/>
                    <a:pt x="87460" y="68832"/>
                  </a:cubicBezTo>
                  <a:cubicBezTo>
                    <a:pt x="90025" y="68832"/>
                    <a:pt x="91160" y="68508"/>
                    <a:pt x="91411" y="68076"/>
                  </a:cubicBezTo>
                  <a:cubicBezTo>
                    <a:pt x="92698" y="65872"/>
                    <a:pt x="92927" y="65329"/>
                    <a:pt x="92097" y="63869"/>
                  </a:cubicBezTo>
                  <a:cubicBezTo>
                    <a:pt x="91267" y="62438"/>
                    <a:pt x="89350" y="54797"/>
                    <a:pt x="91411" y="51162"/>
                  </a:cubicBezTo>
                  <a:cubicBezTo>
                    <a:pt x="93471" y="47499"/>
                    <a:pt x="94530" y="47585"/>
                    <a:pt x="94988" y="44980"/>
                  </a:cubicBezTo>
                  <a:cubicBezTo>
                    <a:pt x="95446" y="42376"/>
                    <a:pt x="101170" y="31472"/>
                    <a:pt x="99510" y="24890"/>
                  </a:cubicBezTo>
                  <a:cubicBezTo>
                    <a:pt x="97821" y="18336"/>
                    <a:pt x="96591" y="6659"/>
                    <a:pt x="80650" y="3540"/>
                  </a:cubicBezTo>
                  <a:cubicBezTo>
                    <a:pt x="76770" y="2781"/>
                    <a:pt x="73609" y="2513"/>
                    <a:pt x="70943" y="2513"/>
                  </a:cubicBezTo>
                  <a:cubicBezTo>
                    <a:pt x="64575" y="2513"/>
                    <a:pt x="61033" y="4040"/>
                    <a:pt x="57268" y="4040"/>
                  </a:cubicBezTo>
                  <a:cubicBezTo>
                    <a:pt x="56133" y="4040"/>
                    <a:pt x="54978" y="3901"/>
                    <a:pt x="53719" y="3540"/>
                  </a:cubicBezTo>
                  <a:cubicBezTo>
                    <a:pt x="48267" y="1970"/>
                    <a:pt x="45108" y="1"/>
                    <a:pt x="41318"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4"/>
            <p:cNvSpPr/>
            <p:nvPr/>
          </p:nvSpPr>
          <p:spPr>
            <a:xfrm>
              <a:off x="1193475" y="289800"/>
              <a:ext cx="701900" cy="704375"/>
            </a:xfrm>
            <a:custGeom>
              <a:rect b="b" l="l" r="r" t="t"/>
              <a:pathLst>
                <a:path extrusionOk="0" h="28175" w="28076">
                  <a:moveTo>
                    <a:pt x="14968" y="0"/>
                  </a:moveTo>
                  <a:cubicBezTo>
                    <a:pt x="9894" y="0"/>
                    <a:pt x="6243" y="3858"/>
                    <a:pt x="3349" y="8493"/>
                  </a:cubicBezTo>
                  <a:cubicBezTo>
                    <a:pt x="1" y="13903"/>
                    <a:pt x="3578" y="18195"/>
                    <a:pt x="5352" y="23290"/>
                  </a:cubicBezTo>
                  <a:cubicBezTo>
                    <a:pt x="6475" y="26584"/>
                    <a:pt x="6343" y="28174"/>
                    <a:pt x="6631" y="28174"/>
                  </a:cubicBezTo>
                  <a:cubicBezTo>
                    <a:pt x="6791" y="28174"/>
                    <a:pt x="7080" y="27684"/>
                    <a:pt x="7785" y="26724"/>
                  </a:cubicBezTo>
                  <a:cubicBezTo>
                    <a:pt x="9760" y="24062"/>
                    <a:pt x="8357" y="25322"/>
                    <a:pt x="15569" y="22918"/>
                  </a:cubicBezTo>
                  <a:cubicBezTo>
                    <a:pt x="22781" y="20514"/>
                    <a:pt x="22581" y="17594"/>
                    <a:pt x="25329" y="12844"/>
                  </a:cubicBezTo>
                  <a:cubicBezTo>
                    <a:pt x="28076" y="8121"/>
                    <a:pt x="25615" y="2312"/>
                    <a:pt x="17630" y="337"/>
                  </a:cubicBezTo>
                  <a:cubicBezTo>
                    <a:pt x="16701" y="108"/>
                    <a:pt x="15814" y="0"/>
                    <a:pt x="14968" y="0"/>
                  </a:cubicBezTo>
                  <a:close/>
                </a:path>
              </a:pathLst>
            </a:custGeom>
            <a:solidFill>
              <a:srgbClr val="BFB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4"/>
            <p:cNvSpPr/>
            <p:nvPr/>
          </p:nvSpPr>
          <p:spPr>
            <a:xfrm>
              <a:off x="850375" y="795400"/>
              <a:ext cx="207900" cy="263700"/>
            </a:xfrm>
            <a:custGeom>
              <a:rect b="b" l="l" r="r" t="t"/>
              <a:pathLst>
                <a:path extrusionOk="0" h="10548" w="8316">
                  <a:moveTo>
                    <a:pt x="7092" y="0"/>
                  </a:moveTo>
                  <a:cubicBezTo>
                    <a:pt x="6102" y="0"/>
                    <a:pt x="4404" y="1463"/>
                    <a:pt x="3508" y="3753"/>
                  </a:cubicBezTo>
                  <a:cubicBezTo>
                    <a:pt x="2077" y="7387"/>
                    <a:pt x="1905" y="8561"/>
                    <a:pt x="531" y="9934"/>
                  </a:cubicBezTo>
                  <a:cubicBezTo>
                    <a:pt x="83" y="10382"/>
                    <a:pt x="0" y="10547"/>
                    <a:pt x="135" y="10547"/>
                  </a:cubicBezTo>
                  <a:cubicBezTo>
                    <a:pt x="413" y="10547"/>
                    <a:pt x="1619" y="9843"/>
                    <a:pt x="2449" y="9476"/>
                  </a:cubicBezTo>
                  <a:cubicBezTo>
                    <a:pt x="3185" y="9161"/>
                    <a:pt x="3932" y="9006"/>
                    <a:pt x="4472" y="9006"/>
                  </a:cubicBezTo>
                  <a:cubicBezTo>
                    <a:pt x="4815" y="9006"/>
                    <a:pt x="5074" y="9068"/>
                    <a:pt x="5196" y="9190"/>
                  </a:cubicBezTo>
                  <a:cubicBezTo>
                    <a:pt x="5250" y="9250"/>
                    <a:pt x="5363" y="9284"/>
                    <a:pt x="5513" y="9284"/>
                  </a:cubicBezTo>
                  <a:cubicBezTo>
                    <a:pt x="6156" y="9284"/>
                    <a:pt x="7486" y="8660"/>
                    <a:pt x="7858" y="6758"/>
                  </a:cubicBezTo>
                  <a:cubicBezTo>
                    <a:pt x="8316" y="4382"/>
                    <a:pt x="7715" y="3609"/>
                    <a:pt x="7858" y="1177"/>
                  </a:cubicBezTo>
                  <a:cubicBezTo>
                    <a:pt x="7905" y="366"/>
                    <a:pt x="7587" y="0"/>
                    <a:pt x="7092" y="0"/>
                  </a:cubicBezTo>
                  <a:close/>
                </a:path>
              </a:pathLst>
            </a:custGeom>
            <a:solidFill>
              <a:srgbClr val="AD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4"/>
            <p:cNvSpPr/>
            <p:nvPr/>
          </p:nvSpPr>
          <p:spPr>
            <a:xfrm>
              <a:off x="571725" y="1020575"/>
              <a:ext cx="408575" cy="217950"/>
            </a:xfrm>
            <a:custGeom>
              <a:rect b="b" l="l" r="r" t="t"/>
              <a:pathLst>
                <a:path extrusionOk="0" h="8718" w="16343">
                  <a:moveTo>
                    <a:pt x="15632" y="1"/>
                  </a:moveTo>
                  <a:cubicBezTo>
                    <a:pt x="15090" y="1"/>
                    <a:pt x="14337" y="162"/>
                    <a:pt x="13595" y="498"/>
                  </a:cubicBezTo>
                  <a:cubicBezTo>
                    <a:pt x="13337" y="584"/>
                    <a:pt x="13051" y="727"/>
                    <a:pt x="12765" y="870"/>
                  </a:cubicBezTo>
                  <a:cubicBezTo>
                    <a:pt x="11276" y="2931"/>
                    <a:pt x="9359" y="4591"/>
                    <a:pt x="7098" y="5735"/>
                  </a:cubicBezTo>
                  <a:cubicBezTo>
                    <a:pt x="3807" y="7481"/>
                    <a:pt x="0" y="7653"/>
                    <a:pt x="1374" y="8340"/>
                  </a:cubicBezTo>
                  <a:cubicBezTo>
                    <a:pt x="1826" y="8570"/>
                    <a:pt x="2655" y="8717"/>
                    <a:pt x="3689" y="8717"/>
                  </a:cubicBezTo>
                  <a:cubicBezTo>
                    <a:pt x="5736" y="8717"/>
                    <a:pt x="8585" y="8143"/>
                    <a:pt x="10904" y="6508"/>
                  </a:cubicBezTo>
                  <a:cubicBezTo>
                    <a:pt x="13480" y="4705"/>
                    <a:pt x="15455" y="1700"/>
                    <a:pt x="16342" y="183"/>
                  </a:cubicBezTo>
                  <a:cubicBezTo>
                    <a:pt x="16222" y="63"/>
                    <a:pt x="15967" y="1"/>
                    <a:pt x="15632" y="1"/>
                  </a:cubicBezTo>
                  <a:close/>
                </a:path>
              </a:pathLst>
            </a:custGeom>
            <a:solidFill>
              <a:srgbClr val="FDF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4"/>
            <p:cNvSpPr/>
            <p:nvPr/>
          </p:nvSpPr>
          <p:spPr>
            <a:xfrm>
              <a:off x="1446750" y="943575"/>
              <a:ext cx="224700" cy="1010275"/>
            </a:xfrm>
            <a:custGeom>
              <a:rect b="b" l="l" r="r" t="t"/>
              <a:pathLst>
                <a:path extrusionOk="0" h="40411" w="8988">
                  <a:moveTo>
                    <a:pt x="455" y="0"/>
                  </a:moveTo>
                  <a:cubicBezTo>
                    <a:pt x="223" y="0"/>
                    <a:pt x="71" y="365"/>
                    <a:pt x="1" y="1203"/>
                  </a:cubicBezTo>
                  <a:cubicBezTo>
                    <a:pt x="545" y="2662"/>
                    <a:pt x="1002" y="4894"/>
                    <a:pt x="745" y="8443"/>
                  </a:cubicBezTo>
                  <a:cubicBezTo>
                    <a:pt x="373" y="13738"/>
                    <a:pt x="1775" y="24069"/>
                    <a:pt x="2805" y="27017"/>
                  </a:cubicBezTo>
                  <a:cubicBezTo>
                    <a:pt x="3836" y="29936"/>
                    <a:pt x="4895" y="33600"/>
                    <a:pt x="2605" y="35374"/>
                  </a:cubicBezTo>
                  <a:cubicBezTo>
                    <a:pt x="316" y="37120"/>
                    <a:pt x="172" y="37435"/>
                    <a:pt x="172" y="38637"/>
                  </a:cubicBezTo>
                  <a:cubicBezTo>
                    <a:pt x="172" y="39867"/>
                    <a:pt x="2834" y="40325"/>
                    <a:pt x="4294" y="40325"/>
                  </a:cubicBezTo>
                  <a:cubicBezTo>
                    <a:pt x="4752" y="40325"/>
                    <a:pt x="5496" y="40354"/>
                    <a:pt x="6354" y="40411"/>
                  </a:cubicBezTo>
                  <a:cubicBezTo>
                    <a:pt x="5124" y="39924"/>
                    <a:pt x="6240" y="38379"/>
                    <a:pt x="7613" y="36461"/>
                  </a:cubicBezTo>
                  <a:cubicBezTo>
                    <a:pt x="8987" y="34544"/>
                    <a:pt x="8272" y="31568"/>
                    <a:pt x="6726" y="23354"/>
                  </a:cubicBezTo>
                  <a:cubicBezTo>
                    <a:pt x="5181" y="15112"/>
                    <a:pt x="7728" y="12250"/>
                    <a:pt x="4837" y="7213"/>
                  </a:cubicBezTo>
                  <a:cubicBezTo>
                    <a:pt x="2636" y="3436"/>
                    <a:pt x="1167" y="0"/>
                    <a:pt x="455" y="0"/>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4"/>
            <p:cNvSpPr/>
            <p:nvPr/>
          </p:nvSpPr>
          <p:spPr>
            <a:xfrm>
              <a:off x="2253825" y="1455725"/>
              <a:ext cx="411425" cy="464425"/>
            </a:xfrm>
            <a:custGeom>
              <a:rect b="b" l="l" r="r" t="t"/>
              <a:pathLst>
                <a:path extrusionOk="0" h="18577" w="16457">
                  <a:moveTo>
                    <a:pt x="15938" y="0"/>
                  </a:moveTo>
                  <a:cubicBezTo>
                    <a:pt x="13301" y="0"/>
                    <a:pt x="10321" y="408"/>
                    <a:pt x="8198" y="408"/>
                  </a:cubicBezTo>
                  <a:cubicBezTo>
                    <a:pt x="7290" y="408"/>
                    <a:pt x="6539" y="333"/>
                    <a:pt x="6039" y="120"/>
                  </a:cubicBezTo>
                  <a:lnTo>
                    <a:pt x="6039" y="120"/>
                  </a:lnTo>
                  <a:cubicBezTo>
                    <a:pt x="6583" y="407"/>
                    <a:pt x="6926" y="721"/>
                    <a:pt x="6726" y="1523"/>
                  </a:cubicBezTo>
                  <a:cubicBezTo>
                    <a:pt x="6354" y="3040"/>
                    <a:pt x="5638" y="6417"/>
                    <a:pt x="5352" y="8563"/>
                  </a:cubicBezTo>
                  <a:cubicBezTo>
                    <a:pt x="5037" y="10681"/>
                    <a:pt x="5438" y="10767"/>
                    <a:pt x="4207" y="11768"/>
                  </a:cubicBezTo>
                  <a:cubicBezTo>
                    <a:pt x="2977" y="12770"/>
                    <a:pt x="1002" y="14373"/>
                    <a:pt x="773" y="15060"/>
                  </a:cubicBezTo>
                  <a:cubicBezTo>
                    <a:pt x="544" y="15747"/>
                    <a:pt x="0" y="16433"/>
                    <a:pt x="1603" y="17206"/>
                  </a:cubicBezTo>
                  <a:cubicBezTo>
                    <a:pt x="2750" y="17759"/>
                    <a:pt x="5935" y="18576"/>
                    <a:pt x="8409" y="18576"/>
                  </a:cubicBezTo>
                  <a:cubicBezTo>
                    <a:pt x="9391" y="18576"/>
                    <a:pt x="10261" y="18447"/>
                    <a:pt x="10847" y="18122"/>
                  </a:cubicBezTo>
                  <a:cubicBezTo>
                    <a:pt x="12907" y="16977"/>
                    <a:pt x="12679" y="16061"/>
                    <a:pt x="12679" y="14888"/>
                  </a:cubicBezTo>
                  <a:cubicBezTo>
                    <a:pt x="12679" y="13743"/>
                    <a:pt x="13594" y="12913"/>
                    <a:pt x="13423" y="11082"/>
                  </a:cubicBezTo>
                  <a:cubicBezTo>
                    <a:pt x="13280" y="9250"/>
                    <a:pt x="13136" y="5959"/>
                    <a:pt x="13594" y="4070"/>
                  </a:cubicBezTo>
                  <a:cubicBezTo>
                    <a:pt x="14024" y="2267"/>
                    <a:pt x="14109" y="206"/>
                    <a:pt x="16456" y="35"/>
                  </a:cubicBezTo>
                  <a:lnTo>
                    <a:pt x="16456" y="6"/>
                  </a:lnTo>
                  <a:cubicBezTo>
                    <a:pt x="16285" y="2"/>
                    <a:pt x="16112" y="0"/>
                    <a:pt x="15938" y="0"/>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4"/>
            <p:cNvSpPr/>
            <p:nvPr/>
          </p:nvSpPr>
          <p:spPr>
            <a:xfrm>
              <a:off x="3166775" y="907800"/>
              <a:ext cx="25" cy="25"/>
            </a:xfrm>
            <a:custGeom>
              <a:rect b="b" l="l" r="r" t="t"/>
              <a:pathLst>
                <a:path extrusionOk="0" h="1" w="1">
                  <a:moveTo>
                    <a:pt x="0" y="1"/>
                  </a:move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4"/>
            <p:cNvSpPr/>
            <p:nvPr/>
          </p:nvSpPr>
          <p:spPr>
            <a:xfrm>
              <a:off x="3046625" y="935700"/>
              <a:ext cx="123750" cy="795425"/>
            </a:xfrm>
            <a:custGeom>
              <a:rect b="b" l="l" r="r" t="t"/>
              <a:pathLst>
                <a:path extrusionOk="0" h="31817" w="4950">
                  <a:moveTo>
                    <a:pt x="4835" y="1"/>
                  </a:moveTo>
                  <a:cubicBezTo>
                    <a:pt x="4778" y="2576"/>
                    <a:pt x="4091" y="5467"/>
                    <a:pt x="3204" y="8129"/>
                  </a:cubicBezTo>
                  <a:cubicBezTo>
                    <a:pt x="3204" y="8129"/>
                    <a:pt x="3433" y="20864"/>
                    <a:pt x="1715" y="24814"/>
                  </a:cubicBezTo>
                  <a:cubicBezTo>
                    <a:pt x="355" y="27965"/>
                    <a:pt x="1" y="31816"/>
                    <a:pt x="822" y="31816"/>
                  </a:cubicBezTo>
                  <a:cubicBezTo>
                    <a:pt x="1038" y="31816"/>
                    <a:pt x="1335" y="31551"/>
                    <a:pt x="1715" y="30938"/>
                  </a:cubicBezTo>
                  <a:cubicBezTo>
                    <a:pt x="3547" y="27962"/>
                    <a:pt x="3862" y="30108"/>
                    <a:pt x="3547" y="26846"/>
                  </a:cubicBezTo>
                  <a:cubicBezTo>
                    <a:pt x="3232" y="23612"/>
                    <a:pt x="3433" y="20750"/>
                    <a:pt x="3547" y="17401"/>
                  </a:cubicBezTo>
                  <a:cubicBezTo>
                    <a:pt x="3633" y="14167"/>
                    <a:pt x="4949" y="8358"/>
                    <a:pt x="4835" y="1"/>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4"/>
            <p:cNvSpPr/>
            <p:nvPr/>
          </p:nvSpPr>
          <p:spPr>
            <a:xfrm>
              <a:off x="997425" y="633025"/>
              <a:ext cx="32950" cy="81650"/>
            </a:xfrm>
            <a:custGeom>
              <a:rect b="b" l="l" r="r" t="t"/>
              <a:pathLst>
                <a:path extrusionOk="0" h="3266" w="1318">
                  <a:moveTo>
                    <a:pt x="869" y="1"/>
                  </a:moveTo>
                  <a:cubicBezTo>
                    <a:pt x="560" y="1"/>
                    <a:pt x="228" y="679"/>
                    <a:pt x="115" y="1576"/>
                  </a:cubicBezTo>
                  <a:cubicBezTo>
                    <a:pt x="1" y="2463"/>
                    <a:pt x="173" y="3236"/>
                    <a:pt x="487" y="3264"/>
                  </a:cubicBezTo>
                  <a:cubicBezTo>
                    <a:pt x="494" y="3265"/>
                    <a:pt x="500" y="3265"/>
                    <a:pt x="506" y="3265"/>
                  </a:cubicBezTo>
                  <a:cubicBezTo>
                    <a:pt x="815" y="3265"/>
                    <a:pt x="1119" y="2588"/>
                    <a:pt x="1232" y="1690"/>
                  </a:cubicBezTo>
                  <a:cubicBezTo>
                    <a:pt x="1317" y="803"/>
                    <a:pt x="1174" y="30"/>
                    <a:pt x="888" y="2"/>
                  </a:cubicBezTo>
                  <a:cubicBezTo>
                    <a:pt x="882" y="1"/>
                    <a:pt x="875" y="1"/>
                    <a:pt x="8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897"/>
                                        </p:tgtEl>
                                        <p:attrNameLst>
                                          <p:attrName>style.visibility</p:attrName>
                                        </p:attrNameLst>
                                      </p:cBhvr>
                                      <p:to>
                                        <p:strVal val="visible"/>
                                      </p:to>
                                    </p:set>
                                    <p:anim calcmode="lin" valueType="num">
                                      <p:cBhvr additive="base">
                                        <p:cTn dur="500"/>
                                        <p:tgtEl>
                                          <p:spTgt spid="1897"/>
                                        </p:tgtEl>
                                        <p:attrNameLst>
                                          <p:attrName>ppt_w</p:attrName>
                                        </p:attrNameLst>
                                      </p:cBhvr>
                                      <p:tavLst>
                                        <p:tav fmla="" tm="0">
                                          <p:val>
                                            <p:strVal val="0"/>
                                          </p:val>
                                        </p:tav>
                                        <p:tav fmla="" tm="100000">
                                          <p:val>
                                            <p:strVal val="#ppt_w"/>
                                          </p:val>
                                        </p:tav>
                                      </p:tavLst>
                                    </p:anim>
                                    <p:anim calcmode="lin" valueType="num">
                                      <p:cBhvr additive="base">
                                        <p:cTn dur="500"/>
                                        <p:tgtEl>
                                          <p:spTgt spid="189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1" name="Shape 1921"/>
        <p:cNvGrpSpPr/>
        <p:nvPr/>
      </p:nvGrpSpPr>
      <p:grpSpPr>
        <a:xfrm>
          <a:off x="0" y="0"/>
          <a:ext cx="0" cy="0"/>
          <a:chOff x="0" y="0"/>
          <a:chExt cx="0" cy="0"/>
        </a:xfrm>
      </p:grpSpPr>
      <p:sp>
        <p:nvSpPr>
          <p:cNvPr id="1922" name="Google Shape;1922;p55"/>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5">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1924" name="Google Shape;1924;p55"/>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5" name="Google Shape;1925;p55"/>
          <p:cNvGrpSpPr/>
          <p:nvPr/>
        </p:nvGrpSpPr>
        <p:grpSpPr>
          <a:xfrm>
            <a:off x="153671" y="90047"/>
            <a:ext cx="493797" cy="446228"/>
            <a:chOff x="2679436" y="3270400"/>
            <a:chExt cx="752625" cy="689795"/>
          </a:xfrm>
        </p:grpSpPr>
        <p:sp>
          <p:nvSpPr>
            <p:cNvPr id="1926" name="Google Shape;1926;p55"/>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5"/>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5"/>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5"/>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0" name="Google Shape;1930;p55">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931" name="Google Shape;1931;p55"/>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2" name="Google Shape;1932;p55"/>
          <p:cNvGrpSpPr/>
          <p:nvPr/>
        </p:nvGrpSpPr>
        <p:grpSpPr>
          <a:xfrm>
            <a:off x="3931925" y="1075598"/>
            <a:ext cx="1280141" cy="1186468"/>
            <a:chOff x="5942390" y="1082461"/>
            <a:chExt cx="1280141" cy="1186468"/>
          </a:xfrm>
        </p:grpSpPr>
        <p:sp>
          <p:nvSpPr>
            <p:cNvPr id="1933" name="Google Shape;1933;p55"/>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5"/>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5" name="Google Shape;1935;p55"/>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1936" name="Google Shape;1936;p55">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932"/>
                                        </p:tgtEl>
                                        <p:attrNameLst>
                                          <p:attrName>style.visibility</p:attrName>
                                        </p:attrNameLst>
                                      </p:cBhvr>
                                      <p:to>
                                        <p:strVal val="visible"/>
                                      </p:to>
                                    </p:set>
                                    <p:anim calcmode="lin" valueType="num">
                                      <p:cBhvr additive="base">
                                        <p:cTn dur="600"/>
                                        <p:tgtEl>
                                          <p:spTgt spid="1932"/>
                                        </p:tgtEl>
                                        <p:attrNameLst>
                                          <p:attrName>ppt_w</p:attrName>
                                        </p:attrNameLst>
                                      </p:cBhvr>
                                      <p:tavLst>
                                        <p:tav fmla="" tm="0">
                                          <p:val>
                                            <p:strVal val="0"/>
                                          </p:val>
                                        </p:tav>
                                        <p:tav fmla="" tm="100000">
                                          <p:val>
                                            <p:strVal val="#ppt_w"/>
                                          </p:val>
                                        </p:tav>
                                      </p:tavLst>
                                    </p:anim>
                                    <p:anim calcmode="lin" valueType="num">
                                      <p:cBhvr additive="base">
                                        <p:cTn dur="600"/>
                                        <p:tgtEl>
                                          <p:spTgt spid="193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935"/>
                                        </p:tgtEl>
                                        <p:attrNameLst>
                                          <p:attrName>style.visibility</p:attrName>
                                        </p:attrNameLst>
                                      </p:cBhvr>
                                      <p:to>
                                        <p:strVal val="visible"/>
                                      </p:to>
                                    </p:set>
                                    <p:anim calcmode="lin" valueType="num">
                                      <p:cBhvr additive="base">
                                        <p:cTn dur="600"/>
                                        <p:tgtEl>
                                          <p:spTgt spid="1935"/>
                                        </p:tgtEl>
                                        <p:attrNameLst>
                                          <p:attrName>ppt_w</p:attrName>
                                        </p:attrNameLst>
                                      </p:cBhvr>
                                      <p:tavLst>
                                        <p:tav fmla="" tm="0">
                                          <p:val>
                                            <p:strVal val="0"/>
                                          </p:val>
                                        </p:tav>
                                        <p:tav fmla="" tm="100000">
                                          <p:val>
                                            <p:strVal val="#ppt_w"/>
                                          </p:val>
                                        </p:tav>
                                      </p:tavLst>
                                    </p:anim>
                                    <p:anim calcmode="lin" valueType="num">
                                      <p:cBhvr additive="base">
                                        <p:cTn dur="600"/>
                                        <p:tgtEl>
                                          <p:spTgt spid="1935"/>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1931"/>
                                        </p:tgtEl>
                                        <p:attrNameLst>
                                          <p:attrName>style.visibility</p:attrName>
                                        </p:attrNameLst>
                                      </p:cBhvr>
                                      <p:to>
                                        <p:strVal val="visible"/>
                                      </p:to>
                                    </p:set>
                                    <p:anim calcmode="lin" valueType="num">
                                      <p:cBhvr additive="base">
                                        <p:cTn dur="600"/>
                                        <p:tgtEl>
                                          <p:spTgt spid="1931"/>
                                        </p:tgtEl>
                                        <p:attrNameLst>
                                          <p:attrName>ppt_w</p:attrName>
                                        </p:attrNameLst>
                                      </p:cBhvr>
                                      <p:tavLst>
                                        <p:tav fmla="" tm="0">
                                          <p:val>
                                            <p:strVal val="0"/>
                                          </p:val>
                                        </p:tav>
                                        <p:tav fmla="" tm="100000">
                                          <p:val>
                                            <p:strVal val="#ppt_w"/>
                                          </p:val>
                                        </p:tav>
                                      </p:tavLst>
                                    </p:anim>
                                    <p:anim calcmode="lin" valueType="num">
                                      <p:cBhvr additive="base">
                                        <p:cTn dur="600"/>
                                        <p:tgtEl>
                                          <p:spTgt spid="193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936"/>
                                        </p:tgtEl>
                                        <p:attrNameLst>
                                          <p:attrName>style.visibility</p:attrName>
                                        </p:attrNameLst>
                                      </p:cBhvr>
                                      <p:to>
                                        <p:strVal val="visible"/>
                                      </p:to>
                                    </p:set>
                                    <p:anim calcmode="lin" valueType="num">
                                      <p:cBhvr additive="base">
                                        <p:cTn dur="600"/>
                                        <p:tgtEl>
                                          <p:spTgt spid="1936"/>
                                        </p:tgtEl>
                                        <p:attrNameLst>
                                          <p:attrName>ppt_w</p:attrName>
                                        </p:attrNameLst>
                                      </p:cBhvr>
                                      <p:tavLst>
                                        <p:tav fmla="" tm="0">
                                          <p:val>
                                            <p:strVal val="0"/>
                                          </p:val>
                                        </p:tav>
                                        <p:tav fmla="" tm="100000">
                                          <p:val>
                                            <p:strVal val="#ppt_w"/>
                                          </p:val>
                                        </p:tav>
                                      </p:tavLst>
                                    </p:anim>
                                    <p:anim calcmode="lin" valueType="num">
                                      <p:cBhvr additive="base">
                                        <p:cTn dur="600"/>
                                        <p:tgtEl>
                                          <p:spTgt spid="193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0" name="Shape 1940"/>
        <p:cNvGrpSpPr/>
        <p:nvPr/>
      </p:nvGrpSpPr>
      <p:grpSpPr>
        <a:xfrm>
          <a:off x="0" y="0"/>
          <a:ext cx="0" cy="0"/>
          <a:chOff x="0" y="0"/>
          <a:chExt cx="0" cy="0"/>
        </a:xfrm>
      </p:grpSpPr>
      <p:grpSp>
        <p:nvGrpSpPr>
          <p:cNvPr id="1941" name="Google Shape;1941;p56"/>
          <p:cNvGrpSpPr/>
          <p:nvPr/>
        </p:nvGrpSpPr>
        <p:grpSpPr>
          <a:xfrm>
            <a:off x="1205400" y="845367"/>
            <a:ext cx="7377778" cy="3375289"/>
            <a:chOff x="5" y="539499"/>
            <a:chExt cx="9509897" cy="4350721"/>
          </a:xfrm>
        </p:grpSpPr>
        <p:sp>
          <p:nvSpPr>
            <p:cNvPr id="1942" name="Google Shape;1942;p56"/>
            <p:cNvSpPr/>
            <p:nvPr/>
          </p:nvSpPr>
          <p:spPr>
            <a:xfrm>
              <a:off x="2741851" y="539499"/>
              <a:ext cx="1542478" cy="1025541"/>
            </a:xfrm>
            <a:custGeom>
              <a:rect b="b" l="l" r="r" t="t"/>
              <a:pathLst>
                <a:path extrusionOk="0" h="27624" w="45367">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6"/>
            <p:cNvSpPr/>
            <p:nvPr/>
          </p:nvSpPr>
          <p:spPr>
            <a:xfrm>
              <a:off x="2194108" y="599047"/>
              <a:ext cx="883524" cy="393451"/>
            </a:xfrm>
            <a:custGeom>
              <a:rect b="b" l="l" r="r" t="t"/>
              <a:pathLst>
                <a:path extrusionOk="0" h="10598" w="25986">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6"/>
            <p:cNvSpPr/>
            <p:nvPr/>
          </p:nvSpPr>
          <p:spPr>
            <a:xfrm>
              <a:off x="5030373" y="667803"/>
              <a:ext cx="342108" cy="81564"/>
            </a:xfrm>
            <a:custGeom>
              <a:rect b="b" l="l" r="r" t="t"/>
              <a:pathLst>
                <a:path extrusionOk="0" h="2197" w="10062">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6"/>
            <p:cNvSpPr/>
            <p:nvPr/>
          </p:nvSpPr>
          <p:spPr>
            <a:xfrm>
              <a:off x="4757555" y="685994"/>
              <a:ext cx="449140" cy="258167"/>
            </a:xfrm>
            <a:custGeom>
              <a:rect b="b" l="l" r="r" t="t"/>
              <a:pathLst>
                <a:path extrusionOk="0" h="6954" w="1321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6"/>
            <p:cNvSpPr/>
            <p:nvPr/>
          </p:nvSpPr>
          <p:spPr>
            <a:xfrm>
              <a:off x="5965039" y="689150"/>
              <a:ext cx="114682" cy="58583"/>
            </a:xfrm>
            <a:custGeom>
              <a:rect b="b" l="l" r="r" t="t"/>
              <a:pathLst>
                <a:path extrusionOk="0" h="1578" w="3373">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6"/>
            <p:cNvSpPr/>
            <p:nvPr/>
          </p:nvSpPr>
          <p:spPr>
            <a:xfrm>
              <a:off x="6761733" y="715212"/>
              <a:ext cx="239292" cy="75549"/>
            </a:xfrm>
            <a:custGeom>
              <a:rect b="b" l="l" r="r" t="t"/>
              <a:pathLst>
                <a:path extrusionOk="0" h="2035" w="7038">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6"/>
            <p:cNvSpPr/>
            <p:nvPr/>
          </p:nvSpPr>
          <p:spPr>
            <a:xfrm>
              <a:off x="5868785" y="875183"/>
              <a:ext cx="410312" cy="295626"/>
            </a:xfrm>
            <a:custGeom>
              <a:rect b="b" l="l" r="r" t="t"/>
              <a:pathLst>
                <a:path extrusionOk="0" h="7963" w="12068">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6"/>
            <p:cNvSpPr/>
            <p:nvPr/>
          </p:nvSpPr>
          <p:spPr>
            <a:xfrm>
              <a:off x="7969489" y="874627"/>
              <a:ext cx="216206" cy="99124"/>
            </a:xfrm>
            <a:custGeom>
              <a:rect b="b" l="l" r="r" t="t"/>
              <a:pathLst>
                <a:path extrusionOk="0" h="2670" w="6359">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6"/>
            <p:cNvSpPr/>
            <p:nvPr/>
          </p:nvSpPr>
          <p:spPr>
            <a:xfrm>
              <a:off x="3924413" y="1260059"/>
              <a:ext cx="287538" cy="157113"/>
            </a:xfrm>
            <a:custGeom>
              <a:rect b="b" l="l" r="r" t="t"/>
              <a:pathLst>
                <a:path extrusionOk="0" h="4232" w="8457">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6"/>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6"/>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6"/>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rgbClr val="B3D8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6"/>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6"/>
            <p:cNvSpPr/>
            <p:nvPr/>
          </p:nvSpPr>
          <p:spPr>
            <a:xfrm>
              <a:off x="8269609" y="2127487"/>
              <a:ext cx="326366" cy="335721"/>
            </a:xfrm>
            <a:custGeom>
              <a:rect b="b" l="l" r="r" t="t"/>
              <a:pathLst>
                <a:path extrusionOk="0" h="9043" w="9599">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6"/>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6"/>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6"/>
            <p:cNvSpPr/>
            <p:nvPr/>
          </p:nvSpPr>
          <p:spPr>
            <a:xfrm>
              <a:off x="2243408" y="2630457"/>
              <a:ext cx="49368" cy="38981"/>
            </a:xfrm>
            <a:custGeom>
              <a:rect b="b" l="l" r="r" t="t"/>
              <a:pathLst>
                <a:path extrusionOk="0" h="1050" w="1452">
                  <a:moveTo>
                    <a:pt x="1" y="1"/>
                  </a:moveTo>
                  <a:lnTo>
                    <a:pt x="1" y="1050"/>
                  </a:lnTo>
                  <a:lnTo>
                    <a:pt x="1451" y="1050"/>
                  </a:lnTo>
                  <a:cubicBezTo>
                    <a:pt x="1389" y="402"/>
                    <a:pt x="927" y="62"/>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6"/>
            <p:cNvSpPr/>
            <p:nvPr/>
          </p:nvSpPr>
          <p:spPr>
            <a:xfrm>
              <a:off x="2324770" y="2631608"/>
              <a:ext cx="59296" cy="49785"/>
            </a:xfrm>
            <a:custGeom>
              <a:rect b="b" l="l" r="r" t="t"/>
              <a:pathLst>
                <a:path extrusionOk="0" h="1341" w="1744">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6"/>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rgbClr val="EB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6"/>
            <p:cNvSpPr/>
            <p:nvPr/>
          </p:nvSpPr>
          <p:spPr>
            <a:xfrm>
              <a:off x="2426941" y="2709534"/>
              <a:ext cx="70550" cy="32262"/>
            </a:xfrm>
            <a:custGeom>
              <a:rect b="b" l="l" r="r" t="t"/>
              <a:pathLst>
                <a:path extrusionOk="0" h="869" w="2075">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6"/>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6"/>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6"/>
            <p:cNvSpPr/>
            <p:nvPr/>
          </p:nvSpPr>
          <p:spPr>
            <a:xfrm>
              <a:off x="2229774" y="2808064"/>
              <a:ext cx="92888" cy="40132"/>
            </a:xfrm>
            <a:custGeom>
              <a:rect b="b" l="l" r="r" t="t"/>
              <a:pathLst>
                <a:path extrusionOk="0" h="1081" w="2732">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6"/>
            <p:cNvSpPr/>
            <p:nvPr/>
          </p:nvSpPr>
          <p:spPr>
            <a:xfrm>
              <a:off x="2565560" y="2808064"/>
              <a:ext cx="84932" cy="40912"/>
            </a:xfrm>
            <a:custGeom>
              <a:rect b="b" l="l" r="r" t="t"/>
              <a:pathLst>
                <a:path extrusionOk="0" h="1102" w="2498">
                  <a:moveTo>
                    <a:pt x="0" y="0"/>
                  </a:moveTo>
                  <a:lnTo>
                    <a:pt x="0" y="1080"/>
                  </a:lnTo>
                  <a:cubicBezTo>
                    <a:pt x="251" y="1092"/>
                    <a:pt x="498" y="1101"/>
                    <a:pt x="731" y="1101"/>
                  </a:cubicBezTo>
                  <a:cubicBezTo>
                    <a:pt x="1737" y="1101"/>
                    <a:pt x="2498" y="927"/>
                    <a:pt x="2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6"/>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6"/>
            <p:cNvSpPr/>
            <p:nvPr/>
          </p:nvSpPr>
          <p:spPr>
            <a:xfrm>
              <a:off x="6879272" y="3034898"/>
              <a:ext cx="110194" cy="99272"/>
            </a:xfrm>
            <a:custGeom>
              <a:rect b="b" l="l" r="r" t="t"/>
              <a:pathLst>
                <a:path extrusionOk="0" h="2674" w="3241">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6"/>
            <p:cNvSpPr/>
            <p:nvPr/>
          </p:nvSpPr>
          <p:spPr>
            <a:xfrm>
              <a:off x="7749133" y="3123961"/>
              <a:ext cx="316948" cy="308694"/>
            </a:xfrm>
            <a:custGeom>
              <a:rect b="b" l="l" r="r" t="t"/>
              <a:pathLst>
                <a:path extrusionOk="0" h="8315" w="9322">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6"/>
            <p:cNvSpPr/>
            <p:nvPr/>
          </p:nvSpPr>
          <p:spPr>
            <a:xfrm>
              <a:off x="7350413" y="3143748"/>
              <a:ext cx="314806" cy="289761"/>
            </a:xfrm>
            <a:custGeom>
              <a:rect b="b" l="l" r="r" t="t"/>
              <a:pathLst>
                <a:path extrusionOk="0" h="7805" w="9259">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6"/>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rgbClr val="6DC0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6"/>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rgbClr val="EAA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6"/>
            <p:cNvSpPr/>
            <p:nvPr/>
          </p:nvSpPr>
          <p:spPr>
            <a:xfrm>
              <a:off x="8372426" y="3311034"/>
              <a:ext cx="584494" cy="248181"/>
            </a:xfrm>
            <a:custGeom>
              <a:rect b="b" l="l" r="r" t="t"/>
              <a:pathLst>
                <a:path extrusionOk="0" h="6685" w="17191">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6"/>
            <p:cNvSpPr/>
            <p:nvPr/>
          </p:nvSpPr>
          <p:spPr>
            <a:xfrm>
              <a:off x="7638973" y="3439375"/>
              <a:ext cx="328474" cy="101388"/>
            </a:xfrm>
            <a:custGeom>
              <a:rect b="b" l="l" r="r" t="t"/>
              <a:pathLst>
                <a:path extrusionOk="0" h="2731" w="9661">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6"/>
            <p:cNvSpPr/>
            <p:nvPr/>
          </p:nvSpPr>
          <p:spPr>
            <a:xfrm>
              <a:off x="7811048" y="3577926"/>
              <a:ext cx="1178406" cy="808991"/>
            </a:xfrm>
            <a:custGeom>
              <a:rect b="b" l="l" r="r" t="t"/>
              <a:pathLst>
                <a:path extrusionOk="0" h="21791" w="34659">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6"/>
            <p:cNvSpPr/>
            <p:nvPr/>
          </p:nvSpPr>
          <p:spPr>
            <a:xfrm>
              <a:off x="5783784" y="3607589"/>
              <a:ext cx="246636" cy="414018"/>
            </a:xfrm>
            <a:custGeom>
              <a:rect b="b" l="l" r="r" t="t"/>
              <a:pathLst>
                <a:path extrusionOk="0" h="11152" w="7254">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6"/>
            <p:cNvSpPr/>
            <p:nvPr/>
          </p:nvSpPr>
          <p:spPr>
            <a:xfrm>
              <a:off x="8569695" y="4422151"/>
              <a:ext cx="163744" cy="93110"/>
            </a:xfrm>
            <a:custGeom>
              <a:rect b="b" l="l" r="r" t="t"/>
              <a:pathLst>
                <a:path extrusionOk="0" h="2508" w="4816">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6"/>
            <p:cNvSpPr/>
            <p:nvPr/>
          </p:nvSpPr>
          <p:spPr>
            <a:xfrm>
              <a:off x="4073402" y="2284377"/>
              <a:ext cx="2007360" cy="1993687"/>
            </a:xfrm>
            <a:custGeom>
              <a:rect b="b" l="l" r="r" t="t"/>
              <a:pathLst>
                <a:path extrusionOk="0" h="53702" w="5904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6"/>
            <p:cNvSpPr/>
            <p:nvPr/>
          </p:nvSpPr>
          <p:spPr>
            <a:xfrm>
              <a:off x="4285360" y="834494"/>
              <a:ext cx="5224542" cy="2428458"/>
            </a:xfrm>
            <a:custGeom>
              <a:rect b="b" l="l" r="r" t="t"/>
              <a:pathLst>
                <a:path extrusionOk="0" h="65413" w="153663">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6"/>
            <p:cNvSpPr/>
            <p:nvPr/>
          </p:nvSpPr>
          <p:spPr>
            <a:xfrm>
              <a:off x="4285360" y="1102055"/>
              <a:ext cx="1423954" cy="1223677"/>
            </a:xfrm>
            <a:custGeom>
              <a:rect b="b" l="l" r="r" t="t"/>
              <a:pathLst>
                <a:path extrusionOk="0" h="32961" w="41881">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6"/>
            <p:cNvSpPr/>
            <p:nvPr/>
          </p:nvSpPr>
          <p:spPr>
            <a:xfrm>
              <a:off x="2130085" y="2946689"/>
              <a:ext cx="1383018" cy="1943531"/>
            </a:xfrm>
            <a:custGeom>
              <a:rect b="b" l="l" r="r" t="t"/>
              <a:pathLst>
                <a:path extrusionOk="0" h="52351" w="40677">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6"/>
            <p:cNvSpPr/>
            <p:nvPr/>
          </p:nvSpPr>
          <p:spPr>
            <a:xfrm>
              <a:off x="5" y="852426"/>
              <a:ext cx="3065032" cy="2271902"/>
            </a:xfrm>
            <a:custGeom>
              <a:rect b="b" l="l" r="r" t="t"/>
              <a:pathLst>
                <a:path extrusionOk="0" h="61196" w="90148">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6"/>
            <p:cNvSpPr/>
            <p:nvPr/>
          </p:nvSpPr>
          <p:spPr>
            <a:xfrm>
              <a:off x="2242354" y="1357438"/>
              <a:ext cx="186830" cy="89657"/>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6"/>
            <p:cNvSpPr/>
            <p:nvPr/>
          </p:nvSpPr>
          <p:spPr>
            <a:xfrm>
              <a:off x="4369306" y="1555241"/>
              <a:ext cx="252926" cy="325957"/>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6"/>
            <p:cNvSpPr/>
            <p:nvPr/>
          </p:nvSpPr>
          <p:spPr>
            <a:xfrm>
              <a:off x="4266490" y="1703555"/>
              <a:ext cx="118592" cy="108888"/>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6"/>
            <p:cNvSpPr/>
            <p:nvPr/>
          </p:nvSpPr>
          <p:spPr>
            <a:xfrm>
              <a:off x="8482620" y="2009466"/>
              <a:ext cx="187850" cy="118317"/>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6"/>
            <p:cNvSpPr/>
            <p:nvPr/>
          </p:nvSpPr>
          <p:spPr>
            <a:xfrm>
              <a:off x="5232912" y="2314151"/>
              <a:ext cx="81260" cy="41357"/>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6"/>
            <p:cNvSpPr/>
            <p:nvPr/>
          </p:nvSpPr>
          <p:spPr>
            <a:xfrm>
              <a:off x="8010425" y="2623366"/>
              <a:ext cx="89216" cy="96488"/>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6"/>
            <p:cNvSpPr/>
            <p:nvPr/>
          </p:nvSpPr>
          <p:spPr>
            <a:xfrm>
              <a:off x="2391377" y="2670552"/>
              <a:ext cx="50388" cy="50007"/>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6"/>
            <p:cNvSpPr/>
            <p:nvPr/>
          </p:nvSpPr>
          <p:spPr>
            <a:xfrm>
              <a:off x="8059454" y="2779700"/>
              <a:ext cx="133586" cy="10744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6"/>
            <p:cNvSpPr/>
            <p:nvPr/>
          </p:nvSpPr>
          <p:spPr>
            <a:xfrm>
              <a:off x="7738661" y="2787905"/>
              <a:ext cx="72420" cy="70612"/>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6"/>
            <p:cNvSpPr/>
            <p:nvPr/>
          </p:nvSpPr>
          <p:spPr>
            <a:xfrm>
              <a:off x="8160468" y="2907744"/>
              <a:ext cx="210936" cy="147832"/>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6"/>
            <p:cNvSpPr/>
            <p:nvPr/>
          </p:nvSpPr>
          <p:spPr>
            <a:xfrm>
              <a:off x="8002027" y="3252599"/>
              <a:ext cx="208862" cy="186813"/>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6"/>
            <p:cNvSpPr/>
            <p:nvPr/>
          </p:nvSpPr>
          <p:spPr>
            <a:xfrm>
              <a:off x="8345260" y="3260358"/>
              <a:ext cx="138448" cy="52161"/>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4" name="Google Shape;1994;p56">
            <a:hlinkClick action="ppaction://hlinksldjump" r:id="rId3"/>
          </p:cNvPr>
          <p:cNvSpPr txBox="1"/>
          <p:nvPr/>
        </p:nvSpPr>
        <p:spPr>
          <a:xfrm>
            <a:off x="4546650" y="2477749"/>
            <a:ext cx="1516800" cy="10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Africa</a:t>
            </a:r>
            <a:endParaRPr sz="1300">
              <a:solidFill>
                <a:srgbClr val="FFFFFF"/>
              </a:solidFill>
              <a:latin typeface="Nunito"/>
              <a:ea typeface="Nunito"/>
              <a:cs typeface="Nunito"/>
              <a:sym typeface="Nunito"/>
            </a:endParaRPr>
          </a:p>
        </p:txBody>
      </p:sp>
      <p:sp>
        <p:nvSpPr>
          <p:cNvPr id="1995" name="Google Shape;1995;p56"/>
          <p:cNvSpPr/>
          <p:nvPr/>
        </p:nvSpPr>
        <p:spPr>
          <a:xfrm>
            <a:off x="-1031886" y="21293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6">
            <a:hlinkClick action="ppaction://hlinksldjump" r:id="rId4"/>
          </p:cNvPr>
          <p:cNvSpPr txBox="1"/>
          <p:nvPr/>
        </p:nvSpPr>
        <p:spPr>
          <a:xfrm>
            <a:off x="3055175" y="2494925"/>
            <a:ext cx="1184700" cy="1441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FFFFFF"/>
                </a:solidFill>
                <a:latin typeface="Nunito"/>
                <a:ea typeface="Nunito"/>
                <a:cs typeface="Nunito"/>
                <a:sym typeface="Nunito"/>
              </a:rPr>
              <a:t>South America</a:t>
            </a:r>
            <a:endParaRPr sz="1300">
              <a:solidFill>
                <a:srgbClr val="FFFFFF"/>
              </a:solidFill>
              <a:latin typeface="Nunito"/>
              <a:ea typeface="Nunito"/>
              <a:cs typeface="Nunito"/>
              <a:sym typeface="Nunito"/>
            </a:endParaRPr>
          </a:p>
        </p:txBody>
      </p:sp>
      <p:sp>
        <p:nvSpPr>
          <p:cNvPr id="1997" name="Google Shape;1997;p56">
            <a:hlinkClick action="ppaction://hlinksldjump" r:id="rId5"/>
          </p:cNvPr>
          <p:cNvSpPr txBox="1"/>
          <p:nvPr/>
        </p:nvSpPr>
        <p:spPr>
          <a:xfrm>
            <a:off x="1856525" y="1149508"/>
            <a:ext cx="1184700" cy="144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North America</a:t>
            </a:r>
            <a:endParaRPr sz="1300">
              <a:solidFill>
                <a:srgbClr val="FFFFFF"/>
              </a:solidFill>
              <a:latin typeface="Nunito"/>
              <a:ea typeface="Nunito"/>
              <a:cs typeface="Nunito"/>
              <a:sym typeface="Nunito"/>
            </a:endParaRPr>
          </a:p>
        </p:txBody>
      </p:sp>
      <p:sp>
        <p:nvSpPr>
          <p:cNvPr id="1998" name="Google Shape;1998;p56">
            <a:hlinkClick action="ppaction://hlinksldjump" r:id="rId6"/>
          </p:cNvPr>
          <p:cNvSpPr txBox="1"/>
          <p:nvPr/>
        </p:nvSpPr>
        <p:spPr>
          <a:xfrm>
            <a:off x="4713548" y="1593375"/>
            <a:ext cx="8886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Europe</a:t>
            </a:r>
            <a:endParaRPr sz="1300">
              <a:solidFill>
                <a:srgbClr val="FFFFFF"/>
              </a:solidFill>
              <a:latin typeface="Nunito"/>
              <a:ea typeface="Nunito"/>
              <a:cs typeface="Nunito"/>
              <a:sym typeface="Nunito"/>
            </a:endParaRPr>
          </a:p>
        </p:txBody>
      </p:sp>
      <p:sp>
        <p:nvSpPr>
          <p:cNvPr id="1999" name="Google Shape;1999;p56">
            <a:hlinkClick action="ppaction://hlinksldjump" r:id="rId7"/>
          </p:cNvPr>
          <p:cNvSpPr txBox="1"/>
          <p:nvPr/>
        </p:nvSpPr>
        <p:spPr>
          <a:xfrm>
            <a:off x="5602250" y="1278228"/>
            <a:ext cx="1934100" cy="123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Asia</a:t>
            </a:r>
            <a:endParaRPr sz="1300">
              <a:solidFill>
                <a:srgbClr val="FFFFFF"/>
              </a:solidFill>
              <a:latin typeface="Nunito"/>
              <a:ea typeface="Nunito"/>
              <a:cs typeface="Nunito"/>
              <a:sym typeface="Nunito"/>
            </a:endParaRPr>
          </a:p>
        </p:txBody>
      </p:sp>
      <p:sp>
        <p:nvSpPr>
          <p:cNvPr id="2000" name="Google Shape;2000;p56">
            <a:hlinkClick action="ppaction://hlinksldjump" r:id="rId8"/>
          </p:cNvPr>
          <p:cNvSpPr txBox="1"/>
          <p:nvPr/>
        </p:nvSpPr>
        <p:spPr>
          <a:xfrm>
            <a:off x="7145009" y="3246309"/>
            <a:ext cx="11847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Nunito"/>
                <a:ea typeface="Nunito"/>
                <a:cs typeface="Nunito"/>
                <a:sym typeface="Nunito"/>
              </a:rPr>
              <a:t>Oceania</a:t>
            </a:r>
            <a:endParaRPr sz="1300">
              <a:solidFill>
                <a:srgbClr val="FFFFFF"/>
              </a:solidFill>
              <a:latin typeface="Nunito"/>
              <a:ea typeface="Nunito"/>
              <a:cs typeface="Nunito"/>
              <a:sym typeface="Nunito"/>
            </a:endParaRPr>
          </a:p>
        </p:txBody>
      </p:sp>
      <p:sp>
        <p:nvSpPr>
          <p:cNvPr id="2001" name="Google Shape;2001;p56"/>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6">
            <a:hlinkClick action="ppaction://hlinksldjump" r:id="rId9"/>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003" name="Google Shape;2003;p56"/>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6">
            <a:hlinkClick action="ppaction://hlinksldjump" r:id="rId10"/>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005" name="Google Shape;2005;p56"/>
          <p:cNvSpPr txBox="1"/>
          <p:nvPr>
            <p:ph type="title"/>
          </p:nvPr>
        </p:nvSpPr>
        <p:spPr>
          <a:xfrm>
            <a:off x="727650" y="4177844"/>
            <a:ext cx="1934100" cy="59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Kangaroo</a:t>
            </a:r>
            <a:endParaRPr/>
          </a:p>
        </p:txBody>
      </p:sp>
      <p:grpSp>
        <p:nvGrpSpPr>
          <p:cNvPr id="2006" name="Google Shape;2006;p56"/>
          <p:cNvGrpSpPr/>
          <p:nvPr/>
        </p:nvGrpSpPr>
        <p:grpSpPr>
          <a:xfrm flipH="1">
            <a:off x="-8541" y="2571757"/>
            <a:ext cx="2432502" cy="1706941"/>
            <a:chOff x="471475" y="284025"/>
            <a:chExt cx="3581950" cy="2514275"/>
          </a:xfrm>
        </p:grpSpPr>
        <p:sp>
          <p:nvSpPr>
            <p:cNvPr id="2007" name="Google Shape;2007;p56"/>
            <p:cNvSpPr/>
            <p:nvPr/>
          </p:nvSpPr>
          <p:spPr>
            <a:xfrm>
              <a:off x="1404650" y="1267350"/>
              <a:ext cx="214050" cy="605000"/>
            </a:xfrm>
            <a:custGeom>
              <a:rect b="b" l="l" r="r" t="t"/>
              <a:pathLst>
                <a:path extrusionOk="0" h="24200" w="8562">
                  <a:moveTo>
                    <a:pt x="0" y="1"/>
                  </a:moveTo>
                  <a:cubicBezTo>
                    <a:pt x="0" y="1"/>
                    <a:pt x="1611" y="4720"/>
                    <a:pt x="2120" y="9043"/>
                  </a:cubicBezTo>
                  <a:cubicBezTo>
                    <a:pt x="2628" y="13394"/>
                    <a:pt x="1837" y="18198"/>
                    <a:pt x="2346" y="19639"/>
                  </a:cubicBezTo>
                  <a:cubicBezTo>
                    <a:pt x="2854" y="21052"/>
                    <a:pt x="4606" y="22295"/>
                    <a:pt x="5426" y="23143"/>
                  </a:cubicBezTo>
                  <a:cubicBezTo>
                    <a:pt x="6042" y="23759"/>
                    <a:pt x="6930" y="24200"/>
                    <a:pt x="7549" y="24200"/>
                  </a:cubicBezTo>
                  <a:cubicBezTo>
                    <a:pt x="7753" y="24200"/>
                    <a:pt x="7927" y="24152"/>
                    <a:pt x="8053" y="24047"/>
                  </a:cubicBezTo>
                  <a:cubicBezTo>
                    <a:pt x="8562" y="23651"/>
                    <a:pt x="7064" y="18904"/>
                    <a:pt x="7064" y="18904"/>
                  </a:cubicBezTo>
                  <a:lnTo>
                    <a:pt x="4069" y="90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6"/>
            <p:cNvSpPr/>
            <p:nvPr/>
          </p:nvSpPr>
          <p:spPr>
            <a:xfrm>
              <a:off x="471475" y="284025"/>
              <a:ext cx="3581950" cy="2514275"/>
            </a:xfrm>
            <a:custGeom>
              <a:rect b="b" l="l" r="r" t="t"/>
              <a:pathLst>
                <a:path extrusionOk="0" h="100571" w="143278">
                  <a:moveTo>
                    <a:pt x="69737" y="1"/>
                  </a:moveTo>
                  <a:cubicBezTo>
                    <a:pt x="46200" y="1"/>
                    <a:pt x="33739" y="24979"/>
                    <a:pt x="28850" y="24979"/>
                  </a:cubicBezTo>
                  <a:cubicBezTo>
                    <a:pt x="23990" y="24979"/>
                    <a:pt x="20543" y="18339"/>
                    <a:pt x="20543" y="18339"/>
                  </a:cubicBezTo>
                  <a:cubicBezTo>
                    <a:pt x="21560" y="18085"/>
                    <a:pt x="22493" y="17604"/>
                    <a:pt x="23256" y="16898"/>
                  </a:cubicBezTo>
                  <a:cubicBezTo>
                    <a:pt x="24329" y="15796"/>
                    <a:pt x="24301" y="14920"/>
                    <a:pt x="24697" y="13422"/>
                  </a:cubicBezTo>
                  <a:cubicBezTo>
                    <a:pt x="25092" y="11925"/>
                    <a:pt x="25912" y="9410"/>
                    <a:pt x="25573" y="8901"/>
                  </a:cubicBezTo>
                  <a:cubicBezTo>
                    <a:pt x="25504" y="8804"/>
                    <a:pt x="25352" y="8759"/>
                    <a:pt x="25142" y="8759"/>
                  </a:cubicBezTo>
                  <a:cubicBezTo>
                    <a:pt x="24316" y="8759"/>
                    <a:pt x="22597" y="9458"/>
                    <a:pt x="21560" y="10427"/>
                  </a:cubicBezTo>
                  <a:cubicBezTo>
                    <a:pt x="20260" y="11671"/>
                    <a:pt x="15711" y="14779"/>
                    <a:pt x="14807" y="16079"/>
                  </a:cubicBezTo>
                  <a:cubicBezTo>
                    <a:pt x="13931" y="17378"/>
                    <a:pt x="12123" y="18141"/>
                    <a:pt x="9975" y="19159"/>
                  </a:cubicBezTo>
                  <a:cubicBezTo>
                    <a:pt x="7828" y="20176"/>
                    <a:pt x="6415" y="22832"/>
                    <a:pt x="5454" y="24471"/>
                  </a:cubicBezTo>
                  <a:cubicBezTo>
                    <a:pt x="4522" y="26081"/>
                    <a:pt x="142" y="29359"/>
                    <a:pt x="85" y="30942"/>
                  </a:cubicBezTo>
                  <a:cubicBezTo>
                    <a:pt x="0" y="32524"/>
                    <a:pt x="424" y="32722"/>
                    <a:pt x="424" y="32722"/>
                  </a:cubicBezTo>
                  <a:cubicBezTo>
                    <a:pt x="692" y="34230"/>
                    <a:pt x="2489" y="34335"/>
                    <a:pt x="2983" y="34335"/>
                  </a:cubicBezTo>
                  <a:cubicBezTo>
                    <a:pt x="3063" y="34335"/>
                    <a:pt x="3109" y="34332"/>
                    <a:pt x="3109" y="34332"/>
                  </a:cubicBezTo>
                  <a:cubicBezTo>
                    <a:pt x="3332" y="34422"/>
                    <a:pt x="3601" y="34461"/>
                    <a:pt x="3899" y="34461"/>
                  </a:cubicBezTo>
                  <a:cubicBezTo>
                    <a:pt x="5670" y="34461"/>
                    <a:pt x="8466" y="33076"/>
                    <a:pt x="8901" y="32665"/>
                  </a:cubicBezTo>
                  <a:cubicBezTo>
                    <a:pt x="9143" y="32436"/>
                    <a:pt x="9396" y="32373"/>
                    <a:pt x="9753" y="32373"/>
                  </a:cubicBezTo>
                  <a:cubicBezTo>
                    <a:pt x="10190" y="32373"/>
                    <a:pt x="10782" y="32467"/>
                    <a:pt x="11699" y="32467"/>
                  </a:cubicBezTo>
                  <a:cubicBezTo>
                    <a:pt x="13130" y="32467"/>
                    <a:pt x="14481" y="32085"/>
                    <a:pt x="15429" y="32085"/>
                  </a:cubicBezTo>
                  <a:cubicBezTo>
                    <a:pt x="15603" y="32085"/>
                    <a:pt x="15764" y="32098"/>
                    <a:pt x="15909" y="32128"/>
                  </a:cubicBezTo>
                  <a:cubicBezTo>
                    <a:pt x="19497" y="32778"/>
                    <a:pt x="26251" y="38825"/>
                    <a:pt x="29302" y="40549"/>
                  </a:cubicBezTo>
                  <a:cubicBezTo>
                    <a:pt x="32326" y="42244"/>
                    <a:pt x="39136" y="42018"/>
                    <a:pt x="39786" y="43120"/>
                  </a:cubicBezTo>
                  <a:cubicBezTo>
                    <a:pt x="40435" y="44222"/>
                    <a:pt x="41848" y="57164"/>
                    <a:pt x="42498" y="58068"/>
                  </a:cubicBezTo>
                  <a:cubicBezTo>
                    <a:pt x="43070" y="58888"/>
                    <a:pt x="47473" y="61592"/>
                    <a:pt x="49060" y="61592"/>
                  </a:cubicBezTo>
                  <a:cubicBezTo>
                    <a:pt x="49276" y="61592"/>
                    <a:pt x="49439" y="61542"/>
                    <a:pt x="49534" y="61430"/>
                  </a:cubicBezTo>
                  <a:cubicBezTo>
                    <a:pt x="50325" y="60498"/>
                    <a:pt x="48404" y="58661"/>
                    <a:pt x="47076" y="57644"/>
                  </a:cubicBezTo>
                  <a:cubicBezTo>
                    <a:pt x="45719" y="56655"/>
                    <a:pt x="44278" y="53744"/>
                    <a:pt x="44391" y="49845"/>
                  </a:cubicBezTo>
                  <a:cubicBezTo>
                    <a:pt x="44504" y="45917"/>
                    <a:pt x="45917" y="41594"/>
                    <a:pt x="45917" y="41594"/>
                  </a:cubicBezTo>
                  <a:cubicBezTo>
                    <a:pt x="51512" y="40860"/>
                    <a:pt x="64595" y="36536"/>
                    <a:pt x="64595" y="36536"/>
                  </a:cubicBezTo>
                  <a:cubicBezTo>
                    <a:pt x="64595" y="39362"/>
                    <a:pt x="72422" y="48206"/>
                    <a:pt x="79232" y="52077"/>
                  </a:cubicBezTo>
                  <a:cubicBezTo>
                    <a:pt x="86041" y="55948"/>
                    <a:pt x="96072" y="68551"/>
                    <a:pt x="96072" y="71772"/>
                  </a:cubicBezTo>
                  <a:cubicBezTo>
                    <a:pt x="96072" y="74993"/>
                    <a:pt x="91919" y="86409"/>
                    <a:pt x="92117" y="91269"/>
                  </a:cubicBezTo>
                  <a:cubicBezTo>
                    <a:pt x="92286" y="96157"/>
                    <a:pt x="95055" y="100396"/>
                    <a:pt x="97542" y="100565"/>
                  </a:cubicBezTo>
                  <a:cubicBezTo>
                    <a:pt x="97592" y="100569"/>
                    <a:pt x="97640" y="100571"/>
                    <a:pt x="97687" y="100571"/>
                  </a:cubicBezTo>
                  <a:cubicBezTo>
                    <a:pt x="99985" y="100571"/>
                    <a:pt x="98937" y="96561"/>
                    <a:pt x="99463" y="94208"/>
                  </a:cubicBezTo>
                  <a:cubicBezTo>
                    <a:pt x="100028" y="91806"/>
                    <a:pt x="98813" y="91354"/>
                    <a:pt x="98813" y="86494"/>
                  </a:cubicBezTo>
                  <a:cubicBezTo>
                    <a:pt x="98813" y="81605"/>
                    <a:pt x="105171" y="67986"/>
                    <a:pt x="103532" y="64312"/>
                  </a:cubicBezTo>
                  <a:cubicBezTo>
                    <a:pt x="101865" y="60611"/>
                    <a:pt x="85222" y="44618"/>
                    <a:pt x="85222" y="40238"/>
                  </a:cubicBezTo>
                  <a:cubicBezTo>
                    <a:pt x="85222" y="35886"/>
                    <a:pt x="87596" y="34954"/>
                    <a:pt x="91467" y="31535"/>
                  </a:cubicBezTo>
                  <a:cubicBezTo>
                    <a:pt x="95338" y="28144"/>
                    <a:pt x="95507" y="26477"/>
                    <a:pt x="95507" y="26477"/>
                  </a:cubicBezTo>
                  <a:cubicBezTo>
                    <a:pt x="99096" y="29416"/>
                    <a:pt x="99265" y="32044"/>
                    <a:pt x="109070" y="52897"/>
                  </a:cubicBezTo>
                  <a:cubicBezTo>
                    <a:pt x="116332" y="68325"/>
                    <a:pt x="133625" y="76039"/>
                    <a:pt x="142130" y="79006"/>
                  </a:cubicBezTo>
                  <a:cubicBezTo>
                    <a:pt x="142181" y="79016"/>
                    <a:pt x="142230" y="79021"/>
                    <a:pt x="142277" y="79021"/>
                  </a:cubicBezTo>
                  <a:cubicBezTo>
                    <a:pt x="142900" y="79021"/>
                    <a:pt x="143277" y="78209"/>
                    <a:pt x="142752" y="77762"/>
                  </a:cubicBezTo>
                  <a:cubicBezTo>
                    <a:pt x="135405" y="72705"/>
                    <a:pt x="120571" y="60696"/>
                    <a:pt x="114467" y="42781"/>
                  </a:cubicBezTo>
                  <a:cubicBezTo>
                    <a:pt x="106188" y="18480"/>
                    <a:pt x="93303" y="1"/>
                    <a:pt x="697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6"/>
            <p:cNvSpPr/>
            <p:nvPr/>
          </p:nvSpPr>
          <p:spPr>
            <a:xfrm>
              <a:off x="891075" y="562525"/>
              <a:ext cx="187950" cy="142100"/>
            </a:xfrm>
            <a:custGeom>
              <a:rect b="b" l="l" r="r" t="t"/>
              <a:pathLst>
                <a:path extrusionOk="0" h="5684" w="7518">
                  <a:moveTo>
                    <a:pt x="6367" y="0"/>
                  </a:moveTo>
                  <a:cubicBezTo>
                    <a:pt x="5301" y="0"/>
                    <a:pt x="2828" y="2782"/>
                    <a:pt x="990" y="4147"/>
                  </a:cubicBezTo>
                  <a:lnTo>
                    <a:pt x="1" y="5108"/>
                  </a:lnTo>
                  <a:cubicBezTo>
                    <a:pt x="1" y="5108"/>
                    <a:pt x="1566" y="5683"/>
                    <a:pt x="3002" y="5683"/>
                  </a:cubicBezTo>
                  <a:cubicBezTo>
                    <a:pt x="3654" y="5683"/>
                    <a:pt x="4279" y="5565"/>
                    <a:pt x="4720" y="5221"/>
                  </a:cubicBezTo>
                  <a:cubicBezTo>
                    <a:pt x="6132" y="4119"/>
                    <a:pt x="7517" y="531"/>
                    <a:pt x="6585" y="50"/>
                  </a:cubicBezTo>
                  <a:cubicBezTo>
                    <a:pt x="6521" y="16"/>
                    <a:pt x="6448" y="0"/>
                    <a:pt x="6367"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6"/>
            <p:cNvSpPr/>
            <p:nvPr/>
          </p:nvSpPr>
          <p:spPr>
            <a:xfrm>
              <a:off x="667150" y="880950"/>
              <a:ext cx="24050" cy="46650"/>
            </a:xfrm>
            <a:custGeom>
              <a:rect b="b" l="l" r="r" t="t"/>
              <a:pathLst>
                <a:path extrusionOk="0" h="1866" w="962">
                  <a:moveTo>
                    <a:pt x="481" y="0"/>
                  </a:moveTo>
                  <a:cubicBezTo>
                    <a:pt x="227" y="0"/>
                    <a:pt x="1" y="424"/>
                    <a:pt x="1" y="933"/>
                  </a:cubicBezTo>
                  <a:cubicBezTo>
                    <a:pt x="1" y="1441"/>
                    <a:pt x="227" y="1865"/>
                    <a:pt x="481" y="1865"/>
                  </a:cubicBezTo>
                  <a:cubicBezTo>
                    <a:pt x="763" y="1865"/>
                    <a:pt x="961" y="1441"/>
                    <a:pt x="961" y="933"/>
                  </a:cubicBezTo>
                  <a:cubicBezTo>
                    <a:pt x="961" y="396"/>
                    <a:pt x="763" y="0"/>
                    <a:pt x="4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6"/>
            <p:cNvSpPr/>
            <p:nvPr/>
          </p:nvSpPr>
          <p:spPr>
            <a:xfrm>
              <a:off x="1414525" y="1100650"/>
              <a:ext cx="248700" cy="223250"/>
            </a:xfrm>
            <a:custGeom>
              <a:rect b="b" l="l" r="r" t="t"/>
              <a:pathLst>
                <a:path extrusionOk="0" h="8930" w="9948">
                  <a:moveTo>
                    <a:pt x="1" y="0"/>
                  </a:moveTo>
                  <a:cubicBezTo>
                    <a:pt x="1" y="0"/>
                    <a:pt x="6161" y="1328"/>
                    <a:pt x="6952" y="2939"/>
                  </a:cubicBezTo>
                  <a:cubicBezTo>
                    <a:pt x="7743" y="4549"/>
                    <a:pt x="8732" y="7064"/>
                    <a:pt x="8195" y="8929"/>
                  </a:cubicBezTo>
                  <a:cubicBezTo>
                    <a:pt x="8676" y="8844"/>
                    <a:pt x="9241" y="8760"/>
                    <a:pt x="9834" y="8647"/>
                  </a:cubicBezTo>
                  <a:cubicBezTo>
                    <a:pt x="9947" y="7290"/>
                    <a:pt x="9806" y="5002"/>
                    <a:pt x="8110" y="2289"/>
                  </a:cubicBezTo>
                  <a:cubicBezTo>
                    <a:pt x="7206" y="961"/>
                    <a:pt x="1" y="0"/>
                    <a:pt x="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6"/>
            <p:cNvSpPr/>
            <p:nvPr/>
          </p:nvSpPr>
          <p:spPr>
            <a:xfrm>
              <a:off x="2020625" y="868950"/>
              <a:ext cx="114475" cy="346150"/>
            </a:xfrm>
            <a:custGeom>
              <a:rect b="b" l="l" r="r" t="t"/>
              <a:pathLst>
                <a:path extrusionOk="0" h="13846" w="4579">
                  <a:moveTo>
                    <a:pt x="4578" y="0"/>
                  </a:moveTo>
                  <a:cubicBezTo>
                    <a:pt x="4578" y="0"/>
                    <a:pt x="1" y="4973"/>
                    <a:pt x="340" y="13846"/>
                  </a:cubicBezTo>
                  <a:lnTo>
                    <a:pt x="2629" y="13111"/>
                  </a:lnTo>
                  <a:cubicBezTo>
                    <a:pt x="2629" y="13111"/>
                    <a:pt x="1781" y="5651"/>
                    <a:pt x="457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6"/>
            <p:cNvSpPr/>
            <p:nvPr/>
          </p:nvSpPr>
          <p:spPr>
            <a:xfrm>
              <a:off x="2859150" y="748850"/>
              <a:ext cx="67825" cy="243725"/>
            </a:xfrm>
            <a:custGeom>
              <a:rect b="b" l="l" r="r" t="t"/>
              <a:pathLst>
                <a:path extrusionOk="0" h="9749" w="2713">
                  <a:moveTo>
                    <a:pt x="142" y="0"/>
                  </a:moveTo>
                  <a:cubicBezTo>
                    <a:pt x="848" y="2600"/>
                    <a:pt x="820" y="5341"/>
                    <a:pt x="0" y="7884"/>
                  </a:cubicBezTo>
                  <a:cubicBezTo>
                    <a:pt x="678" y="8449"/>
                    <a:pt x="1300" y="9043"/>
                    <a:pt x="1837" y="9749"/>
                  </a:cubicBezTo>
                  <a:cubicBezTo>
                    <a:pt x="2713" y="4917"/>
                    <a:pt x="142" y="1"/>
                    <a:pt x="142"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6"/>
            <p:cNvSpPr/>
            <p:nvPr/>
          </p:nvSpPr>
          <p:spPr>
            <a:xfrm>
              <a:off x="471475" y="1038475"/>
              <a:ext cx="51600" cy="70750"/>
            </a:xfrm>
            <a:custGeom>
              <a:rect b="b" l="l" r="r" t="t"/>
              <a:pathLst>
                <a:path extrusionOk="0" h="2830" w="2064">
                  <a:moveTo>
                    <a:pt x="368" y="1"/>
                  </a:moveTo>
                  <a:cubicBezTo>
                    <a:pt x="198" y="227"/>
                    <a:pt x="85" y="509"/>
                    <a:pt x="57" y="792"/>
                  </a:cubicBezTo>
                  <a:cubicBezTo>
                    <a:pt x="0" y="2346"/>
                    <a:pt x="396" y="2544"/>
                    <a:pt x="396" y="2544"/>
                  </a:cubicBezTo>
                  <a:cubicBezTo>
                    <a:pt x="424" y="2628"/>
                    <a:pt x="453" y="2713"/>
                    <a:pt x="481" y="2826"/>
                  </a:cubicBezTo>
                  <a:cubicBezTo>
                    <a:pt x="509" y="2829"/>
                    <a:pt x="536" y="2830"/>
                    <a:pt x="563" y="2830"/>
                  </a:cubicBezTo>
                  <a:cubicBezTo>
                    <a:pt x="856" y="2830"/>
                    <a:pt x="1046" y="2685"/>
                    <a:pt x="1046" y="2374"/>
                  </a:cubicBezTo>
                  <a:cubicBezTo>
                    <a:pt x="1018" y="1894"/>
                    <a:pt x="2007" y="1639"/>
                    <a:pt x="2035" y="1131"/>
                  </a:cubicBezTo>
                  <a:cubicBezTo>
                    <a:pt x="2063" y="594"/>
                    <a:pt x="1611" y="283"/>
                    <a:pt x="876" y="255"/>
                  </a:cubicBezTo>
                  <a:cubicBezTo>
                    <a:pt x="679" y="255"/>
                    <a:pt x="481" y="142"/>
                    <a:pt x="3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6"/>
            <p:cNvSpPr/>
            <p:nvPr/>
          </p:nvSpPr>
          <p:spPr>
            <a:xfrm>
              <a:off x="835975" y="981975"/>
              <a:ext cx="102475" cy="108100"/>
            </a:xfrm>
            <a:custGeom>
              <a:rect b="b" l="l" r="r" t="t"/>
              <a:pathLst>
                <a:path extrusionOk="0" h="4324" w="4099">
                  <a:moveTo>
                    <a:pt x="20" y="4207"/>
                  </a:moveTo>
                  <a:cubicBezTo>
                    <a:pt x="14" y="4208"/>
                    <a:pt x="7" y="4209"/>
                    <a:pt x="1" y="4210"/>
                  </a:cubicBezTo>
                  <a:cubicBezTo>
                    <a:pt x="7" y="4209"/>
                    <a:pt x="14" y="4208"/>
                    <a:pt x="20" y="4207"/>
                  </a:cubicBezTo>
                  <a:close/>
                  <a:moveTo>
                    <a:pt x="4098" y="0"/>
                  </a:moveTo>
                  <a:lnTo>
                    <a:pt x="4098" y="0"/>
                  </a:lnTo>
                  <a:cubicBezTo>
                    <a:pt x="3060" y="3227"/>
                    <a:pt x="962" y="4030"/>
                    <a:pt x="20" y="4207"/>
                  </a:cubicBezTo>
                  <a:lnTo>
                    <a:pt x="20" y="4207"/>
                  </a:lnTo>
                  <a:cubicBezTo>
                    <a:pt x="263" y="4163"/>
                    <a:pt x="505" y="4143"/>
                    <a:pt x="743" y="4143"/>
                  </a:cubicBezTo>
                  <a:cubicBezTo>
                    <a:pt x="942" y="4143"/>
                    <a:pt x="1138" y="4157"/>
                    <a:pt x="1329" y="4182"/>
                  </a:cubicBezTo>
                  <a:cubicBezTo>
                    <a:pt x="1527" y="4210"/>
                    <a:pt x="1696" y="4267"/>
                    <a:pt x="1894" y="4323"/>
                  </a:cubicBezTo>
                  <a:cubicBezTo>
                    <a:pt x="3137" y="3221"/>
                    <a:pt x="3928" y="1667"/>
                    <a:pt x="4098"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6"/>
            <p:cNvSpPr/>
            <p:nvPr/>
          </p:nvSpPr>
          <p:spPr>
            <a:xfrm>
              <a:off x="825375" y="1089350"/>
              <a:ext cx="25" cy="25"/>
            </a:xfrm>
            <a:custGeom>
              <a:rect b="b" l="l" r="r" t="t"/>
              <a:pathLst>
                <a:path extrusionOk="0" h="1" w="1">
                  <a:moveTo>
                    <a:pt x="1" y="0"/>
                  </a:moveTo>
                  <a:lnTo>
                    <a:pt x="1" y="0"/>
                  </a:lnTo>
                  <a:lnTo>
                    <a:pt x="1" y="0"/>
                  </a:lnTo>
                  <a:close/>
                </a:path>
              </a:pathLst>
            </a:custGeom>
            <a:solidFill>
              <a:srgbClr val="9963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6"/>
            <p:cNvSpPr/>
            <p:nvPr/>
          </p:nvSpPr>
          <p:spPr>
            <a:xfrm>
              <a:off x="2860550" y="877425"/>
              <a:ext cx="749525" cy="1178300"/>
            </a:xfrm>
            <a:custGeom>
              <a:rect b="b" l="l" r="r" t="t"/>
              <a:pathLst>
                <a:path extrusionOk="0" h="47132" w="29981">
                  <a:moveTo>
                    <a:pt x="962" y="0"/>
                  </a:moveTo>
                  <a:lnTo>
                    <a:pt x="1" y="2487"/>
                  </a:lnTo>
                  <a:lnTo>
                    <a:pt x="57" y="2826"/>
                  </a:lnTo>
                  <a:cubicBezTo>
                    <a:pt x="3533" y="5736"/>
                    <a:pt x="3787" y="8477"/>
                    <a:pt x="13507" y="29161"/>
                  </a:cubicBezTo>
                  <a:cubicBezTo>
                    <a:pt x="16995" y="36523"/>
                    <a:pt x="22570" y="42666"/>
                    <a:pt x="29543" y="46871"/>
                  </a:cubicBezTo>
                  <a:lnTo>
                    <a:pt x="29543" y="46871"/>
                  </a:lnTo>
                  <a:cubicBezTo>
                    <a:pt x="19495" y="40753"/>
                    <a:pt x="13535" y="27309"/>
                    <a:pt x="9608" y="16474"/>
                  </a:cubicBezTo>
                  <a:cubicBezTo>
                    <a:pt x="5878" y="6245"/>
                    <a:pt x="962" y="0"/>
                    <a:pt x="962" y="0"/>
                  </a:cubicBezTo>
                  <a:close/>
                  <a:moveTo>
                    <a:pt x="29543" y="46871"/>
                  </a:moveTo>
                  <a:cubicBezTo>
                    <a:pt x="29688" y="46960"/>
                    <a:pt x="29834" y="47047"/>
                    <a:pt x="29981" y="47132"/>
                  </a:cubicBezTo>
                  <a:cubicBezTo>
                    <a:pt x="29834" y="47046"/>
                    <a:pt x="29688" y="46959"/>
                    <a:pt x="29543" y="4687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8" name="Google Shape;2018;p56"/>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56"/>
          <p:cNvGrpSpPr/>
          <p:nvPr/>
        </p:nvGrpSpPr>
        <p:grpSpPr>
          <a:xfrm>
            <a:off x="153671" y="90047"/>
            <a:ext cx="493797" cy="446228"/>
            <a:chOff x="2679436" y="3270400"/>
            <a:chExt cx="752625" cy="689795"/>
          </a:xfrm>
        </p:grpSpPr>
        <p:sp>
          <p:nvSpPr>
            <p:cNvPr id="2020" name="Google Shape;2020;p56"/>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6"/>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6"/>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6"/>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 name="Google Shape;2024;p56">
            <a:hlinkClick action="ppaction://hlinksldjump" r:id="rId11"/>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8" name="Shape 2028"/>
        <p:cNvGrpSpPr/>
        <p:nvPr/>
      </p:nvGrpSpPr>
      <p:grpSpPr>
        <a:xfrm>
          <a:off x="0" y="0"/>
          <a:ext cx="0" cy="0"/>
          <a:chOff x="0" y="0"/>
          <a:chExt cx="0" cy="0"/>
        </a:xfrm>
      </p:grpSpPr>
      <p:sp>
        <p:nvSpPr>
          <p:cNvPr id="2029" name="Google Shape;2029;p57"/>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7"/>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K</a:t>
            </a:r>
            <a:r>
              <a:rPr lang="en" sz="4000"/>
              <a:t>angaroo</a:t>
            </a:r>
            <a:endParaRPr/>
          </a:p>
        </p:txBody>
      </p:sp>
      <p:sp>
        <p:nvSpPr>
          <p:cNvPr id="2031" name="Google Shape;2031;p57"/>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lives in Australia's deserts and open grasslands, gathering in groups called mobs</a:t>
            </a:r>
            <a:endParaRPr/>
          </a:p>
        </p:txBody>
      </p:sp>
      <p:sp>
        <p:nvSpPr>
          <p:cNvPr id="2032" name="Google Shape;2032;p57"/>
          <p:cNvSpPr/>
          <p:nvPr/>
        </p:nvSpPr>
        <p:spPr>
          <a:xfrm>
            <a:off x="1288189" y="2434177"/>
            <a:ext cx="2828931" cy="2220873"/>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7"/>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7">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Next</a:t>
            </a:r>
            <a:endParaRPr>
              <a:solidFill>
                <a:schemeClr val="accent6"/>
              </a:solidFill>
              <a:latin typeface="Nunito"/>
              <a:ea typeface="Nunito"/>
              <a:cs typeface="Nunito"/>
              <a:sym typeface="Nunito"/>
            </a:endParaRPr>
          </a:p>
        </p:txBody>
      </p:sp>
      <p:grpSp>
        <p:nvGrpSpPr>
          <p:cNvPr id="2035" name="Google Shape;2035;p57"/>
          <p:cNvGrpSpPr/>
          <p:nvPr/>
        </p:nvGrpSpPr>
        <p:grpSpPr>
          <a:xfrm>
            <a:off x="4005072" y="768096"/>
            <a:ext cx="1140806" cy="1080215"/>
            <a:chOff x="3963749" y="540574"/>
            <a:chExt cx="1216471" cy="1151860"/>
          </a:xfrm>
        </p:grpSpPr>
        <p:sp>
          <p:nvSpPr>
            <p:cNvPr id="2036" name="Google Shape;2036;p57"/>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7"/>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 name="Google Shape;2038;p57"/>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9" name="Google Shape;2039;p57"/>
          <p:cNvGrpSpPr/>
          <p:nvPr/>
        </p:nvGrpSpPr>
        <p:grpSpPr>
          <a:xfrm>
            <a:off x="153671" y="90047"/>
            <a:ext cx="493797" cy="446228"/>
            <a:chOff x="2679436" y="3270400"/>
            <a:chExt cx="752625" cy="689795"/>
          </a:xfrm>
        </p:grpSpPr>
        <p:sp>
          <p:nvSpPr>
            <p:cNvPr id="2040" name="Google Shape;2040;p5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4" name="Google Shape;2044;p57">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2045" name="Google Shape;2045;p57"/>
          <p:cNvGrpSpPr/>
          <p:nvPr/>
        </p:nvGrpSpPr>
        <p:grpSpPr>
          <a:xfrm flipH="1">
            <a:off x="1486422" y="2571757"/>
            <a:ext cx="2432502" cy="1706941"/>
            <a:chOff x="471475" y="284025"/>
            <a:chExt cx="3581950" cy="2514275"/>
          </a:xfrm>
        </p:grpSpPr>
        <p:sp>
          <p:nvSpPr>
            <p:cNvPr id="2046" name="Google Shape;2046;p57"/>
            <p:cNvSpPr/>
            <p:nvPr/>
          </p:nvSpPr>
          <p:spPr>
            <a:xfrm>
              <a:off x="1404650" y="1267350"/>
              <a:ext cx="214050" cy="605000"/>
            </a:xfrm>
            <a:custGeom>
              <a:rect b="b" l="l" r="r" t="t"/>
              <a:pathLst>
                <a:path extrusionOk="0" h="24200" w="8562">
                  <a:moveTo>
                    <a:pt x="0" y="1"/>
                  </a:moveTo>
                  <a:cubicBezTo>
                    <a:pt x="0" y="1"/>
                    <a:pt x="1611" y="4720"/>
                    <a:pt x="2120" y="9043"/>
                  </a:cubicBezTo>
                  <a:cubicBezTo>
                    <a:pt x="2628" y="13394"/>
                    <a:pt x="1837" y="18198"/>
                    <a:pt x="2346" y="19639"/>
                  </a:cubicBezTo>
                  <a:cubicBezTo>
                    <a:pt x="2854" y="21052"/>
                    <a:pt x="4606" y="22295"/>
                    <a:pt x="5426" y="23143"/>
                  </a:cubicBezTo>
                  <a:cubicBezTo>
                    <a:pt x="6042" y="23759"/>
                    <a:pt x="6930" y="24200"/>
                    <a:pt x="7549" y="24200"/>
                  </a:cubicBezTo>
                  <a:cubicBezTo>
                    <a:pt x="7753" y="24200"/>
                    <a:pt x="7927" y="24152"/>
                    <a:pt x="8053" y="24047"/>
                  </a:cubicBezTo>
                  <a:cubicBezTo>
                    <a:pt x="8562" y="23651"/>
                    <a:pt x="7064" y="18904"/>
                    <a:pt x="7064" y="18904"/>
                  </a:cubicBezTo>
                  <a:lnTo>
                    <a:pt x="4069" y="90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7"/>
            <p:cNvSpPr/>
            <p:nvPr/>
          </p:nvSpPr>
          <p:spPr>
            <a:xfrm>
              <a:off x="471475" y="284025"/>
              <a:ext cx="3581950" cy="2514275"/>
            </a:xfrm>
            <a:custGeom>
              <a:rect b="b" l="l" r="r" t="t"/>
              <a:pathLst>
                <a:path extrusionOk="0" h="100571" w="143278">
                  <a:moveTo>
                    <a:pt x="69737" y="1"/>
                  </a:moveTo>
                  <a:cubicBezTo>
                    <a:pt x="46200" y="1"/>
                    <a:pt x="33739" y="24979"/>
                    <a:pt x="28850" y="24979"/>
                  </a:cubicBezTo>
                  <a:cubicBezTo>
                    <a:pt x="23990" y="24979"/>
                    <a:pt x="20543" y="18339"/>
                    <a:pt x="20543" y="18339"/>
                  </a:cubicBezTo>
                  <a:cubicBezTo>
                    <a:pt x="21560" y="18085"/>
                    <a:pt x="22493" y="17604"/>
                    <a:pt x="23256" y="16898"/>
                  </a:cubicBezTo>
                  <a:cubicBezTo>
                    <a:pt x="24329" y="15796"/>
                    <a:pt x="24301" y="14920"/>
                    <a:pt x="24697" y="13422"/>
                  </a:cubicBezTo>
                  <a:cubicBezTo>
                    <a:pt x="25092" y="11925"/>
                    <a:pt x="25912" y="9410"/>
                    <a:pt x="25573" y="8901"/>
                  </a:cubicBezTo>
                  <a:cubicBezTo>
                    <a:pt x="25504" y="8804"/>
                    <a:pt x="25352" y="8759"/>
                    <a:pt x="25142" y="8759"/>
                  </a:cubicBezTo>
                  <a:cubicBezTo>
                    <a:pt x="24316" y="8759"/>
                    <a:pt x="22597" y="9458"/>
                    <a:pt x="21560" y="10427"/>
                  </a:cubicBezTo>
                  <a:cubicBezTo>
                    <a:pt x="20260" y="11671"/>
                    <a:pt x="15711" y="14779"/>
                    <a:pt x="14807" y="16079"/>
                  </a:cubicBezTo>
                  <a:cubicBezTo>
                    <a:pt x="13931" y="17378"/>
                    <a:pt x="12123" y="18141"/>
                    <a:pt x="9975" y="19159"/>
                  </a:cubicBezTo>
                  <a:cubicBezTo>
                    <a:pt x="7828" y="20176"/>
                    <a:pt x="6415" y="22832"/>
                    <a:pt x="5454" y="24471"/>
                  </a:cubicBezTo>
                  <a:cubicBezTo>
                    <a:pt x="4522" y="26081"/>
                    <a:pt x="142" y="29359"/>
                    <a:pt x="85" y="30942"/>
                  </a:cubicBezTo>
                  <a:cubicBezTo>
                    <a:pt x="0" y="32524"/>
                    <a:pt x="424" y="32722"/>
                    <a:pt x="424" y="32722"/>
                  </a:cubicBezTo>
                  <a:cubicBezTo>
                    <a:pt x="692" y="34230"/>
                    <a:pt x="2489" y="34335"/>
                    <a:pt x="2983" y="34335"/>
                  </a:cubicBezTo>
                  <a:cubicBezTo>
                    <a:pt x="3063" y="34335"/>
                    <a:pt x="3109" y="34332"/>
                    <a:pt x="3109" y="34332"/>
                  </a:cubicBezTo>
                  <a:cubicBezTo>
                    <a:pt x="3332" y="34422"/>
                    <a:pt x="3601" y="34461"/>
                    <a:pt x="3899" y="34461"/>
                  </a:cubicBezTo>
                  <a:cubicBezTo>
                    <a:pt x="5670" y="34461"/>
                    <a:pt x="8466" y="33076"/>
                    <a:pt x="8901" y="32665"/>
                  </a:cubicBezTo>
                  <a:cubicBezTo>
                    <a:pt x="9143" y="32436"/>
                    <a:pt x="9396" y="32373"/>
                    <a:pt x="9753" y="32373"/>
                  </a:cubicBezTo>
                  <a:cubicBezTo>
                    <a:pt x="10190" y="32373"/>
                    <a:pt x="10782" y="32467"/>
                    <a:pt x="11699" y="32467"/>
                  </a:cubicBezTo>
                  <a:cubicBezTo>
                    <a:pt x="13130" y="32467"/>
                    <a:pt x="14481" y="32085"/>
                    <a:pt x="15429" y="32085"/>
                  </a:cubicBezTo>
                  <a:cubicBezTo>
                    <a:pt x="15603" y="32085"/>
                    <a:pt x="15764" y="32098"/>
                    <a:pt x="15909" y="32128"/>
                  </a:cubicBezTo>
                  <a:cubicBezTo>
                    <a:pt x="19497" y="32778"/>
                    <a:pt x="26251" y="38825"/>
                    <a:pt x="29302" y="40549"/>
                  </a:cubicBezTo>
                  <a:cubicBezTo>
                    <a:pt x="32326" y="42244"/>
                    <a:pt x="39136" y="42018"/>
                    <a:pt x="39786" y="43120"/>
                  </a:cubicBezTo>
                  <a:cubicBezTo>
                    <a:pt x="40435" y="44222"/>
                    <a:pt x="41848" y="57164"/>
                    <a:pt x="42498" y="58068"/>
                  </a:cubicBezTo>
                  <a:cubicBezTo>
                    <a:pt x="43070" y="58888"/>
                    <a:pt x="47473" y="61592"/>
                    <a:pt x="49060" y="61592"/>
                  </a:cubicBezTo>
                  <a:cubicBezTo>
                    <a:pt x="49276" y="61592"/>
                    <a:pt x="49439" y="61542"/>
                    <a:pt x="49534" y="61430"/>
                  </a:cubicBezTo>
                  <a:cubicBezTo>
                    <a:pt x="50325" y="60498"/>
                    <a:pt x="48404" y="58661"/>
                    <a:pt x="47076" y="57644"/>
                  </a:cubicBezTo>
                  <a:cubicBezTo>
                    <a:pt x="45719" y="56655"/>
                    <a:pt x="44278" y="53744"/>
                    <a:pt x="44391" y="49845"/>
                  </a:cubicBezTo>
                  <a:cubicBezTo>
                    <a:pt x="44504" y="45917"/>
                    <a:pt x="45917" y="41594"/>
                    <a:pt x="45917" y="41594"/>
                  </a:cubicBezTo>
                  <a:cubicBezTo>
                    <a:pt x="51512" y="40860"/>
                    <a:pt x="64595" y="36536"/>
                    <a:pt x="64595" y="36536"/>
                  </a:cubicBezTo>
                  <a:cubicBezTo>
                    <a:pt x="64595" y="39362"/>
                    <a:pt x="72422" y="48206"/>
                    <a:pt x="79232" y="52077"/>
                  </a:cubicBezTo>
                  <a:cubicBezTo>
                    <a:pt x="86041" y="55948"/>
                    <a:pt x="96072" y="68551"/>
                    <a:pt x="96072" y="71772"/>
                  </a:cubicBezTo>
                  <a:cubicBezTo>
                    <a:pt x="96072" y="74993"/>
                    <a:pt x="91919" y="86409"/>
                    <a:pt x="92117" y="91269"/>
                  </a:cubicBezTo>
                  <a:cubicBezTo>
                    <a:pt x="92286" y="96157"/>
                    <a:pt x="95055" y="100396"/>
                    <a:pt x="97542" y="100565"/>
                  </a:cubicBezTo>
                  <a:cubicBezTo>
                    <a:pt x="97592" y="100569"/>
                    <a:pt x="97640" y="100571"/>
                    <a:pt x="97687" y="100571"/>
                  </a:cubicBezTo>
                  <a:cubicBezTo>
                    <a:pt x="99985" y="100571"/>
                    <a:pt x="98937" y="96561"/>
                    <a:pt x="99463" y="94208"/>
                  </a:cubicBezTo>
                  <a:cubicBezTo>
                    <a:pt x="100028" y="91806"/>
                    <a:pt x="98813" y="91354"/>
                    <a:pt x="98813" y="86494"/>
                  </a:cubicBezTo>
                  <a:cubicBezTo>
                    <a:pt x="98813" y="81605"/>
                    <a:pt x="105171" y="67986"/>
                    <a:pt x="103532" y="64312"/>
                  </a:cubicBezTo>
                  <a:cubicBezTo>
                    <a:pt x="101865" y="60611"/>
                    <a:pt x="85222" y="44618"/>
                    <a:pt x="85222" y="40238"/>
                  </a:cubicBezTo>
                  <a:cubicBezTo>
                    <a:pt x="85222" y="35886"/>
                    <a:pt x="87596" y="34954"/>
                    <a:pt x="91467" y="31535"/>
                  </a:cubicBezTo>
                  <a:cubicBezTo>
                    <a:pt x="95338" y="28144"/>
                    <a:pt x="95507" y="26477"/>
                    <a:pt x="95507" y="26477"/>
                  </a:cubicBezTo>
                  <a:cubicBezTo>
                    <a:pt x="99096" y="29416"/>
                    <a:pt x="99265" y="32044"/>
                    <a:pt x="109070" y="52897"/>
                  </a:cubicBezTo>
                  <a:cubicBezTo>
                    <a:pt x="116332" y="68325"/>
                    <a:pt x="133625" y="76039"/>
                    <a:pt x="142130" y="79006"/>
                  </a:cubicBezTo>
                  <a:cubicBezTo>
                    <a:pt x="142181" y="79016"/>
                    <a:pt x="142230" y="79021"/>
                    <a:pt x="142277" y="79021"/>
                  </a:cubicBezTo>
                  <a:cubicBezTo>
                    <a:pt x="142900" y="79021"/>
                    <a:pt x="143277" y="78209"/>
                    <a:pt x="142752" y="77762"/>
                  </a:cubicBezTo>
                  <a:cubicBezTo>
                    <a:pt x="135405" y="72705"/>
                    <a:pt x="120571" y="60696"/>
                    <a:pt x="114467" y="42781"/>
                  </a:cubicBezTo>
                  <a:cubicBezTo>
                    <a:pt x="106188" y="18480"/>
                    <a:pt x="93303" y="1"/>
                    <a:pt x="697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7"/>
            <p:cNvSpPr/>
            <p:nvPr/>
          </p:nvSpPr>
          <p:spPr>
            <a:xfrm>
              <a:off x="891075" y="562525"/>
              <a:ext cx="187950" cy="142100"/>
            </a:xfrm>
            <a:custGeom>
              <a:rect b="b" l="l" r="r" t="t"/>
              <a:pathLst>
                <a:path extrusionOk="0" h="5684" w="7518">
                  <a:moveTo>
                    <a:pt x="6367" y="0"/>
                  </a:moveTo>
                  <a:cubicBezTo>
                    <a:pt x="5301" y="0"/>
                    <a:pt x="2828" y="2782"/>
                    <a:pt x="990" y="4147"/>
                  </a:cubicBezTo>
                  <a:lnTo>
                    <a:pt x="1" y="5108"/>
                  </a:lnTo>
                  <a:cubicBezTo>
                    <a:pt x="1" y="5108"/>
                    <a:pt x="1566" y="5683"/>
                    <a:pt x="3002" y="5683"/>
                  </a:cubicBezTo>
                  <a:cubicBezTo>
                    <a:pt x="3654" y="5683"/>
                    <a:pt x="4279" y="5565"/>
                    <a:pt x="4720" y="5221"/>
                  </a:cubicBezTo>
                  <a:cubicBezTo>
                    <a:pt x="6132" y="4119"/>
                    <a:pt x="7517" y="531"/>
                    <a:pt x="6585" y="50"/>
                  </a:cubicBezTo>
                  <a:cubicBezTo>
                    <a:pt x="6521" y="16"/>
                    <a:pt x="6448" y="0"/>
                    <a:pt x="6367"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7"/>
            <p:cNvSpPr/>
            <p:nvPr/>
          </p:nvSpPr>
          <p:spPr>
            <a:xfrm>
              <a:off x="667150" y="880950"/>
              <a:ext cx="24050" cy="46650"/>
            </a:xfrm>
            <a:custGeom>
              <a:rect b="b" l="l" r="r" t="t"/>
              <a:pathLst>
                <a:path extrusionOk="0" h="1866" w="962">
                  <a:moveTo>
                    <a:pt x="481" y="0"/>
                  </a:moveTo>
                  <a:cubicBezTo>
                    <a:pt x="227" y="0"/>
                    <a:pt x="1" y="424"/>
                    <a:pt x="1" y="933"/>
                  </a:cubicBezTo>
                  <a:cubicBezTo>
                    <a:pt x="1" y="1441"/>
                    <a:pt x="227" y="1865"/>
                    <a:pt x="481" y="1865"/>
                  </a:cubicBezTo>
                  <a:cubicBezTo>
                    <a:pt x="763" y="1865"/>
                    <a:pt x="961" y="1441"/>
                    <a:pt x="961" y="933"/>
                  </a:cubicBezTo>
                  <a:cubicBezTo>
                    <a:pt x="961" y="396"/>
                    <a:pt x="763" y="0"/>
                    <a:pt x="4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7"/>
            <p:cNvSpPr/>
            <p:nvPr/>
          </p:nvSpPr>
          <p:spPr>
            <a:xfrm>
              <a:off x="1414525" y="1100650"/>
              <a:ext cx="248700" cy="223250"/>
            </a:xfrm>
            <a:custGeom>
              <a:rect b="b" l="l" r="r" t="t"/>
              <a:pathLst>
                <a:path extrusionOk="0" h="8930" w="9948">
                  <a:moveTo>
                    <a:pt x="1" y="0"/>
                  </a:moveTo>
                  <a:cubicBezTo>
                    <a:pt x="1" y="0"/>
                    <a:pt x="6161" y="1328"/>
                    <a:pt x="6952" y="2939"/>
                  </a:cubicBezTo>
                  <a:cubicBezTo>
                    <a:pt x="7743" y="4549"/>
                    <a:pt x="8732" y="7064"/>
                    <a:pt x="8195" y="8929"/>
                  </a:cubicBezTo>
                  <a:cubicBezTo>
                    <a:pt x="8676" y="8844"/>
                    <a:pt x="9241" y="8760"/>
                    <a:pt x="9834" y="8647"/>
                  </a:cubicBezTo>
                  <a:cubicBezTo>
                    <a:pt x="9947" y="7290"/>
                    <a:pt x="9806" y="5002"/>
                    <a:pt x="8110" y="2289"/>
                  </a:cubicBezTo>
                  <a:cubicBezTo>
                    <a:pt x="7206" y="961"/>
                    <a:pt x="1" y="0"/>
                    <a:pt x="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7"/>
            <p:cNvSpPr/>
            <p:nvPr/>
          </p:nvSpPr>
          <p:spPr>
            <a:xfrm>
              <a:off x="2020625" y="868950"/>
              <a:ext cx="114475" cy="346150"/>
            </a:xfrm>
            <a:custGeom>
              <a:rect b="b" l="l" r="r" t="t"/>
              <a:pathLst>
                <a:path extrusionOk="0" h="13846" w="4579">
                  <a:moveTo>
                    <a:pt x="4578" y="0"/>
                  </a:moveTo>
                  <a:cubicBezTo>
                    <a:pt x="4578" y="0"/>
                    <a:pt x="1" y="4973"/>
                    <a:pt x="340" y="13846"/>
                  </a:cubicBezTo>
                  <a:lnTo>
                    <a:pt x="2629" y="13111"/>
                  </a:lnTo>
                  <a:cubicBezTo>
                    <a:pt x="2629" y="13111"/>
                    <a:pt x="1781" y="5651"/>
                    <a:pt x="457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7"/>
            <p:cNvSpPr/>
            <p:nvPr/>
          </p:nvSpPr>
          <p:spPr>
            <a:xfrm>
              <a:off x="2859150" y="748850"/>
              <a:ext cx="67825" cy="243725"/>
            </a:xfrm>
            <a:custGeom>
              <a:rect b="b" l="l" r="r" t="t"/>
              <a:pathLst>
                <a:path extrusionOk="0" h="9749" w="2713">
                  <a:moveTo>
                    <a:pt x="142" y="0"/>
                  </a:moveTo>
                  <a:cubicBezTo>
                    <a:pt x="848" y="2600"/>
                    <a:pt x="820" y="5341"/>
                    <a:pt x="0" y="7884"/>
                  </a:cubicBezTo>
                  <a:cubicBezTo>
                    <a:pt x="678" y="8449"/>
                    <a:pt x="1300" y="9043"/>
                    <a:pt x="1837" y="9749"/>
                  </a:cubicBezTo>
                  <a:cubicBezTo>
                    <a:pt x="2713" y="4917"/>
                    <a:pt x="142" y="1"/>
                    <a:pt x="142"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7"/>
            <p:cNvSpPr/>
            <p:nvPr/>
          </p:nvSpPr>
          <p:spPr>
            <a:xfrm>
              <a:off x="471475" y="1038475"/>
              <a:ext cx="51600" cy="70750"/>
            </a:xfrm>
            <a:custGeom>
              <a:rect b="b" l="l" r="r" t="t"/>
              <a:pathLst>
                <a:path extrusionOk="0" h="2830" w="2064">
                  <a:moveTo>
                    <a:pt x="368" y="1"/>
                  </a:moveTo>
                  <a:cubicBezTo>
                    <a:pt x="198" y="227"/>
                    <a:pt x="85" y="509"/>
                    <a:pt x="57" y="792"/>
                  </a:cubicBezTo>
                  <a:cubicBezTo>
                    <a:pt x="0" y="2346"/>
                    <a:pt x="396" y="2544"/>
                    <a:pt x="396" y="2544"/>
                  </a:cubicBezTo>
                  <a:cubicBezTo>
                    <a:pt x="424" y="2628"/>
                    <a:pt x="453" y="2713"/>
                    <a:pt x="481" y="2826"/>
                  </a:cubicBezTo>
                  <a:cubicBezTo>
                    <a:pt x="509" y="2829"/>
                    <a:pt x="536" y="2830"/>
                    <a:pt x="563" y="2830"/>
                  </a:cubicBezTo>
                  <a:cubicBezTo>
                    <a:pt x="856" y="2830"/>
                    <a:pt x="1046" y="2685"/>
                    <a:pt x="1046" y="2374"/>
                  </a:cubicBezTo>
                  <a:cubicBezTo>
                    <a:pt x="1018" y="1894"/>
                    <a:pt x="2007" y="1639"/>
                    <a:pt x="2035" y="1131"/>
                  </a:cubicBezTo>
                  <a:cubicBezTo>
                    <a:pt x="2063" y="594"/>
                    <a:pt x="1611" y="283"/>
                    <a:pt x="876" y="255"/>
                  </a:cubicBezTo>
                  <a:cubicBezTo>
                    <a:pt x="679" y="255"/>
                    <a:pt x="481" y="142"/>
                    <a:pt x="3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7"/>
            <p:cNvSpPr/>
            <p:nvPr/>
          </p:nvSpPr>
          <p:spPr>
            <a:xfrm>
              <a:off x="835975" y="981975"/>
              <a:ext cx="102475" cy="108100"/>
            </a:xfrm>
            <a:custGeom>
              <a:rect b="b" l="l" r="r" t="t"/>
              <a:pathLst>
                <a:path extrusionOk="0" h="4324" w="4099">
                  <a:moveTo>
                    <a:pt x="20" y="4207"/>
                  </a:moveTo>
                  <a:cubicBezTo>
                    <a:pt x="14" y="4208"/>
                    <a:pt x="7" y="4209"/>
                    <a:pt x="1" y="4210"/>
                  </a:cubicBezTo>
                  <a:cubicBezTo>
                    <a:pt x="7" y="4209"/>
                    <a:pt x="14" y="4208"/>
                    <a:pt x="20" y="4207"/>
                  </a:cubicBezTo>
                  <a:close/>
                  <a:moveTo>
                    <a:pt x="4098" y="0"/>
                  </a:moveTo>
                  <a:lnTo>
                    <a:pt x="4098" y="0"/>
                  </a:lnTo>
                  <a:cubicBezTo>
                    <a:pt x="3060" y="3227"/>
                    <a:pt x="962" y="4030"/>
                    <a:pt x="20" y="4207"/>
                  </a:cubicBezTo>
                  <a:lnTo>
                    <a:pt x="20" y="4207"/>
                  </a:lnTo>
                  <a:cubicBezTo>
                    <a:pt x="263" y="4163"/>
                    <a:pt x="505" y="4143"/>
                    <a:pt x="743" y="4143"/>
                  </a:cubicBezTo>
                  <a:cubicBezTo>
                    <a:pt x="942" y="4143"/>
                    <a:pt x="1138" y="4157"/>
                    <a:pt x="1329" y="4182"/>
                  </a:cubicBezTo>
                  <a:cubicBezTo>
                    <a:pt x="1527" y="4210"/>
                    <a:pt x="1696" y="4267"/>
                    <a:pt x="1894" y="4323"/>
                  </a:cubicBezTo>
                  <a:cubicBezTo>
                    <a:pt x="3137" y="3221"/>
                    <a:pt x="3928" y="1667"/>
                    <a:pt x="4098"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7"/>
            <p:cNvSpPr/>
            <p:nvPr/>
          </p:nvSpPr>
          <p:spPr>
            <a:xfrm>
              <a:off x="825375" y="1089350"/>
              <a:ext cx="25" cy="25"/>
            </a:xfrm>
            <a:custGeom>
              <a:rect b="b" l="l" r="r" t="t"/>
              <a:pathLst>
                <a:path extrusionOk="0" h="1" w="1">
                  <a:moveTo>
                    <a:pt x="1" y="0"/>
                  </a:moveTo>
                  <a:lnTo>
                    <a:pt x="1" y="0"/>
                  </a:lnTo>
                  <a:lnTo>
                    <a:pt x="1" y="0"/>
                  </a:lnTo>
                  <a:close/>
                </a:path>
              </a:pathLst>
            </a:custGeom>
            <a:solidFill>
              <a:srgbClr val="9963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7"/>
            <p:cNvSpPr/>
            <p:nvPr/>
          </p:nvSpPr>
          <p:spPr>
            <a:xfrm>
              <a:off x="2860550" y="877425"/>
              <a:ext cx="749525" cy="1178300"/>
            </a:xfrm>
            <a:custGeom>
              <a:rect b="b" l="l" r="r" t="t"/>
              <a:pathLst>
                <a:path extrusionOk="0" h="47132" w="29981">
                  <a:moveTo>
                    <a:pt x="962" y="0"/>
                  </a:moveTo>
                  <a:lnTo>
                    <a:pt x="1" y="2487"/>
                  </a:lnTo>
                  <a:lnTo>
                    <a:pt x="57" y="2826"/>
                  </a:lnTo>
                  <a:cubicBezTo>
                    <a:pt x="3533" y="5736"/>
                    <a:pt x="3787" y="8477"/>
                    <a:pt x="13507" y="29161"/>
                  </a:cubicBezTo>
                  <a:cubicBezTo>
                    <a:pt x="16995" y="36523"/>
                    <a:pt x="22570" y="42666"/>
                    <a:pt x="29543" y="46871"/>
                  </a:cubicBezTo>
                  <a:lnTo>
                    <a:pt x="29543" y="46871"/>
                  </a:lnTo>
                  <a:cubicBezTo>
                    <a:pt x="19495" y="40753"/>
                    <a:pt x="13535" y="27309"/>
                    <a:pt x="9608" y="16474"/>
                  </a:cubicBezTo>
                  <a:cubicBezTo>
                    <a:pt x="5878" y="6245"/>
                    <a:pt x="962" y="0"/>
                    <a:pt x="962" y="0"/>
                  </a:cubicBezTo>
                  <a:close/>
                  <a:moveTo>
                    <a:pt x="29543" y="46871"/>
                  </a:moveTo>
                  <a:cubicBezTo>
                    <a:pt x="29688" y="46960"/>
                    <a:pt x="29834" y="47047"/>
                    <a:pt x="29981" y="47132"/>
                  </a:cubicBezTo>
                  <a:cubicBezTo>
                    <a:pt x="29834" y="47046"/>
                    <a:pt x="29688" y="46959"/>
                    <a:pt x="29543" y="4687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035"/>
                                        </p:tgtEl>
                                        <p:attrNameLst>
                                          <p:attrName>style.visibility</p:attrName>
                                        </p:attrNameLst>
                                      </p:cBhvr>
                                      <p:to>
                                        <p:strVal val="visible"/>
                                      </p:to>
                                    </p:set>
                                    <p:anim calcmode="lin" valueType="num">
                                      <p:cBhvr additive="base">
                                        <p:cTn dur="500"/>
                                        <p:tgtEl>
                                          <p:spTgt spid="2035"/>
                                        </p:tgtEl>
                                        <p:attrNameLst>
                                          <p:attrName>ppt_w</p:attrName>
                                        </p:attrNameLst>
                                      </p:cBhvr>
                                      <p:tavLst>
                                        <p:tav fmla="" tm="0">
                                          <p:val>
                                            <p:strVal val="0"/>
                                          </p:val>
                                        </p:tav>
                                        <p:tav fmla="" tm="100000">
                                          <p:val>
                                            <p:strVal val="#ppt_w"/>
                                          </p:val>
                                        </p:tav>
                                      </p:tavLst>
                                    </p:anim>
                                    <p:anim calcmode="lin" valueType="num">
                                      <p:cBhvr additive="base">
                                        <p:cTn dur="500"/>
                                        <p:tgtEl>
                                          <p:spTgt spid="203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0" name="Shape 2060"/>
        <p:cNvGrpSpPr/>
        <p:nvPr/>
      </p:nvGrpSpPr>
      <p:grpSpPr>
        <a:xfrm>
          <a:off x="0" y="0"/>
          <a:ext cx="0" cy="0"/>
          <a:chOff x="0" y="0"/>
          <a:chExt cx="0" cy="0"/>
        </a:xfrm>
      </p:grpSpPr>
      <p:sp>
        <p:nvSpPr>
          <p:cNvPr id="2061" name="Google Shape;2061;p58"/>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8">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063" name="Google Shape;2063;p58"/>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4" name="Google Shape;2064;p58"/>
          <p:cNvGrpSpPr/>
          <p:nvPr/>
        </p:nvGrpSpPr>
        <p:grpSpPr>
          <a:xfrm>
            <a:off x="153671" y="90047"/>
            <a:ext cx="493797" cy="446228"/>
            <a:chOff x="2679436" y="3270400"/>
            <a:chExt cx="752625" cy="689795"/>
          </a:xfrm>
        </p:grpSpPr>
        <p:sp>
          <p:nvSpPr>
            <p:cNvPr id="2065" name="Google Shape;2065;p58"/>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8"/>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8"/>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8"/>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 name="Google Shape;2069;p58">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070" name="Google Shape;2070;p58"/>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1" name="Google Shape;2071;p58"/>
          <p:cNvGrpSpPr/>
          <p:nvPr/>
        </p:nvGrpSpPr>
        <p:grpSpPr>
          <a:xfrm>
            <a:off x="3931925" y="1075598"/>
            <a:ext cx="1280141" cy="1186468"/>
            <a:chOff x="5942390" y="1082461"/>
            <a:chExt cx="1280141" cy="1186468"/>
          </a:xfrm>
        </p:grpSpPr>
        <p:sp>
          <p:nvSpPr>
            <p:cNvPr id="2072" name="Google Shape;2072;p58"/>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8"/>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4" name="Google Shape;2074;p58"/>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2075" name="Google Shape;2075;p58">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071"/>
                                        </p:tgtEl>
                                        <p:attrNameLst>
                                          <p:attrName>style.visibility</p:attrName>
                                        </p:attrNameLst>
                                      </p:cBhvr>
                                      <p:to>
                                        <p:strVal val="visible"/>
                                      </p:to>
                                    </p:set>
                                    <p:anim calcmode="lin" valueType="num">
                                      <p:cBhvr additive="base">
                                        <p:cTn dur="600"/>
                                        <p:tgtEl>
                                          <p:spTgt spid="2071"/>
                                        </p:tgtEl>
                                        <p:attrNameLst>
                                          <p:attrName>ppt_w</p:attrName>
                                        </p:attrNameLst>
                                      </p:cBhvr>
                                      <p:tavLst>
                                        <p:tav fmla="" tm="0">
                                          <p:val>
                                            <p:strVal val="0"/>
                                          </p:val>
                                        </p:tav>
                                        <p:tav fmla="" tm="100000">
                                          <p:val>
                                            <p:strVal val="#ppt_w"/>
                                          </p:val>
                                        </p:tav>
                                      </p:tavLst>
                                    </p:anim>
                                    <p:anim calcmode="lin" valueType="num">
                                      <p:cBhvr additive="base">
                                        <p:cTn dur="600"/>
                                        <p:tgtEl>
                                          <p:spTgt spid="207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074"/>
                                        </p:tgtEl>
                                        <p:attrNameLst>
                                          <p:attrName>style.visibility</p:attrName>
                                        </p:attrNameLst>
                                      </p:cBhvr>
                                      <p:to>
                                        <p:strVal val="visible"/>
                                      </p:to>
                                    </p:set>
                                    <p:anim calcmode="lin" valueType="num">
                                      <p:cBhvr additive="base">
                                        <p:cTn dur="600"/>
                                        <p:tgtEl>
                                          <p:spTgt spid="2074"/>
                                        </p:tgtEl>
                                        <p:attrNameLst>
                                          <p:attrName>ppt_w</p:attrName>
                                        </p:attrNameLst>
                                      </p:cBhvr>
                                      <p:tavLst>
                                        <p:tav fmla="" tm="0">
                                          <p:val>
                                            <p:strVal val="0"/>
                                          </p:val>
                                        </p:tav>
                                        <p:tav fmla="" tm="100000">
                                          <p:val>
                                            <p:strVal val="#ppt_w"/>
                                          </p:val>
                                        </p:tav>
                                      </p:tavLst>
                                    </p:anim>
                                    <p:anim calcmode="lin" valueType="num">
                                      <p:cBhvr additive="base">
                                        <p:cTn dur="600"/>
                                        <p:tgtEl>
                                          <p:spTgt spid="2074"/>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2070"/>
                                        </p:tgtEl>
                                        <p:attrNameLst>
                                          <p:attrName>style.visibility</p:attrName>
                                        </p:attrNameLst>
                                      </p:cBhvr>
                                      <p:to>
                                        <p:strVal val="visible"/>
                                      </p:to>
                                    </p:set>
                                    <p:anim calcmode="lin" valueType="num">
                                      <p:cBhvr additive="base">
                                        <p:cTn dur="600"/>
                                        <p:tgtEl>
                                          <p:spTgt spid="2070"/>
                                        </p:tgtEl>
                                        <p:attrNameLst>
                                          <p:attrName>ppt_w</p:attrName>
                                        </p:attrNameLst>
                                      </p:cBhvr>
                                      <p:tavLst>
                                        <p:tav fmla="" tm="0">
                                          <p:val>
                                            <p:strVal val="0"/>
                                          </p:val>
                                        </p:tav>
                                        <p:tav fmla="" tm="100000">
                                          <p:val>
                                            <p:strVal val="#ppt_w"/>
                                          </p:val>
                                        </p:tav>
                                      </p:tavLst>
                                    </p:anim>
                                    <p:anim calcmode="lin" valueType="num">
                                      <p:cBhvr additive="base">
                                        <p:cTn dur="600"/>
                                        <p:tgtEl>
                                          <p:spTgt spid="207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075"/>
                                        </p:tgtEl>
                                        <p:attrNameLst>
                                          <p:attrName>style.visibility</p:attrName>
                                        </p:attrNameLst>
                                      </p:cBhvr>
                                      <p:to>
                                        <p:strVal val="visible"/>
                                      </p:to>
                                    </p:set>
                                    <p:anim calcmode="lin" valueType="num">
                                      <p:cBhvr additive="base">
                                        <p:cTn dur="600"/>
                                        <p:tgtEl>
                                          <p:spTgt spid="2075"/>
                                        </p:tgtEl>
                                        <p:attrNameLst>
                                          <p:attrName>ppt_w</p:attrName>
                                        </p:attrNameLst>
                                      </p:cBhvr>
                                      <p:tavLst>
                                        <p:tav fmla="" tm="0">
                                          <p:val>
                                            <p:strVal val="0"/>
                                          </p:val>
                                        </p:tav>
                                        <p:tav fmla="" tm="100000">
                                          <p:val>
                                            <p:strVal val="#ppt_w"/>
                                          </p:val>
                                        </p:tav>
                                      </p:tavLst>
                                    </p:anim>
                                    <p:anim calcmode="lin" valueType="num">
                                      <p:cBhvr additive="base">
                                        <p:cTn dur="600"/>
                                        <p:tgtEl>
                                          <p:spTgt spid="207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9" name="Shape 2079"/>
        <p:cNvGrpSpPr/>
        <p:nvPr/>
      </p:nvGrpSpPr>
      <p:grpSpPr>
        <a:xfrm>
          <a:off x="0" y="0"/>
          <a:ext cx="0" cy="0"/>
          <a:chOff x="0" y="0"/>
          <a:chExt cx="0" cy="0"/>
        </a:xfrm>
      </p:grpSpPr>
      <p:sp>
        <p:nvSpPr>
          <p:cNvPr id="2080" name="Google Shape;2080;p59"/>
          <p:cNvSpPr/>
          <p:nvPr/>
        </p:nvSpPr>
        <p:spPr>
          <a:xfrm rot="10800000">
            <a:off x="921059" y="2879170"/>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9"/>
          <p:cNvSpPr/>
          <p:nvPr/>
        </p:nvSpPr>
        <p:spPr>
          <a:xfrm rot="10800000">
            <a:off x="4657908" y="983522"/>
            <a:ext cx="3505179" cy="2727815"/>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9"/>
          <p:cNvSpPr txBox="1"/>
          <p:nvPr>
            <p:ph idx="2" type="title"/>
          </p:nvPr>
        </p:nvSpPr>
        <p:spPr>
          <a:xfrm>
            <a:off x="824600" y="3688574"/>
            <a:ext cx="3698100" cy="914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Recycling</a:t>
            </a:r>
            <a:endParaRPr/>
          </a:p>
        </p:txBody>
      </p:sp>
      <p:sp>
        <p:nvSpPr>
          <p:cNvPr id="2083" name="Google Shape;2083;p59"/>
          <p:cNvSpPr txBox="1"/>
          <p:nvPr>
            <p:ph type="title"/>
          </p:nvPr>
        </p:nvSpPr>
        <p:spPr>
          <a:xfrm>
            <a:off x="824613" y="3142867"/>
            <a:ext cx="36981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grpSp>
        <p:nvGrpSpPr>
          <p:cNvPr id="2084" name="Google Shape;2084;p59"/>
          <p:cNvGrpSpPr/>
          <p:nvPr/>
        </p:nvGrpSpPr>
        <p:grpSpPr>
          <a:xfrm>
            <a:off x="1026273" y="525162"/>
            <a:ext cx="3323676" cy="2624077"/>
            <a:chOff x="3443213" y="698750"/>
            <a:chExt cx="2257625" cy="1793750"/>
          </a:xfrm>
        </p:grpSpPr>
        <p:sp>
          <p:nvSpPr>
            <p:cNvPr id="2085" name="Google Shape;2085;p59"/>
            <p:cNvSpPr/>
            <p:nvPr/>
          </p:nvSpPr>
          <p:spPr>
            <a:xfrm>
              <a:off x="4186838" y="1442750"/>
              <a:ext cx="220625" cy="502275"/>
            </a:xfrm>
            <a:custGeom>
              <a:rect b="b" l="l" r="r" t="t"/>
              <a:pathLst>
                <a:path extrusionOk="0" h="20091" w="8825">
                  <a:moveTo>
                    <a:pt x="6731" y="1"/>
                  </a:moveTo>
                  <a:cubicBezTo>
                    <a:pt x="5680" y="1"/>
                    <a:pt x="4477" y="673"/>
                    <a:pt x="3737" y="1303"/>
                  </a:cubicBezTo>
                  <a:cubicBezTo>
                    <a:pt x="2278" y="2655"/>
                    <a:pt x="1282" y="4399"/>
                    <a:pt x="819" y="6320"/>
                  </a:cubicBezTo>
                  <a:cubicBezTo>
                    <a:pt x="1" y="9665"/>
                    <a:pt x="855" y="13365"/>
                    <a:pt x="2669" y="16211"/>
                  </a:cubicBezTo>
                  <a:cubicBezTo>
                    <a:pt x="3239" y="17030"/>
                    <a:pt x="3879" y="17848"/>
                    <a:pt x="4591" y="18560"/>
                  </a:cubicBezTo>
                  <a:cubicBezTo>
                    <a:pt x="5219" y="19188"/>
                    <a:pt x="6190" y="20091"/>
                    <a:pt x="7134" y="20091"/>
                  </a:cubicBezTo>
                  <a:cubicBezTo>
                    <a:pt x="7152" y="20091"/>
                    <a:pt x="7170" y="20090"/>
                    <a:pt x="7188" y="20090"/>
                  </a:cubicBezTo>
                  <a:cubicBezTo>
                    <a:pt x="7758" y="20054"/>
                    <a:pt x="8185" y="19485"/>
                    <a:pt x="8007" y="18916"/>
                  </a:cubicBezTo>
                  <a:cubicBezTo>
                    <a:pt x="7722" y="18062"/>
                    <a:pt x="6655" y="17457"/>
                    <a:pt x="6050" y="16816"/>
                  </a:cubicBezTo>
                  <a:cubicBezTo>
                    <a:pt x="5409" y="16176"/>
                    <a:pt x="4840" y="15429"/>
                    <a:pt x="4377" y="14646"/>
                  </a:cubicBezTo>
                  <a:cubicBezTo>
                    <a:pt x="3452" y="13045"/>
                    <a:pt x="2883" y="11230"/>
                    <a:pt x="2812" y="9380"/>
                  </a:cubicBezTo>
                  <a:cubicBezTo>
                    <a:pt x="2741" y="7672"/>
                    <a:pt x="3096" y="6000"/>
                    <a:pt x="3879" y="4470"/>
                  </a:cubicBezTo>
                  <a:cubicBezTo>
                    <a:pt x="4342" y="3438"/>
                    <a:pt x="5089" y="2584"/>
                    <a:pt x="6050" y="1944"/>
                  </a:cubicBezTo>
                  <a:cubicBezTo>
                    <a:pt x="6156" y="1837"/>
                    <a:pt x="6263" y="1801"/>
                    <a:pt x="6405" y="1801"/>
                  </a:cubicBezTo>
                  <a:cubicBezTo>
                    <a:pt x="6690" y="1801"/>
                    <a:pt x="6797" y="2157"/>
                    <a:pt x="6832" y="2406"/>
                  </a:cubicBezTo>
                  <a:cubicBezTo>
                    <a:pt x="6797" y="2691"/>
                    <a:pt x="6832" y="2940"/>
                    <a:pt x="6975" y="3189"/>
                  </a:cubicBezTo>
                  <a:cubicBezTo>
                    <a:pt x="7115" y="3352"/>
                    <a:pt x="7317" y="3439"/>
                    <a:pt x="7529" y="3439"/>
                  </a:cubicBezTo>
                  <a:cubicBezTo>
                    <a:pt x="7640" y="3439"/>
                    <a:pt x="7754" y="3416"/>
                    <a:pt x="7864" y="3367"/>
                  </a:cubicBezTo>
                  <a:cubicBezTo>
                    <a:pt x="8149" y="3260"/>
                    <a:pt x="8434" y="3189"/>
                    <a:pt x="8754" y="3153"/>
                  </a:cubicBezTo>
                  <a:cubicBezTo>
                    <a:pt x="8825" y="2442"/>
                    <a:pt x="8718" y="1766"/>
                    <a:pt x="8469" y="1125"/>
                  </a:cubicBezTo>
                  <a:cubicBezTo>
                    <a:pt x="8327" y="698"/>
                    <a:pt x="8007" y="378"/>
                    <a:pt x="7615" y="200"/>
                  </a:cubicBezTo>
                  <a:cubicBezTo>
                    <a:pt x="7345" y="61"/>
                    <a:pt x="7045" y="1"/>
                    <a:pt x="6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9"/>
            <p:cNvSpPr/>
            <p:nvPr/>
          </p:nvSpPr>
          <p:spPr>
            <a:xfrm>
              <a:off x="4165588" y="1547300"/>
              <a:ext cx="481175" cy="688100"/>
            </a:xfrm>
            <a:custGeom>
              <a:rect b="b" l="l" r="r" t="t"/>
              <a:pathLst>
                <a:path extrusionOk="0" h="27524" w="19247">
                  <a:moveTo>
                    <a:pt x="16684" y="0"/>
                  </a:moveTo>
                  <a:cubicBezTo>
                    <a:pt x="16660" y="0"/>
                    <a:pt x="16637" y="1"/>
                    <a:pt x="16613" y="3"/>
                  </a:cubicBezTo>
                  <a:cubicBezTo>
                    <a:pt x="16044" y="3"/>
                    <a:pt x="15617" y="501"/>
                    <a:pt x="15617" y="1071"/>
                  </a:cubicBezTo>
                  <a:cubicBezTo>
                    <a:pt x="15653" y="1853"/>
                    <a:pt x="15688" y="2601"/>
                    <a:pt x="15759" y="3383"/>
                  </a:cubicBezTo>
                  <a:cubicBezTo>
                    <a:pt x="15439" y="4130"/>
                    <a:pt x="15048" y="4842"/>
                    <a:pt x="14550" y="5518"/>
                  </a:cubicBezTo>
                  <a:cubicBezTo>
                    <a:pt x="14062" y="6214"/>
                    <a:pt x="13201" y="7726"/>
                    <a:pt x="12198" y="7726"/>
                  </a:cubicBezTo>
                  <a:cubicBezTo>
                    <a:pt x="12176" y="7726"/>
                    <a:pt x="12153" y="7726"/>
                    <a:pt x="12130" y="7724"/>
                  </a:cubicBezTo>
                  <a:cubicBezTo>
                    <a:pt x="11276" y="7689"/>
                    <a:pt x="10742" y="6550"/>
                    <a:pt x="10529" y="5838"/>
                  </a:cubicBezTo>
                  <a:cubicBezTo>
                    <a:pt x="10066" y="4344"/>
                    <a:pt x="10209" y="2850"/>
                    <a:pt x="10173" y="1320"/>
                  </a:cubicBezTo>
                  <a:cubicBezTo>
                    <a:pt x="10130" y="911"/>
                    <a:pt x="9788" y="671"/>
                    <a:pt x="9446" y="671"/>
                  </a:cubicBezTo>
                  <a:cubicBezTo>
                    <a:pt x="9222" y="671"/>
                    <a:pt x="8997" y="774"/>
                    <a:pt x="8857" y="999"/>
                  </a:cubicBezTo>
                  <a:cubicBezTo>
                    <a:pt x="7967" y="2743"/>
                    <a:pt x="7931" y="5198"/>
                    <a:pt x="8536" y="7048"/>
                  </a:cubicBezTo>
                  <a:cubicBezTo>
                    <a:pt x="9059" y="8650"/>
                    <a:pt x="10296" y="10217"/>
                    <a:pt x="12116" y="10217"/>
                  </a:cubicBezTo>
                  <a:cubicBezTo>
                    <a:pt x="12156" y="10217"/>
                    <a:pt x="12196" y="10216"/>
                    <a:pt x="12237" y="10215"/>
                  </a:cubicBezTo>
                  <a:cubicBezTo>
                    <a:pt x="14123" y="10144"/>
                    <a:pt x="15190" y="8507"/>
                    <a:pt x="16115" y="7048"/>
                  </a:cubicBezTo>
                  <a:cubicBezTo>
                    <a:pt x="16186" y="8044"/>
                    <a:pt x="16293" y="9041"/>
                    <a:pt x="16329" y="10037"/>
                  </a:cubicBezTo>
                  <a:cubicBezTo>
                    <a:pt x="16506" y="12812"/>
                    <a:pt x="16791" y="15730"/>
                    <a:pt x="16115" y="18505"/>
                  </a:cubicBezTo>
                  <a:cubicBezTo>
                    <a:pt x="15235" y="21995"/>
                    <a:pt x="12187" y="25152"/>
                    <a:pt x="8520" y="25152"/>
                  </a:cubicBezTo>
                  <a:cubicBezTo>
                    <a:pt x="8037" y="25152"/>
                    <a:pt x="7543" y="25097"/>
                    <a:pt x="7042" y="24981"/>
                  </a:cubicBezTo>
                  <a:cubicBezTo>
                    <a:pt x="4836" y="24483"/>
                    <a:pt x="2986" y="22917"/>
                    <a:pt x="2203" y="20782"/>
                  </a:cubicBezTo>
                  <a:cubicBezTo>
                    <a:pt x="2024" y="20285"/>
                    <a:pt x="1635" y="20072"/>
                    <a:pt x="1244" y="20072"/>
                  </a:cubicBezTo>
                  <a:cubicBezTo>
                    <a:pt x="626" y="20072"/>
                    <a:pt x="1" y="20603"/>
                    <a:pt x="175" y="21387"/>
                  </a:cubicBezTo>
                  <a:cubicBezTo>
                    <a:pt x="851" y="23842"/>
                    <a:pt x="2594" y="25870"/>
                    <a:pt x="4978" y="26795"/>
                  </a:cubicBezTo>
                  <a:cubicBezTo>
                    <a:pt x="6119" y="27282"/>
                    <a:pt x="7338" y="27523"/>
                    <a:pt x="8558" y="27523"/>
                  </a:cubicBezTo>
                  <a:cubicBezTo>
                    <a:pt x="9927" y="27523"/>
                    <a:pt x="11297" y="27220"/>
                    <a:pt x="12557" y="26618"/>
                  </a:cubicBezTo>
                  <a:cubicBezTo>
                    <a:pt x="14870" y="25515"/>
                    <a:pt x="16756" y="23629"/>
                    <a:pt x="17859" y="21316"/>
                  </a:cubicBezTo>
                  <a:cubicBezTo>
                    <a:pt x="19246" y="18470"/>
                    <a:pt x="19211" y="15232"/>
                    <a:pt x="19068" y="12136"/>
                  </a:cubicBezTo>
                  <a:cubicBezTo>
                    <a:pt x="18855" y="8329"/>
                    <a:pt x="18570" y="4415"/>
                    <a:pt x="17645" y="715"/>
                  </a:cubicBezTo>
                  <a:cubicBezTo>
                    <a:pt x="17510" y="309"/>
                    <a:pt x="17119" y="0"/>
                    <a:pt x="166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9"/>
            <p:cNvSpPr/>
            <p:nvPr/>
          </p:nvSpPr>
          <p:spPr>
            <a:xfrm>
              <a:off x="4903813" y="1438875"/>
              <a:ext cx="193925" cy="349025"/>
            </a:xfrm>
            <a:custGeom>
              <a:rect b="b" l="l" r="r" t="t"/>
              <a:pathLst>
                <a:path extrusionOk="0" h="13961" w="7757">
                  <a:moveTo>
                    <a:pt x="1686" y="0"/>
                  </a:moveTo>
                  <a:cubicBezTo>
                    <a:pt x="1485" y="0"/>
                    <a:pt x="1286" y="92"/>
                    <a:pt x="1174" y="284"/>
                  </a:cubicBezTo>
                  <a:cubicBezTo>
                    <a:pt x="925" y="1031"/>
                    <a:pt x="747" y="1814"/>
                    <a:pt x="747" y="2597"/>
                  </a:cubicBezTo>
                  <a:cubicBezTo>
                    <a:pt x="676" y="3415"/>
                    <a:pt x="605" y="4233"/>
                    <a:pt x="534" y="5052"/>
                  </a:cubicBezTo>
                  <a:cubicBezTo>
                    <a:pt x="391" y="6724"/>
                    <a:pt x="249" y="8361"/>
                    <a:pt x="178" y="9997"/>
                  </a:cubicBezTo>
                  <a:cubicBezTo>
                    <a:pt x="107" y="11456"/>
                    <a:pt x="0" y="13129"/>
                    <a:pt x="1744" y="13627"/>
                  </a:cubicBezTo>
                  <a:cubicBezTo>
                    <a:pt x="2491" y="13769"/>
                    <a:pt x="3274" y="13840"/>
                    <a:pt x="4021" y="13840"/>
                  </a:cubicBezTo>
                  <a:cubicBezTo>
                    <a:pt x="4661" y="13920"/>
                    <a:pt x="5322" y="13960"/>
                    <a:pt x="5987" y="13960"/>
                  </a:cubicBezTo>
                  <a:cubicBezTo>
                    <a:pt x="6209" y="13960"/>
                    <a:pt x="6431" y="13956"/>
                    <a:pt x="6654" y="13947"/>
                  </a:cubicBezTo>
                  <a:cubicBezTo>
                    <a:pt x="7614" y="13805"/>
                    <a:pt x="7757" y="12453"/>
                    <a:pt x="6796" y="12168"/>
                  </a:cubicBezTo>
                  <a:cubicBezTo>
                    <a:pt x="5515" y="11741"/>
                    <a:pt x="4021" y="11812"/>
                    <a:pt x="2669" y="11599"/>
                  </a:cubicBezTo>
                  <a:cubicBezTo>
                    <a:pt x="2597" y="11599"/>
                    <a:pt x="2491" y="11563"/>
                    <a:pt x="2384" y="11563"/>
                  </a:cubicBezTo>
                  <a:cubicBezTo>
                    <a:pt x="2384" y="11278"/>
                    <a:pt x="2384" y="11029"/>
                    <a:pt x="2420" y="10780"/>
                  </a:cubicBezTo>
                  <a:cubicBezTo>
                    <a:pt x="2420" y="10069"/>
                    <a:pt x="2491" y="9393"/>
                    <a:pt x="2491" y="8681"/>
                  </a:cubicBezTo>
                  <a:cubicBezTo>
                    <a:pt x="2526" y="7329"/>
                    <a:pt x="2491" y="5977"/>
                    <a:pt x="2491" y="4625"/>
                  </a:cubicBezTo>
                  <a:lnTo>
                    <a:pt x="2491" y="2525"/>
                  </a:lnTo>
                  <a:cubicBezTo>
                    <a:pt x="2526" y="1814"/>
                    <a:pt x="2455" y="1067"/>
                    <a:pt x="2277" y="391"/>
                  </a:cubicBezTo>
                  <a:cubicBezTo>
                    <a:pt x="2179" y="136"/>
                    <a:pt x="1931" y="0"/>
                    <a:pt x="1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9"/>
            <p:cNvSpPr/>
            <p:nvPr/>
          </p:nvSpPr>
          <p:spPr>
            <a:xfrm>
              <a:off x="5024788" y="1376750"/>
              <a:ext cx="225950" cy="295325"/>
            </a:xfrm>
            <a:custGeom>
              <a:rect b="b" l="l" r="r" t="t"/>
              <a:pathLst>
                <a:path extrusionOk="0" h="11813" w="9038">
                  <a:moveTo>
                    <a:pt x="4551" y="1455"/>
                  </a:moveTo>
                  <a:cubicBezTo>
                    <a:pt x="5016" y="1455"/>
                    <a:pt x="5488" y="1638"/>
                    <a:pt x="5907" y="2057"/>
                  </a:cubicBezTo>
                  <a:cubicBezTo>
                    <a:pt x="6867" y="3054"/>
                    <a:pt x="7294" y="4939"/>
                    <a:pt x="6725" y="6220"/>
                  </a:cubicBezTo>
                  <a:cubicBezTo>
                    <a:pt x="6013" y="7786"/>
                    <a:pt x="3985" y="7466"/>
                    <a:pt x="2562" y="7537"/>
                  </a:cubicBezTo>
                  <a:cubicBezTo>
                    <a:pt x="1744" y="6078"/>
                    <a:pt x="1708" y="4299"/>
                    <a:pt x="2491" y="2804"/>
                  </a:cubicBezTo>
                  <a:lnTo>
                    <a:pt x="2526" y="2804"/>
                  </a:lnTo>
                  <a:cubicBezTo>
                    <a:pt x="2976" y="1995"/>
                    <a:pt x="3753" y="1455"/>
                    <a:pt x="4551" y="1455"/>
                  </a:cubicBezTo>
                  <a:close/>
                  <a:moveTo>
                    <a:pt x="4533" y="0"/>
                  </a:moveTo>
                  <a:cubicBezTo>
                    <a:pt x="3593" y="0"/>
                    <a:pt x="2709" y="380"/>
                    <a:pt x="2064" y="1025"/>
                  </a:cubicBezTo>
                  <a:cubicBezTo>
                    <a:pt x="356" y="2627"/>
                    <a:pt x="0" y="5260"/>
                    <a:pt x="712" y="7430"/>
                  </a:cubicBezTo>
                  <a:cubicBezTo>
                    <a:pt x="1471" y="9638"/>
                    <a:pt x="3769" y="11813"/>
                    <a:pt x="6276" y="11813"/>
                  </a:cubicBezTo>
                  <a:cubicBezTo>
                    <a:pt x="6354" y="11813"/>
                    <a:pt x="6433" y="11811"/>
                    <a:pt x="6511" y="11806"/>
                  </a:cubicBezTo>
                  <a:cubicBezTo>
                    <a:pt x="7436" y="11735"/>
                    <a:pt x="7543" y="10419"/>
                    <a:pt x="6654" y="10170"/>
                  </a:cubicBezTo>
                  <a:cubicBezTo>
                    <a:pt x="5835" y="10027"/>
                    <a:pt x="5053" y="9743"/>
                    <a:pt x="4305" y="9351"/>
                  </a:cubicBezTo>
                  <a:cubicBezTo>
                    <a:pt x="4234" y="9280"/>
                    <a:pt x="4127" y="9245"/>
                    <a:pt x="4021" y="9173"/>
                  </a:cubicBezTo>
                  <a:cubicBezTo>
                    <a:pt x="4448" y="9138"/>
                    <a:pt x="4910" y="9102"/>
                    <a:pt x="5337" y="9031"/>
                  </a:cubicBezTo>
                  <a:cubicBezTo>
                    <a:pt x="6333" y="8889"/>
                    <a:pt x="7259" y="8355"/>
                    <a:pt x="7863" y="7537"/>
                  </a:cubicBezTo>
                  <a:cubicBezTo>
                    <a:pt x="9038" y="5793"/>
                    <a:pt x="8504" y="3089"/>
                    <a:pt x="7294" y="1488"/>
                  </a:cubicBezTo>
                  <a:cubicBezTo>
                    <a:pt x="6760" y="705"/>
                    <a:pt x="5907" y="171"/>
                    <a:pt x="4981" y="29"/>
                  </a:cubicBezTo>
                  <a:cubicBezTo>
                    <a:pt x="4831" y="10"/>
                    <a:pt x="4681" y="0"/>
                    <a:pt x="4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9"/>
            <p:cNvSpPr/>
            <p:nvPr/>
          </p:nvSpPr>
          <p:spPr>
            <a:xfrm>
              <a:off x="3924913" y="835675"/>
              <a:ext cx="1489500" cy="1093175"/>
            </a:xfrm>
            <a:custGeom>
              <a:rect b="b" l="l" r="r" t="t"/>
              <a:pathLst>
                <a:path extrusionOk="0" h="43727" w="59580">
                  <a:moveTo>
                    <a:pt x="5817" y="18363"/>
                  </a:moveTo>
                  <a:cubicBezTo>
                    <a:pt x="5852" y="18363"/>
                    <a:pt x="5888" y="18363"/>
                    <a:pt x="5924" y="18399"/>
                  </a:cubicBezTo>
                  <a:lnTo>
                    <a:pt x="5817" y="18470"/>
                  </a:lnTo>
                  <a:cubicBezTo>
                    <a:pt x="5817" y="18434"/>
                    <a:pt x="5817" y="18399"/>
                    <a:pt x="5817" y="18363"/>
                  </a:cubicBezTo>
                  <a:close/>
                  <a:moveTo>
                    <a:pt x="29157" y="0"/>
                  </a:moveTo>
                  <a:cubicBezTo>
                    <a:pt x="26954" y="0"/>
                    <a:pt x="24752" y="203"/>
                    <a:pt x="22575" y="608"/>
                  </a:cubicBezTo>
                  <a:cubicBezTo>
                    <a:pt x="14036" y="2245"/>
                    <a:pt x="6315" y="7796"/>
                    <a:pt x="2757" y="15730"/>
                  </a:cubicBezTo>
                  <a:cubicBezTo>
                    <a:pt x="2152" y="15552"/>
                    <a:pt x="1547" y="15374"/>
                    <a:pt x="942" y="15268"/>
                  </a:cubicBezTo>
                  <a:cubicBezTo>
                    <a:pt x="896" y="15258"/>
                    <a:pt x="850" y="15254"/>
                    <a:pt x="805" y="15254"/>
                  </a:cubicBezTo>
                  <a:cubicBezTo>
                    <a:pt x="339" y="15254"/>
                    <a:pt x="0" y="15738"/>
                    <a:pt x="195" y="16193"/>
                  </a:cubicBezTo>
                  <a:cubicBezTo>
                    <a:pt x="195" y="16228"/>
                    <a:pt x="195" y="16264"/>
                    <a:pt x="195" y="16335"/>
                  </a:cubicBezTo>
                  <a:cubicBezTo>
                    <a:pt x="337" y="17331"/>
                    <a:pt x="409" y="18363"/>
                    <a:pt x="551" y="19359"/>
                  </a:cubicBezTo>
                  <a:cubicBezTo>
                    <a:pt x="693" y="20391"/>
                    <a:pt x="871" y="21423"/>
                    <a:pt x="1085" y="22491"/>
                  </a:cubicBezTo>
                  <a:cubicBezTo>
                    <a:pt x="1185" y="22768"/>
                    <a:pt x="1447" y="22938"/>
                    <a:pt x="1729" y="22938"/>
                  </a:cubicBezTo>
                  <a:cubicBezTo>
                    <a:pt x="1846" y="22938"/>
                    <a:pt x="1966" y="22909"/>
                    <a:pt x="2081" y="22846"/>
                  </a:cubicBezTo>
                  <a:cubicBezTo>
                    <a:pt x="2508" y="22491"/>
                    <a:pt x="3006" y="22206"/>
                    <a:pt x="3504" y="21886"/>
                  </a:cubicBezTo>
                  <a:cubicBezTo>
                    <a:pt x="3967" y="21565"/>
                    <a:pt x="4394" y="21281"/>
                    <a:pt x="4785" y="20925"/>
                  </a:cubicBezTo>
                  <a:cubicBezTo>
                    <a:pt x="5674" y="20249"/>
                    <a:pt x="6493" y="19502"/>
                    <a:pt x="7276" y="18719"/>
                  </a:cubicBezTo>
                  <a:cubicBezTo>
                    <a:pt x="7525" y="18434"/>
                    <a:pt x="7454" y="18007"/>
                    <a:pt x="7133" y="17829"/>
                  </a:cubicBezTo>
                  <a:cubicBezTo>
                    <a:pt x="6351" y="17331"/>
                    <a:pt x="5532" y="16869"/>
                    <a:pt x="4714" y="16477"/>
                  </a:cubicBezTo>
                  <a:cubicBezTo>
                    <a:pt x="7560" y="10678"/>
                    <a:pt x="12577" y="6194"/>
                    <a:pt x="18697" y="3988"/>
                  </a:cubicBezTo>
                  <a:cubicBezTo>
                    <a:pt x="22028" y="2816"/>
                    <a:pt x="25559" y="2222"/>
                    <a:pt x="29095" y="2222"/>
                  </a:cubicBezTo>
                  <a:cubicBezTo>
                    <a:pt x="30280" y="2222"/>
                    <a:pt x="31466" y="2289"/>
                    <a:pt x="32645" y="2423"/>
                  </a:cubicBezTo>
                  <a:cubicBezTo>
                    <a:pt x="37199" y="2850"/>
                    <a:pt x="41576" y="4273"/>
                    <a:pt x="45525" y="6550"/>
                  </a:cubicBezTo>
                  <a:cubicBezTo>
                    <a:pt x="49403" y="8827"/>
                    <a:pt x="52321" y="12350"/>
                    <a:pt x="53887" y="16549"/>
                  </a:cubicBezTo>
                  <a:cubicBezTo>
                    <a:pt x="55381" y="20534"/>
                    <a:pt x="55772" y="24839"/>
                    <a:pt x="55025" y="29037"/>
                  </a:cubicBezTo>
                  <a:cubicBezTo>
                    <a:pt x="54314" y="32845"/>
                    <a:pt x="52534" y="36581"/>
                    <a:pt x="49439" y="39000"/>
                  </a:cubicBezTo>
                  <a:cubicBezTo>
                    <a:pt x="47346" y="40638"/>
                    <a:pt x="44710" y="41655"/>
                    <a:pt x="42060" y="41655"/>
                  </a:cubicBezTo>
                  <a:cubicBezTo>
                    <a:pt x="41602" y="41655"/>
                    <a:pt x="41143" y="41625"/>
                    <a:pt x="40686" y="41562"/>
                  </a:cubicBezTo>
                  <a:cubicBezTo>
                    <a:pt x="37662" y="41170"/>
                    <a:pt x="34993" y="39391"/>
                    <a:pt x="33463" y="36758"/>
                  </a:cubicBezTo>
                  <a:cubicBezTo>
                    <a:pt x="32396" y="34944"/>
                    <a:pt x="31933" y="32809"/>
                    <a:pt x="32040" y="30674"/>
                  </a:cubicBezTo>
                  <a:cubicBezTo>
                    <a:pt x="32147" y="28575"/>
                    <a:pt x="32787" y="25800"/>
                    <a:pt x="34459" y="24376"/>
                  </a:cubicBezTo>
                  <a:cubicBezTo>
                    <a:pt x="34886" y="23985"/>
                    <a:pt x="35456" y="23736"/>
                    <a:pt x="36025" y="23700"/>
                  </a:cubicBezTo>
                  <a:cubicBezTo>
                    <a:pt x="36381" y="23736"/>
                    <a:pt x="36701" y="23949"/>
                    <a:pt x="36808" y="24305"/>
                  </a:cubicBezTo>
                  <a:cubicBezTo>
                    <a:pt x="36808" y="24447"/>
                    <a:pt x="36808" y="24625"/>
                    <a:pt x="36808" y="24768"/>
                  </a:cubicBezTo>
                  <a:cubicBezTo>
                    <a:pt x="36737" y="25301"/>
                    <a:pt x="36665" y="25800"/>
                    <a:pt x="36594" y="26333"/>
                  </a:cubicBezTo>
                  <a:cubicBezTo>
                    <a:pt x="36559" y="26476"/>
                    <a:pt x="36559" y="26653"/>
                    <a:pt x="36630" y="26760"/>
                  </a:cubicBezTo>
                  <a:cubicBezTo>
                    <a:pt x="36737" y="26867"/>
                    <a:pt x="36843" y="26903"/>
                    <a:pt x="36950" y="26903"/>
                  </a:cubicBezTo>
                  <a:cubicBezTo>
                    <a:pt x="37181" y="26956"/>
                    <a:pt x="37413" y="26983"/>
                    <a:pt x="37644" y="26983"/>
                  </a:cubicBezTo>
                  <a:cubicBezTo>
                    <a:pt x="37875" y="26983"/>
                    <a:pt x="38106" y="26956"/>
                    <a:pt x="38338" y="26903"/>
                  </a:cubicBezTo>
                  <a:lnTo>
                    <a:pt x="38551" y="24910"/>
                  </a:lnTo>
                  <a:cubicBezTo>
                    <a:pt x="38658" y="24376"/>
                    <a:pt x="38622" y="23843"/>
                    <a:pt x="38516" y="23344"/>
                  </a:cubicBezTo>
                  <a:cubicBezTo>
                    <a:pt x="38259" y="22531"/>
                    <a:pt x="37499" y="22271"/>
                    <a:pt x="36702" y="22271"/>
                  </a:cubicBezTo>
                  <a:cubicBezTo>
                    <a:pt x="36175" y="22271"/>
                    <a:pt x="35631" y="22384"/>
                    <a:pt x="35207" y="22526"/>
                  </a:cubicBezTo>
                  <a:cubicBezTo>
                    <a:pt x="33890" y="22989"/>
                    <a:pt x="32752" y="23878"/>
                    <a:pt x="32004" y="25088"/>
                  </a:cubicBezTo>
                  <a:cubicBezTo>
                    <a:pt x="30617" y="27187"/>
                    <a:pt x="30119" y="30034"/>
                    <a:pt x="30296" y="32524"/>
                  </a:cubicBezTo>
                  <a:cubicBezTo>
                    <a:pt x="30546" y="36581"/>
                    <a:pt x="32823" y="40245"/>
                    <a:pt x="36345" y="42238"/>
                  </a:cubicBezTo>
                  <a:cubicBezTo>
                    <a:pt x="38190" y="43223"/>
                    <a:pt x="40245" y="43727"/>
                    <a:pt x="42306" y="43727"/>
                  </a:cubicBezTo>
                  <a:cubicBezTo>
                    <a:pt x="43743" y="43727"/>
                    <a:pt x="45183" y="43482"/>
                    <a:pt x="46557" y="42985"/>
                  </a:cubicBezTo>
                  <a:cubicBezTo>
                    <a:pt x="50578" y="41633"/>
                    <a:pt x="53673" y="38502"/>
                    <a:pt x="55488" y="34730"/>
                  </a:cubicBezTo>
                  <a:cubicBezTo>
                    <a:pt x="59580" y="26191"/>
                    <a:pt x="57729" y="14663"/>
                    <a:pt x="51040" y="7974"/>
                  </a:cubicBezTo>
                  <a:cubicBezTo>
                    <a:pt x="47553" y="4487"/>
                    <a:pt x="42892" y="2352"/>
                    <a:pt x="38160" y="1142"/>
                  </a:cubicBezTo>
                  <a:cubicBezTo>
                    <a:pt x="35198" y="381"/>
                    <a:pt x="32176" y="0"/>
                    <a:pt x="29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9"/>
            <p:cNvSpPr/>
            <p:nvPr/>
          </p:nvSpPr>
          <p:spPr>
            <a:xfrm>
              <a:off x="3572963" y="1389275"/>
              <a:ext cx="1760500" cy="1103225"/>
            </a:xfrm>
            <a:custGeom>
              <a:rect b="b" l="l" r="r" t="t"/>
              <a:pathLst>
                <a:path extrusionOk="0" h="44129" w="70420">
                  <a:moveTo>
                    <a:pt x="4999" y="1602"/>
                  </a:moveTo>
                  <a:cubicBezTo>
                    <a:pt x="7328" y="1602"/>
                    <a:pt x="9566" y="2107"/>
                    <a:pt x="11177" y="4011"/>
                  </a:cubicBezTo>
                  <a:cubicBezTo>
                    <a:pt x="13206" y="6431"/>
                    <a:pt x="13028" y="10416"/>
                    <a:pt x="10359" y="12266"/>
                  </a:cubicBezTo>
                  <a:cubicBezTo>
                    <a:pt x="8900" y="13298"/>
                    <a:pt x="7086" y="13547"/>
                    <a:pt x="5307" y="13583"/>
                  </a:cubicBezTo>
                  <a:cubicBezTo>
                    <a:pt x="4986" y="11377"/>
                    <a:pt x="4702" y="9171"/>
                    <a:pt x="4346" y="6929"/>
                  </a:cubicBezTo>
                  <a:cubicBezTo>
                    <a:pt x="4061" y="5150"/>
                    <a:pt x="3812" y="3406"/>
                    <a:pt x="3492" y="1663"/>
                  </a:cubicBezTo>
                  <a:cubicBezTo>
                    <a:pt x="3995" y="1625"/>
                    <a:pt x="4499" y="1602"/>
                    <a:pt x="4999" y="1602"/>
                  </a:cubicBezTo>
                  <a:close/>
                  <a:moveTo>
                    <a:pt x="69032" y="25431"/>
                  </a:moveTo>
                  <a:cubicBezTo>
                    <a:pt x="69032" y="25609"/>
                    <a:pt x="69032" y="25787"/>
                    <a:pt x="68996" y="25965"/>
                  </a:cubicBezTo>
                  <a:lnTo>
                    <a:pt x="68925" y="25929"/>
                  </a:lnTo>
                  <a:cubicBezTo>
                    <a:pt x="68961" y="25787"/>
                    <a:pt x="68925" y="25609"/>
                    <a:pt x="68854" y="25502"/>
                  </a:cubicBezTo>
                  <a:lnTo>
                    <a:pt x="69032" y="25431"/>
                  </a:lnTo>
                  <a:close/>
                  <a:moveTo>
                    <a:pt x="67289" y="26783"/>
                  </a:moveTo>
                  <a:lnTo>
                    <a:pt x="67289" y="26783"/>
                  </a:lnTo>
                  <a:cubicBezTo>
                    <a:pt x="67253" y="26854"/>
                    <a:pt x="67253" y="26961"/>
                    <a:pt x="67289" y="27068"/>
                  </a:cubicBezTo>
                  <a:lnTo>
                    <a:pt x="66933" y="26854"/>
                  </a:lnTo>
                  <a:lnTo>
                    <a:pt x="67289" y="26783"/>
                  </a:lnTo>
                  <a:close/>
                  <a:moveTo>
                    <a:pt x="5573" y="0"/>
                  </a:moveTo>
                  <a:cubicBezTo>
                    <a:pt x="3913" y="0"/>
                    <a:pt x="2216" y="302"/>
                    <a:pt x="681" y="631"/>
                  </a:cubicBezTo>
                  <a:cubicBezTo>
                    <a:pt x="0" y="801"/>
                    <a:pt x="166" y="1883"/>
                    <a:pt x="805" y="1883"/>
                  </a:cubicBezTo>
                  <a:cubicBezTo>
                    <a:pt x="834" y="1883"/>
                    <a:pt x="864" y="1881"/>
                    <a:pt x="895" y="1876"/>
                  </a:cubicBezTo>
                  <a:lnTo>
                    <a:pt x="1713" y="1805"/>
                  </a:lnTo>
                  <a:cubicBezTo>
                    <a:pt x="2069" y="5150"/>
                    <a:pt x="2496" y="8495"/>
                    <a:pt x="2923" y="11839"/>
                  </a:cubicBezTo>
                  <a:cubicBezTo>
                    <a:pt x="3350" y="15468"/>
                    <a:pt x="3812" y="19133"/>
                    <a:pt x="4275" y="22798"/>
                  </a:cubicBezTo>
                  <a:cubicBezTo>
                    <a:pt x="4417" y="23723"/>
                    <a:pt x="4559" y="24648"/>
                    <a:pt x="4666" y="25609"/>
                  </a:cubicBezTo>
                  <a:cubicBezTo>
                    <a:pt x="4809" y="26534"/>
                    <a:pt x="4809" y="27673"/>
                    <a:pt x="5271" y="28527"/>
                  </a:cubicBezTo>
                  <a:cubicBezTo>
                    <a:pt x="5460" y="28861"/>
                    <a:pt x="5792" y="29011"/>
                    <a:pt x="6132" y="29011"/>
                  </a:cubicBezTo>
                  <a:cubicBezTo>
                    <a:pt x="6625" y="29011"/>
                    <a:pt x="7137" y="28697"/>
                    <a:pt x="7264" y="28171"/>
                  </a:cubicBezTo>
                  <a:cubicBezTo>
                    <a:pt x="7441" y="27388"/>
                    <a:pt x="7192" y="26498"/>
                    <a:pt x="7086" y="25716"/>
                  </a:cubicBezTo>
                  <a:lnTo>
                    <a:pt x="6730" y="23189"/>
                  </a:lnTo>
                  <a:cubicBezTo>
                    <a:pt x="6481" y="21410"/>
                    <a:pt x="6232" y="19631"/>
                    <a:pt x="5947" y="17852"/>
                  </a:cubicBezTo>
                  <a:cubicBezTo>
                    <a:pt x="5876" y="17319"/>
                    <a:pt x="5769" y="16749"/>
                    <a:pt x="5698" y="16216"/>
                  </a:cubicBezTo>
                  <a:lnTo>
                    <a:pt x="5698" y="16216"/>
                  </a:lnTo>
                  <a:cubicBezTo>
                    <a:pt x="7441" y="21232"/>
                    <a:pt x="9719" y="26178"/>
                    <a:pt x="12850" y="30448"/>
                  </a:cubicBezTo>
                  <a:cubicBezTo>
                    <a:pt x="16088" y="34824"/>
                    <a:pt x="20286" y="38347"/>
                    <a:pt x="25161" y="40766"/>
                  </a:cubicBezTo>
                  <a:cubicBezTo>
                    <a:pt x="29580" y="42960"/>
                    <a:pt x="34465" y="44129"/>
                    <a:pt x="39381" y="44129"/>
                  </a:cubicBezTo>
                  <a:cubicBezTo>
                    <a:pt x="39729" y="44129"/>
                    <a:pt x="40077" y="44123"/>
                    <a:pt x="40425" y="44111"/>
                  </a:cubicBezTo>
                  <a:cubicBezTo>
                    <a:pt x="45584" y="43826"/>
                    <a:pt x="50601" y="42403"/>
                    <a:pt x="55155" y="39948"/>
                  </a:cubicBezTo>
                  <a:cubicBezTo>
                    <a:pt x="60101" y="37351"/>
                    <a:pt x="64371" y="33615"/>
                    <a:pt x="67644" y="29060"/>
                  </a:cubicBezTo>
                  <a:cubicBezTo>
                    <a:pt x="68071" y="29345"/>
                    <a:pt x="68534" y="29630"/>
                    <a:pt x="68996" y="29879"/>
                  </a:cubicBezTo>
                  <a:cubicBezTo>
                    <a:pt x="69120" y="29945"/>
                    <a:pt x="69249" y="29976"/>
                    <a:pt x="69374" y="29976"/>
                  </a:cubicBezTo>
                  <a:cubicBezTo>
                    <a:pt x="69714" y="29976"/>
                    <a:pt x="70021" y="29745"/>
                    <a:pt x="70099" y="29380"/>
                  </a:cubicBezTo>
                  <a:cubicBezTo>
                    <a:pt x="70277" y="28562"/>
                    <a:pt x="70384" y="27744"/>
                    <a:pt x="70420" y="26925"/>
                  </a:cubicBezTo>
                  <a:cubicBezTo>
                    <a:pt x="70420" y="26143"/>
                    <a:pt x="70384" y="25360"/>
                    <a:pt x="70313" y="24577"/>
                  </a:cubicBezTo>
                  <a:cubicBezTo>
                    <a:pt x="70277" y="24221"/>
                    <a:pt x="69993" y="23972"/>
                    <a:pt x="69637" y="23972"/>
                  </a:cubicBezTo>
                  <a:cubicBezTo>
                    <a:pt x="68107" y="24150"/>
                    <a:pt x="66612" y="24826"/>
                    <a:pt x="65438" y="25894"/>
                  </a:cubicBezTo>
                  <a:cubicBezTo>
                    <a:pt x="65403" y="25929"/>
                    <a:pt x="65367" y="26000"/>
                    <a:pt x="65332" y="26036"/>
                  </a:cubicBezTo>
                  <a:cubicBezTo>
                    <a:pt x="65189" y="26071"/>
                    <a:pt x="65047" y="26143"/>
                    <a:pt x="64940" y="26285"/>
                  </a:cubicBezTo>
                  <a:cubicBezTo>
                    <a:pt x="64762" y="26534"/>
                    <a:pt x="64798" y="26854"/>
                    <a:pt x="65011" y="27068"/>
                  </a:cubicBezTo>
                  <a:cubicBezTo>
                    <a:pt x="65332" y="27388"/>
                    <a:pt x="65687" y="27708"/>
                    <a:pt x="66043" y="27993"/>
                  </a:cubicBezTo>
                  <a:cubicBezTo>
                    <a:pt x="60528" y="35785"/>
                    <a:pt x="51562" y="41229"/>
                    <a:pt x="42026" y="42154"/>
                  </a:cubicBezTo>
                  <a:cubicBezTo>
                    <a:pt x="41096" y="42246"/>
                    <a:pt x="40165" y="42291"/>
                    <a:pt x="39235" y="42291"/>
                  </a:cubicBezTo>
                  <a:cubicBezTo>
                    <a:pt x="30067" y="42291"/>
                    <a:pt x="21081" y="37914"/>
                    <a:pt x="15234" y="30839"/>
                  </a:cubicBezTo>
                  <a:cubicBezTo>
                    <a:pt x="11427" y="26214"/>
                    <a:pt x="9221" y="20770"/>
                    <a:pt x="6730" y="15433"/>
                  </a:cubicBezTo>
                  <a:cubicBezTo>
                    <a:pt x="8153" y="15290"/>
                    <a:pt x="9541" y="14864"/>
                    <a:pt x="10786" y="14152"/>
                  </a:cubicBezTo>
                  <a:cubicBezTo>
                    <a:pt x="12530" y="13120"/>
                    <a:pt x="13739" y="11412"/>
                    <a:pt x="14131" y="9420"/>
                  </a:cubicBezTo>
                  <a:cubicBezTo>
                    <a:pt x="14985" y="5435"/>
                    <a:pt x="12423" y="1592"/>
                    <a:pt x="8580" y="418"/>
                  </a:cubicBezTo>
                  <a:cubicBezTo>
                    <a:pt x="7624" y="117"/>
                    <a:pt x="6606" y="0"/>
                    <a:pt x="5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9"/>
            <p:cNvSpPr/>
            <p:nvPr/>
          </p:nvSpPr>
          <p:spPr>
            <a:xfrm>
              <a:off x="3956463" y="1519700"/>
              <a:ext cx="210850" cy="356825"/>
            </a:xfrm>
            <a:custGeom>
              <a:rect b="b" l="l" r="r" t="t"/>
              <a:pathLst>
                <a:path extrusionOk="0" h="14273" w="8434">
                  <a:moveTo>
                    <a:pt x="4605" y="1124"/>
                  </a:moveTo>
                  <a:cubicBezTo>
                    <a:pt x="6674" y="1124"/>
                    <a:pt x="6495" y="3993"/>
                    <a:pt x="6120" y="5626"/>
                  </a:cubicBezTo>
                  <a:cubicBezTo>
                    <a:pt x="5409" y="5768"/>
                    <a:pt x="4697" y="5946"/>
                    <a:pt x="3986" y="6053"/>
                  </a:cubicBezTo>
                  <a:cubicBezTo>
                    <a:pt x="3132" y="6195"/>
                    <a:pt x="2278" y="6195"/>
                    <a:pt x="1424" y="6337"/>
                  </a:cubicBezTo>
                  <a:cubicBezTo>
                    <a:pt x="1388" y="6017"/>
                    <a:pt x="1388" y="5661"/>
                    <a:pt x="1424" y="5341"/>
                  </a:cubicBezTo>
                  <a:cubicBezTo>
                    <a:pt x="1602" y="3705"/>
                    <a:pt x="2420" y="1392"/>
                    <a:pt x="4306" y="1143"/>
                  </a:cubicBezTo>
                  <a:cubicBezTo>
                    <a:pt x="4410" y="1130"/>
                    <a:pt x="4510" y="1124"/>
                    <a:pt x="4605" y="1124"/>
                  </a:cubicBezTo>
                  <a:close/>
                  <a:moveTo>
                    <a:pt x="4547" y="0"/>
                  </a:moveTo>
                  <a:cubicBezTo>
                    <a:pt x="3585" y="0"/>
                    <a:pt x="2610" y="454"/>
                    <a:pt x="1922" y="1143"/>
                  </a:cubicBezTo>
                  <a:cubicBezTo>
                    <a:pt x="605" y="2495"/>
                    <a:pt x="0" y="4594"/>
                    <a:pt x="0" y="6444"/>
                  </a:cubicBezTo>
                  <a:cubicBezTo>
                    <a:pt x="36" y="8366"/>
                    <a:pt x="748" y="10251"/>
                    <a:pt x="2029" y="11710"/>
                  </a:cubicBezTo>
                  <a:cubicBezTo>
                    <a:pt x="3381" y="13276"/>
                    <a:pt x="5373" y="14201"/>
                    <a:pt x="7472" y="14272"/>
                  </a:cubicBezTo>
                  <a:cubicBezTo>
                    <a:pt x="8255" y="14272"/>
                    <a:pt x="8433" y="12956"/>
                    <a:pt x="7615" y="12884"/>
                  </a:cubicBezTo>
                  <a:cubicBezTo>
                    <a:pt x="4697" y="12564"/>
                    <a:pt x="2278" y="10465"/>
                    <a:pt x="1566" y="7654"/>
                  </a:cubicBezTo>
                  <a:lnTo>
                    <a:pt x="1566" y="7654"/>
                  </a:lnTo>
                  <a:cubicBezTo>
                    <a:pt x="1779" y="7663"/>
                    <a:pt x="1991" y="7667"/>
                    <a:pt x="2200" y="7667"/>
                  </a:cubicBezTo>
                  <a:cubicBezTo>
                    <a:pt x="2829" y="7667"/>
                    <a:pt x="3443" y="7627"/>
                    <a:pt x="4057" y="7547"/>
                  </a:cubicBezTo>
                  <a:cubicBezTo>
                    <a:pt x="5017" y="7476"/>
                    <a:pt x="6014" y="7298"/>
                    <a:pt x="6939" y="7014"/>
                  </a:cubicBezTo>
                  <a:cubicBezTo>
                    <a:pt x="7188" y="6942"/>
                    <a:pt x="7366" y="6729"/>
                    <a:pt x="7437" y="6480"/>
                  </a:cubicBezTo>
                  <a:cubicBezTo>
                    <a:pt x="7579" y="5341"/>
                    <a:pt x="7579" y="4167"/>
                    <a:pt x="7401" y="3064"/>
                  </a:cubicBezTo>
                  <a:cubicBezTo>
                    <a:pt x="7259" y="2175"/>
                    <a:pt x="7045" y="1285"/>
                    <a:pt x="6334" y="645"/>
                  </a:cubicBezTo>
                  <a:cubicBezTo>
                    <a:pt x="5799" y="194"/>
                    <a:pt x="5176"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9"/>
            <p:cNvSpPr/>
            <p:nvPr/>
          </p:nvSpPr>
          <p:spPr>
            <a:xfrm>
              <a:off x="4843313" y="1141700"/>
              <a:ext cx="266875" cy="121800"/>
            </a:xfrm>
            <a:custGeom>
              <a:rect b="b" l="l" r="r" t="t"/>
              <a:pathLst>
                <a:path extrusionOk="0" h="4872" w="10675">
                  <a:moveTo>
                    <a:pt x="7437" y="1"/>
                  </a:moveTo>
                  <a:cubicBezTo>
                    <a:pt x="6087" y="1"/>
                    <a:pt x="4597" y="302"/>
                    <a:pt x="4021" y="536"/>
                  </a:cubicBezTo>
                  <a:cubicBezTo>
                    <a:pt x="2278" y="1283"/>
                    <a:pt x="855" y="2600"/>
                    <a:pt x="1" y="4308"/>
                  </a:cubicBezTo>
                  <a:cubicBezTo>
                    <a:pt x="1068" y="4687"/>
                    <a:pt x="2179" y="4872"/>
                    <a:pt x="3289" y="4872"/>
                  </a:cubicBezTo>
                  <a:cubicBezTo>
                    <a:pt x="4992" y="4872"/>
                    <a:pt x="6690" y="4436"/>
                    <a:pt x="8220" y="3596"/>
                  </a:cubicBezTo>
                  <a:cubicBezTo>
                    <a:pt x="8825" y="3311"/>
                    <a:pt x="9358" y="2849"/>
                    <a:pt x="9714" y="2279"/>
                  </a:cubicBezTo>
                  <a:cubicBezTo>
                    <a:pt x="10675" y="499"/>
                    <a:pt x="9171" y="1"/>
                    <a:pt x="74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9"/>
            <p:cNvSpPr/>
            <p:nvPr/>
          </p:nvSpPr>
          <p:spPr>
            <a:xfrm>
              <a:off x="4887138" y="1155800"/>
              <a:ext cx="265750" cy="70650"/>
            </a:xfrm>
            <a:custGeom>
              <a:rect b="b" l="l" r="r" t="t"/>
              <a:pathLst>
                <a:path extrusionOk="0" h="2826" w="10630">
                  <a:moveTo>
                    <a:pt x="10095" y="1"/>
                  </a:moveTo>
                  <a:cubicBezTo>
                    <a:pt x="9341" y="1"/>
                    <a:pt x="8570" y="110"/>
                    <a:pt x="7854" y="328"/>
                  </a:cubicBezTo>
                  <a:cubicBezTo>
                    <a:pt x="6965" y="506"/>
                    <a:pt x="6075" y="719"/>
                    <a:pt x="5221" y="968"/>
                  </a:cubicBezTo>
                  <a:cubicBezTo>
                    <a:pt x="4367" y="1217"/>
                    <a:pt x="3478" y="1538"/>
                    <a:pt x="2624" y="1787"/>
                  </a:cubicBezTo>
                  <a:cubicBezTo>
                    <a:pt x="1735" y="2036"/>
                    <a:pt x="881" y="2356"/>
                    <a:pt x="62" y="2712"/>
                  </a:cubicBezTo>
                  <a:cubicBezTo>
                    <a:pt x="1" y="2742"/>
                    <a:pt x="19" y="2826"/>
                    <a:pt x="70" y="2826"/>
                  </a:cubicBezTo>
                  <a:cubicBezTo>
                    <a:pt x="79" y="2826"/>
                    <a:pt x="88" y="2823"/>
                    <a:pt x="98" y="2818"/>
                  </a:cubicBezTo>
                  <a:cubicBezTo>
                    <a:pt x="916" y="2569"/>
                    <a:pt x="1770" y="2249"/>
                    <a:pt x="2624" y="1964"/>
                  </a:cubicBezTo>
                  <a:cubicBezTo>
                    <a:pt x="3442" y="1680"/>
                    <a:pt x="4332" y="1466"/>
                    <a:pt x="5186" y="1288"/>
                  </a:cubicBezTo>
                  <a:cubicBezTo>
                    <a:pt x="6075" y="1111"/>
                    <a:pt x="6929" y="968"/>
                    <a:pt x="7819" y="826"/>
                  </a:cubicBezTo>
                  <a:cubicBezTo>
                    <a:pt x="8246" y="755"/>
                    <a:pt x="8708" y="684"/>
                    <a:pt x="9135" y="612"/>
                  </a:cubicBezTo>
                  <a:cubicBezTo>
                    <a:pt x="9598" y="577"/>
                    <a:pt x="10025" y="506"/>
                    <a:pt x="10416" y="363"/>
                  </a:cubicBezTo>
                  <a:cubicBezTo>
                    <a:pt x="10594" y="328"/>
                    <a:pt x="10630" y="43"/>
                    <a:pt x="10416" y="8"/>
                  </a:cubicBezTo>
                  <a:cubicBezTo>
                    <a:pt x="10310" y="3"/>
                    <a:pt x="10202" y="1"/>
                    <a:pt x="10095" y="1"/>
                  </a:cubicBezTo>
                  <a:close/>
                </a:path>
              </a:pathLst>
            </a:custGeom>
            <a:solidFill>
              <a:srgbClr val="3368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9"/>
            <p:cNvSpPr/>
            <p:nvPr/>
          </p:nvSpPr>
          <p:spPr>
            <a:xfrm>
              <a:off x="4518638" y="960525"/>
              <a:ext cx="308700" cy="129075"/>
            </a:xfrm>
            <a:custGeom>
              <a:rect b="b" l="l" r="r" t="t"/>
              <a:pathLst>
                <a:path extrusionOk="0" h="5163" w="12348">
                  <a:moveTo>
                    <a:pt x="3700" y="1"/>
                  </a:moveTo>
                  <a:cubicBezTo>
                    <a:pt x="2428" y="1"/>
                    <a:pt x="1165" y="310"/>
                    <a:pt x="1" y="916"/>
                  </a:cubicBezTo>
                  <a:cubicBezTo>
                    <a:pt x="1673" y="3264"/>
                    <a:pt x="4270" y="4794"/>
                    <a:pt x="7117" y="5114"/>
                  </a:cubicBezTo>
                  <a:cubicBezTo>
                    <a:pt x="7320" y="5146"/>
                    <a:pt x="7522" y="5162"/>
                    <a:pt x="7724" y="5162"/>
                  </a:cubicBezTo>
                  <a:cubicBezTo>
                    <a:pt x="8195" y="5162"/>
                    <a:pt x="8661" y="5075"/>
                    <a:pt x="9109" y="4901"/>
                  </a:cubicBezTo>
                  <a:cubicBezTo>
                    <a:pt x="12347" y="3335"/>
                    <a:pt x="6903" y="524"/>
                    <a:pt x="5480" y="204"/>
                  </a:cubicBezTo>
                  <a:cubicBezTo>
                    <a:pt x="4891" y="68"/>
                    <a:pt x="4294" y="1"/>
                    <a:pt x="37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9"/>
            <p:cNvSpPr/>
            <p:nvPr/>
          </p:nvSpPr>
          <p:spPr>
            <a:xfrm>
              <a:off x="4568463" y="988750"/>
              <a:ext cx="256850" cy="103300"/>
            </a:xfrm>
            <a:custGeom>
              <a:rect b="b" l="l" r="r" t="t"/>
              <a:pathLst>
                <a:path extrusionOk="0" h="4132" w="10274">
                  <a:moveTo>
                    <a:pt x="71" y="0"/>
                  </a:moveTo>
                  <a:cubicBezTo>
                    <a:pt x="36" y="0"/>
                    <a:pt x="0" y="107"/>
                    <a:pt x="71" y="143"/>
                  </a:cubicBezTo>
                  <a:cubicBezTo>
                    <a:pt x="890" y="392"/>
                    <a:pt x="1779" y="605"/>
                    <a:pt x="2597" y="890"/>
                  </a:cubicBezTo>
                  <a:cubicBezTo>
                    <a:pt x="3451" y="1139"/>
                    <a:pt x="4305" y="1459"/>
                    <a:pt x="5088" y="1815"/>
                  </a:cubicBezTo>
                  <a:cubicBezTo>
                    <a:pt x="5907" y="2171"/>
                    <a:pt x="6725" y="2562"/>
                    <a:pt x="7543" y="2954"/>
                  </a:cubicBezTo>
                  <a:cubicBezTo>
                    <a:pt x="7935" y="3131"/>
                    <a:pt x="8326" y="3345"/>
                    <a:pt x="8753" y="3558"/>
                  </a:cubicBezTo>
                  <a:cubicBezTo>
                    <a:pt x="9109" y="3807"/>
                    <a:pt x="9500" y="3985"/>
                    <a:pt x="9927" y="4128"/>
                  </a:cubicBezTo>
                  <a:cubicBezTo>
                    <a:pt x="9939" y="4130"/>
                    <a:pt x="9951" y="4131"/>
                    <a:pt x="9962" y="4131"/>
                  </a:cubicBezTo>
                  <a:cubicBezTo>
                    <a:pt x="10127" y="4131"/>
                    <a:pt x="10274" y="3907"/>
                    <a:pt x="10141" y="3807"/>
                  </a:cubicBezTo>
                  <a:cubicBezTo>
                    <a:pt x="9429" y="3274"/>
                    <a:pt x="8646" y="2847"/>
                    <a:pt x="7828" y="2562"/>
                  </a:cubicBezTo>
                  <a:cubicBezTo>
                    <a:pt x="7010" y="2206"/>
                    <a:pt x="6156" y="1886"/>
                    <a:pt x="5302" y="1566"/>
                  </a:cubicBezTo>
                  <a:cubicBezTo>
                    <a:pt x="4448" y="1281"/>
                    <a:pt x="3594" y="1032"/>
                    <a:pt x="2704" y="748"/>
                  </a:cubicBezTo>
                  <a:cubicBezTo>
                    <a:pt x="1850" y="427"/>
                    <a:pt x="996" y="214"/>
                    <a:pt x="71" y="0"/>
                  </a:cubicBezTo>
                  <a:close/>
                </a:path>
              </a:pathLst>
            </a:custGeom>
            <a:solidFill>
              <a:srgbClr val="3368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9"/>
            <p:cNvSpPr/>
            <p:nvPr/>
          </p:nvSpPr>
          <p:spPr>
            <a:xfrm>
              <a:off x="4676963" y="2083750"/>
              <a:ext cx="174375" cy="222025"/>
            </a:xfrm>
            <a:custGeom>
              <a:rect b="b" l="l" r="r" t="t"/>
              <a:pathLst>
                <a:path extrusionOk="0" h="8881" w="6975">
                  <a:moveTo>
                    <a:pt x="6619" y="0"/>
                  </a:moveTo>
                  <a:lnTo>
                    <a:pt x="6619" y="0"/>
                  </a:lnTo>
                  <a:cubicBezTo>
                    <a:pt x="3879" y="854"/>
                    <a:pt x="1638" y="2882"/>
                    <a:pt x="464" y="5515"/>
                  </a:cubicBezTo>
                  <a:cubicBezTo>
                    <a:pt x="143" y="6120"/>
                    <a:pt x="1" y="6796"/>
                    <a:pt x="72" y="7508"/>
                  </a:cubicBezTo>
                  <a:cubicBezTo>
                    <a:pt x="211" y="8503"/>
                    <a:pt x="651" y="8880"/>
                    <a:pt x="1229" y="8880"/>
                  </a:cubicBezTo>
                  <a:cubicBezTo>
                    <a:pt x="2717" y="8880"/>
                    <a:pt x="5120" y="6377"/>
                    <a:pt x="5658" y="5480"/>
                  </a:cubicBezTo>
                  <a:cubicBezTo>
                    <a:pt x="6619" y="3808"/>
                    <a:pt x="6975" y="1886"/>
                    <a:pt x="6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9"/>
            <p:cNvSpPr/>
            <p:nvPr/>
          </p:nvSpPr>
          <p:spPr>
            <a:xfrm>
              <a:off x="4647038" y="2129275"/>
              <a:ext cx="174700" cy="214000"/>
            </a:xfrm>
            <a:custGeom>
              <a:rect b="b" l="l" r="r" t="t"/>
              <a:pathLst>
                <a:path extrusionOk="0" h="8560" w="6988">
                  <a:moveTo>
                    <a:pt x="6928" y="0"/>
                  </a:moveTo>
                  <a:cubicBezTo>
                    <a:pt x="6915" y="0"/>
                    <a:pt x="6901" y="9"/>
                    <a:pt x="6891" y="30"/>
                  </a:cubicBezTo>
                  <a:cubicBezTo>
                    <a:pt x="6393" y="741"/>
                    <a:pt x="5895" y="1488"/>
                    <a:pt x="5397" y="2236"/>
                  </a:cubicBezTo>
                  <a:cubicBezTo>
                    <a:pt x="4898" y="2983"/>
                    <a:pt x="4329" y="3659"/>
                    <a:pt x="3724" y="4335"/>
                  </a:cubicBezTo>
                  <a:cubicBezTo>
                    <a:pt x="3119" y="5011"/>
                    <a:pt x="2550" y="5651"/>
                    <a:pt x="1910" y="6292"/>
                  </a:cubicBezTo>
                  <a:cubicBezTo>
                    <a:pt x="1625" y="6648"/>
                    <a:pt x="1305" y="6968"/>
                    <a:pt x="949" y="7288"/>
                  </a:cubicBezTo>
                  <a:cubicBezTo>
                    <a:pt x="629" y="7537"/>
                    <a:pt x="344" y="7893"/>
                    <a:pt x="59" y="8213"/>
                  </a:cubicBezTo>
                  <a:cubicBezTo>
                    <a:pt x="0" y="8361"/>
                    <a:pt x="89" y="8559"/>
                    <a:pt x="223" y="8559"/>
                  </a:cubicBezTo>
                  <a:cubicBezTo>
                    <a:pt x="250" y="8559"/>
                    <a:pt x="279" y="8551"/>
                    <a:pt x="308" y="8533"/>
                  </a:cubicBezTo>
                  <a:cubicBezTo>
                    <a:pt x="1056" y="8106"/>
                    <a:pt x="1625" y="7359"/>
                    <a:pt x="2159" y="6719"/>
                  </a:cubicBezTo>
                  <a:cubicBezTo>
                    <a:pt x="2728" y="6078"/>
                    <a:pt x="3368" y="5331"/>
                    <a:pt x="3902" y="4619"/>
                  </a:cubicBezTo>
                  <a:cubicBezTo>
                    <a:pt x="4436" y="3872"/>
                    <a:pt x="4934" y="3125"/>
                    <a:pt x="5503" y="2378"/>
                  </a:cubicBezTo>
                  <a:cubicBezTo>
                    <a:pt x="6037" y="1666"/>
                    <a:pt x="6535" y="883"/>
                    <a:pt x="6962" y="101"/>
                  </a:cubicBezTo>
                  <a:cubicBezTo>
                    <a:pt x="6987" y="50"/>
                    <a:pt x="6959" y="0"/>
                    <a:pt x="6928" y="0"/>
                  </a:cubicBezTo>
                  <a:close/>
                </a:path>
              </a:pathLst>
            </a:custGeom>
            <a:solidFill>
              <a:srgbClr val="3368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9"/>
            <p:cNvSpPr/>
            <p:nvPr/>
          </p:nvSpPr>
          <p:spPr>
            <a:xfrm>
              <a:off x="3551863" y="942450"/>
              <a:ext cx="361125" cy="465300"/>
            </a:xfrm>
            <a:custGeom>
              <a:rect b="b" l="l" r="r" t="t"/>
              <a:pathLst>
                <a:path extrusionOk="0" h="18612" w="14445">
                  <a:moveTo>
                    <a:pt x="258" y="0"/>
                  </a:moveTo>
                  <a:cubicBezTo>
                    <a:pt x="134" y="0"/>
                    <a:pt x="0" y="135"/>
                    <a:pt x="102" y="287"/>
                  </a:cubicBezTo>
                  <a:cubicBezTo>
                    <a:pt x="3269" y="5268"/>
                    <a:pt x="6684" y="10072"/>
                    <a:pt x="10385" y="14661"/>
                  </a:cubicBezTo>
                  <a:cubicBezTo>
                    <a:pt x="11417" y="15942"/>
                    <a:pt x="12448" y="17330"/>
                    <a:pt x="13623" y="18504"/>
                  </a:cubicBezTo>
                  <a:cubicBezTo>
                    <a:pt x="13698" y="18580"/>
                    <a:pt x="13788" y="18612"/>
                    <a:pt x="13877" y="18612"/>
                  </a:cubicBezTo>
                  <a:cubicBezTo>
                    <a:pt x="14164" y="18612"/>
                    <a:pt x="14445" y="18278"/>
                    <a:pt x="14228" y="18006"/>
                  </a:cubicBezTo>
                  <a:cubicBezTo>
                    <a:pt x="13338" y="16832"/>
                    <a:pt x="12306" y="15764"/>
                    <a:pt x="11345" y="14661"/>
                  </a:cubicBezTo>
                  <a:cubicBezTo>
                    <a:pt x="10420" y="13558"/>
                    <a:pt x="9460" y="12384"/>
                    <a:pt x="8499" y="11210"/>
                  </a:cubicBezTo>
                  <a:cubicBezTo>
                    <a:pt x="6684" y="8933"/>
                    <a:pt x="4905" y="6585"/>
                    <a:pt x="3197" y="4201"/>
                  </a:cubicBezTo>
                  <a:cubicBezTo>
                    <a:pt x="2237" y="2849"/>
                    <a:pt x="1312" y="1461"/>
                    <a:pt x="387" y="73"/>
                  </a:cubicBezTo>
                  <a:cubicBezTo>
                    <a:pt x="356" y="22"/>
                    <a:pt x="308" y="0"/>
                    <a:pt x="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9"/>
            <p:cNvSpPr/>
            <p:nvPr/>
          </p:nvSpPr>
          <p:spPr>
            <a:xfrm>
              <a:off x="3805688" y="966075"/>
              <a:ext cx="26275" cy="324900"/>
            </a:xfrm>
            <a:custGeom>
              <a:rect b="b" l="l" r="r" t="t"/>
              <a:pathLst>
                <a:path extrusionOk="0" h="12996" w="1051">
                  <a:moveTo>
                    <a:pt x="979" y="0"/>
                  </a:moveTo>
                  <a:cubicBezTo>
                    <a:pt x="961" y="0"/>
                    <a:pt x="943" y="18"/>
                    <a:pt x="943" y="53"/>
                  </a:cubicBezTo>
                  <a:lnTo>
                    <a:pt x="943" y="18"/>
                  </a:lnTo>
                  <a:cubicBezTo>
                    <a:pt x="694" y="2117"/>
                    <a:pt x="588" y="4216"/>
                    <a:pt x="445" y="6316"/>
                  </a:cubicBezTo>
                  <a:cubicBezTo>
                    <a:pt x="303" y="8450"/>
                    <a:pt x="161" y="10621"/>
                    <a:pt x="18" y="12756"/>
                  </a:cubicBezTo>
                  <a:cubicBezTo>
                    <a:pt x="0" y="12916"/>
                    <a:pt x="116" y="12996"/>
                    <a:pt x="241" y="12996"/>
                  </a:cubicBezTo>
                  <a:cubicBezTo>
                    <a:pt x="365" y="12996"/>
                    <a:pt x="499" y="12916"/>
                    <a:pt x="516" y="12756"/>
                  </a:cubicBezTo>
                  <a:cubicBezTo>
                    <a:pt x="588" y="10656"/>
                    <a:pt x="694" y="8522"/>
                    <a:pt x="801" y="6422"/>
                  </a:cubicBezTo>
                  <a:cubicBezTo>
                    <a:pt x="908" y="4288"/>
                    <a:pt x="1050" y="2153"/>
                    <a:pt x="1015" y="53"/>
                  </a:cubicBezTo>
                  <a:cubicBezTo>
                    <a:pt x="1015" y="18"/>
                    <a:pt x="997" y="0"/>
                    <a:pt x="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9"/>
            <p:cNvSpPr/>
            <p:nvPr/>
          </p:nvSpPr>
          <p:spPr>
            <a:xfrm>
              <a:off x="3516138" y="1211575"/>
              <a:ext cx="251250" cy="26425"/>
            </a:xfrm>
            <a:custGeom>
              <a:rect b="b" l="l" r="r" t="t"/>
              <a:pathLst>
                <a:path extrusionOk="0" h="1057" w="10050">
                  <a:moveTo>
                    <a:pt x="2508" y="1"/>
                  </a:moveTo>
                  <a:cubicBezTo>
                    <a:pt x="1720" y="1"/>
                    <a:pt x="932" y="19"/>
                    <a:pt x="143" y="54"/>
                  </a:cubicBezTo>
                  <a:cubicBezTo>
                    <a:pt x="1" y="89"/>
                    <a:pt x="1" y="267"/>
                    <a:pt x="143" y="303"/>
                  </a:cubicBezTo>
                  <a:cubicBezTo>
                    <a:pt x="341" y="301"/>
                    <a:pt x="539" y="299"/>
                    <a:pt x="737" y="299"/>
                  </a:cubicBezTo>
                  <a:cubicBezTo>
                    <a:pt x="3705" y="299"/>
                    <a:pt x="6670" y="550"/>
                    <a:pt x="9572" y="1050"/>
                  </a:cubicBezTo>
                  <a:cubicBezTo>
                    <a:pt x="9593" y="1054"/>
                    <a:pt x="9613" y="1056"/>
                    <a:pt x="9633" y="1056"/>
                  </a:cubicBezTo>
                  <a:cubicBezTo>
                    <a:pt x="9943" y="1056"/>
                    <a:pt x="10049" y="550"/>
                    <a:pt x="9714" y="516"/>
                  </a:cubicBezTo>
                  <a:cubicBezTo>
                    <a:pt x="7327" y="168"/>
                    <a:pt x="4920" y="1"/>
                    <a:pt x="2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9"/>
            <p:cNvSpPr/>
            <p:nvPr/>
          </p:nvSpPr>
          <p:spPr>
            <a:xfrm>
              <a:off x="5316638" y="1448400"/>
              <a:ext cx="313075" cy="500625"/>
            </a:xfrm>
            <a:custGeom>
              <a:rect b="b" l="l" r="r" t="t"/>
              <a:pathLst>
                <a:path extrusionOk="0" h="20025" w="12523">
                  <a:moveTo>
                    <a:pt x="12275" y="0"/>
                  </a:moveTo>
                  <a:cubicBezTo>
                    <a:pt x="12219" y="0"/>
                    <a:pt x="12164" y="24"/>
                    <a:pt x="12130" y="81"/>
                  </a:cubicBezTo>
                  <a:cubicBezTo>
                    <a:pt x="8963" y="5098"/>
                    <a:pt x="5796" y="10115"/>
                    <a:pt x="2665" y="15203"/>
                  </a:cubicBezTo>
                  <a:cubicBezTo>
                    <a:pt x="2238" y="15879"/>
                    <a:pt x="1811" y="16590"/>
                    <a:pt x="1384" y="17302"/>
                  </a:cubicBezTo>
                  <a:cubicBezTo>
                    <a:pt x="922" y="18014"/>
                    <a:pt x="495" y="18761"/>
                    <a:pt x="103" y="19544"/>
                  </a:cubicBezTo>
                  <a:cubicBezTo>
                    <a:pt x="0" y="19775"/>
                    <a:pt x="214" y="20025"/>
                    <a:pt x="420" y="20025"/>
                  </a:cubicBezTo>
                  <a:cubicBezTo>
                    <a:pt x="500" y="20025"/>
                    <a:pt x="578" y="19988"/>
                    <a:pt x="637" y="19899"/>
                  </a:cubicBezTo>
                  <a:cubicBezTo>
                    <a:pt x="1100" y="19330"/>
                    <a:pt x="1491" y="18725"/>
                    <a:pt x="1847" y="18085"/>
                  </a:cubicBezTo>
                  <a:cubicBezTo>
                    <a:pt x="2238" y="17444"/>
                    <a:pt x="2630" y="16804"/>
                    <a:pt x="3021" y="16128"/>
                  </a:cubicBezTo>
                  <a:cubicBezTo>
                    <a:pt x="3804" y="14847"/>
                    <a:pt x="4587" y="13566"/>
                    <a:pt x="5334" y="12285"/>
                  </a:cubicBezTo>
                  <a:cubicBezTo>
                    <a:pt x="6864" y="9723"/>
                    <a:pt x="8358" y="7197"/>
                    <a:pt x="9853" y="4635"/>
                  </a:cubicBezTo>
                  <a:cubicBezTo>
                    <a:pt x="10706" y="3176"/>
                    <a:pt x="11560" y="1718"/>
                    <a:pt x="12450" y="259"/>
                  </a:cubicBezTo>
                  <a:cubicBezTo>
                    <a:pt x="12523" y="113"/>
                    <a:pt x="12396" y="0"/>
                    <a:pt x="122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9"/>
            <p:cNvSpPr/>
            <p:nvPr/>
          </p:nvSpPr>
          <p:spPr>
            <a:xfrm>
              <a:off x="5479313" y="1331650"/>
              <a:ext cx="18725" cy="356300"/>
            </a:xfrm>
            <a:custGeom>
              <a:rect b="b" l="l" r="r" t="t"/>
              <a:pathLst>
                <a:path extrusionOk="0" h="14252" w="749">
                  <a:moveTo>
                    <a:pt x="392" y="1"/>
                  </a:moveTo>
                  <a:cubicBezTo>
                    <a:pt x="303" y="1"/>
                    <a:pt x="214" y="54"/>
                    <a:pt x="214" y="161"/>
                  </a:cubicBezTo>
                  <a:lnTo>
                    <a:pt x="214" y="196"/>
                  </a:lnTo>
                  <a:cubicBezTo>
                    <a:pt x="321" y="2509"/>
                    <a:pt x="321" y="4822"/>
                    <a:pt x="250" y="7135"/>
                  </a:cubicBezTo>
                  <a:cubicBezTo>
                    <a:pt x="214" y="8273"/>
                    <a:pt x="179" y="9412"/>
                    <a:pt x="108" y="10550"/>
                  </a:cubicBezTo>
                  <a:cubicBezTo>
                    <a:pt x="72" y="11725"/>
                    <a:pt x="1" y="12899"/>
                    <a:pt x="36" y="14073"/>
                  </a:cubicBezTo>
                  <a:cubicBezTo>
                    <a:pt x="36" y="14189"/>
                    <a:pt x="130" y="14252"/>
                    <a:pt x="222" y="14252"/>
                  </a:cubicBezTo>
                  <a:cubicBezTo>
                    <a:pt x="300" y="14252"/>
                    <a:pt x="376" y="14206"/>
                    <a:pt x="392" y="14109"/>
                  </a:cubicBezTo>
                  <a:cubicBezTo>
                    <a:pt x="570" y="12970"/>
                    <a:pt x="677" y="11831"/>
                    <a:pt x="677" y="10657"/>
                  </a:cubicBezTo>
                  <a:cubicBezTo>
                    <a:pt x="748" y="9519"/>
                    <a:pt x="748" y="8344"/>
                    <a:pt x="748" y="7170"/>
                  </a:cubicBezTo>
                  <a:cubicBezTo>
                    <a:pt x="748" y="4822"/>
                    <a:pt x="677" y="2509"/>
                    <a:pt x="570" y="161"/>
                  </a:cubicBezTo>
                  <a:cubicBezTo>
                    <a:pt x="570" y="54"/>
                    <a:pt x="481" y="1"/>
                    <a:pt x="3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9"/>
            <p:cNvSpPr/>
            <p:nvPr/>
          </p:nvSpPr>
          <p:spPr>
            <a:xfrm>
              <a:off x="5369563" y="1685650"/>
              <a:ext cx="282750" cy="184100"/>
            </a:xfrm>
            <a:custGeom>
              <a:rect b="b" l="l" r="r" t="t"/>
              <a:pathLst>
                <a:path extrusionOk="0" h="7364" w="11310">
                  <a:moveTo>
                    <a:pt x="11161" y="1"/>
                  </a:moveTo>
                  <a:cubicBezTo>
                    <a:pt x="11145" y="1"/>
                    <a:pt x="11129" y="6"/>
                    <a:pt x="11116" y="20"/>
                  </a:cubicBezTo>
                  <a:cubicBezTo>
                    <a:pt x="9443" y="1301"/>
                    <a:pt x="7593" y="2297"/>
                    <a:pt x="5814" y="3400"/>
                  </a:cubicBezTo>
                  <a:cubicBezTo>
                    <a:pt x="3964" y="4503"/>
                    <a:pt x="2149" y="5641"/>
                    <a:pt x="299" y="6780"/>
                  </a:cubicBezTo>
                  <a:cubicBezTo>
                    <a:pt x="1" y="6959"/>
                    <a:pt x="203" y="7363"/>
                    <a:pt x="486" y="7363"/>
                  </a:cubicBezTo>
                  <a:cubicBezTo>
                    <a:pt x="540" y="7363"/>
                    <a:pt x="597" y="7348"/>
                    <a:pt x="655" y="7314"/>
                  </a:cubicBezTo>
                  <a:cubicBezTo>
                    <a:pt x="2470" y="6104"/>
                    <a:pt x="4284" y="4930"/>
                    <a:pt x="6134" y="3756"/>
                  </a:cubicBezTo>
                  <a:cubicBezTo>
                    <a:pt x="7878" y="2617"/>
                    <a:pt x="9692" y="1514"/>
                    <a:pt x="11222" y="198"/>
                  </a:cubicBezTo>
                  <a:cubicBezTo>
                    <a:pt x="11309" y="111"/>
                    <a:pt x="11231" y="1"/>
                    <a:pt x="11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9"/>
            <p:cNvSpPr/>
            <p:nvPr/>
          </p:nvSpPr>
          <p:spPr>
            <a:xfrm>
              <a:off x="3790113" y="936225"/>
              <a:ext cx="64700" cy="54200"/>
            </a:xfrm>
            <a:custGeom>
              <a:rect b="b" l="l" r="r" t="t"/>
              <a:pathLst>
                <a:path extrusionOk="0" h="2168" w="2588">
                  <a:moveTo>
                    <a:pt x="1489" y="0"/>
                  </a:moveTo>
                  <a:cubicBezTo>
                    <a:pt x="1468" y="0"/>
                    <a:pt x="1446" y="1"/>
                    <a:pt x="1424" y="2"/>
                  </a:cubicBezTo>
                  <a:cubicBezTo>
                    <a:pt x="463" y="38"/>
                    <a:pt x="1" y="1212"/>
                    <a:pt x="712" y="1888"/>
                  </a:cubicBezTo>
                  <a:cubicBezTo>
                    <a:pt x="927" y="2081"/>
                    <a:pt x="1184" y="2167"/>
                    <a:pt x="1437" y="2167"/>
                  </a:cubicBezTo>
                  <a:cubicBezTo>
                    <a:pt x="2022" y="2167"/>
                    <a:pt x="2587" y="1705"/>
                    <a:pt x="2563" y="1034"/>
                  </a:cubicBezTo>
                  <a:cubicBezTo>
                    <a:pt x="2528" y="451"/>
                    <a:pt x="2064" y="0"/>
                    <a:pt x="1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9"/>
            <p:cNvSpPr/>
            <p:nvPr/>
          </p:nvSpPr>
          <p:spPr>
            <a:xfrm>
              <a:off x="3494788" y="905100"/>
              <a:ext cx="101775" cy="86675"/>
            </a:xfrm>
            <a:custGeom>
              <a:rect b="b" l="l" r="r" t="t"/>
              <a:pathLst>
                <a:path extrusionOk="0" h="3467" w="4071">
                  <a:moveTo>
                    <a:pt x="2308" y="1"/>
                  </a:moveTo>
                  <a:cubicBezTo>
                    <a:pt x="2287" y="1"/>
                    <a:pt x="2265" y="1"/>
                    <a:pt x="2243" y="2"/>
                  </a:cubicBezTo>
                  <a:cubicBezTo>
                    <a:pt x="713" y="73"/>
                    <a:pt x="1" y="1959"/>
                    <a:pt x="1140" y="2991"/>
                  </a:cubicBezTo>
                  <a:cubicBezTo>
                    <a:pt x="1480" y="3320"/>
                    <a:pt x="1892" y="3466"/>
                    <a:pt x="2296" y="3466"/>
                  </a:cubicBezTo>
                  <a:cubicBezTo>
                    <a:pt x="3202" y="3466"/>
                    <a:pt x="4071" y="2732"/>
                    <a:pt x="4022" y="1674"/>
                  </a:cubicBezTo>
                  <a:cubicBezTo>
                    <a:pt x="3987" y="735"/>
                    <a:pt x="3239" y="1"/>
                    <a:pt x="2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9"/>
            <p:cNvSpPr/>
            <p:nvPr/>
          </p:nvSpPr>
          <p:spPr>
            <a:xfrm>
              <a:off x="3443213" y="1181750"/>
              <a:ext cx="92250" cy="77875"/>
            </a:xfrm>
            <a:custGeom>
              <a:rect b="b" l="l" r="r" t="t"/>
              <a:pathLst>
                <a:path extrusionOk="0" h="3115" w="3690">
                  <a:moveTo>
                    <a:pt x="2093" y="0"/>
                  </a:moveTo>
                  <a:cubicBezTo>
                    <a:pt x="2071" y="0"/>
                    <a:pt x="2050" y="0"/>
                    <a:pt x="2028" y="1"/>
                  </a:cubicBezTo>
                  <a:cubicBezTo>
                    <a:pt x="641" y="37"/>
                    <a:pt x="0" y="1745"/>
                    <a:pt x="1032" y="2706"/>
                  </a:cubicBezTo>
                  <a:cubicBezTo>
                    <a:pt x="1336" y="2988"/>
                    <a:pt x="1704" y="3115"/>
                    <a:pt x="2066" y="3115"/>
                  </a:cubicBezTo>
                  <a:cubicBezTo>
                    <a:pt x="2890" y="3115"/>
                    <a:pt x="3690" y="2460"/>
                    <a:pt x="3665" y="1496"/>
                  </a:cubicBezTo>
                  <a:cubicBezTo>
                    <a:pt x="3630" y="663"/>
                    <a:pt x="2920" y="0"/>
                    <a:pt x="20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9"/>
            <p:cNvSpPr/>
            <p:nvPr/>
          </p:nvSpPr>
          <p:spPr>
            <a:xfrm>
              <a:off x="5460638" y="1296075"/>
              <a:ext cx="65625" cy="54600"/>
            </a:xfrm>
            <a:custGeom>
              <a:rect b="b" l="l" r="r" t="t"/>
              <a:pathLst>
                <a:path extrusionOk="0" h="2184" w="2625">
                  <a:moveTo>
                    <a:pt x="1409" y="1"/>
                  </a:moveTo>
                  <a:cubicBezTo>
                    <a:pt x="1344" y="1"/>
                    <a:pt x="1277" y="6"/>
                    <a:pt x="1210" y="18"/>
                  </a:cubicBezTo>
                  <a:cubicBezTo>
                    <a:pt x="250" y="196"/>
                    <a:pt x="1" y="1442"/>
                    <a:pt x="783" y="1975"/>
                  </a:cubicBezTo>
                  <a:cubicBezTo>
                    <a:pt x="982" y="2119"/>
                    <a:pt x="1201" y="2184"/>
                    <a:pt x="1414" y="2184"/>
                  </a:cubicBezTo>
                  <a:cubicBezTo>
                    <a:pt x="2043" y="2184"/>
                    <a:pt x="2624" y="1625"/>
                    <a:pt x="2491" y="908"/>
                  </a:cubicBezTo>
                  <a:cubicBezTo>
                    <a:pt x="2396" y="370"/>
                    <a:pt x="1936" y="1"/>
                    <a:pt x="14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9"/>
            <p:cNvSpPr/>
            <p:nvPr/>
          </p:nvSpPr>
          <p:spPr>
            <a:xfrm>
              <a:off x="5580738" y="1406250"/>
              <a:ext cx="91000" cy="76000"/>
            </a:xfrm>
            <a:custGeom>
              <a:rect b="b" l="l" r="r" t="t"/>
              <a:pathLst>
                <a:path extrusionOk="0" h="3040" w="3640">
                  <a:moveTo>
                    <a:pt x="1938" y="0"/>
                  </a:moveTo>
                  <a:cubicBezTo>
                    <a:pt x="1850" y="0"/>
                    <a:pt x="1761" y="8"/>
                    <a:pt x="1672" y="23"/>
                  </a:cubicBezTo>
                  <a:cubicBezTo>
                    <a:pt x="356" y="272"/>
                    <a:pt x="0" y="2016"/>
                    <a:pt x="1103" y="2763"/>
                  </a:cubicBezTo>
                  <a:cubicBezTo>
                    <a:pt x="1382" y="2954"/>
                    <a:pt x="1679" y="3039"/>
                    <a:pt x="1966" y="3039"/>
                  </a:cubicBezTo>
                  <a:cubicBezTo>
                    <a:pt x="2853" y="3039"/>
                    <a:pt x="3640" y="2228"/>
                    <a:pt x="3451" y="1233"/>
                  </a:cubicBezTo>
                  <a:cubicBezTo>
                    <a:pt x="3325" y="504"/>
                    <a:pt x="2661" y="0"/>
                    <a:pt x="1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9"/>
            <p:cNvSpPr/>
            <p:nvPr/>
          </p:nvSpPr>
          <p:spPr>
            <a:xfrm>
              <a:off x="5602963" y="1653700"/>
              <a:ext cx="74525" cy="62250"/>
            </a:xfrm>
            <a:custGeom>
              <a:rect b="b" l="l" r="r" t="t"/>
              <a:pathLst>
                <a:path extrusionOk="0" h="2490" w="2981">
                  <a:moveTo>
                    <a:pt x="1595" y="0"/>
                  </a:moveTo>
                  <a:cubicBezTo>
                    <a:pt x="1527" y="0"/>
                    <a:pt x="1458" y="6"/>
                    <a:pt x="1388" y="17"/>
                  </a:cubicBezTo>
                  <a:cubicBezTo>
                    <a:pt x="285" y="230"/>
                    <a:pt x="1" y="1654"/>
                    <a:pt x="926" y="2258"/>
                  </a:cubicBezTo>
                  <a:cubicBezTo>
                    <a:pt x="1147" y="2418"/>
                    <a:pt x="1389" y="2489"/>
                    <a:pt x="1624" y="2489"/>
                  </a:cubicBezTo>
                  <a:cubicBezTo>
                    <a:pt x="2332" y="2489"/>
                    <a:pt x="2981" y="1841"/>
                    <a:pt x="2847" y="1013"/>
                  </a:cubicBezTo>
                  <a:cubicBezTo>
                    <a:pt x="2719" y="407"/>
                    <a:pt x="2191" y="0"/>
                    <a:pt x="15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9"/>
            <p:cNvSpPr/>
            <p:nvPr/>
          </p:nvSpPr>
          <p:spPr>
            <a:xfrm>
              <a:off x="3681588" y="995850"/>
              <a:ext cx="58750" cy="101450"/>
            </a:xfrm>
            <a:custGeom>
              <a:rect b="b" l="l" r="r" t="t"/>
              <a:pathLst>
                <a:path extrusionOk="0" h="4058" w="2350">
                  <a:moveTo>
                    <a:pt x="1602" y="1"/>
                  </a:moveTo>
                  <a:cubicBezTo>
                    <a:pt x="1602" y="1"/>
                    <a:pt x="1" y="1744"/>
                    <a:pt x="1780" y="4057"/>
                  </a:cubicBezTo>
                  <a:cubicBezTo>
                    <a:pt x="2349" y="2741"/>
                    <a:pt x="2314" y="1246"/>
                    <a:pt x="16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9"/>
            <p:cNvSpPr/>
            <p:nvPr/>
          </p:nvSpPr>
          <p:spPr>
            <a:xfrm>
              <a:off x="3508138" y="1104525"/>
              <a:ext cx="101425" cy="31825"/>
            </a:xfrm>
            <a:custGeom>
              <a:rect b="b" l="l" r="r" t="t"/>
              <a:pathLst>
                <a:path extrusionOk="0" h="1273" w="4057">
                  <a:moveTo>
                    <a:pt x="2495" y="1"/>
                  </a:moveTo>
                  <a:cubicBezTo>
                    <a:pt x="1622" y="1"/>
                    <a:pt x="756" y="253"/>
                    <a:pt x="1" y="742"/>
                  </a:cubicBezTo>
                  <a:cubicBezTo>
                    <a:pt x="1" y="742"/>
                    <a:pt x="686" y="1272"/>
                    <a:pt x="1706" y="1272"/>
                  </a:cubicBezTo>
                  <a:cubicBezTo>
                    <a:pt x="2378" y="1272"/>
                    <a:pt x="3195" y="1042"/>
                    <a:pt x="4057" y="279"/>
                  </a:cubicBezTo>
                  <a:cubicBezTo>
                    <a:pt x="3549" y="92"/>
                    <a:pt x="3020" y="1"/>
                    <a:pt x="24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9"/>
            <p:cNvSpPr/>
            <p:nvPr/>
          </p:nvSpPr>
          <p:spPr>
            <a:xfrm>
              <a:off x="3664688" y="1294600"/>
              <a:ext cx="101450" cy="31800"/>
            </a:xfrm>
            <a:custGeom>
              <a:rect b="b" l="l" r="r" t="t"/>
              <a:pathLst>
                <a:path extrusionOk="0" h="1272" w="4058">
                  <a:moveTo>
                    <a:pt x="2440" y="0"/>
                  </a:moveTo>
                  <a:cubicBezTo>
                    <a:pt x="1586" y="0"/>
                    <a:pt x="740" y="239"/>
                    <a:pt x="1" y="718"/>
                  </a:cubicBezTo>
                  <a:cubicBezTo>
                    <a:pt x="1" y="718"/>
                    <a:pt x="686" y="1271"/>
                    <a:pt x="1720" y="1271"/>
                  </a:cubicBezTo>
                  <a:cubicBezTo>
                    <a:pt x="2385" y="1271"/>
                    <a:pt x="3194" y="1043"/>
                    <a:pt x="4057" y="291"/>
                  </a:cubicBezTo>
                  <a:cubicBezTo>
                    <a:pt x="3531" y="97"/>
                    <a:pt x="2984" y="0"/>
                    <a:pt x="2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9"/>
            <p:cNvSpPr/>
            <p:nvPr/>
          </p:nvSpPr>
          <p:spPr>
            <a:xfrm>
              <a:off x="5380588" y="1601625"/>
              <a:ext cx="60500" cy="119225"/>
            </a:xfrm>
            <a:custGeom>
              <a:rect b="b" l="l" r="r" t="t"/>
              <a:pathLst>
                <a:path extrusionOk="0" h="4769" w="2420">
                  <a:moveTo>
                    <a:pt x="1922" y="1"/>
                  </a:moveTo>
                  <a:lnTo>
                    <a:pt x="1922" y="1"/>
                  </a:lnTo>
                  <a:cubicBezTo>
                    <a:pt x="1922" y="1"/>
                    <a:pt x="0" y="1353"/>
                    <a:pt x="1032" y="4768"/>
                  </a:cubicBezTo>
                  <a:cubicBezTo>
                    <a:pt x="1032" y="4768"/>
                    <a:pt x="2420" y="3167"/>
                    <a:pt x="1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9"/>
            <p:cNvSpPr/>
            <p:nvPr/>
          </p:nvSpPr>
          <p:spPr>
            <a:xfrm>
              <a:off x="5586063" y="1546225"/>
              <a:ext cx="114775" cy="43300"/>
            </a:xfrm>
            <a:custGeom>
              <a:rect b="b" l="l" r="r" t="t"/>
              <a:pathLst>
                <a:path extrusionOk="0" h="1732" w="4591">
                  <a:moveTo>
                    <a:pt x="3458" y="0"/>
                  </a:moveTo>
                  <a:cubicBezTo>
                    <a:pt x="2621" y="0"/>
                    <a:pt x="1389" y="314"/>
                    <a:pt x="1" y="1683"/>
                  </a:cubicBezTo>
                  <a:cubicBezTo>
                    <a:pt x="1" y="1683"/>
                    <a:pt x="215" y="1732"/>
                    <a:pt x="592" y="1732"/>
                  </a:cubicBezTo>
                  <a:cubicBezTo>
                    <a:pt x="1375" y="1732"/>
                    <a:pt x="2861" y="1521"/>
                    <a:pt x="4591" y="224"/>
                  </a:cubicBezTo>
                  <a:cubicBezTo>
                    <a:pt x="4591" y="224"/>
                    <a:pt x="4165" y="0"/>
                    <a:pt x="3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9"/>
            <p:cNvSpPr/>
            <p:nvPr/>
          </p:nvSpPr>
          <p:spPr>
            <a:xfrm>
              <a:off x="4474163" y="1293600"/>
              <a:ext cx="115675" cy="43125"/>
            </a:xfrm>
            <a:custGeom>
              <a:rect b="b" l="l" r="r" t="t"/>
              <a:pathLst>
                <a:path extrusionOk="0" h="1725" w="4627">
                  <a:moveTo>
                    <a:pt x="3490" y="0"/>
                  </a:moveTo>
                  <a:cubicBezTo>
                    <a:pt x="2649" y="0"/>
                    <a:pt x="1408" y="314"/>
                    <a:pt x="1" y="1683"/>
                  </a:cubicBezTo>
                  <a:cubicBezTo>
                    <a:pt x="1" y="1683"/>
                    <a:pt x="201" y="1724"/>
                    <a:pt x="555" y="1724"/>
                  </a:cubicBezTo>
                  <a:cubicBezTo>
                    <a:pt x="1335" y="1724"/>
                    <a:pt x="2863" y="1522"/>
                    <a:pt x="4626" y="224"/>
                  </a:cubicBezTo>
                  <a:cubicBezTo>
                    <a:pt x="4626" y="224"/>
                    <a:pt x="4201" y="0"/>
                    <a:pt x="3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9"/>
            <p:cNvSpPr/>
            <p:nvPr/>
          </p:nvSpPr>
          <p:spPr>
            <a:xfrm>
              <a:off x="4959838" y="2100375"/>
              <a:ext cx="114775" cy="43150"/>
            </a:xfrm>
            <a:custGeom>
              <a:rect b="b" l="l" r="r" t="t"/>
              <a:pathLst>
                <a:path extrusionOk="0" h="1726" w="4591">
                  <a:moveTo>
                    <a:pt x="3458" y="1"/>
                  </a:moveTo>
                  <a:cubicBezTo>
                    <a:pt x="2621" y="1"/>
                    <a:pt x="1389" y="315"/>
                    <a:pt x="1" y="1684"/>
                  </a:cubicBezTo>
                  <a:cubicBezTo>
                    <a:pt x="1" y="1684"/>
                    <a:pt x="201" y="1725"/>
                    <a:pt x="554" y="1725"/>
                  </a:cubicBezTo>
                  <a:cubicBezTo>
                    <a:pt x="1332" y="1725"/>
                    <a:pt x="2852" y="1523"/>
                    <a:pt x="4591" y="225"/>
                  </a:cubicBezTo>
                  <a:cubicBezTo>
                    <a:pt x="4591" y="225"/>
                    <a:pt x="4165" y="1"/>
                    <a:pt x="34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9"/>
            <p:cNvSpPr/>
            <p:nvPr/>
          </p:nvSpPr>
          <p:spPr>
            <a:xfrm>
              <a:off x="4015163" y="1952975"/>
              <a:ext cx="73850" cy="113900"/>
            </a:xfrm>
            <a:custGeom>
              <a:rect b="b" l="l" r="r" t="t"/>
              <a:pathLst>
                <a:path extrusionOk="0" h="4556" w="2954">
                  <a:moveTo>
                    <a:pt x="392" y="1"/>
                  </a:moveTo>
                  <a:cubicBezTo>
                    <a:pt x="392" y="1"/>
                    <a:pt x="1" y="2029"/>
                    <a:pt x="1958" y="4555"/>
                  </a:cubicBezTo>
                  <a:cubicBezTo>
                    <a:pt x="1958" y="4555"/>
                    <a:pt x="2954" y="2527"/>
                    <a:pt x="3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9"/>
            <p:cNvSpPr/>
            <p:nvPr/>
          </p:nvSpPr>
          <p:spPr>
            <a:xfrm>
              <a:off x="4309613" y="1131400"/>
              <a:ext cx="120100" cy="30300"/>
            </a:xfrm>
            <a:custGeom>
              <a:rect b="b" l="l" r="r" t="t"/>
              <a:pathLst>
                <a:path extrusionOk="0" h="1212" w="4804">
                  <a:moveTo>
                    <a:pt x="2306" y="0"/>
                  </a:moveTo>
                  <a:cubicBezTo>
                    <a:pt x="1669" y="0"/>
                    <a:pt x="903" y="130"/>
                    <a:pt x="0" y="485"/>
                  </a:cubicBezTo>
                  <a:cubicBezTo>
                    <a:pt x="0" y="512"/>
                    <a:pt x="977" y="1211"/>
                    <a:pt x="2793" y="1211"/>
                  </a:cubicBezTo>
                  <a:cubicBezTo>
                    <a:pt x="3378" y="1211"/>
                    <a:pt x="4049" y="1139"/>
                    <a:pt x="4803" y="948"/>
                  </a:cubicBezTo>
                  <a:cubicBezTo>
                    <a:pt x="4803" y="948"/>
                    <a:pt x="4026" y="0"/>
                    <a:pt x="2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9"/>
            <p:cNvSpPr/>
            <p:nvPr/>
          </p:nvSpPr>
          <p:spPr>
            <a:xfrm>
              <a:off x="4270763" y="1273375"/>
              <a:ext cx="30550" cy="22300"/>
            </a:xfrm>
            <a:custGeom>
              <a:rect b="b" l="l" r="r" t="t"/>
              <a:pathLst>
                <a:path extrusionOk="0" h="892" w="1222">
                  <a:moveTo>
                    <a:pt x="628" y="0"/>
                  </a:moveTo>
                  <a:cubicBezTo>
                    <a:pt x="617" y="0"/>
                    <a:pt x="605" y="1"/>
                    <a:pt x="593" y="1"/>
                  </a:cubicBezTo>
                  <a:cubicBezTo>
                    <a:pt x="0" y="36"/>
                    <a:pt x="23" y="892"/>
                    <a:pt x="594" y="892"/>
                  </a:cubicBezTo>
                  <a:cubicBezTo>
                    <a:pt x="605" y="892"/>
                    <a:pt x="617" y="891"/>
                    <a:pt x="629" y="891"/>
                  </a:cubicBezTo>
                  <a:cubicBezTo>
                    <a:pt x="1222" y="856"/>
                    <a:pt x="1199" y="0"/>
                    <a:pt x="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9"/>
            <p:cNvSpPr/>
            <p:nvPr/>
          </p:nvSpPr>
          <p:spPr>
            <a:xfrm>
              <a:off x="4572013" y="1151525"/>
              <a:ext cx="57575" cy="44500"/>
            </a:xfrm>
            <a:custGeom>
              <a:rect b="b" l="l" r="r" t="t"/>
              <a:pathLst>
                <a:path extrusionOk="0" h="1780" w="2303">
                  <a:moveTo>
                    <a:pt x="1171" y="0"/>
                  </a:moveTo>
                  <a:cubicBezTo>
                    <a:pt x="1161" y="0"/>
                    <a:pt x="1150" y="0"/>
                    <a:pt x="1139" y="1"/>
                  </a:cubicBezTo>
                  <a:cubicBezTo>
                    <a:pt x="0" y="36"/>
                    <a:pt x="72" y="1780"/>
                    <a:pt x="1210" y="1780"/>
                  </a:cubicBezTo>
                  <a:cubicBezTo>
                    <a:pt x="2302" y="1744"/>
                    <a:pt x="2243" y="0"/>
                    <a:pt x="11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9"/>
            <p:cNvSpPr/>
            <p:nvPr/>
          </p:nvSpPr>
          <p:spPr>
            <a:xfrm>
              <a:off x="4733013" y="1292300"/>
              <a:ext cx="39175" cy="36050"/>
            </a:xfrm>
            <a:custGeom>
              <a:rect b="b" l="l" r="r" t="t"/>
              <a:pathLst>
                <a:path extrusionOk="0" h="1442" w="1567">
                  <a:moveTo>
                    <a:pt x="717" y="0"/>
                  </a:moveTo>
                  <a:cubicBezTo>
                    <a:pt x="650" y="0"/>
                    <a:pt x="588" y="9"/>
                    <a:pt x="534" y="27"/>
                  </a:cubicBezTo>
                  <a:cubicBezTo>
                    <a:pt x="392" y="63"/>
                    <a:pt x="285" y="134"/>
                    <a:pt x="214" y="240"/>
                  </a:cubicBezTo>
                  <a:lnTo>
                    <a:pt x="107" y="383"/>
                  </a:lnTo>
                  <a:cubicBezTo>
                    <a:pt x="36" y="490"/>
                    <a:pt x="1" y="632"/>
                    <a:pt x="1" y="774"/>
                  </a:cubicBezTo>
                  <a:cubicBezTo>
                    <a:pt x="1" y="845"/>
                    <a:pt x="36" y="952"/>
                    <a:pt x="107" y="1023"/>
                  </a:cubicBezTo>
                  <a:cubicBezTo>
                    <a:pt x="107" y="1130"/>
                    <a:pt x="178" y="1201"/>
                    <a:pt x="250" y="1237"/>
                  </a:cubicBezTo>
                  <a:cubicBezTo>
                    <a:pt x="356" y="1343"/>
                    <a:pt x="463" y="1415"/>
                    <a:pt x="570" y="1415"/>
                  </a:cubicBezTo>
                  <a:cubicBezTo>
                    <a:pt x="641" y="1432"/>
                    <a:pt x="712" y="1441"/>
                    <a:pt x="779" y="1441"/>
                  </a:cubicBezTo>
                  <a:cubicBezTo>
                    <a:pt x="846" y="1441"/>
                    <a:pt x="908" y="1432"/>
                    <a:pt x="961" y="1415"/>
                  </a:cubicBezTo>
                  <a:lnTo>
                    <a:pt x="1068" y="1415"/>
                  </a:lnTo>
                  <a:lnTo>
                    <a:pt x="1246" y="1308"/>
                  </a:lnTo>
                  <a:cubicBezTo>
                    <a:pt x="1317" y="1272"/>
                    <a:pt x="1388" y="1201"/>
                    <a:pt x="1424" y="1130"/>
                  </a:cubicBezTo>
                  <a:cubicBezTo>
                    <a:pt x="1459" y="1094"/>
                    <a:pt x="1495" y="1023"/>
                    <a:pt x="1531" y="988"/>
                  </a:cubicBezTo>
                  <a:cubicBezTo>
                    <a:pt x="1566" y="881"/>
                    <a:pt x="1566" y="774"/>
                    <a:pt x="1566" y="703"/>
                  </a:cubicBezTo>
                  <a:lnTo>
                    <a:pt x="1531" y="525"/>
                  </a:lnTo>
                  <a:lnTo>
                    <a:pt x="1459" y="347"/>
                  </a:lnTo>
                  <a:cubicBezTo>
                    <a:pt x="1424" y="276"/>
                    <a:pt x="1353" y="205"/>
                    <a:pt x="1281" y="134"/>
                  </a:cubicBezTo>
                  <a:cubicBezTo>
                    <a:pt x="1210" y="98"/>
                    <a:pt x="1104" y="63"/>
                    <a:pt x="1032" y="27"/>
                  </a:cubicBezTo>
                  <a:lnTo>
                    <a:pt x="926" y="27"/>
                  </a:lnTo>
                  <a:cubicBezTo>
                    <a:pt x="854" y="9"/>
                    <a:pt x="783" y="0"/>
                    <a:pt x="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9"/>
            <p:cNvSpPr/>
            <p:nvPr/>
          </p:nvSpPr>
          <p:spPr>
            <a:xfrm>
              <a:off x="4956288" y="1047450"/>
              <a:ext cx="48050" cy="37400"/>
            </a:xfrm>
            <a:custGeom>
              <a:rect b="b" l="l" r="r" t="t"/>
              <a:pathLst>
                <a:path extrusionOk="0" h="1496" w="1922">
                  <a:moveTo>
                    <a:pt x="961" y="1"/>
                  </a:moveTo>
                  <a:cubicBezTo>
                    <a:pt x="0" y="107"/>
                    <a:pt x="72" y="1495"/>
                    <a:pt x="997" y="1495"/>
                  </a:cubicBezTo>
                  <a:cubicBezTo>
                    <a:pt x="1922" y="1424"/>
                    <a:pt x="1886" y="36"/>
                    <a:pt x="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9"/>
            <p:cNvSpPr/>
            <p:nvPr/>
          </p:nvSpPr>
          <p:spPr>
            <a:xfrm>
              <a:off x="3895363" y="1840900"/>
              <a:ext cx="56375" cy="42750"/>
            </a:xfrm>
            <a:custGeom>
              <a:rect b="b" l="l" r="r" t="t"/>
              <a:pathLst>
                <a:path extrusionOk="0" h="1710" w="2255">
                  <a:moveTo>
                    <a:pt x="1092" y="0"/>
                  </a:moveTo>
                  <a:cubicBezTo>
                    <a:pt x="1080" y="0"/>
                    <a:pt x="1069" y="0"/>
                    <a:pt x="1057" y="1"/>
                  </a:cubicBezTo>
                  <a:cubicBezTo>
                    <a:pt x="1" y="71"/>
                    <a:pt x="24" y="1709"/>
                    <a:pt x="1093" y="1709"/>
                  </a:cubicBezTo>
                  <a:cubicBezTo>
                    <a:pt x="1105" y="1709"/>
                    <a:pt x="1116" y="1709"/>
                    <a:pt x="1128" y="1709"/>
                  </a:cubicBezTo>
                  <a:cubicBezTo>
                    <a:pt x="2255" y="1673"/>
                    <a:pt x="2197" y="0"/>
                    <a:pt x="1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9"/>
            <p:cNvSpPr/>
            <p:nvPr/>
          </p:nvSpPr>
          <p:spPr>
            <a:xfrm>
              <a:off x="4251788" y="1977000"/>
              <a:ext cx="35600" cy="37725"/>
            </a:xfrm>
            <a:custGeom>
              <a:rect b="b" l="l" r="r" t="t"/>
              <a:pathLst>
                <a:path extrusionOk="0" h="1509" w="1424">
                  <a:moveTo>
                    <a:pt x="712" y="1"/>
                  </a:moveTo>
                  <a:lnTo>
                    <a:pt x="534" y="36"/>
                  </a:lnTo>
                  <a:lnTo>
                    <a:pt x="356" y="107"/>
                  </a:lnTo>
                  <a:cubicBezTo>
                    <a:pt x="285" y="179"/>
                    <a:pt x="214" y="214"/>
                    <a:pt x="178" y="285"/>
                  </a:cubicBezTo>
                  <a:cubicBezTo>
                    <a:pt x="143" y="356"/>
                    <a:pt x="71" y="463"/>
                    <a:pt x="71" y="534"/>
                  </a:cubicBezTo>
                  <a:lnTo>
                    <a:pt x="36" y="641"/>
                  </a:lnTo>
                  <a:cubicBezTo>
                    <a:pt x="0" y="748"/>
                    <a:pt x="0" y="890"/>
                    <a:pt x="36" y="1032"/>
                  </a:cubicBezTo>
                  <a:cubicBezTo>
                    <a:pt x="71" y="1139"/>
                    <a:pt x="143" y="1246"/>
                    <a:pt x="249" y="1317"/>
                  </a:cubicBezTo>
                  <a:lnTo>
                    <a:pt x="392" y="1424"/>
                  </a:lnTo>
                  <a:cubicBezTo>
                    <a:pt x="470" y="1476"/>
                    <a:pt x="548" y="1509"/>
                    <a:pt x="640" y="1509"/>
                  </a:cubicBezTo>
                  <a:cubicBezTo>
                    <a:pt x="674" y="1509"/>
                    <a:pt x="709" y="1505"/>
                    <a:pt x="748" y="1495"/>
                  </a:cubicBezTo>
                  <a:cubicBezTo>
                    <a:pt x="854" y="1495"/>
                    <a:pt x="925" y="1495"/>
                    <a:pt x="1032" y="1424"/>
                  </a:cubicBezTo>
                  <a:cubicBezTo>
                    <a:pt x="1103" y="1388"/>
                    <a:pt x="1174" y="1353"/>
                    <a:pt x="1246" y="1282"/>
                  </a:cubicBezTo>
                  <a:cubicBezTo>
                    <a:pt x="1317" y="1210"/>
                    <a:pt x="1388" y="1068"/>
                    <a:pt x="1424" y="961"/>
                  </a:cubicBezTo>
                  <a:cubicBezTo>
                    <a:pt x="1424" y="855"/>
                    <a:pt x="1424" y="712"/>
                    <a:pt x="1424" y="606"/>
                  </a:cubicBezTo>
                  <a:lnTo>
                    <a:pt x="1352" y="499"/>
                  </a:lnTo>
                  <a:lnTo>
                    <a:pt x="1281" y="321"/>
                  </a:lnTo>
                  <a:cubicBezTo>
                    <a:pt x="1246" y="250"/>
                    <a:pt x="1174" y="179"/>
                    <a:pt x="1103" y="143"/>
                  </a:cubicBezTo>
                  <a:cubicBezTo>
                    <a:pt x="1068" y="107"/>
                    <a:pt x="1032" y="72"/>
                    <a:pt x="961" y="72"/>
                  </a:cubicBezTo>
                  <a:cubicBezTo>
                    <a:pt x="890" y="36"/>
                    <a:pt x="783"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9"/>
            <p:cNvSpPr/>
            <p:nvPr/>
          </p:nvSpPr>
          <p:spPr>
            <a:xfrm>
              <a:off x="4499063" y="2306125"/>
              <a:ext cx="25825" cy="27600"/>
            </a:xfrm>
            <a:custGeom>
              <a:rect b="b" l="l" r="r" t="t"/>
              <a:pathLst>
                <a:path extrusionOk="0" h="1104" w="1033">
                  <a:moveTo>
                    <a:pt x="499" y="1"/>
                  </a:moveTo>
                  <a:cubicBezTo>
                    <a:pt x="428" y="1"/>
                    <a:pt x="357" y="1"/>
                    <a:pt x="285" y="36"/>
                  </a:cubicBezTo>
                  <a:cubicBezTo>
                    <a:pt x="250" y="72"/>
                    <a:pt x="179" y="107"/>
                    <a:pt x="143" y="143"/>
                  </a:cubicBezTo>
                  <a:cubicBezTo>
                    <a:pt x="72" y="214"/>
                    <a:pt x="36" y="285"/>
                    <a:pt x="36" y="392"/>
                  </a:cubicBezTo>
                  <a:cubicBezTo>
                    <a:pt x="1" y="463"/>
                    <a:pt x="1" y="570"/>
                    <a:pt x="36" y="641"/>
                  </a:cubicBezTo>
                  <a:lnTo>
                    <a:pt x="72" y="748"/>
                  </a:lnTo>
                  <a:lnTo>
                    <a:pt x="108" y="890"/>
                  </a:lnTo>
                  <a:cubicBezTo>
                    <a:pt x="143" y="926"/>
                    <a:pt x="179" y="961"/>
                    <a:pt x="250" y="997"/>
                  </a:cubicBezTo>
                  <a:cubicBezTo>
                    <a:pt x="285" y="1032"/>
                    <a:pt x="321" y="1068"/>
                    <a:pt x="357" y="1068"/>
                  </a:cubicBezTo>
                  <a:cubicBezTo>
                    <a:pt x="428" y="1104"/>
                    <a:pt x="463" y="1104"/>
                    <a:pt x="534" y="1104"/>
                  </a:cubicBezTo>
                  <a:lnTo>
                    <a:pt x="677" y="1068"/>
                  </a:lnTo>
                  <a:lnTo>
                    <a:pt x="784" y="1032"/>
                  </a:lnTo>
                  <a:cubicBezTo>
                    <a:pt x="819" y="997"/>
                    <a:pt x="890" y="926"/>
                    <a:pt x="926" y="890"/>
                  </a:cubicBezTo>
                  <a:cubicBezTo>
                    <a:pt x="961" y="855"/>
                    <a:pt x="997" y="783"/>
                    <a:pt x="997" y="712"/>
                  </a:cubicBezTo>
                  <a:lnTo>
                    <a:pt x="997" y="605"/>
                  </a:lnTo>
                  <a:cubicBezTo>
                    <a:pt x="1033" y="534"/>
                    <a:pt x="1033" y="428"/>
                    <a:pt x="997" y="356"/>
                  </a:cubicBezTo>
                  <a:cubicBezTo>
                    <a:pt x="961" y="250"/>
                    <a:pt x="926" y="178"/>
                    <a:pt x="855" y="143"/>
                  </a:cubicBezTo>
                  <a:lnTo>
                    <a:pt x="748" y="72"/>
                  </a:lnTo>
                  <a:cubicBezTo>
                    <a:pt x="677" y="1"/>
                    <a:pt x="570" y="1"/>
                    <a:pt x="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9"/>
            <p:cNvSpPr/>
            <p:nvPr/>
          </p:nvSpPr>
          <p:spPr>
            <a:xfrm>
              <a:off x="4779263" y="1969000"/>
              <a:ext cx="48950" cy="38275"/>
            </a:xfrm>
            <a:custGeom>
              <a:rect b="b" l="l" r="r" t="t"/>
              <a:pathLst>
                <a:path extrusionOk="0" h="1531" w="1958">
                  <a:moveTo>
                    <a:pt x="961" y="0"/>
                  </a:moveTo>
                  <a:cubicBezTo>
                    <a:pt x="1" y="107"/>
                    <a:pt x="72" y="1495"/>
                    <a:pt x="1033" y="1530"/>
                  </a:cubicBezTo>
                  <a:cubicBezTo>
                    <a:pt x="1958" y="1424"/>
                    <a:pt x="1922" y="36"/>
                    <a:pt x="9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9"/>
            <p:cNvSpPr/>
            <p:nvPr/>
          </p:nvSpPr>
          <p:spPr>
            <a:xfrm>
              <a:off x="4938763" y="2232275"/>
              <a:ext cx="29700" cy="22300"/>
            </a:xfrm>
            <a:custGeom>
              <a:rect b="b" l="l" r="r" t="t"/>
              <a:pathLst>
                <a:path extrusionOk="0" h="892" w="1188">
                  <a:moveTo>
                    <a:pt x="594" y="0"/>
                  </a:moveTo>
                  <a:cubicBezTo>
                    <a:pt x="583" y="0"/>
                    <a:pt x="571" y="1"/>
                    <a:pt x="559" y="1"/>
                  </a:cubicBezTo>
                  <a:cubicBezTo>
                    <a:pt x="1" y="36"/>
                    <a:pt x="24" y="892"/>
                    <a:pt x="562" y="892"/>
                  </a:cubicBezTo>
                  <a:cubicBezTo>
                    <a:pt x="573" y="892"/>
                    <a:pt x="583" y="892"/>
                    <a:pt x="595" y="891"/>
                  </a:cubicBezTo>
                  <a:cubicBezTo>
                    <a:pt x="1188" y="856"/>
                    <a:pt x="1165" y="0"/>
                    <a:pt x="5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9"/>
            <p:cNvSpPr/>
            <p:nvPr/>
          </p:nvSpPr>
          <p:spPr>
            <a:xfrm>
              <a:off x="5111963" y="1993325"/>
              <a:ext cx="31150" cy="30625"/>
            </a:xfrm>
            <a:custGeom>
              <a:rect b="b" l="l" r="r" t="t"/>
              <a:pathLst>
                <a:path extrusionOk="0" h="1225" w="1246">
                  <a:moveTo>
                    <a:pt x="632" y="0"/>
                  </a:moveTo>
                  <a:cubicBezTo>
                    <a:pt x="568" y="0"/>
                    <a:pt x="501" y="9"/>
                    <a:pt x="427" y="24"/>
                  </a:cubicBezTo>
                  <a:cubicBezTo>
                    <a:pt x="320" y="59"/>
                    <a:pt x="249" y="95"/>
                    <a:pt x="178" y="202"/>
                  </a:cubicBezTo>
                  <a:cubicBezTo>
                    <a:pt x="107" y="237"/>
                    <a:pt x="71" y="308"/>
                    <a:pt x="36" y="379"/>
                  </a:cubicBezTo>
                  <a:cubicBezTo>
                    <a:pt x="0" y="451"/>
                    <a:pt x="0" y="557"/>
                    <a:pt x="0" y="629"/>
                  </a:cubicBezTo>
                  <a:cubicBezTo>
                    <a:pt x="0" y="735"/>
                    <a:pt x="36" y="842"/>
                    <a:pt x="107" y="913"/>
                  </a:cubicBezTo>
                  <a:cubicBezTo>
                    <a:pt x="142" y="1020"/>
                    <a:pt x="249" y="1091"/>
                    <a:pt x="320" y="1127"/>
                  </a:cubicBezTo>
                  <a:lnTo>
                    <a:pt x="498" y="1198"/>
                  </a:lnTo>
                  <a:cubicBezTo>
                    <a:pt x="534" y="1216"/>
                    <a:pt x="587" y="1225"/>
                    <a:pt x="645" y="1225"/>
                  </a:cubicBezTo>
                  <a:cubicBezTo>
                    <a:pt x="703" y="1225"/>
                    <a:pt x="765" y="1216"/>
                    <a:pt x="818" y="1198"/>
                  </a:cubicBezTo>
                  <a:cubicBezTo>
                    <a:pt x="890" y="1162"/>
                    <a:pt x="996" y="1127"/>
                    <a:pt x="1067" y="1020"/>
                  </a:cubicBezTo>
                  <a:cubicBezTo>
                    <a:pt x="1139" y="949"/>
                    <a:pt x="1210" y="842"/>
                    <a:pt x="1210" y="735"/>
                  </a:cubicBezTo>
                  <a:lnTo>
                    <a:pt x="1210" y="700"/>
                  </a:lnTo>
                  <a:cubicBezTo>
                    <a:pt x="1245" y="593"/>
                    <a:pt x="1245" y="522"/>
                    <a:pt x="1210" y="415"/>
                  </a:cubicBezTo>
                  <a:cubicBezTo>
                    <a:pt x="1174" y="379"/>
                    <a:pt x="1174" y="308"/>
                    <a:pt x="1139" y="273"/>
                  </a:cubicBezTo>
                  <a:cubicBezTo>
                    <a:pt x="1067" y="166"/>
                    <a:pt x="996" y="95"/>
                    <a:pt x="890" y="59"/>
                  </a:cubicBezTo>
                  <a:cubicBezTo>
                    <a:pt x="806" y="18"/>
                    <a:pt x="723" y="0"/>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9"/>
            <p:cNvSpPr/>
            <p:nvPr/>
          </p:nvSpPr>
          <p:spPr>
            <a:xfrm>
              <a:off x="3803463" y="2228725"/>
              <a:ext cx="55775" cy="42725"/>
            </a:xfrm>
            <a:custGeom>
              <a:rect b="b" l="l" r="r" t="t"/>
              <a:pathLst>
                <a:path extrusionOk="0" h="1709" w="2231">
                  <a:moveTo>
                    <a:pt x="1136" y="0"/>
                  </a:moveTo>
                  <a:cubicBezTo>
                    <a:pt x="1125" y="0"/>
                    <a:pt x="1115" y="1"/>
                    <a:pt x="1104" y="1"/>
                  </a:cubicBezTo>
                  <a:cubicBezTo>
                    <a:pt x="1" y="108"/>
                    <a:pt x="72" y="1709"/>
                    <a:pt x="1139" y="1709"/>
                  </a:cubicBezTo>
                  <a:cubicBezTo>
                    <a:pt x="2231" y="1674"/>
                    <a:pt x="2172" y="0"/>
                    <a:pt x="1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9"/>
            <p:cNvSpPr/>
            <p:nvPr/>
          </p:nvSpPr>
          <p:spPr>
            <a:xfrm>
              <a:off x="5252488" y="2305225"/>
              <a:ext cx="44500" cy="34725"/>
            </a:xfrm>
            <a:custGeom>
              <a:rect b="b" l="l" r="r" t="t"/>
              <a:pathLst>
                <a:path extrusionOk="0" h="1389" w="1780">
                  <a:moveTo>
                    <a:pt x="855" y="1"/>
                  </a:moveTo>
                  <a:lnTo>
                    <a:pt x="855" y="1"/>
                  </a:lnTo>
                  <a:cubicBezTo>
                    <a:pt x="1" y="108"/>
                    <a:pt x="36" y="1353"/>
                    <a:pt x="926" y="1389"/>
                  </a:cubicBezTo>
                  <a:cubicBezTo>
                    <a:pt x="1780" y="1282"/>
                    <a:pt x="1744" y="37"/>
                    <a:pt x="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9"/>
            <p:cNvSpPr/>
            <p:nvPr/>
          </p:nvSpPr>
          <p:spPr>
            <a:xfrm>
              <a:off x="5470438" y="1987300"/>
              <a:ext cx="32050" cy="39025"/>
            </a:xfrm>
            <a:custGeom>
              <a:rect b="b" l="l" r="r" t="t"/>
              <a:pathLst>
                <a:path extrusionOk="0" h="1561" w="1282">
                  <a:moveTo>
                    <a:pt x="691" y="1"/>
                  </a:moveTo>
                  <a:cubicBezTo>
                    <a:pt x="664" y="1"/>
                    <a:pt x="636" y="5"/>
                    <a:pt x="605" y="16"/>
                  </a:cubicBezTo>
                  <a:lnTo>
                    <a:pt x="463" y="16"/>
                  </a:lnTo>
                  <a:cubicBezTo>
                    <a:pt x="356" y="51"/>
                    <a:pt x="249" y="122"/>
                    <a:pt x="178" y="194"/>
                  </a:cubicBezTo>
                  <a:lnTo>
                    <a:pt x="71" y="336"/>
                  </a:lnTo>
                  <a:cubicBezTo>
                    <a:pt x="36" y="443"/>
                    <a:pt x="0" y="549"/>
                    <a:pt x="0" y="656"/>
                  </a:cubicBezTo>
                  <a:lnTo>
                    <a:pt x="0" y="941"/>
                  </a:lnTo>
                  <a:cubicBezTo>
                    <a:pt x="0" y="1012"/>
                    <a:pt x="36" y="1119"/>
                    <a:pt x="71" y="1190"/>
                  </a:cubicBezTo>
                  <a:cubicBezTo>
                    <a:pt x="107" y="1261"/>
                    <a:pt x="142" y="1332"/>
                    <a:pt x="214" y="1368"/>
                  </a:cubicBezTo>
                  <a:cubicBezTo>
                    <a:pt x="285" y="1439"/>
                    <a:pt x="356" y="1474"/>
                    <a:pt x="427" y="1510"/>
                  </a:cubicBezTo>
                  <a:cubicBezTo>
                    <a:pt x="477" y="1535"/>
                    <a:pt x="528" y="1560"/>
                    <a:pt x="591" y="1560"/>
                  </a:cubicBezTo>
                  <a:cubicBezTo>
                    <a:pt x="617" y="1560"/>
                    <a:pt x="645" y="1556"/>
                    <a:pt x="676" y="1546"/>
                  </a:cubicBezTo>
                  <a:lnTo>
                    <a:pt x="854" y="1510"/>
                  </a:lnTo>
                  <a:cubicBezTo>
                    <a:pt x="961" y="1510"/>
                    <a:pt x="1032" y="1439"/>
                    <a:pt x="1139" y="1332"/>
                  </a:cubicBezTo>
                  <a:lnTo>
                    <a:pt x="1210" y="1225"/>
                  </a:lnTo>
                  <a:cubicBezTo>
                    <a:pt x="1281" y="1119"/>
                    <a:pt x="1281" y="1012"/>
                    <a:pt x="1281" y="870"/>
                  </a:cubicBezTo>
                  <a:lnTo>
                    <a:pt x="1281" y="620"/>
                  </a:lnTo>
                  <a:cubicBezTo>
                    <a:pt x="1281" y="514"/>
                    <a:pt x="1245" y="443"/>
                    <a:pt x="1210" y="371"/>
                  </a:cubicBezTo>
                  <a:cubicBezTo>
                    <a:pt x="1174" y="300"/>
                    <a:pt x="1139" y="229"/>
                    <a:pt x="1068" y="158"/>
                  </a:cubicBezTo>
                  <a:cubicBezTo>
                    <a:pt x="1032" y="122"/>
                    <a:pt x="961" y="87"/>
                    <a:pt x="854" y="51"/>
                  </a:cubicBezTo>
                  <a:cubicBezTo>
                    <a:pt x="804" y="26"/>
                    <a:pt x="753"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9"/>
            <p:cNvSpPr/>
            <p:nvPr/>
          </p:nvSpPr>
          <p:spPr>
            <a:xfrm>
              <a:off x="5377313" y="1145275"/>
              <a:ext cx="43025" cy="32100"/>
            </a:xfrm>
            <a:custGeom>
              <a:rect b="b" l="l" r="r" t="t"/>
              <a:pathLst>
                <a:path extrusionOk="0" h="1284" w="1721">
                  <a:moveTo>
                    <a:pt x="876" y="1"/>
                  </a:moveTo>
                  <a:cubicBezTo>
                    <a:pt x="865" y="1"/>
                    <a:pt x="854" y="1"/>
                    <a:pt x="843" y="2"/>
                  </a:cubicBezTo>
                  <a:cubicBezTo>
                    <a:pt x="1" y="37"/>
                    <a:pt x="24" y="1283"/>
                    <a:pt x="844" y="1283"/>
                  </a:cubicBezTo>
                  <a:cubicBezTo>
                    <a:pt x="855" y="1283"/>
                    <a:pt x="867" y="1283"/>
                    <a:pt x="879" y="1282"/>
                  </a:cubicBezTo>
                  <a:cubicBezTo>
                    <a:pt x="1721" y="1247"/>
                    <a:pt x="1663" y="1"/>
                    <a:pt x="8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9"/>
            <p:cNvSpPr/>
            <p:nvPr/>
          </p:nvSpPr>
          <p:spPr>
            <a:xfrm>
              <a:off x="4831763" y="718300"/>
              <a:ext cx="30850" cy="23175"/>
            </a:xfrm>
            <a:custGeom>
              <a:rect b="b" l="l" r="r" t="t"/>
              <a:pathLst>
                <a:path extrusionOk="0" h="927" w="1234">
                  <a:moveTo>
                    <a:pt x="639" y="1"/>
                  </a:moveTo>
                  <a:cubicBezTo>
                    <a:pt x="628" y="1"/>
                    <a:pt x="616" y="1"/>
                    <a:pt x="605" y="2"/>
                  </a:cubicBezTo>
                  <a:cubicBezTo>
                    <a:pt x="0" y="2"/>
                    <a:pt x="36" y="927"/>
                    <a:pt x="640" y="927"/>
                  </a:cubicBezTo>
                  <a:cubicBezTo>
                    <a:pt x="1234" y="892"/>
                    <a:pt x="1211" y="1"/>
                    <a:pt x="6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9"/>
            <p:cNvSpPr/>
            <p:nvPr/>
          </p:nvSpPr>
          <p:spPr>
            <a:xfrm>
              <a:off x="3999163" y="885550"/>
              <a:ext cx="47175" cy="36500"/>
            </a:xfrm>
            <a:custGeom>
              <a:rect b="b" l="l" r="r" t="t"/>
              <a:pathLst>
                <a:path extrusionOk="0" h="1460" w="1887">
                  <a:moveTo>
                    <a:pt x="925" y="1"/>
                  </a:moveTo>
                  <a:lnTo>
                    <a:pt x="925" y="1"/>
                  </a:lnTo>
                  <a:cubicBezTo>
                    <a:pt x="0" y="108"/>
                    <a:pt x="71" y="1424"/>
                    <a:pt x="997" y="1460"/>
                  </a:cubicBezTo>
                  <a:cubicBezTo>
                    <a:pt x="1886" y="1353"/>
                    <a:pt x="1851" y="37"/>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9"/>
            <p:cNvSpPr/>
            <p:nvPr/>
          </p:nvSpPr>
          <p:spPr>
            <a:xfrm>
              <a:off x="4288538" y="698750"/>
              <a:ext cx="48375" cy="35625"/>
            </a:xfrm>
            <a:custGeom>
              <a:rect b="b" l="l" r="r" t="t"/>
              <a:pathLst>
                <a:path extrusionOk="0" h="1425" w="1935">
                  <a:moveTo>
                    <a:pt x="984" y="0"/>
                  </a:moveTo>
                  <a:cubicBezTo>
                    <a:pt x="973" y="0"/>
                    <a:pt x="961" y="1"/>
                    <a:pt x="950" y="1"/>
                  </a:cubicBezTo>
                  <a:cubicBezTo>
                    <a:pt x="1" y="36"/>
                    <a:pt x="59" y="1425"/>
                    <a:pt x="952" y="1425"/>
                  </a:cubicBezTo>
                  <a:cubicBezTo>
                    <a:pt x="963" y="1425"/>
                    <a:pt x="974" y="1425"/>
                    <a:pt x="985" y="1424"/>
                  </a:cubicBezTo>
                  <a:cubicBezTo>
                    <a:pt x="1934" y="1389"/>
                    <a:pt x="1877" y="0"/>
                    <a:pt x="9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9"/>
            <p:cNvSpPr/>
            <p:nvPr/>
          </p:nvSpPr>
          <p:spPr>
            <a:xfrm>
              <a:off x="5209163" y="850875"/>
              <a:ext cx="30900" cy="25825"/>
            </a:xfrm>
            <a:custGeom>
              <a:rect b="b" l="l" r="r" t="t"/>
              <a:pathLst>
                <a:path extrusionOk="0" h="1033" w="1236">
                  <a:moveTo>
                    <a:pt x="631" y="0"/>
                  </a:moveTo>
                  <a:lnTo>
                    <a:pt x="631" y="0"/>
                  </a:lnTo>
                  <a:cubicBezTo>
                    <a:pt x="1" y="70"/>
                    <a:pt x="25" y="1001"/>
                    <a:pt x="635" y="1031"/>
                  </a:cubicBezTo>
                  <a:lnTo>
                    <a:pt x="635" y="1031"/>
                  </a:lnTo>
                  <a:cubicBezTo>
                    <a:pt x="1235" y="921"/>
                    <a:pt x="1199" y="71"/>
                    <a:pt x="631" y="0"/>
                  </a:cubicBezTo>
                  <a:close/>
                  <a:moveTo>
                    <a:pt x="635" y="1031"/>
                  </a:moveTo>
                  <a:cubicBezTo>
                    <a:pt x="634" y="1032"/>
                    <a:pt x="632" y="1032"/>
                    <a:pt x="631" y="1032"/>
                  </a:cubicBezTo>
                  <a:lnTo>
                    <a:pt x="666" y="1032"/>
                  </a:lnTo>
                  <a:cubicBezTo>
                    <a:pt x="656" y="1032"/>
                    <a:pt x="645" y="1032"/>
                    <a:pt x="635" y="10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7" name="Google Shape;2137;p59"/>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8" name="Google Shape;2138;p59"/>
          <p:cNvGrpSpPr/>
          <p:nvPr/>
        </p:nvGrpSpPr>
        <p:grpSpPr>
          <a:xfrm>
            <a:off x="153671" y="90047"/>
            <a:ext cx="493797" cy="446228"/>
            <a:chOff x="2679436" y="3270400"/>
            <a:chExt cx="752625" cy="689795"/>
          </a:xfrm>
        </p:grpSpPr>
        <p:sp>
          <p:nvSpPr>
            <p:cNvPr id="2139" name="Google Shape;2139;p59"/>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9"/>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9"/>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9"/>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3" name="Google Shape;2143;p59">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144" name="Google Shape;2144;p59"/>
          <p:cNvSpPr txBox="1"/>
          <p:nvPr>
            <p:ph idx="1" type="subTitle"/>
          </p:nvPr>
        </p:nvSpPr>
        <p:spPr>
          <a:xfrm>
            <a:off x="4887538" y="1234737"/>
            <a:ext cx="3045900" cy="22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Recycling</a:t>
            </a:r>
            <a:r>
              <a:rPr lang="en"/>
              <a:t> is the process of converting recyclable materials into new ones and objects. It helps to reduce the pollution caused by waste</a:t>
            </a:r>
            <a:endParaRPr/>
          </a:p>
        </p:txBody>
      </p:sp>
      <p:sp>
        <p:nvSpPr>
          <p:cNvPr id="2145" name="Google Shape;2145;p59"/>
          <p:cNvSpPr/>
          <p:nvPr/>
        </p:nvSpPr>
        <p:spPr>
          <a:xfrm rot="10800000">
            <a:off x="5097027" y="3521984"/>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9">
            <a:hlinkClick action="ppaction://hlinksldjump" r:id="rId4"/>
          </p:cNvPr>
          <p:cNvSpPr txBox="1"/>
          <p:nvPr/>
        </p:nvSpPr>
        <p:spPr>
          <a:xfrm>
            <a:off x="5715063" y="3654388"/>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Play!</a:t>
            </a:r>
            <a:endParaRPr sz="2000">
              <a:solidFill>
                <a:srgbClr val="FFFFFF"/>
              </a:solidFill>
              <a:latin typeface="Nunito"/>
              <a:ea typeface="Nunito"/>
              <a:cs typeface="Nunito"/>
              <a:sym typeface="Nunito"/>
            </a:endParaRPr>
          </a:p>
        </p:txBody>
      </p:sp>
      <p:sp>
        <p:nvSpPr>
          <p:cNvPr id="2147" name="Google Shape;2147;p59"/>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9">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2" name="Shape 2152"/>
        <p:cNvGrpSpPr/>
        <p:nvPr/>
      </p:nvGrpSpPr>
      <p:grpSpPr>
        <a:xfrm>
          <a:off x="0" y="0"/>
          <a:ext cx="0" cy="0"/>
          <a:chOff x="0" y="0"/>
          <a:chExt cx="0" cy="0"/>
        </a:xfrm>
      </p:grpSpPr>
      <p:sp>
        <p:nvSpPr>
          <p:cNvPr id="2153" name="Google Shape;2153;p60"/>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Recycling</a:t>
            </a:r>
            <a:endParaRPr/>
          </a:p>
        </p:txBody>
      </p:sp>
      <p:sp>
        <p:nvSpPr>
          <p:cNvPr id="2154" name="Google Shape;2154;p6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2155" name="Google Shape;2155;p60"/>
          <p:cNvSpPr txBox="1"/>
          <p:nvPr>
            <p:ph idx="1" type="subTitle"/>
          </p:nvPr>
        </p:nvSpPr>
        <p:spPr>
          <a:xfrm>
            <a:off x="2532325" y="1748925"/>
            <a:ext cx="4242300" cy="22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Remember:</a:t>
            </a:r>
            <a:r>
              <a:rPr lang="en">
                <a:solidFill>
                  <a:schemeClr val="accent6"/>
                </a:solidFill>
              </a:rPr>
              <a:t> Recyclable materials </a:t>
            </a:r>
            <a:r>
              <a:rPr lang="en"/>
              <a:t>are</a:t>
            </a:r>
            <a:r>
              <a:rPr lang="en">
                <a:solidFill>
                  <a:schemeClr val="accent6"/>
                </a:solidFill>
              </a:rPr>
              <a:t> not trash.</a:t>
            </a:r>
            <a:r>
              <a:rPr lang="en"/>
              <a:t> </a:t>
            </a:r>
            <a:r>
              <a:rPr lang="en">
                <a:solidFill>
                  <a:schemeClr val="accent6"/>
                </a:solidFill>
              </a:rPr>
              <a:t>Practice home recycling, and separate the recyclable material at home</a:t>
            </a:r>
            <a:endParaRPr>
              <a:solidFill>
                <a:schemeClr val="accent6"/>
              </a:solidFill>
            </a:endParaRPr>
          </a:p>
        </p:txBody>
      </p:sp>
      <p:sp>
        <p:nvSpPr>
          <p:cNvPr id="2156" name="Google Shape;2156;p60"/>
          <p:cNvSpPr/>
          <p:nvPr/>
        </p:nvSpPr>
        <p:spPr>
          <a:xfrm rot="10800000">
            <a:off x="3258477"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0">
            <a:hlinkClick action="ppaction://hlinksldjump" r:id="rId3"/>
          </p:cNvPr>
          <p:cNvSpPr txBox="1"/>
          <p:nvPr/>
        </p:nvSpPr>
        <p:spPr>
          <a:xfrm>
            <a:off x="3568925" y="4215950"/>
            <a:ext cx="20061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Learn more!</a:t>
            </a:r>
            <a:endParaRPr sz="2000">
              <a:solidFill>
                <a:srgbClr val="FFFFFF"/>
              </a:solidFill>
              <a:latin typeface="Nunito"/>
              <a:ea typeface="Nunito"/>
              <a:cs typeface="Nunito"/>
              <a:sym typeface="Nunito"/>
            </a:endParaRPr>
          </a:p>
        </p:txBody>
      </p:sp>
      <p:sp>
        <p:nvSpPr>
          <p:cNvPr id="2158" name="Google Shape;2158;p60"/>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9" name="Google Shape;2159;p60"/>
          <p:cNvGrpSpPr/>
          <p:nvPr/>
        </p:nvGrpSpPr>
        <p:grpSpPr>
          <a:xfrm>
            <a:off x="153671" y="90047"/>
            <a:ext cx="493797" cy="446228"/>
            <a:chOff x="2679436" y="3270400"/>
            <a:chExt cx="752625" cy="689795"/>
          </a:xfrm>
        </p:grpSpPr>
        <p:sp>
          <p:nvSpPr>
            <p:cNvPr id="2160" name="Google Shape;2160;p60"/>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0"/>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0"/>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0"/>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4" name="Google Shape;2164;p60">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165" name="Google Shape;2165;p60"/>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0">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0" name="Shape 2170"/>
        <p:cNvGrpSpPr/>
        <p:nvPr/>
      </p:nvGrpSpPr>
      <p:grpSpPr>
        <a:xfrm>
          <a:off x="0" y="0"/>
          <a:ext cx="0" cy="0"/>
          <a:chOff x="0" y="0"/>
          <a:chExt cx="0" cy="0"/>
        </a:xfrm>
      </p:grpSpPr>
      <p:sp>
        <p:nvSpPr>
          <p:cNvPr id="2171" name="Google Shape;2171;p6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Recycling</a:t>
            </a:r>
            <a:endParaRPr/>
          </a:p>
        </p:txBody>
      </p:sp>
      <p:grpSp>
        <p:nvGrpSpPr>
          <p:cNvPr id="2172" name="Google Shape;2172;p61"/>
          <p:cNvGrpSpPr/>
          <p:nvPr/>
        </p:nvGrpSpPr>
        <p:grpSpPr>
          <a:xfrm>
            <a:off x="1442524" y="1745186"/>
            <a:ext cx="838995" cy="1033542"/>
            <a:chOff x="1187145" y="1294239"/>
            <a:chExt cx="4441477" cy="5471370"/>
          </a:xfrm>
        </p:grpSpPr>
        <p:sp>
          <p:nvSpPr>
            <p:cNvPr id="2173" name="Google Shape;2173;p6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61"/>
          <p:cNvGrpSpPr/>
          <p:nvPr/>
        </p:nvGrpSpPr>
        <p:grpSpPr>
          <a:xfrm>
            <a:off x="3228295" y="1745186"/>
            <a:ext cx="838995" cy="1033542"/>
            <a:chOff x="1187145" y="1294239"/>
            <a:chExt cx="4441477" cy="5471370"/>
          </a:xfrm>
        </p:grpSpPr>
        <p:sp>
          <p:nvSpPr>
            <p:cNvPr id="2181" name="Google Shape;2181;p6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 name="Google Shape;2188;p61"/>
          <p:cNvGrpSpPr/>
          <p:nvPr/>
        </p:nvGrpSpPr>
        <p:grpSpPr>
          <a:xfrm>
            <a:off x="5045054" y="1745186"/>
            <a:ext cx="838995" cy="1033542"/>
            <a:chOff x="1187145" y="1294239"/>
            <a:chExt cx="4441477" cy="5471370"/>
          </a:xfrm>
        </p:grpSpPr>
        <p:sp>
          <p:nvSpPr>
            <p:cNvPr id="2189" name="Google Shape;2189;p6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61"/>
          <p:cNvGrpSpPr/>
          <p:nvPr/>
        </p:nvGrpSpPr>
        <p:grpSpPr>
          <a:xfrm>
            <a:off x="6862500" y="1711611"/>
            <a:ext cx="838995" cy="1033542"/>
            <a:chOff x="1187145" y="1294239"/>
            <a:chExt cx="4441477" cy="5471370"/>
          </a:xfrm>
        </p:grpSpPr>
        <p:sp>
          <p:nvSpPr>
            <p:cNvPr id="2197" name="Google Shape;2197;p6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4" name="Google Shape;2204;p61"/>
          <p:cNvSpPr txBox="1"/>
          <p:nvPr/>
        </p:nvSpPr>
        <p:spPr>
          <a:xfrm>
            <a:off x="1277175" y="1315288"/>
            <a:ext cx="1169700" cy="2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lt1"/>
                </a:solidFill>
                <a:latin typeface="Nanum Pen Script"/>
                <a:ea typeface="Nanum Pen Script"/>
                <a:cs typeface="Nanum Pen Script"/>
                <a:sym typeface="Nanum Pen Script"/>
              </a:rPr>
              <a:t>Plastic</a:t>
            </a:r>
            <a:endParaRPr b="1" sz="3000">
              <a:solidFill>
                <a:schemeClr val="lt1"/>
              </a:solidFill>
              <a:latin typeface="Nanum Pen Script"/>
              <a:ea typeface="Nanum Pen Script"/>
              <a:cs typeface="Nanum Pen Script"/>
              <a:sym typeface="Nanum Pen Script"/>
            </a:endParaRPr>
          </a:p>
        </p:txBody>
      </p:sp>
      <p:sp>
        <p:nvSpPr>
          <p:cNvPr id="2205" name="Google Shape;2205;p61"/>
          <p:cNvSpPr txBox="1"/>
          <p:nvPr/>
        </p:nvSpPr>
        <p:spPr>
          <a:xfrm>
            <a:off x="3062938" y="1315288"/>
            <a:ext cx="1169700" cy="2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lt1"/>
                </a:solidFill>
                <a:latin typeface="Nanum Pen Script"/>
                <a:ea typeface="Nanum Pen Script"/>
                <a:cs typeface="Nanum Pen Script"/>
                <a:sym typeface="Nanum Pen Script"/>
              </a:rPr>
              <a:t>Glass</a:t>
            </a:r>
            <a:endParaRPr b="1" sz="3000">
              <a:solidFill>
                <a:schemeClr val="lt1"/>
              </a:solidFill>
              <a:latin typeface="Nanum Pen Script"/>
              <a:ea typeface="Nanum Pen Script"/>
              <a:cs typeface="Nanum Pen Script"/>
              <a:sym typeface="Nanum Pen Script"/>
            </a:endParaRPr>
          </a:p>
        </p:txBody>
      </p:sp>
      <p:sp>
        <p:nvSpPr>
          <p:cNvPr id="2206" name="Google Shape;2206;p61"/>
          <p:cNvSpPr txBox="1"/>
          <p:nvPr/>
        </p:nvSpPr>
        <p:spPr>
          <a:xfrm>
            <a:off x="4879688" y="1315288"/>
            <a:ext cx="1169700" cy="2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lt1"/>
                </a:solidFill>
                <a:latin typeface="Nanum Pen Script"/>
                <a:ea typeface="Nanum Pen Script"/>
                <a:cs typeface="Nanum Pen Script"/>
                <a:sym typeface="Nanum Pen Script"/>
              </a:rPr>
              <a:t>Paper</a:t>
            </a:r>
            <a:endParaRPr b="1" sz="3000">
              <a:solidFill>
                <a:schemeClr val="lt1"/>
              </a:solidFill>
              <a:latin typeface="Nanum Pen Script"/>
              <a:ea typeface="Nanum Pen Script"/>
              <a:cs typeface="Nanum Pen Script"/>
              <a:sym typeface="Nanum Pen Script"/>
            </a:endParaRPr>
          </a:p>
        </p:txBody>
      </p:sp>
      <p:sp>
        <p:nvSpPr>
          <p:cNvPr id="2207" name="Google Shape;2207;p61"/>
          <p:cNvSpPr txBox="1"/>
          <p:nvPr/>
        </p:nvSpPr>
        <p:spPr>
          <a:xfrm>
            <a:off x="6697125" y="1315288"/>
            <a:ext cx="1169700" cy="2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lt1"/>
                </a:solidFill>
                <a:latin typeface="Nanum Pen Script"/>
                <a:ea typeface="Nanum Pen Script"/>
                <a:cs typeface="Nanum Pen Script"/>
                <a:sym typeface="Nanum Pen Script"/>
              </a:rPr>
              <a:t>Metal</a:t>
            </a:r>
            <a:endParaRPr b="1" sz="3000">
              <a:solidFill>
                <a:schemeClr val="lt1"/>
              </a:solidFill>
              <a:latin typeface="Nanum Pen Script"/>
              <a:ea typeface="Nanum Pen Script"/>
              <a:cs typeface="Nanum Pen Script"/>
              <a:sym typeface="Nanum Pen Script"/>
            </a:endParaRPr>
          </a:p>
        </p:txBody>
      </p:sp>
      <p:sp>
        <p:nvSpPr>
          <p:cNvPr id="2208" name="Google Shape;2208;p61"/>
          <p:cNvSpPr/>
          <p:nvPr/>
        </p:nvSpPr>
        <p:spPr>
          <a:xfrm rot="10800000">
            <a:off x="4382634" y="2540822"/>
            <a:ext cx="1554454" cy="1471629"/>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1"/>
          <p:cNvSpPr txBox="1"/>
          <p:nvPr/>
        </p:nvSpPr>
        <p:spPr>
          <a:xfrm>
            <a:off x="4460563" y="2694663"/>
            <a:ext cx="1398600" cy="109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6"/>
                </a:solidFill>
                <a:latin typeface="Nunito"/>
                <a:ea typeface="Nunito"/>
                <a:cs typeface="Nunito"/>
                <a:sym typeface="Nunito"/>
              </a:rPr>
              <a:t>Cardboard</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Magazine</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Newspaper</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Office paper</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Tetra Pak</a:t>
            </a:r>
            <a:r>
              <a:rPr lang="en" sz="1200">
                <a:solidFill>
                  <a:schemeClr val="accent6"/>
                </a:solidFill>
                <a:latin typeface="Nunito"/>
                <a:ea typeface="Nunito"/>
                <a:cs typeface="Nunito"/>
                <a:sym typeface="Nunito"/>
              </a:rPr>
              <a:t> Carton</a:t>
            </a:r>
            <a:endParaRPr sz="1200">
              <a:solidFill>
                <a:schemeClr val="accent6"/>
              </a:solidFill>
              <a:latin typeface="Nunito"/>
              <a:ea typeface="Nunito"/>
              <a:cs typeface="Nunito"/>
              <a:sym typeface="Nunito"/>
            </a:endParaRPr>
          </a:p>
        </p:txBody>
      </p:sp>
      <p:sp>
        <p:nvSpPr>
          <p:cNvPr id="2210" name="Google Shape;2210;p61"/>
          <p:cNvSpPr/>
          <p:nvPr/>
        </p:nvSpPr>
        <p:spPr>
          <a:xfrm rot="10800000">
            <a:off x="6200096" y="2507247"/>
            <a:ext cx="1554454" cy="1471629"/>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1"/>
          <p:cNvSpPr txBox="1"/>
          <p:nvPr/>
        </p:nvSpPr>
        <p:spPr>
          <a:xfrm>
            <a:off x="6277863" y="2727937"/>
            <a:ext cx="1398900" cy="109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6"/>
                </a:solidFill>
                <a:latin typeface="Nunito"/>
                <a:ea typeface="Nunito"/>
                <a:cs typeface="Nunito"/>
                <a:sym typeface="Nunito"/>
              </a:rPr>
              <a:t>Can </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Aluminum</a:t>
            </a:r>
            <a:endParaRPr sz="1200">
              <a:solidFill>
                <a:schemeClr val="accent6"/>
              </a:solidFill>
              <a:latin typeface="Nunito"/>
              <a:ea typeface="Nunito"/>
              <a:cs typeface="Nunito"/>
              <a:sym typeface="Nunito"/>
            </a:endParaRPr>
          </a:p>
        </p:txBody>
      </p:sp>
      <p:sp>
        <p:nvSpPr>
          <p:cNvPr id="2212" name="Google Shape;2212;p61"/>
          <p:cNvSpPr/>
          <p:nvPr/>
        </p:nvSpPr>
        <p:spPr>
          <a:xfrm rot="10800000">
            <a:off x="2565159" y="2540822"/>
            <a:ext cx="1554454" cy="1471629"/>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1"/>
          <p:cNvSpPr/>
          <p:nvPr/>
        </p:nvSpPr>
        <p:spPr>
          <a:xfrm rot="10800000">
            <a:off x="789071" y="2540822"/>
            <a:ext cx="1554454" cy="1471629"/>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1"/>
          <p:cNvSpPr txBox="1"/>
          <p:nvPr/>
        </p:nvSpPr>
        <p:spPr>
          <a:xfrm>
            <a:off x="866675" y="2727925"/>
            <a:ext cx="1398900" cy="109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6"/>
                </a:solidFill>
                <a:latin typeface="Nunito"/>
                <a:ea typeface="Nunito"/>
                <a:cs typeface="Nunito"/>
                <a:sym typeface="Nunito"/>
              </a:rPr>
              <a:t>Bottle</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Container</a:t>
            </a:r>
            <a:endParaRPr sz="1200">
              <a:solidFill>
                <a:schemeClr val="accent6"/>
              </a:solidFill>
              <a:latin typeface="Nunito"/>
              <a:ea typeface="Nunito"/>
              <a:cs typeface="Nunito"/>
              <a:sym typeface="Nunito"/>
            </a:endParaRPr>
          </a:p>
        </p:txBody>
      </p:sp>
      <p:sp>
        <p:nvSpPr>
          <p:cNvPr id="2215" name="Google Shape;2215;p61"/>
          <p:cNvSpPr txBox="1"/>
          <p:nvPr/>
        </p:nvSpPr>
        <p:spPr>
          <a:xfrm>
            <a:off x="2663625" y="2728425"/>
            <a:ext cx="1398900" cy="109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6"/>
                </a:solidFill>
                <a:latin typeface="Nunito"/>
                <a:ea typeface="Nunito"/>
                <a:cs typeface="Nunito"/>
                <a:sym typeface="Nunito"/>
              </a:rPr>
              <a:t>Bottle</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Glass jar</a:t>
            </a:r>
            <a:endParaRPr sz="1200">
              <a:solidFill>
                <a:schemeClr val="accent6"/>
              </a:solidFill>
              <a:latin typeface="Nunito"/>
              <a:ea typeface="Nunito"/>
              <a:cs typeface="Nunito"/>
              <a:sym typeface="Nunito"/>
            </a:endParaRPr>
          </a:p>
          <a:p>
            <a:pPr indent="0" lvl="0" marL="0" rtl="0" algn="ctr">
              <a:spcBef>
                <a:spcPts val="0"/>
              </a:spcBef>
              <a:spcAft>
                <a:spcPts val="0"/>
              </a:spcAft>
              <a:buNone/>
            </a:pPr>
            <a:r>
              <a:rPr lang="en" sz="1200">
                <a:solidFill>
                  <a:schemeClr val="accent6"/>
                </a:solidFill>
                <a:latin typeface="Nunito"/>
                <a:ea typeface="Nunito"/>
                <a:cs typeface="Nunito"/>
                <a:sym typeface="Nunito"/>
              </a:rPr>
              <a:t>Jam glass</a:t>
            </a:r>
            <a:endParaRPr sz="1200">
              <a:solidFill>
                <a:schemeClr val="accent6"/>
              </a:solidFill>
              <a:latin typeface="Nunito"/>
              <a:ea typeface="Nunito"/>
              <a:cs typeface="Nunito"/>
              <a:sym typeface="Nunito"/>
            </a:endParaRPr>
          </a:p>
        </p:txBody>
      </p:sp>
      <p:sp>
        <p:nvSpPr>
          <p:cNvPr id="2216" name="Google Shape;2216;p61"/>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1">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218" name="Google Shape;2218;p61"/>
          <p:cNvSpPr/>
          <p:nvPr/>
        </p:nvSpPr>
        <p:spPr>
          <a:xfrm rot="10800000">
            <a:off x="3258477"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1">
            <a:hlinkClick action="ppaction://hlinksldjump" r:id="rId4"/>
          </p:cNvPr>
          <p:cNvSpPr txBox="1"/>
          <p:nvPr/>
        </p:nvSpPr>
        <p:spPr>
          <a:xfrm>
            <a:off x="3633900" y="4215950"/>
            <a:ext cx="1875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Play!</a:t>
            </a:r>
            <a:endParaRPr sz="2000">
              <a:solidFill>
                <a:srgbClr val="FFFFFF"/>
              </a:solidFill>
              <a:latin typeface="Nunito"/>
              <a:ea typeface="Nunito"/>
              <a:cs typeface="Nunito"/>
              <a:sym typeface="Nunito"/>
            </a:endParaRPr>
          </a:p>
        </p:txBody>
      </p:sp>
      <p:sp>
        <p:nvSpPr>
          <p:cNvPr id="2220" name="Google Shape;2220;p61"/>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1" name="Google Shape;2221;p61"/>
          <p:cNvGrpSpPr/>
          <p:nvPr/>
        </p:nvGrpSpPr>
        <p:grpSpPr>
          <a:xfrm>
            <a:off x="153671" y="90047"/>
            <a:ext cx="493797" cy="446228"/>
            <a:chOff x="2679436" y="3270400"/>
            <a:chExt cx="752625" cy="689795"/>
          </a:xfrm>
        </p:grpSpPr>
        <p:sp>
          <p:nvSpPr>
            <p:cNvPr id="2222" name="Google Shape;2222;p61"/>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1"/>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1"/>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1"/>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6" name="Google Shape;2226;p61">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0" name="Shape 2230"/>
        <p:cNvGrpSpPr/>
        <p:nvPr/>
      </p:nvGrpSpPr>
      <p:grpSpPr>
        <a:xfrm>
          <a:off x="0" y="0"/>
          <a:ext cx="0" cy="0"/>
          <a:chOff x="0" y="0"/>
          <a:chExt cx="0" cy="0"/>
        </a:xfrm>
      </p:grpSpPr>
      <p:sp>
        <p:nvSpPr>
          <p:cNvPr id="2231" name="Google Shape;2231;p62"/>
          <p:cNvSpPr/>
          <p:nvPr/>
        </p:nvSpPr>
        <p:spPr>
          <a:xfrm rot="10800000">
            <a:off x="2037959" y="1261485"/>
            <a:ext cx="2823038" cy="2080341"/>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2" name="Google Shape;2232;p62"/>
          <p:cNvGrpSpPr/>
          <p:nvPr/>
        </p:nvGrpSpPr>
        <p:grpSpPr>
          <a:xfrm>
            <a:off x="6215625" y="3570461"/>
            <a:ext cx="838995" cy="1033542"/>
            <a:chOff x="1187145" y="1294239"/>
            <a:chExt cx="4441477" cy="5471370"/>
          </a:xfrm>
        </p:grpSpPr>
        <p:sp>
          <p:nvSpPr>
            <p:cNvPr id="2233" name="Google Shape;2233;p62"/>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2"/>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2"/>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2"/>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2"/>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0" name="Google Shape;2240;p62">
            <a:hlinkClick action="ppaction://hlinksldjump" r:id="rId3"/>
          </p:cNvPr>
          <p:cNvSpPr txBox="1"/>
          <p:nvPr/>
        </p:nvSpPr>
        <p:spPr>
          <a:xfrm>
            <a:off x="621560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2241" name="Google Shape;2241;p62"/>
          <p:cNvGrpSpPr/>
          <p:nvPr/>
        </p:nvGrpSpPr>
        <p:grpSpPr>
          <a:xfrm>
            <a:off x="2089299" y="3570461"/>
            <a:ext cx="838995" cy="1033542"/>
            <a:chOff x="1187145" y="1294239"/>
            <a:chExt cx="4441477" cy="5471370"/>
          </a:xfrm>
        </p:grpSpPr>
        <p:sp>
          <p:nvSpPr>
            <p:cNvPr id="2242" name="Google Shape;2242;p62"/>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2"/>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2"/>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2"/>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2"/>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2"/>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9" name="Google Shape;2249;p62">
            <a:hlinkClick action="ppaction://hlinksldjump" r:id="rId4"/>
          </p:cNvPr>
          <p:cNvSpPr txBox="1"/>
          <p:nvPr/>
        </p:nvSpPr>
        <p:spPr>
          <a:xfrm>
            <a:off x="20948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250" name="Google Shape;2250;p62"/>
          <p:cNvSpPr txBox="1"/>
          <p:nvPr>
            <p:ph idx="1" type="body"/>
          </p:nvPr>
        </p:nvSpPr>
        <p:spPr>
          <a:xfrm>
            <a:off x="2292813" y="1450913"/>
            <a:ext cx="2313300" cy="1784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solidFill>
                  <a:schemeClr val="dk2"/>
                </a:solidFill>
              </a:rPr>
              <a:t>Click</a:t>
            </a:r>
            <a:r>
              <a:rPr lang="en"/>
              <a:t> on the right container for this material</a:t>
            </a:r>
            <a:endParaRPr/>
          </a:p>
        </p:txBody>
      </p:sp>
      <p:sp>
        <p:nvSpPr>
          <p:cNvPr id="2251" name="Google Shape;2251;p62"/>
          <p:cNvSpPr/>
          <p:nvPr/>
        </p:nvSpPr>
        <p:spPr>
          <a:xfrm>
            <a:off x="4577788" y="1385500"/>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2" name="Google Shape;2252;p62"/>
          <p:cNvGrpSpPr/>
          <p:nvPr/>
        </p:nvGrpSpPr>
        <p:grpSpPr>
          <a:xfrm>
            <a:off x="4438454" y="1843941"/>
            <a:ext cx="2398079" cy="1181849"/>
            <a:chOff x="495607" y="1047744"/>
            <a:chExt cx="1058988" cy="521880"/>
          </a:xfrm>
        </p:grpSpPr>
        <p:sp>
          <p:nvSpPr>
            <p:cNvPr id="2253" name="Google Shape;2253;p62"/>
            <p:cNvSpPr/>
            <p:nvPr/>
          </p:nvSpPr>
          <p:spPr>
            <a:xfrm>
              <a:off x="886377" y="1172077"/>
              <a:ext cx="382318" cy="397547"/>
            </a:xfrm>
            <a:custGeom>
              <a:rect b="b" l="l" r="r" t="t"/>
              <a:pathLst>
                <a:path extrusionOk="0" h="26574" w="25556">
                  <a:moveTo>
                    <a:pt x="25556" y="0"/>
                  </a:moveTo>
                  <a:lnTo>
                    <a:pt x="0" y="4467"/>
                  </a:lnTo>
                  <a:lnTo>
                    <a:pt x="1244" y="26574"/>
                  </a:lnTo>
                  <a:lnTo>
                    <a:pt x="25443" y="22107"/>
                  </a:lnTo>
                  <a:lnTo>
                    <a:pt x="25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645312" y="1160228"/>
              <a:ext cx="259691" cy="409395"/>
            </a:xfrm>
            <a:custGeom>
              <a:rect b="b" l="l" r="r" t="t"/>
              <a:pathLst>
                <a:path extrusionOk="0" h="27366" w="17359">
                  <a:moveTo>
                    <a:pt x="0" y="1"/>
                  </a:moveTo>
                  <a:lnTo>
                    <a:pt x="227" y="21599"/>
                  </a:lnTo>
                  <a:lnTo>
                    <a:pt x="17358" y="27366"/>
                  </a:lnTo>
                  <a:lnTo>
                    <a:pt x="16114" y="5259"/>
                  </a:lnTo>
                  <a:lnTo>
                    <a:pt x="0" y="1"/>
                  </a:lnTo>
                  <a:close/>
                </a:path>
              </a:pathLst>
            </a:custGeom>
            <a:solidFill>
              <a:srgbClr val="FFD966">
                <a:alpha val="5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645312" y="1084950"/>
              <a:ext cx="623383" cy="153953"/>
            </a:xfrm>
            <a:custGeom>
              <a:rect b="b" l="l" r="r" t="t"/>
              <a:pathLst>
                <a:path extrusionOk="0" h="10291" w="41670">
                  <a:moveTo>
                    <a:pt x="26744" y="1"/>
                  </a:moveTo>
                  <a:lnTo>
                    <a:pt x="0" y="5033"/>
                  </a:lnTo>
                  <a:lnTo>
                    <a:pt x="16114" y="10291"/>
                  </a:lnTo>
                  <a:lnTo>
                    <a:pt x="41670" y="5824"/>
                  </a:lnTo>
                  <a:lnTo>
                    <a:pt x="267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2"/>
            <p:cNvSpPr/>
            <p:nvPr/>
          </p:nvSpPr>
          <p:spPr>
            <a:xfrm>
              <a:off x="495607" y="1160228"/>
              <a:ext cx="390785" cy="175107"/>
            </a:xfrm>
            <a:custGeom>
              <a:rect b="b" l="l" r="r" t="t"/>
              <a:pathLst>
                <a:path extrusionOk="0" h="11705" w="26122">
                  <a:moveTo>
                    <a:pt x="10007" y="1"/>
                  </a:moveTo>
                  <a:lnTo>
                    <a:pt x="0" y="5542"/>
                  </a:lnTo>
                  <a:lnTo>
                    <a:pt x="16340" y="11704"/>
                  </a:lnTo>
                  <a:lnTo>
                    <a:pt x="26121" y="5259"/>
                  </a:lnTo>
                  <a:lnTo>
                    <a:pt x="1000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2"/>
            <p:cNvSpPr/>
            <p:nvPr/>
          </p:nvSpPr>
          <p:spPr>
            <a:xfrm>
              <a:off x="1045387" y="1084950"/>
              <a:ext cx="223308" cy="168345"/>
            </a:xfrm>
            <a:custGeom>
              <a:rect b="b" l="l" r="r" t="t"/>
              <a:pathLst>
                <a:path extrusionOk="0" h="11253" w="14927">
                  <a:moveTo>
                    <a:pt x="1" y="1"/>
                  </a:moveTo>
                  <a:lnTo>
                    <a:pt x="1188" y="11252"/>
                  </a:lnTo>
                  <a:lnTo>
                    <a:pt x="14927" y="5824"/>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886377" y="1172077"/>
              <a:ext cx="528656" cy="153101"/>
            </a:xfrm>
            <a:custGeom>
              <a:rect b="b" l="l" r="r" t="t"/>
              <a:pathLst>
                <a:path extrusionOk="0" h="10234" w="35338">
                  <a:moveTo>
                    <a:pt x="25556" y="0"/>
                  </a:moveTo>
                  <a:lnTo>
                    <a:pt x="0" y="4467"/>
                  </a:lnTo>
                  <a:lnTo>
                    <a:pt x="7746" y="10234"/>
                  </a:lnTo>
                  <a:lnTo>
                    <a:pt x="35337" y="4523"/>
                  </a:lnTo>
                  <a:lnTo>
                    <a:pt x="255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1153653" y="1047744"/>
              <a:ext cx="400943" cy="499051"/>
            </a:xfrm>
            <a:custGeom>
              <a:rect b="b" l="l" r="r" t="t"/>
              <a:pathLst>
                <a:path extrusionOk="0" h="33359" w="26801">
                  <a:moveTo>
                    <a:pt x="849" y="0"/>
                  </a:moveTo>
                  <a:lnTo>
                    <a:pt x="1" y="33132"/>
                  </a:lnTo>
                  <a:lnTo>
                    <a:pt x="26518" y="33358"/>
                  </a:lnTo>
                  <a:lnTo>
                    <a:pt x="26800" y="113"/>
                  </a:lnTo>
                  <a:lnTo>
                    <a:pt x="8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2"/>
            <p:cNvSpPr/>
            <p:nvPr/>
          </p:nvSpPr>
          <p:spPr>
            <a:xfrm>
              <a:off x="1201869" y="1092564"/>
              <a:ext cx="164111" cy="62608"/>
            </a:xfrm>
            <a:custGeom>
              <a:rect b="b" l="l" r="r" t="t"/>
              <a:pathLst>
                <a:path extrusionOk="0" h="4185" w="10970">
                  <a:moveTo>
                    <a:pt x="340" y="1"/>
                  </a:moveTo>
                  <a:lnTo>
                    <a:pt x="0" y="4015"/>
                  </a:lnTo>
                  <a:lnTo>
                    <a:pt x="10969" y="4184"/>
                  </a:lnTo>
                  <a:lnTo>
                    <a:pt x="10969" y="4184"/>
                  </a:lnTo>
                  <a:lnTo>
                    <a:pt x="10856"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2"/>
            <p:cNvSpPr/>
            <p:nvPr/>
          </p:nvSpPr>
          <p:spPr>
            <a:xfrm>
              <a:off x="1394718" y="1096798"/>
              <a:ext cx="126891" cy="60917"/>
            </a:xfrm>
            <a:custGeom>
              <a:rect b="b" l="l" r="r" t="t"/>
              <a:pathLst>
                <a:path extrusionOk="0" h="4072" w="8482">
                  <a:moveTo>
                    <a:pt x="113" y="0"/>
                  </a:moveTo>
                  <a:lnTo>
                    <a:pt x="0" y="4071"/>
                  </a:lnTo>
                  <a:lnTo>
                    <a:pt x="8481" y="4015"/>
                  </a:lnTo>
                  <a:lnTo>
                    <a:pt x="8481" y="340"/>
                  </a:lnTo>
                  <a:lnTo>
                    <a:pt x="113"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1195945" y="1186453"/>
              <a:ext cx="327355" cy="26240"/>
            </a:xfrm>
            <a:custGeom>
              <a:rect b="b" l="l" r="r" t="t"/>
              <a:pathLst>
                <a:path extrusionOk="0" h="1754" w="21882">
                  <a:moveTo>
                    <a:pt x="283" y="0"/>
                  </a:moveTo>
                  <a:lnTo>
                    <a:pt x="1" y="1301"/>
                  </a:lnTo>
                  <a:lnTo>
                    <a:pt x="21768" y="1753"/>
                  </a:lnTo>
                  <a:lnTo>
                    <a:pt x="21881" y="227"/>
                  </a:lnTo>
                  <a:lnTo>
                    <a:pt x="283"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1194254" y="1228745"/>
              <a:ext cx="156497" cy="19463"/>
            </a:xfrm>
            <a:custGeom>
              <a:rect b="b" l="l" r="r" t="t"/>
              <a:pathLst>
                <a:path extrusionOk="0" h="1301" w="10461">
                  <a:moveTo>
                    <a:pt x="170" y="0"/>
                  </a:moveTo>
                  <a:lnTo>
                    <a:pt x="1" y="1018"/>
                  </a:lnTo>
                  <a:lnTo>
                    <a:pt x="10460" y="1301"/>
                  </a:lnTo>
                  <a:lnTo>
                    <a:pt x="10347" y="57"/>
                  </a:lnTo>
                  <a:lnTo>
                    <a:pt x="170"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2"/>
            <p:cNvSpPr/>
            <p:nvPr/>
          </p:nvSpPr>
          <p:spPr>
            <a:xfrm>
              <a:off x="1190873" y="1272728"/>
              <a:ext cx="156497" cy="19463"/>
            </a:xfrm>
            <a:custGeom>
              <a:rect b="b" l="l" r="r" t="t"/>
              <a:pathLst>
                <a:path extrusionOk="0" h="1301" w="10461">
                  <a:moveTo>
                    <a:pt x="227" y="0"/>
                  </a:moveTo>
                  <a:lnTo>
                    <a:pt x="0" y="1018"/>
                  </a:lnTo>
                  <a:lnTo>
                    <a:pt x="10460" y="1301"/>
                  </a:lnTo>
                  <a:lnTo>
                    <a:pt x="10460" y="1301"/>
                  </a:lnTo>
                  <a:lnTo>
                    <a:pt x="10404" y="57"/>
                  </a:lnTo>
                  <a:lnTo>
                    <a:pt x="227"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2"/>
            <p:cNvSpPr/>
            <p:nvPr/>
          </p:nvSpPr>
          <p:spPr>
            <a:xfrm>
              <a:off x="1367655" y="1479954"/>
              <a:ext cx="145486" cy="16935"/>
            </a:xfrm>
            <a:custGeom>
              <a:rect b="b" l="l" r="r" t="t"/>
              <a:pathLst>
                <a:path extrusionOk="0" h="1132" w="9725">
                  <a:moveTo>
                    <a:pt x="226" y="0"/>
                  </a:moveTo>
                  <a:lnTo>
                    <a:pt x="0" y="962"/>
                  </a:lnTo>
                  <a:lnTo>
                    <a:pt x="9725" y="1131"/>
                  </a:lnTo>
                  <a:lnTo>
                    <a:pt x="9612"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1190873" y="1310786"/>
              <a:ext cx="156497" cy="19478"/>
            </a:xfrm>
            <a:custGeom>
              <a:rect b="b" l="l" r="r" t="t"/>
              <a:pathLst>
                <a:path extrusionOk="0" h="1302" w="10461">
                  <a:moveTo>
                    <a:pt x="227" y="1"/>
                  </a:moveTo>
                  <a:lnTo>
                    <a:pt x="0" y="1018"/>
                  </a:lnTo>
                  <a:lnTo>
                    <a:pt x="10460" y="1301"/>
                  </a:lnTo>
                  <a:lnTo>
                    <a:pt x="10460" y="1301"/>
                  </a:lnTo>
                  <a:lnTo>
                    <a:pt x="10404" y="57"/>
                  </a:lnTo>
                  <a:lnTo>
                    <a:pt x="227"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1368493" y="1235507"/>
              <a:ext cx="147191" cy="225013"/>
            </a:xfrm>
            <a:custGeom>
              <a:rect b="b" l="l" r="r" t="t"/>
              <a:pathLst>
                <a:path extrusionOk="0" h="15041" w="9839">
                  <a:moveTo>
                    <a:pt x="1" y="1"/>
                  </a:moveTo>
                  <a:lnTo>
                    <a:pt x="114" y="14588"/>
                  </a:lnTo>
                  <a:lnTo>
                    <a:pt x="9838" y="15040"/>
                  </a:lnTo>
                  <a:lnTo>
                    <a:pt x="9725" y="283"/>
                  </a:lnTo>
                  <a:lnTo>
                    <a:pt x="1"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2"/>
            <p:cNvSpPr/>
            <p:nvPr/>
          </p:nvSpPr>
          <p:spPr>
            <a:xfrm>
              <a:off x="1195107" y="1347154"/>
              <a:ext cx="153953" cy="137049"/>
            </a:xfrm>
            <a:custGeom>
              <a:rect b="b" l="l" r="r" t="t"/>
              <a:pathLst>
                <a:path extrusionOk="0" h="9161" w="10291">
                  <a:moveTo>
                    <a:pt x="0" y="1"/>
                  </a:moveTo>
                  <a:lnTo>
                    <a:pt x="170" y="8538"/>
                  </a:lnTo>
                  <a:lnTo>
                    <a:pt x="10290" y="9160"/>
                  </a:lnTo>
                  <a:lnTo>
                    <a:pt x="9951" y="340"/>
                  </a:lnTo>
                  <a:lnTo>
                    <a:pt x="0"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 name="Google Shape;2269;p62"/>
          <p:cNvSpPr txBox="1"/>
          <p:nvPr>
            <p:ph type="title"/>
          </p:nvPr>
        </p:nvSpPr>
        <p:spPr>
          <a:xfrm>
            <a:off x="713225" y="539500"/>
            <a:ext cx="77175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Recycling</a:t>
            </a:r>
            <a:endParaRPr sz="6000"/>
          </a:p>
        </p:txBody>
      </p:sp>
      <p:grpSp>
        <p:nvGrpSpPr>
          <p:cNvPr id="2270" name="Google Shape;2270;p62"/>
          <p:cNvGrpSpPr/>
          <p:nvPr/>
        </p:nvGrpSpPr>
        <p:grpSpPr>
          <a:xfrm>
            <a:off x="3464741" y="3570461"/>
            <a:ext cx="838995" cy="1033542"/>
            <a:chOff x="1187145" y="1294239"/>
            <a:chExt cx="4441477" cy="5471370"/>
          </a:xfrm>
        </p:grpSpPr>
        <p:sp>
          <p:nvSpPr>
            <p:cNvPr id="2271" name="Google Shape;2271;p62"/>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2"/>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2"/>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2"/>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2"/>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2"/>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62"/>
          <p:cNvGrpSpPr/>
          <p:nvPr/>
        </p:nvGrpSpPr>
        <p:grpSpPr>
          <a:xfrm>
            <a:off x="4840183" y="3570461"/>
            <a:ext cx="838995" cy="1033542"/>
            <a:chOff x="1187145" y="1294239"/>
            <a:chExt cx="4441477" cy="5471370"/>
          </a:xfrm>
        </p:grpSpPr>
        <p:sp>
          <p:nvSpPr>
            <p:cNvPr id="2279" name="Google Shape;2279;p62"/>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2"/>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2"/>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2"/>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2"/>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2"/>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2"/>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6" name="Google Shape;2286;p62">
            <a:hlinkClick action="ppaction://hlinksldjump" r:id="rId5"/>
          </p:cNvPr>
          <p:cNvSpPr txBox="1"/>
          <p:nvPr/>
        </p:nvSpPr>
        <p:spPr>
          <a:xfrm>
            <a:off x="3464688"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287" name="Google Shape;2287;p62">
            <a:hlinkClick action="ppaction://hlinksldjump" r:id="rId6"/>
          </p:cNvPr>
          <p:cNvSpPr txBox="1"/>
          <p:nvPr/>
        </p:nvSpPr>
        <p:spPr>
          <a:xfrm>
            <a:off x="48401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288" name="Google Shape;2288;p62"/>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2">
            <a:hlinkClick action="ppaction://hlinksldjump" r:id="rId7"/>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290" name="Google Shape;2290;p62"/>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2">
            <a:hlinkClick action="ppaction://hlinksldjump" r:id="rId8"/>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292" name="Google Shape;2292;p62"/>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3" name="Google Shape;2293;p62"/>
          <p:cNvGrpSpPr/>
          <p:nvPr/>
        </p:nvGrpSpPr>
        <p:grpSpPr>
          <a:xfrm>
            <a:off x="153671" y="90047"/>
            <a:ext cx="493797" cy="446228"/>
            <a:chOff x="2679436" y="3270400"/>
            <a:chExt cx="752625" cy="689795"/>
          </a:xfrm>
        </p:grpSpPr>
        <p:sp>
          <p:nvSpPr>
            <p:cNvPr id="2294" name="Google Shape;2294;p62"/>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2"/>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2"/>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2"/>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8" name="Google Shape;2298;p62">
            <a:hlinkClick action="ppaction://hlinksldjump" r:id="rId9"/>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2" name="Shape 2302"/>
        <p:cNvGrpSpPr/>
        <p:nvPr/>
      </p:nvGrpSpPr>
      <p:grpSpPr>
        <a:xfrm>
          <a:off x="0" y="0"/>
          <a:ext cx="0" cy="0"/>
          <a:chOff x="0" y="0"/>
          <a:chExt cx="0" cy="0"/>
        </a:xfrm>
      </p:grpSpPr>
      <p:sp>
        <p:nvSpPr>
          <p:cNvPr id="2303" name="Google Shape;2303;p63"/>
          <p:cNvSpPr txBox="1"/>
          <p:nvPr>
            <p:ph type="title"/>
          </p:nvPr>
        </p:nvSpPr>
        <p:spPr>
          <a:xfrm>
            <a:off x="713225" y="1902876"/>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Paper</a:t>
            </a:r>
            <a:endParaRPr/>
          </a:p>
        </p:txBody>
      </p:sp>
      <p:sp>
        <p:nvSpPr>
          <p:cNvPr id="2304" name="Google Shape;2304;p63"/>
          <p:cNvSpPr txBox="1"/>
          <p:nvPr>
            <p:ph idx="1" type="subTitle"/>
          </p:nvPr>
        </p:nvSpPr>
        <p:spPr>
          <a:xfrm>
            <a:off x="2373900" y="3075675"/>
            <a:ext cx="1992300" cy="91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Decomposition:</a:t>
            </a:r>
            <a:r>
              <a:rPr lang="en"/>
              <a:t> </a:t>
            </a:r>
            <a:br>
              <a:rPr lang="en"/>
            </a:br>
            <a:r>
              <a:rPr lang="en"/>
              <a:t>2 week - 5 years</a:t>
            </a:r>
            <a:endParaRPr/>
          </a:p>
        </p:txBody>
      </p:sp>
      <p:sp>
        <p:nvSpPr>
          <p:cNvPr id="2305" name="Google Shape;2305;p63"/>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3">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2307" name="Google Shape;2307;p63"/>
          <p:cNvGrpSpPr/>
          <p:nvPr/>
        </p:nvGrpSpPr>
        <p:grpSpPr>
          <a:xfrm>
            <a:off x="4005072" y="768096"/>
            <a:ext cx="1140806" cy="1080215"/>
            <a:chOff x="3963749" y="540574"/>
            <a:chExt cx="1216471" cy="1151860"/>
          </a:xfrm>
        </p:grpSpPr>
        <p:sp>
          <p:nvSpPr>
            <p:cNvPr id="2308" name="Google Shape;2308;p63"/>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3"/>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0" name="Google Shape;2310;p63"/>
          <p:cNvSpPr/>
          <p:nvPr/>
        </p:nvSpPr>
        <p:spPr>
          <a:xfrm>
            <a:off x="4577788" y="2549813"/>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3"/>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2" name="Google Shape;2312;p63"/>
          <p:cNvGrpSpPr/>
          <p:nvPr/>
        </p:nvGrpSpPr>
        <p:grpSpPr>
          <a:xfrm>
            <a:off x="153671" y="90047"/>
            <a:ext cx="493797" cy="446228"/>
            <a:chOff x="2679436" y="3270400"/>
            <a:chExt cx="752625" cy="689795"/>
          </a:xfrm>
        </p:grpSpPr>
        <p:sp>
          <p:nvSpPr>
            <p:cNvPr id="2313" name="Google Shape;2313;p63"/>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3"/>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3"/>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3"/>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7" name="Google Shape;2317;p63">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2318" name="Google Shape;2318;p63"/>
          <p:cNvGrpSpPr/>
          <p:nvPr/>
        </p:nvGrpSpPr>
        <p:grpSpPr>
          <a:xfrm>
            <a:off x="4438454" y="2996742"/>
            <a:ext cx="2398079" cy="1181849"/>
            <a:chOff x="495607" y="1047744"/>
            <a:chExt cx="1058988" cy="521880"/>
          </a:xfrm>
        </p:grpSpPr>
        <p:sp>
          <p:nvSpPr>
            <p:cNvPr id="2319" name="Google Shape;2319;p63"/>
            <p:cNvSpPr/>
            <p:nvPr/>
          </p:nvSpPr>
          <p:spPr>
            <a:xfrm>
              <a:off x="886377" y="1172077"/>
              <a:ext cx="382318" cy="397547"/>
            </a:xfrm>
            <a:custGeom>
              <a:rect b="b" l="l" r="r" t="t"/>
              <a:pathLst>
                <a:path extrusionOk="0" h="26574" w="25556">
                  <a:moveTo>
                    <a:pt x="25556" y="0"/>
                  </a:moveTo>
                  <a:lnTo>
                    <a:pt x="0" y="4467"/>
                  </a:lnTo>
                  <a:lnTo>
                    <a:pt x="1244" y="26574"/>
                  </a:lnTo>
                  <a:lnTo>
                    <a:pt x="25443" y="22107"/>
                  </a:lnTo>
                  <a:lnTo>
                    <a:pt x="25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3"/>
            <p:cNvSpPr/>
            <p:nvPr/>
          </p:nvSpPr>
          <p:spPr>
            <a:xfrm>
              <a:off x="645312" y="1160228"/>
              <a:ext cx="259691" cy="409395"/>
            </a:xfrm>
            <a:custGeom>
              <a:rect b="b" l="l" r="r" t="t"/>
              <a:pathLst>
                <a:path extrusionOk="0" h="27366" w="17359">
                  <a:moveTo>
                    <a:pt x="0" y="1"/>
                  </a:moveTo>
                  <a:lnTo>
                    <a:pt x="227" y="21599"/>
                  </a:lnTo>
                  <a:lnTo>
                    <a:pt x="17358" y="27366"/>
                  </a:lnTo>
                  <a:lnTo>
                    <a:pt x="16114" y="5259"/>
                  </a:lnTo>
                  <a:lnTo>
                    <a:pt x="0" y="1"/>
                  </a:lnTo>
                  <a:close/>
                </a:path>
              </a:pathLst>
            </a:custGeom>
            <a:solidFill>
              <a:srgbClr val="FFD966">
                <a:alpha val="5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3"/>
            <p:cNvSpPr/>
            <p:nvPr/>
          </p:nvSpPr>
          <p:spPr>
            <a:xfrm>
              <a:off x="645312" y="1084950"/>
              <a:ext cx="623383" cy="153953"/>
            </a:xfrm>
            <a:custGeom>
              <a:rect b="b" l="l" r="r" t="t"/>
              <a:pathLst>
                <a:path extrusionOk="0" h="10291" w="41670">
                  <a:moveTo>
                    <a:pt x="26744" y="1"/>
                  </a:moveTo>
                  <a:lnTo>
                    <a:pt x="0" y="5033"/>
                  </a:lnTo>
                  <a:lnTo>
                    <a:pt x="16114" y="10291"/>
                  </a:lnTo>
                  <a:lnTo>
                    <a:pt x="41670" y="5824"/>
                  </a:lnTo>
                  <a:lnTo>
                    <a:pt x="267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3"/>
            <p:cNvSpPr/>
            <p:nvPr/>
          </p:nvSpPr>
          <p:spPr>
            <a:xfrm>
              <a:off x="495607" y="1160228"/>
              <a:ext cx="390785" cy="175107"/>
            </a:xfrm>
            <a:custGeom>
              <a:rect b="b" l="l" r="r" t="t"/>
              <a:pathLst>
                <a:path extrusionOk="0" h="11705" w="26122">
                  <a:moveTo>
                    <a:pt x="10007" y="1"/>
                  </a:moveTo>
                  <a:lnTo>
                    <a:pt x="0" y="5542"/>
                  </a:lnTo>
                  <a:lnTo>
                    <a:pt x="16340" y="11704"/>
                  </a:lnTo>
                  <a:lnTo>
                    <a:pt x="26121" y="5259"/>
                  </a:lnTo>
                  <a:lnTo>
                    <a:pt x="1000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3"/>
            <p:cNvSpPr/>
            <p:nvPr/>
          </p:nvSpPr>
          <p:spPr>
            <a:xfrm>
              <a:off x="1045387" y="1084950"/>
              <a:ext cx="223308" cy="168345"/>
            </a:xfrm>
            <a:custGeom>
              <a:rect b="b" l="l" r="r" t="t"/>
              <a:pathLst>
                <a:path extrusionOk="0" h="11253" w="14927">
                  <a:moveTo>
                    <a:pt x="1" y="1"/>
                  </a:moveTo>
                  <a:lnTo>
                    <a:pt x="1188" y="11252"/>
                  </a:lnTo>
                  <a:lnTo>
                    <a:pt x="14927" y="5824"/>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3"/>
            <p:cNvSpPr/>
            <p:nvPr/>
          </p:nvSpPr>
          <p:spPr>
            <a:xfrm>
              <a:off x="886377" y="1172077"/>
              <a:ext cx="528656" cy="153101"/>
            </a:xfrm>
            <a:custGeom>
              <a:rect b="b" l="l" r="r" t="t"/>
              <a:pathLst>
                <a:path extrusionOk="0" h="10234" w="35338">
                  <a:moveTo>
                    <a:pt x="25556" y="0"/>
                  </a:moveTo>
                  <a:lnTo>
                    <a:pt x="0" y="4467"/>
                  </a:lnTo>
                  <a:lnTo>
                    <a:pt x="7746" y="10234"/>
                  </a:lnTo>
                  <a:lnTo>
                    <a:pt x="35337" y="4523"/>
                  </a:lnTo>
                  <a:lnTo>
                    <a:pt x="255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3"/>
            <p:cNvSpPr/>
            <p:nvPr/>
          </p:nvSpPr>
          <p:spPr>
            <a:xfrm>
              <a:off x="1153653" y="1047744"/>
              <a:ext cx="400943" cy="499051"/>
            </a:xfrm>
            <a:custGeom>
              <a:rect b="b" l="l" r="r" t="t"/>
              <a:pathLst>
                <a:path extrusionOk="0" h="33359" w="26801">
                  <a:moveTo>
                    <a:pt x="849" y="0"/>
                  </a:moveTo>
                  <a:lnTo>
                    <a:pt x="1" y="33132"/>
                  </a:lnTo>
                  <a:lnTo>
                    <a:pt x="26518" y="33358"/>
                  </a:lnTo>
                  <a:lnTo>
                    <a:pt x="26800" y="113"/>
                  </a:lnTo>
                  <a:lnTo>
                    <a:pt x="8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3"/>
            <p:cNvSpPr/>
            <p:nvPr/>
          </p:nvSpPr>
          <p:spPr>
            <a:xfrm>
              <a:off x="1201869" y="1092564"/>
              <a:ext cx="164111" cy="62608"/>
            </a:xfrm>
            <a:custGeom>
              <a:rect b="b" l="l" r="r" t="t"/>
              <a:pathLst>
                <a:path extrusionOk="0" h="4185" w="10970">
                  <a:moveTo>
                    <a:pt x="340" y="1"/>
                  </a:moveTo>
                  <a:lnTo>
                    <a:pt x="0" y="4015"/>
                  </a:lnTo>
                  <a:lnTo>
                    <a:pt x="10969" y="4184"/>
                  </a:lnTo>
                  <a:lnTo>
                    <a:pt x="10969" y="4184"/>
                  </a:lnTo>
                  <a:lnTo>
                    <a:pt x="10856"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3"/>
            <p:cNvSpPr/>
            <p:nvPr/>
          </p:nvSpPr>
          <p:spPr>
            <a:xfrm>
              <a:off x="1394718" y="1096798"/>
              <a:ext cx="126891" cy="60917"/>
            </a:xfrm>
            <a:custGeom>
              <a:rect b="b" l="l" r="r" t="t"/>
              <a:pathLst>
                <a:path extrusionOk="0" h="4072" w="8482">
                  <a:moveTo>
                    <a:pt x="113" y="0"/>
                  </a:moveTo>
                  <a:lnTo>
                    <a:pt x="0" y="4071"/>
                  </a:lnTo>
                  <a:lnTo>
                    <a:pt x="8481" y="4015"/>
                  </a:lnTo>
                  <a:lnTo>
                    <a:pt x="8481" y="340"/>
                  </a:lnTo>
                  <a:lnTo>
                    <a:pt x="113"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3"/>
            <p:cNvSpPr/>
            <p:nvPr/>
          </p:nvSpPr>
          <p:spPr>
            <a:xfrm>
              <a:off x="1195945" y="1186453"/>
              <a:ext cx="327355" cy="26240"/>
            </a:xfrm>
            <a:custGeom>
              <a:rect b="b" l="l" r="r" t="t"/>
              <a:pathLst>
                <a:path extrusionOk="0" h="1754" w="21882">
                  <a:moveTo>
                    <a:pt x="283" y="0"/>
                  </a:moveTo>
                  <a:lnTo>
                    <a:pt x="1" y="1301"/>
                  </a:lnTo>
                  <a:lnTo>
                    <a:pt x="21768" y="1753"/>
                  </a:lnTo>
                  <a:lnTo>
                    <a:pt x="21881" y="227"/>
                  </a:lnTo>
                  <a:lnTo>
                    <a:pt x="283"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3"/>
            <p:cNvSpPr/>
            <p:nvPr/>
          </p:nvSpPr>
          <p:spPr>
            <a:xfrm>
              <a:off x="1194254" y="1228745"/>
              <a:ext cx="156497" cy="19463"/>
            </a:xfrm>
            <a:custGeom>
              <a:rect b="b" l="l" r="r" t="t"/>
              <a:pathLst>
                <a:path extrusionOk="0" h="1301" w="10461">
                  <a:moveTo>
                    <a:pt x="170" y="0"/>
                  </a:moveTo>
                  <a:lnTo>
                    <a:pt x="1" y="1018"/>
                  </a:lnTo>
                  <a:lnTo>
                    <a:pt x="10460" y="1301"/>
                  </a:lnTo>
                  <a:lnTo>
                    <a:pt x="10347" y="57"/>
                  </a:lnTo>
                  <a:lnTo>
                    <a:pt x="170"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3"/>
            <p:cNvSpPr/>
            <p:nvPr/>
          </p:nvSpPr>
          <p:spPr>
            <a:xfrm>
              <a:off x="1190873" y="1272728"/>
              <a:ext cx="156497" cy="19463"/>
            </a:xfrm>
            <a:custGeom>
              <a:rect b="b" l="l" r="r" t="t"/>
              <a:pathLst>
                <a:path extrusionOk="0" h="1301" w="10461">
                  <a:moveTo>
                    <a:pt x="227" y="0"/>
                  </a:moveTo>
                  <a:lnTo>
                    <a:pt x="0" y="1018"/>
                  </a:lnTo>
                  <a:lnTo>
                    <a:pt x="10460" y="1301"/>
                  </a:lnTo>
                  <a:lnTo>
                    <a:pt x="10460" y="1301"/>
                  </a:lnTo>
                  <a:lnTo>
                    <a:pt x="10404" y="57"/>
                  </a:lnTo>
                  <a:lnTo>
                    <a:pt x="227"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3"/>
            <p:cNvSpPr/>
            <p:nvPr/>
          </p:nvSpPr>
          <p:spPr>
            <a:xfrm>
              <a:off x="1367655" y="1479954"/>
              <a:ext cx="145486" cy="16935"/>
            </a:xfrm>
            <a:custGeom>
              <a:rect b="b" l="l" r="r" t="t"/>
              <a:pathLst>
                <a:path extrusionOk="0" h="1132" w="9725">
                  <a:moveTo>
                    <a:pt x="226" y="0"/>
                  </a:moveTo>
                  <a:lnTo>
                    <a:pt x="0" y="962"/>
                  </a:lnTo>
                  <a:lnTo>
                    <a:pt x="9725" y="1131"/>
                  </a:lnTo>
                  <a:lnTo>
                    <a:pt x="9612"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3"/>
            <p:cNvSpPr/>
            <p:nvPr/>
          </p:nvSpPr>
          <p:spPr>
            <a:xfrm>
              <a:off x="1190873" y="1310786"/>
              <a:ext cx="156497" cy="19478"/>
            </a:xfrm>
            <a:custGeom>
              <a:rect b="b" l="l" r="r" t="t"/>
              <a:pathLst>
                <a:path extrusionOk="0" h="1302" w="10461">
                  <a:moveTo>
                    <a:pt x="227" y="1"/>
                  </a:moveTo>
                  <a:lnTo>
                    <a:pt x="0" y="1018"/>
                  </a:lnTo>
                  <a:lnTo>
                    <a:pt x="10460" y="1301"/>
                  </a:lnTo>
                  <a:lnTo>
                    <a:pt x="10460" y="1301"/>
                  </a:lnTo>
                  <a:lnTo>
                    <a:pt x="10404" y="57"/>
                  </a:lnTo>
                  <a:lnTo>
                    <a:pt x="227"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3"/>
            <p:cNvSpPr/>
            <p:nvPr/>
          </p:nvSpPr>
          <p:spPr>
            <a:xfrm>
              <a:off x="1368493" y="1235507"/>
              <a:ext cx="147191" cy="225013"/>
            </a:xfrm>
            <a:custGeom>
              <a:rect b="b" l="l" r="r" t="t"/>
              <a:pathLst>
                <a:path extrusionOk="0" h="15041" w="9839">
                  <a:moveTo>
                    <a:pt x="1" y="1"/>
                  </a:moveTo>
                  <a:lnTo>
                    <a:pt x="114" y="14588"/>
                  </a:lnTo>
                  <a:lnTo>
                    <a:pt x="9838" y="15040"/>
                  </a:lnTo>
                  <a:lnTo>
                    <a:pt x="9725" y="283"/>
                  </a:lnTo>
                  <a:lnTo>
                    <a:pt x="1"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3"/>
            <p:cNvSpPr/>
            <p:nvPr/>
          </p:nvSpPr>
          <p:spPr>
            <a:xfrm>
              <a:off x="1195107" y="1347154"/>
              <a:ext cx="153953" cy="137049"/>
            </a:xfrm>
            <a:custGeom>
              <a:rect b="b" l="l" r="r" t="t"/>
              <a:pathLst>
                <a:path extrusionOk="0" h="9161" w="10291">
                  <a:moveTo>
                    <a:pt x="0" y="1"/>
                  </a:moveTo>
                  <a:lnTo>
                    <a:pt x="170" y="8538"/>
                  </a:lnTo>
                  <a:lnTo>
                    <a:pt x="10290" y="9160"/>
                  </a:lnTo>
                  <a:lnTo>
                    <a:pt x="9951" y="340"/>
                  </a:lnTo>
                  <a:lnTo>
                    <a:pt x="0" y="1"/>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307"/>
                                        </p:tgtEl>
                                        <p:attrNameLst>
                                          <p:attrName>style.visibility</p:attrName>
                                        </p:attrNameLst>
                                      </p:cBhvr>
                                      <p:to>
                                        <p:strVal val="visible"/>
                                      </p:to>
                                    </p:set>
                                    <p:anim calcmode="lin" valueType="num">
                                      <p:cBhvr additive="base">
                                        <p:cTn dur="500"/>
                                        <p:tgtEl>
                                          <p:spTgt spid="2307"/>
                                        </p:tgtEl>
                                        <p:attrNameLst>
                                          <p:attrName>ppt_w</p:attrName>
                                        </p:attrNameLst>
                                      </p:cBhvr>
                                      <p:tavLst>
                                        <p:tav fmla="" tm="0">
                                          <p:val>
                                            <p:strVal val="0"/>
                                          </p:val>
                                        </p:tav>
                                        <p:tav fmla="" tm="100000">
                                          <p:val>
                                            <p:strVal val="#ppt_w"/>
                                          </p:val>
                                        </p:tav>
                                      </p:tavLst>
                                    </p:anim>
                                    <p:anim calcmode="lin" valueType="num">
                                      <p:cBhvr additive="base">
                                        <p:cTn dur="500"/>
                                        <p:tgtEl>
                                          <p:spTgt spid="230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5FFEB"/>
        </a:solidFill>
      </p:bgPr>
    </p:bg>
    <p:spTree>
      <p:nvGrpSpPr>
        <p:cNvPr id="901" name="Shape 901"/>
        <p:cNvGrpSpPr/>
        <p:nvPr/>
      </p:nvGrpSpPr>
      <p:grpSpPr>
        <a:xfrm>
          <a:off x="0" y="0"/>
          <a:ext cx="0" cy="0"/>
          <a:chOff x="0" y="0"/>
          <a:chExt cx="0" cy="0"/>
        </a:xfrm>
      </p:grpSpPr>
      <p:grpSp>
        <p:nvGrpSpPr>
          <p:cNvPr id="902" name="Google Shape;902;p37"/>
          <p:cNvGrpSpPr/>
          <p:nvPr/>
        </p:nvGrpSpPr>
        <p:grpSpPr>
          <a:xfrm>
            <a:off x="3113106" y="1251923"/>
            <a:ext cx="3362920" cy="3354006"/>
            <a:chOff x="4048209" y="1327361"/>
            <a:chExt cx="3486698" cy="3477455"/>
          </a:xfrm>
        </p:grpSpPr>
        <p:grpSp>
          <p:nvGrpSpPr>
            <p:cNvPr id="903" name="Google Shape;903;p37"/>
            <p:cNvGrpSpPr/>
            <p:nvPr/>
          </p:nvGrpSpPr>
          <p:grpSpPr>
            <a:xfrm>
              <a:off x="4048209" y="1413837"/>
              <a:ext cx="3486698" cy="3390980"/>
              <a:chOff x="4048209" y="1413837"/>
              <a:chExt cx="3486698" cy="3390980"/>
            </a:xfrm>
          </p:grpSpPr>
          <p:sp>
            <p:nvSpPr>
              <p:cNvPr id="904" name="Google Shape;904;p37"/>
              <p:cNvSpPr/>
              <p:nvPr/>
            </p:nvSpPr>
            <p:spPr>
              <a:xfrm rot="531256">
                <a:off x="6111230" y="1784349"/>
                <a:ext cx="645897" cy="1594695"/>
              </a:xfrm>
              <a:custGeom>
                <a:rect b="b" l="l" r="r" t="t"/>
                <a:pathLst>
                  <a:path extrusionOk="0" h="26966" w="10922">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 name="Google Shape;905;p37"/>
              <p:cNvGrpSpPr/>
              <p:nvPr/>
            </p:nvGrpSpPr>
            <p:grpSpPr>
              <a:xfrm rot="-515098">
                <a:off x="5663236" y="2476239"/>
                <a:ext cx="1755501" cy="1688207"/>
                <a:chOff x="4531600" y="1944475"/>
                <a:chExt cx="956750" cy="920075"/>
              </a:xfrm>
            </p:grpSpPr>
            <p:sp>
              <p:nvSpPr>
                <p:cNvPr id="906" name="Google Shape;906;p37"/>
                <p:cNvSpPr/>
                <p:nvPr/>
              </p:nvSpPr>
              <p:spPr>
                <a:xfrm>
                  <a:off x="4531600" y="1944475"/>
                  <a:ext cx="956750" cy="920075"/>
                </a:xfrm>
                <a:custGeom>
                  <a:rect b="b" l="l" r="r" t="t"/>
                  <a:pathLst>
                    <a:path extrusionOk="0" h="36803" w="3827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7"/>
                <p:cNvSpPr/>
                <p:nvPr/>
              </p:nvSpPr>
              <p:spPr>
                <a:xfrm>
                  <a:off x="4656300" y="2089375"/>
                  <a:ext cx="594325" cy="749875"/>
                </a:xfrm>
                <a:custGeom>
                  <a:rect b="b" l="l" r="r" t="t"/>
                  <a:pathLst>
                    <a:path extrusionOk="0" h="29995" w="23773">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7"/>
                <p:cNvSpPr/>
                <p:nvPr/>
              </p:nvSpPr>
              <p:spPr>
                <a:xfrm>
                  <a:off x="4720725" y="2518075"/>
                  <a:ext cx="225650" cy="190325"/>
                </a:xfrm>
                <a:custGeom>
                  <a:rect b="b" l="l" r="r" t="t"/>
                  <a:pathLst>
                    <a:path extrusionOk="0" h="7613" w="9026">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7"/>
                <p:cNvSpPr/>
                <p:nvPr/>
              </p:nvSpPr>
              <p:spPr>
                <a:xfrm>
                  <a:off x="4845150" y="2336650"/>
                  <a:ext cx="256850" cy="217375"/>
                </a:xfrm>
                <a:custGeom>
                  <a:rect b="b" l="l" r="r" t="t"/>
                  <a:pathLst>
                    <a:path extrusionOk="0" h="8695" w="10274">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7"/>
                <p:cNvSpPr/>
                <p:nvPr/>
              </p:nvSpPr>
              <p:spPr>
                <a:xfrm>
                  <a:off x="5001125" y="2227300"/>
                  <a:ext cx="151575" cy="149350"/>
                </a:xfrm>
                <a:custGeom>
                  <a:rect b="b" l="l" r="r" t="t"/>
                  <a:pathLst>
                    <a:path extrusionOk="0" h="5974" w="6063">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7"/>
                <p:cNvSpPr/>
                <p:nvPr/>
              </p:nvSpPr>
              <p:spPr>
                <a:xfrm>
                  <a:off x="5113925" y="2118350"/>
                  <a:ext cx="106300" cy="121350"/>
                </a:xfrm>
                <a:custGeom>
                  <a:rect b="b" l="l" r="r" t="t"/>
                  <a:pathLst>
                    <a:path extrusionOk="0" h="4854" w="4252">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 name="Google Shape;912;p37"/>
              <p:cNvSpPr/>
              <p:nvPr/>
            </p:nvSpPr>
            <p:spPr>
              <a:xfrm rot="-1114893">
                <a:off x="4935863" y="1452219"/>
                <a:ext cx="678191" cy="2865635"/>
              </a:xfrm>
              <a:custGeom>
                <a:rect b="b" l="l" r="r" t="t"/>
                <a:pathLst>
                  <a:path extrusionOk="0" h="53612" w="12688">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 name="Google Shape;913;p37"/>
              <p:cNvGrpSpPr/>
              <p:nvPr/>
            </p:nvGrpSpPr>
            <p:grpSpPr>
              <a:xfrm rot="787396">
                <a:off x="4236594" y="2500648"/>
                <a:ext cx="1594312" cy="1706557"/>
                <a:chOff x="6116785" y="2780818"/>
                <a:chExt cx="837925" cy="930000"/>
              </a:xfrm>
            </p:grpSpPr>
            <p:sp>
              <p:nvSpPr>
                <p:cNvPr id="914" name="Google Shape;914;p37"/>
                <p:cNvSpPr/>
                <p:nvPr/>
              </p:nvSpPr>
              <p:spPr>
                <a:xfrm>
                  <a:off x="6116785" y="2780818"/>
                  <a:ext cx="837925" cy="930000"/>
                </a:xfrm>
                <a:custGeom>
                  <a:rect b="b" l="l" r="r" t="t"/>
                  <a:pathLst>
                    <a:path extrusionOk="0" h="37200" w="33517">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7"/>
                <p:cNvSpPr/>
                <p:nvPr/>
              </p:nvSpPr>
              <p:spPr>
                <a:xfrm>
                  <a:off x="6245310" y="2866418"/>
                  <a:ext cx="677700" cy="830775"/>
                </a:xfrm>
                <a:custGeom>
                  <a:rect b="b" l="l" r="r" t="t"/>
                  <a:pathLst>
                    <a:path extrusionOk="0" h="33231" w="27108">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7"/>
                <p:cNvSpPr/>
                <p:nvPr/>
              </p:nvSpPr>
              <p:spPr>
                <a:xfrm>
                  <a:off x="6209660" y="2867393"/>
                  <a:ext cx="206350" cy="188800"/>
                </a:xfrm>
                <a:custGeom>
                  <a:rect b="b" l="l" r="r" t="t"/>
                  <a:pathLst>
                    <a:path extrusionOk="0" h="7552" w="8254">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7"/>
                <p:cNvSpPr/>
                <p:nvPr/>
              </p:nvSpPr>
              <p:spPr>
                <a:xfrm>
                  <a:off x="6257835" y="2975493"/>
                  <a:ext cx="322075" cy="244250"/>
                </a:xfrm>
                <a:custGeom>
                  <a:rect b="b" l="l" r="r" t="t"/>
                  <a:pathLst>
                    <a:path extrusionOk="0" h="9770" w="12883">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7"/>
                <p:cNvSpPr/>
                <p:nvPr/>
              </p:nvSpPr>
              <p:spPr>
                <a:xfrm>
                  <a:off x="6354660" y="3111768"/>
                  <a:ext cx="383250" cy="278625"/>
                </a:xfrm>
                <a:custGeom>
                  <a:rect b="b" l="l" r="r" t="t"/>
                  <a:pathLst>
                    <a:path extrusionOk="0" h="11145" w="1533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 name="Google Shape;919;p37"/>
              <p:cNvGrpSpPr/>
              <p:nvPr/>
            </p:nvGrpSpPr>
            <p:grpSpPr>
              <a:xfrm rot="203786">
                <a:off x="5141855" y="1443647"/>
                <a:ext cx="1091882" cy="2884864"/>
                <a:chOff x="2058600" y="1081575"/>
                <a:chExt cx="596750" cy="1576675"/>
              </a:xfrm>
            </p:grpSpPr>
            <p:sp>
              <p:nvSpPr>
                <p:cNvPr id="920" name="Google Shape;920;p37"/>
                <p:cNvSpPr/>
                <p:nvPr/>
              </p:nvSpPr>
              <p:spPr>
                <a:xfrm>
                  <a:off x="2407000" y="1708025"/>
                  <a:ext cx="44700" cy="27225"/>
                </a:xfrm>
                <a:custGeom>
                  <a:rect b="b" l="l" r="r" t="t"/>
                  <a:pathLst>
                    <a:path extrusionOk="0" h="1089" w="1788">
                      <a:moveTo>
                        <a:pt x="350" y="1"/>
                      </a:moveTo>
                      <a:cubicBezTo>
                        <a:pt x="95" y="1"/>
                        <a:pt x="0" y="428"/>
                        <a:pt x="320" y="545"/>
                      </a:cubicBezTo>
                      <a:cubicBezTo>
                        <a:pt x="544" y="634"/>
                        <a:pt x="767" y="738"/>
                        <a:pt x="980" y="858"/>
                      </a:cubicBezTo>
                      <a:lnTo>
                        <a:pt x="980" y="858"/>
                      </a:lnTo>
                      <a:cubicBezTo>
                        <a:pt x="1010" y="893"/>
                        <a:pt x="1051" y="921"/>
                        <a:pt x="1105" y="937"/>
                      </a:cubicBezTo>
                      <a:cubicBezTo>
                        <a:pt x="1109" y="937"/>
                        <a:pt x="1112" y="937"/>
                        <a:pt x="1115" y="937"/>
                      </a:cubicBezTo>
                      <a:lnTo>
                        <a:pt x="1115" y="937"/>
                      </a:lnTo>
                      <a:cubicBezTo>
                        <a:pt x="1167" y="969"/>
                        <a:pt x="1218" y="1001"/>
                        <a:pt x="1269" y="1035"/>
                      </a:cubicBezTo>
                      <a:cubicBezTo>
                        <a:pt x="1318" y="1072"/>
                        <a:pt x="1369" y="1088"/>
                        <a:pt x="1417" y="1088"/>
                      </a:cubicBezTo>
                      <a:cubicBezTo>
                        <a:pt x="1624" y="1088"/>
                        <a:pt x="1787" y="795"/>
                        <a:pt x="1628" y="610"/>
                      </a:cubicBezTo>
                      <a:cubicBezTo>
                        <a:pt x="1530" y="512"/>
                        <a:pt x="1399" y="414"/>
                        <a:pt x="1269" y="381"/>
                      </a:cubicBezTo>
                      <a:cubicBezTo>
                        <a:pt x="1266" y="381"/>
                        <a:pt x="1264" y="380"/>
                        <a:pt x="1261" y="380"/>
                      </a:cubicBezTo>
                      <a:lnTo>
                        <a:pt x="1261" y="380"/>
                      </a:lnTo>
                      <a:cubicBezTo>
                        <a:pt x="1000" y="227"/>
                        <a:pt x="734" y="116"/>
                        <a:pt x="451" y="21"/>
                      </a:cubicBezTo>
                      <a:cubicBezTo>
                        <a:pt x="415" y="7"/>
                        <a:pt x="382" y="1"/>
                        <a:pt x="350" y="1"/>
                      </a:cubicBezTo>
                      <a:close/>
                    </a:path>
                  </a:pathLst>
                </a:custGeom>
                <a:solidFill>
                  <a:srgbClr val="004D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7"/>
                <p:cNvSpPr/>
                <p:nvPr/>
              </p:nvSpPr>
              <p:spPr>
                <a:xfrm>
                  <a:off x="2390375" y="1700375"/>
                  <a:ext cx="73700" cy="43225"/>
                </a:xfrm>
                <a:custGeom>
                  <a:rect b="b" l="l" r="r" t="t"/>
                  <a:pathLst>
                    <a:path extrusionOk="0" h="1729" w="2948">
                      <a:moveTo>
                        <a:pt x="1060" y="636"/>
                      </a:moveTo>
                      <a:cubicBezTo>
                        <a:pt x="1306" y="687"/>
                        <a:pt x="1548" y="758"/>
                        <a:pt x="1770" y="851"/>
                      </a:cubicBezTo>
                      <a:cubicBezTo>
                        <a:pt x="1904" y="904"/>
                        <a:pt x="2015" y="1001"/>
                        <a:pt x="2087" y="1141"/>
                      </a:cubicBezTo>
                      <a:lnTo>
                        <a:pt x="2087" y="1141"/>
                      </a:lnTo>
                      <a:cubicBezTo>
                        <a:pt x="1733" y="1016"/>
                        <a:pt x="1379" y="850"/>
                        <a:pt x="1060" y="636"/>
                      </a:cubicBezTo>
                      <a:close/>
                      <a:moveTo>
                        <a:pt x="495" y="0"/>
                      </a:moveTo>
                      <a:cubicBezTo>
                        <a:pt x="369" y="13"/>
                        <a:pt x="292" y="93"/>
                        <a:pt x="263" y="189"/>
                      </a:cubicBezTo>
                      <a:lnTo>
                        <a:pt x="263" y="189"/>
                      </a:lnTo>
                      <a:cubicBezTo>
                        <a:pt x="101" y="267"/>
                        <a:pt x="1" y="487"/>
                        <a:pt x="168" y="654"/>
                      </a:cubicBezTo>
                      <a:lnTo>
                        <a:pt x="168" y="622"/>
                      </a:lnTo>
                      <a:cubicBezTo>
                        <a:pt x="462" y="916"/>
                        <a:pt x="822" y="1145"/>
                        <a:pt x="1182" y="1341"/>
                      </a:cubicBezTo>
                      <a:cubicBezTo>
                        <a:pt x="1438" y="1495"/>
                        <a:pt x="1834" y="1729"/>
                        <a:pt x="2182" y="1729"/>
                      </a:cubicBezTo>
                      <a:cubicBezTo>
                        <a:pt x="2279" y="1729"/>
                        <a:pt x="2372" y="1711"/>
                        <a:pt x="2457" y="1668"/>
                      </a:cubicBezTo>
                      <a:cubicBezTo>
                        <a:pt x="2947" y="1439"/>
                        <a:pt x="2588" y="785"/>
                        <a:pt x="2326" y="556"/>
                      </a:cubicBezTo>
                      <a:cubicBezTo>
                        <a:pt x="1770" y="197"/>
                        <a:pt x="1149" y="0"/>
                        <a:pt x="4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7"/>
                <p:cNvSpPr/>
                <p:nvPr/>
              </p:nvSpPr>
              <p:spPr>
                <a:xfrm>
                  <a:off x="2141150" y="1373050"/>
                  <a:ext cx="114475" cy="40025"/>
                </a:xfrm>
                <a:custGeom>
                  <a:rect b="b" l="l" r="r" t="t"/>
                  <a:pathLst>
                    <a:path extrusionOk="0" h="1601" w="4579">
                      <a:moveTo>
                        <a:pt x="1787" y="0"/>
                      </a:moveTo>
                      <a:cubicBezTo>
                        <a:pt x="1582" y="0"/>
                        <a:pt x="1379" y="14"/>
                        <a:pt x="1178" y="47"/>
                      </a:cubicBezTo>
                      <a:cubicBezTo>
                        <a:pt x="753" y="112"/>
                        <a:pt x="1" y="668"/>
                        <a:pt x="393" y="1191"/>
                      </a:cubicBezTo>
                      <a:cubicBezTo>
                        <a:pt x="673" y="1542"/>
                        <a:pt x="1220" y="1592"/>
                        <a:pt x="1701" y="1592"/>
                      </a:cubicBezTo>
                      <a:cubicBezTo>
                        <a:pt x="1893" y="1592"/>
                        <a:pt x="2075" y="1584"/>
                        <a:pt x="2224" y="1584"/>
                      </a:cubicBezTo>
                      <a:cubicBezTo>
                        <a:pt x="2349" y="1595"/>
                        <a:pt x="2474" y="1600"/>
                        <a:pt x="2597" y="1600"/>
                      </a:cubicBezTo>
                      <a:cubicBezTo>
                        <a:pt x="3215" y="1600"/>
                        <a:pt x="3810" y="1464"/>
                        <a:pt x="4382" y="1191"/>
                      </a:cubicBezTo>
                      <a:cubicBezTo>
                        <a:pt x="4546" y="1126"/>
                        <a:pt x="4578" y="897"/>
                        <a:pt x="4447" y="799"/>
                      </a:cubicBezTo>
                      <a:cubicBezTo>
                        <a:pt x="4480" y="635"/>
                        <a:pt x="4382" y="505"/>
                        <a:pt x="4251" y="472"/>
                      </a:cubicBezTo>
                      <a:cubicBezTo>
                        <a:pt x="3465" y="236"/>
                        <a:pt x="2615" y="0"/>
                        <a:pt x="17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7"/>
                <p:cNvSpPr/>
                <p:nvPr/>
              </p:nvSpPr>
              <p:spPr>
                <a:xfrm>
                  <a:off x="2258875" y="1336050"/>
                  <a:ext cx="53150" cy="93800"/>
                </a:xfrm>
                <a:custGeom>
                  <a:rect b="b" l="l" r="r" t="t"/>
                  <a:pathLst>
                    <a:path extrusionOk="0" h="3752" w="2126">
                      <a:moveTo>
                        <a:pt x="793" y="0"/>
                      </a:moveTo>
                      <a:cubicBezTo>
                        <a:pt x="704" y="0"/>
                        <a:pt x="617" y="51"/>
                        <a:pt x="556" y="154"/>
                      </a:cubicBezTo>
                      <a:cubicBezTo>
                        <a:pt x="0" y="1167"/>
                        <a:pt x="425" y="2344"/>
                        <a:pt x="621" y="3391"/>
                      </a:cubicBezTo>
                      <a:cubicBezTo>
                        <a:pt x="621" y="3456"/>
                        <a:pt x="654" y="3521"/>
                        <a:pt x="687" y="3554"/>
                      </a:cubicBezTo>
                      <a:cubicBezTo>
                        <a:pt x="704" y="3676"/>
                        <a:pt x="841" y="3751"/>
                        <a:pt x="971" y="3751"/>
                      </a:cubicBezTo>
                      <a:cubicBezTo>
                        <a:pt x="1086" y="3751"/>
                        <a:pt x="1195" y="3692"/>
                        <a:pt x="1210" y="3554"/>
                      </a:cubicBezTo>
                      <a:cubicBezTo>
                        <a:pt x="1439" y="2410"/>
                        <a:pt x="2125" y="906"/>
                        <a:pt x="948" y="55"/>
                      </a:cubicBezTo>
                      <a:cubicBezTo>
                        <a:pt x="899" y="19"/>
                        <a:pt x="846" y="0"/>
                        <a:pt x="7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7"/>
                <p:cNvSpPr/>
                <p:nvPr/>
              </p:nvSpPr>
              <p:spPr>
                <a:xfrm>
                  <a:off x="2269500" y="1230625"/>
                  <a:ext cx="68675" cy="68575"/>
                </a:xfrm>
                <a:custGeom>
                  <a:rect b="b" l="l" r="r" t="t"/>
                  <a:pathLst>
                    <a:path extrusionOk="0" h="2743" w="2747">
                      <a:moveTo>
                        <a:pt x="778" y="0"/>
                      </a:moveTo>
                      <a:cubicBezTo>
                        <a:pt x="583" y="0"/>
                        <a:pt x="378" y="66"/>
                        <a:pt x="164" y="218"/>
                      </a:cubicBezTo>
                      <a:cubicBezTo>
                        <a:pt x="66" y="283"/>
                        <a:pt x="0" y="414"/>
                        <a:pt x="33" y="545"/>
                      </a:cubicBezTo>
                      <a:cubicBezTo>
                        <a:pt x="360" y="1493"/>
                        <a:pt x="1308" y="2507"/>
                        <a:pt x="2322" y="2736"/>
                      </a:cubicBezTo>
                      <a:cubicBezTo>
                        <a:pt x="2339" y="2740"/>
                        <a:pt x="2357" y="2742"/>
                        <a:pt x="2375" y="2742"/>
                      </a:cubicBezTo>
                      <a:cubicBezTo>
                        <a:pt x="2493" y="2742"/>
                        <a:pt x="2620" y="2653"/>
                        <a:pt x="2649" y="2539"/>
                      </a:cubicBezTo>
                      <a:cubicBezTo>
                        <a:pt x="2714" y="2474"/>
                        <a:pt x="2747" y="2343"/>
                        <a:pt x="2714" y="2245"/>
                      </a:cubicBezTo>
                      <a:cubicBezTo>
                        <a:pt x="2416" y="1515"/>
                        <a:pt x="1716" y="0"/>
                        <a:pt x="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7"/>
                <p:cNvSpPr/>
                <p:nvPr/>
              </p:nvSpPr>
              <p:spPr>
                <a:xfrm>
                  <a:off x="2345525" y="1185425"/>
                  <a:ext cx="58050" cy="46575"/>
                </a:xfrm>
                <a:custGeom>
                  <a:rect b="b" l="l" r="r" t="t"/>
                  <a:pathLst>
                    <a:path extrusionOk="0" h="1863" w="2322">
                      <a:moveTo>
                        <a:pt x="1652" y="1"/>
                      </a:moveTo>
                      <a:cubicBezTo>
                        <a:pt x="1355" y="1"/>
                        <a:pt x="1060" y="230"/>
                        <a:pt x="818" y="424"/>
                      </a:cubicBezTo>
                      <a:cubicBezTo>
                        <a:pt x="458" y="685"/>
                        <a:pt x="196" y="1045"/>
                        <a:pt x="33" y="1437"/>
                      </a:cubicBezTo>
                      <a:cubicBezTo>
                        <a:pt x="0" y="1535"/>
                        <a:pt x="33" y="1666"/>
                        <a:pt x="131" y="1732"/>
                      </a:cubicBezTo>
                      <a:cubicBezTo>
                        <a:pt x="174" y="1819"/>
                        <a:pt x="276" y="1862"/>
                        <a:pt x="378" y="1862"/>
                      </a:cubicBezTo>
                      <a:cubicBezTo>
                        <a:pt x="429" y="1862"/>
                        <a:pt x="480" y="1852"/>
                        <a:pt x="523" y="1830"/>
                      </a:cubicBezTo>
                      <a:cubicBezTo>
                        <a:pt x="1014" y="1699"/>
                        <a:pt x="1472" y="1503"/>
                        <a:pt x="1897" y="1241"/>
                      </a:cubicBezTo>
                      <a:cubicBezTo>
                        <a:pt x="2289" y="980"/>
                        <a:pt x="2322" y="391"/>
                        <a:pt x="1962" y="97"/>
                      </a:cubicBezTo>
                      <a:cubicBezTo>
                        <a:pt x="1860" y="29"/>
                        <a:pt x="1756" y="1"/>
                        <a:pt x="16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7"/>
                <p:cNvSpPr/>
                <p:nvPr/>
              </p:nvSpPr>
              <p:spPr>
                <a:xfrm>
                  <a:off x="2308725" y="1130475"/>
                  <a:ext cx="53350" cy="52000"/>
                </a:xfrm>
                <a:custGeom>
                  <a:rect b="b" l="l" r="r" t="t"/>
                  <a:pathLst>
                    <a:path extrusionOk="0" h="2080" w="2134">
                      <a:moveTo>
                        <a:pt x="309" y="1"/>
                      </a:moveTo>
                      <a:cubicBezTo>
                        <a:pt x="158" y="1"/>
                        <a:pt x="1" y="124"/>
                        <a:pt x="1" y="300"/>
                      </a:cubicBezTo>
                      <a:cubicBezTo>
                        <a:pt x="66" y="1216"/>
                        <a:pt x="949" y="1739"/>
                        <a:pt x="1701" y="2066"/>
                      </a:cubicBezTo>
                      <a:cubicBezTo>
                        <a:pt x="1732" y="2075"/>
                        <a:pt x="1761" y="2079"/>
                        <a:pt x="1789" y="2079"/>
                      </a:cubicBezTo>
                      <a:cubicBezTo>
                        <a:pt x="2049" y="2079"/>
                        <a:pt x="2134" y="1691"/>
                        <a:pt x="1897" y="1543"/>
                      </a:cubicBezTo>
                      <a:cubicBezTo>
                        <a:pt x="1897" y="1510"/>
                        <a:pt x="1897" y="1445"/>
                        <a:pt x="1864" y="1412"/>
                      </a:cubicBezTo>
                      <a:cubicBezTo>
                        <a:pt x="1603" y="791"/>
                        <a:pt x="1080" y="137"/>
                        <a:pt x="360" y="6"/>
                      </a:cubicBezTo>
                      <a:cubicBezTo>
                        <a:pt x="343" y="3"/>
                        <a:pt x="326" y="1"/>
                        <a:pt x="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7"/>
                <p:cNvSpPr/>
                <p:nvPr/>
              </p:nvSpPr>
              <p:spPr>
                <a:xfrm>
                  <a:off x="2366775" y="1325200"/>
                  <a:ext cx="35175" cy="67625"/>
                </a:xfrm>
                <a:custGeom>
                  <a:rect b="b" l="l" r="r" t="t"/>
                  <a:pathLst>
                    <a:path extrusionOk="0" h="2705" w="1407">
                      <a:moveTo>
                        <a:pt x="568" y="1"/>
                      </a:moveTo>
                      <a:cubicBezTo>
                        <a:pt x="449" y="1"/>
                        <a:pt x="331" y="68"/>
                        <a:pt x="295" y="195"/>
                      </a:cubicBezTo>
                      <a:cubicBezTo>
                        <a:pt x="0" y="1013"/>
                        <a:pt x="131" y="1896"/>
                        <a:pt x="622" y="2582"/>
                      </a:cubicBezTo>
                      <a:cubicBezTo>
                        <a:pt x="680" y="2669"/>
                        <a:pt x="764" y="2705"/>
                        <a:pt x="848" y="2705"/>
                      </a:cubicBezTo>
                      <a:cubicBezTo>
                        <a:pt x="1048" y="2705"/>
                        <a:pt x="1250" y="2505"/>
                        <a:pt x="1112" y="2321"/>
                      </a:cubicBezTo>
                      <a:lnTo>
                        <a:pt x="1112" y="2288"/>
                      </a:lnTo>
                      <a:cubicBezTo>
                        <a:pt x="1406" y="1699"/>
                        <a:pt x="1112" y="686"/>
                        <a:pt x="818" y="130"/>
                      </a:cubicBezTo>
                      <a:cubicBezTo>
                        <a:pt x="760" y="43"/>
                        <a:pt x="664"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7"/>
                <p:cNvSpPr/>
                <p:nvPr/>
              </p:nvSpPr>
              <p:spPr>
                <a:xfrm>
                  <a:off x="2406000" y="1345600"/>
                  <a:ext cx="73600" cy="45825"/>
                </a:xfrm>
                <a:custGeom>
                  <a:rect b="b" l="l" r="r" t="t"/>
                  <a:pathLst>
                    <a:path extrusionOk="0" h="1833" w="2944">
                      <a:moveTo>
                        <a:pt x="491" y="0"/>
                      </a:moveTo>
                      <a:cubicBezTo>
                        <a:pt x="360" y="0"/>
                        <a:pt x="262" y="66"/>
                        <a:pt x="230" y="164"/>
                      </a:cubicBezTo>
                      <a:cubicBezTo>
                        <a:pt x="33" y="262"/>
                        <a:pt x="1" y="491"/>
                        <a:pt x="132" y="622"/>
                      </a:cubicBezTo>
                      <a:cubicBezTo>
                        <a:pt x="466" y="956"/>
                        <a:pt x="1360" y="1833"/>
                        <a:pt x="1996" y="1833"/>
                      </a:cubicBezTo>
                      <a:cubicBezTo>
                        <a:pt x="2229" y="1833"/>
                        <a:pt x="2428" y="1714"/>
                        <a:pt x="2551" y="1406"/>
                      </a:cubicBezTo>
                      <a:cubicBezTo>
                        <a:pt x="2944" y="491"/>
                        <a:pt x="1080" y="0"/>
                        <a:pt x="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7"/>
                <p:cNvSpPr/>
                <p:nvPr/>
              </p:nvSpPr>
              <p:spPr>
                <a:xfrm>
                  <a:off x="2374950" y="1588375"/>
                  <a:ext cx="49875" cy="79700"/>
                </a:xfrm>
                <a:custGeom>
                  <a:rect b="b" l="l" r="r" t="t"/>
                  <a:pathLst>
                    <a:path extrusionOk="0" h="3188" w="1995">
                      <a:moveTo>
                        <a:pt x="1047" y="1"/>
                      </a:moveTo>
                      <a:cubicBezTo>
                        <a:pt x="973" y="1"/>
                        <a:pt x="899" y="33"/>
                        <a:pt x="850" y="99"/>
                      </a:cubicBezTo>
                      <a:cubicBezTo>
                        <a:pt x="0" y="982"/>
                        <a:pt x="818" y="2159"/>
                        <a:pt x="1243" y="3042"/>
                      </a:cubicBezTo>
                      <a:cubicBezTo>
                        <a:pt x="1300" y="3144"/>
                        <a:pt x="1385" y="3187"/>
                        <a:pt x="1469" y="3187"/>
                      </a:cubicBezTo>
                      <a:cubicBezTo>
                        <a:pt x="1628" y="3187"/>
                        <a:pt x="1787" y="3037"/>
                        <a:pt x="1766" y="2846"/>
                      </a:cubicBezTo>
                      <a:cubicBezTo>
                        <a:pt x="1864" y="2813"/>
                        <a:pt x="1897" y="2715"/>
                        <a:pt x="1929" y="2584"/>
                      </a:cubicBezTo>
                      <a:cubicBezTo>
                        <a:pt x="1995" y="1766"/>
                        <a:pt x="1929" y="687"/>
                        <a:pt x="1243" y="99"/>
                      </a:cubicBezTo>
                      <a:cubicBezTo>
                        <a:pt x="1194" y="33"/>
                        <a:pt x="1120" y="1"/>
                        <a:pt x="1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7"/>
                <p:cNvSpPr/>
                <p:nvPr/>
              </p:nvSpPr>
              <p:spPr>
                <a:xfrm>
                  <a:off x="2439525" y="1596875"/>
                  <a:ext cx="75225" cy="41900"/>
                </a:xfrm>
                <a:custGeom>
                  <a:rect b="b" l="l" r="r" t="t"/>
                  <a:pathLst>
                    <a:path extrusionOk="0" h="1676" w="3009">
                      <a:moveTo>
                        <a:pt x="801" y="1"/>
                      </a:moveTo>
                      <a:cubicBezTo>
                        <a:pt x="675" y="1"/>
                        <a:pt x="550" y="7"/>
                        <a:pt x="425" y="20"/>
                      </a:cubicBezTo>
                      <a:cubicBezTo>
                        <a:pt x="131" y="86"/>
                        <a:pt x="0" y="511"/>
                        <a:pt x="327" y="576"/>
                      </a:cubicBezTo>
                      <a:cubicBezTo>
                        <a:pt x="360" y="609"/>
                        <a:pt x="425" y="609"/>
                        <a:pt x="458" y="609"/>
                      </a:cubicBezTo>
                      <a:cubicBezTo>
                        <a:pt x="458" y="674"/>
                        <a:pt x="458" y="773"/>
                        <a:pt x="524" y="805"/>
                      </a:cubicBezTo>
                      <a:cubicBezTo>
                        <a:pt x="739" y="1092"/>
                        <a:pt x="1670" y="1676"/>
                        <a:pt x="2296" y="1676"/>
                      </a:cubicBezTo>
                      <a:cubicBezTo>
                        <a:pt x="2526" y="1676"/>
                        <a:pt x="2716" y="1596"/>
                        <a:pt x="2812" y="1394"/>
                      </a:cubicBezTo>
                      <a:cubicBezTo>
                        <a:pt x="3009" y="969"/>
                        <a:pt x="2649" y="511"/>
                        <a:pt x="2289" y="315"/>
                      </a:cubicBezTo>
                      <a:cubicBezTo>
                        <a:pt x="1818" y="105"/>
                        <a:pt x="1306" y="1"/>
                        <a:pt x="8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7"/>
                <p:cNvSpPr/>
                <p:nvPr/>
              </p:nvSpPr>
              <p:spPr>
                <a:xfrm>
                  <a:off x="2446050" y="1487450"/>
                  <a:ext cx="41725" cy="73375"/>
                </a:xfrm>
                <a:custGeom>
                  <a:rect b="b" l="l" r="r" t="t"/>
                  <a:pathLst>
                    <a:path extrusionOk="0" h="2935" w="1669">
                      <a:moveTo>
                        <a:pt x="730" y="1"/>
                      </a:moveTo>
                      <a:cubicBezTo>
                        <a:pt x="639" y="1"/>
                        <a:pt x="549" y="51"/>
                        <a:pt x="491" y="147"/>
                      </a:cubicBezTo>
                      <a:cubicBezTo>
                        <a:pt x="1" y="997"/>
                        <a:pt x="786" y="1814"/>
                        <a:pt x="818" y="2664"/>
                      </a:cubicBezTo>
                      <a:cubicBezTo>
                        <a:pt x="818" y="2844"/>
                        <a:pt x="966" y="2934"/>
                        <a:pt x="1109" y="2934"/>
                      </a:cubicBezTo>
                      <a:cubicBezTo>
                        <a:pt x="1252" y="2934"/>
                        <a:pt x="1391" y="2844"/>
                        <a:pt x="1374" y="2664"/>
                      </a:cubicBezTo>
                      <a:lnTo>
                        <a:pt x="1374" y="2566"/>
                      </a:lnTo>
                      <a:cubicBezTo>
                        <a:pt x="1407" y="2534"/>
                        <a:pt x="1440" y="2501"/>
                        <a:pt x="1440" y="2436"/>
                      </a:cubicBezTo>
                      <a:cubicBezTo>
                        <a:pt x="1669" y="1684"/>
                        <a:pt x="1538" y="604"/>
                        <a:pt x="917" y="81"/>
                      </a:cubicBezTo>
                      <a:cubicBezTo>
                        <a:pt x="862" y="27"/>
                        <a:pt x="796" y="1"/>
                        <a:pt x="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7"/>
                <p:cNvSpPr/>
                <p:nvPr/>
              </p:nvSpPr>
              <p:spPr>
                <a:xfrm>
                  <a:off x="2170575" y="1515625"/>
                  <a:ext cx="47450" cy="80975"/>
                </a:xfrm>
                <a:custGeom>
                  <a:rect b="b" l="l" r="r" t="t"/>
                  <a:pathLst>
                    <a:path extrusionOk="0" h="3239" w="1898">
                      <a:moveTo>
                        <a:pt x="1062" y="1"/>
                      </a:moveTo>
                      <a:cubicBezTo>
                        <a:pt x="1011" y="1"/>
                        <a:pt x="960" y="12"/>
                        <a:pt x="916" y="33"/>
                      </a:cubicBezTo>
                      <a:cubicBezTo>
                        <a:pt x="1" y="589"/>
                        <a:pt x="458" y="1930"/>
                        <a:pt x="491" y="2813"/>
                      </a:cubicBezTo>
                      <a:cubicBezTo>
                        <a:pt x="491" y="2911"/>
                        <a:pt x="557" y="3009"/>
                        <a:pt x="655" y="3074"/>
                      </a:cubicBezTo>
                      <a:cubicBezTo>
                        <a:pt x="708" y="3180"/>
                        <a:pt x="818" y="3239"/>
                        <a:pt x="924" y="3239"/>
                      </a:cubicBezTo>
                      <a:cubicBezTo>
                        <a:pt x="1014" y="3239"/>
                        <a:pt x="1100" y="3197"/>
                        <a:pt x="1145" y="3107"/>
                      </a:cubicBezTo>
                      <a:cubicBezTo>
                        <a:pt x="1701" y="2322"/>
                        <a:pt x="1897" y="949"/>
                        <a:pt x="1309" y="131"/>
                      </a:cubicBezTo>
                      <a:cubicBezTo>
                        <a:pt x="1265" y="44"/>
                        <a:pt x="1163" y="1"/>
                        <a:pt x="10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7"/>
                <p:cNvSpPr/>
                <p:nvPr/>
              </p:nvSpPr>
              <p:spPr>
                <a:xfrm>
                  <a:off x="2124800" y="1608175"/>
                  <a:ext cx="95675" cy="32700"/>
                </a:xfrm>
                <a:custGeom>
                  <a:rect b="b" l="l" r="r" t="t"/>
                  <a:pathLst>
                    <a:path extrusionOk="0" h="1308" w="3827">
                      <a:moveTo>
                        <a:pt x="1412" y="1"/>
                      </a:moveTo>
                      <a:cubicBezTo>
                        <a:pt x="1244" y="1"/>
                        <a:pt x="1078" y="27"/>
                        <a:pt x="916" y="92"/>
                      </a:cubicBezTo>
                      <a:cubicBezTo>
                        <a:pt x="556" y="255"/>
                        <a:pt x="1" y="713"/>
                        <a:pt x="458" y="1073"/>
                      </a:cubicBezTo>
                      <a:cubicBezTo>
                        <a:pt x="730" y="1276"/>
                        <a:pt x="1143" y="1308"/>
                        <a:pt x="1523" y="1308"/>
                      </a:cubicBezTo>
                      <a:cubicBezTo>
                        <a:pt x="1692" y="1308"/>
                        <a:pt x="1854" y="1301"/>
                        <a:pt x="1995" y="1301"/>
                      </a:cubicBezTo>
                      <a:cubicBezTo>
                        <a:pt x="2453" y="1301"/>
                        <a:pt x="2976" y="1269"/>
                        <a:pt x="3499" y="1269"/>
                      </a:cubicBezTo>
                      <a:cubicBezTo>
                        <a:pt x="3695" y="1236"/>
                        <a:pt x="3794" y="1040"/>
                        <a:pt x="3761" y="876"/>
                      </a:cubicBezTo>
                      <a:cubicBezTo>
                        <a:pt x="3826" y="680"/>
                        <a:pt x="3695" y="484"/>
                        <a:pt x="3499" y="484"/>
                      </a:cubicBezTo>
                      <a:cubicBezTo>
                        <a:pt x="2817" y="432"/>
                        <a:pt x="2094" y="1"/>
                        <a:pt x="14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7"/>
                <p:cNvSpPr/>
                <p:nvPr/>
              </p:nvSpPr>
              <p:spPr>
                <a:xfrm>
                  <a:off x="2240875" y="1597875"/>
                  <a:ext cx="51525" cy="81125"/>
                </a:xfrm>
                <a:custGeom>
                  <a:rect b="b" l="l" r="r" t="t"/>
                  <a:pathLst>
                    <a:path extrusionOk="0" h="3245" w="2061">
                      <a:moveTo>
                        <a:pt x="1161" y="0"/>
                      </a:moveTo>
                      <a:cubicBezTo>
                        <a:pt x="1109" y="0"/>
                        <a:pt x="1058" y="16"/>
                        <a:pt x="1014" y="46"/>
                      </a:cubicBezTo>
                      <a:cubicBezTo>
                        <a:pt x="1" y="602"/>
                        <a:pt x="262" y="1844"/>
                        <a:pt x="295" y="2825"/>
                      </a:cubicBezTo>
                      <a:cubicBezTo>
                        <a:pt x="262" y="2923"/>
                        <a:pt x="360" y="3021"/>
                        <a:pt x="458" y="3054"/>
                      </a:cubicBezTo>
                      <a:cubicBezTo>
                        <a:pt x="498" y="3174"/>
                        <a:pt x="599" y="3245"/>
                        <a:pt x="709" y="3245"/>
                      </a:cubicBezTo>
                      <a:cubicBezTo>
                        <a:pt x="779" y="3245"/>
                        <a:pt x="853" y="3216"/>
                        <a:pt x="916" y="3152"/>
                      </a:cubicBezTo>
                      <a:cubicBezTo>
                        <a:pt x="1570" y="2367"/>
                        <a:pt x="2061" y="1027"/>
                        <a:pt x="1341" y="79"/>
                      </a:cubicBezTo>
                      <a:cubicBezTo>
                        <a:pt x="1287" y="25"/>
                        <a:pt x="1223" y="0"/>
                        <a:pt x="1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7"/>
                <p:cNvSpPr/>
                <p:nvPr/>
              </p:nvSpPr>
              <p:spPr>
                <a:xfrm>
                  <a:off x="2226175" y="1704700"/>
                  <a:ext cx="76050" cy="42875"/>
                </a:xfrm>
                <a:custGeom>
                  <a:rect b="b" l="l" r="r" t="t"/>
                  <a:pathLst>
                    <a:path extrusionOk="0" h="1715" w="3042">
                      <a:moveTo>
                        <a:pt x="2128" y="0"/>
                      </a:moveTo>
                      <a:cubicBezTo>
                        <a:pt x="1643" y="0"/>
                        <a:pt x="1173" y="117"/>
                        <a:pt x="752" y="351"/>
                      </a:cubicBezTo>
                      <a:cubicBezTo>
                        <a:pt x="425" y="514"/>
                        <a:pt x="0" y="1201"/>
                        <a:pt x="360" y="1560"/>
                      </a:cubicBezTo>
                      <a:cubicBezTo>
                        <a:pt x="482" y="1673"/>
                        <a:pt x="621" y="1715"/>
                        <a:pt x="763" y="1715"/>
                      </a:cubicBezTo>
                      <a:cubicBezTo>
                        <a:pt x="1077" y="1715"/>
                        <a:pt x="1410" y="1509"/>
                        <a:pt x="1635" y="1397"/>
                      </a:cubicBezTo>
                      <a:cubicBezTo>
                        <a:pt x="2060" y="1233"/>
                        <a:pt x="2453" y="1005"/>
                        <a:pt x="2845" y="743"/>
                      </a:cubicBezTo>
                      <a:cubicBezTo>
                        <a:pt x="3041" y="547"/>
                        <a:pt x="2976" y="187"/>
                        <a:pt x="2714" y="89"/>
                      </a:cubicBezTo>
                      <a:lnTo>
                        <a:pt x="2714" y="56"/>
                      </a:lnTo>
                      <a:cubicBezTo>
                        <a:pt x="2518" y="19"/>
                        <a:pt x="2322" y="0"/>
                        <a:pt x="2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7"/>
                <p:cNvSpPr/>
                <p:nvPr/>
              </p:nvSpPr>
              <p:spPr>
                <a:xfrm>
                  <a:off x="2421550" y="1915500"/>
                  <a:ext cx="40875" cy="86900"/>
                </a:xfrm>
                <a:custGeom>
                  <a:rect b="b" l="l" r="r" t="t"/>
                  <a:pathLst>
                    <a:path extrusionOk="0" h="3476" w="1635">
                      <a:moveTo>
                        <a:pt x="664" y="0"/>
                      </a:moveTo>
                      <a:cubicBezTo>
                        <a:pt x="545" y="0"/>
                        <a:pt x="432" y="71"/>
                        <a:pt x="392" y="191"/>
                      </a:cubicBezTo>
                      <a:cubicBezTo>
                        <a:pt x="0" y="1303"/>
                        <a:pt x="589" y="2349"/>
                        <a:pt x="1014" y="3330"/>
                      </a:cubicBezTo>
                      <a:cubicBezTo>
                        <a:pt x="1059" y="3433"/>
                        <a:pt x="1141" y="3476"/>
                        <a:pt x="1226" y="3476"/>
                      </a:cubicBezTo>
                      <a:cubicBezTo>
                        <a:pt x="1385" y="3476"/>
                        <a:pt x="1558" y="3326"/>
                        <a:pt x="1537" y="3134"/>
                      </a:cubicBezTo>
                      <a:cubicBezTo>
                        <a:pt x="1537" y="3101"/>
                        <a:pt x="1537" y="3069"/>
                        <a:pt x="1537" y="3036"/>
                      </a:cubicBezTo>
                      <a:cubicBezTo>
                        <a:pt x="1635" y="2055"/>
                        <a:pt x="1635" y="845"/>
                        <a:pt x="883" y="93"/>
                      </a:cubicBezTo>
                      <a:cubicBezTo>
                        <a:pt x="819" y="29"/>
                        <a:pt x="741" y="0"/>
                        <a:pt x="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7"/>
                <p:cNvSpPr/>
                <p:nvPr/>
              </p:nvSpPr>
              <p:spPr>
                <a:xfrm>
                  <a:off x="2491850" y="1934175"/>
                  <a:ext cx="76050" cy="44575"/>
                </a:xfrm>
                <a:custGeom>
                  <a:rect b="b" l="l" r="r" t="t"/>
                  <a:pathLst>
                    <a:path extrusionOk="0" h="1783" w="3042">
                      <a:moveTo>
                        <a:pt x="392" y="0"/>
                      </a:moveTo>
                      <a:cubicBezTo>
                        <a:pt x="229" y="0"/>
                        <a:pt x="131" y="98"/>
                        <a:pt x="98" y="262"/>
                      </a:cubicBezTo>
                      <a:cubicBezTo>
                        <a:pt x="0" y="327"/>
                        <a:pt x="0" y="523"/>
                        <a:pt x="98" y="621"/>
                      </a:cubicBezTo>
                      <a:cubicBezTo>
                        <a:pt x="589" y="1046"/>
                        <a:pt x="1145" y="1406"/>
                        <a:pt x="1733" y="1700"/>
                      </a:cubicBezTo>
                      <a:cubicBezTo>
                        <a:pt x="1884" y="1751"/>
                        <a:pt x="2059" y="1782"/>
                        <a:pt x="2230" y="1782"/>
                      </a:cubicBezTo>
                      <a:cubicBezTo>
                        <a:pt x="2617" y="1782"/>
                        <a:pt x="2986" y="1620"/>
                        <a:pt x="3008" y="1144"/>
                      </a:cubicBezTo>
                      <a:cubicBezTo>
                        <a:pt x="3041" y="164"/>
                        <a:pt x="1046" y="0"/>
                        <a:pt x="3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7"/>
                <p:cNvSpPr/>
                <p:nvPr/>
              </p:nvSpPr>
              <p:spPr>
                <a:xfrm>
                  <a:off x="2485300" y="1819900"/>
                  <a:ext cx="44075" cy="69325"/>
                </a:xfrm>
                <a:custGeom>
                  <a:rect b="b" l="l" r="r" t="t"/>
                  <a:pathLst>
                    <a:path extrusionOk="0" h="2773" w="1763">
                      <a:moveTo>
                        <a:pt x="486" y="1"/>
                      </a:moveTo>
                      <a:cubicBezTo>
                        <a:pt x="374" y="1"/>
                        <a:pt x="270" y="80"/>
                        <a:pt x="229" y="222"/>
                      </a:cubicBezTo>
                      <a:cubicBezTo>
                        <a:pt x="0" y="1072"/>
                        <a:pt x="491" y="1988"/>
                        <a:pt x="1047" y="2675"/>
                      </a:cubicBezTo>
                      <a:cubicBezTo>
                        <a:pt x="1096" y="2740"/>
                        <a:pt x="1169" y="2773"/>
                        <a:pt x="1243" y="2773"/>
                      </a:cubicBezTo>
                      <a:cubicBezTo>
                        <a:pt x="1317" y="2773"/>
                        <a:pt x="1390" y="2740"/>
                        <a:pt x="1439" y="2675"/>
                      </a:cubicBezTo>
                      <a:cubicBezTo>
                        <a:pt x="1456" y="2678"/>
                        <a:pt x="1473" y="2680"/>
                        <a:pt x="1490" y="2680"/>
                      </a:cubicBezTo>
                      <a:cubicBezTo>
                        <a:pt x="1635" y="2680"/>
                        <a:pt x="1763" y="2559"/>
                        <a:pt x="1733" y="2413"/>
                      </a:cubicBezTo>
                      <a:cubicBezTo>
                        <a:pt x="1733" y="1530"/>
                        <a:pt x="1341" y="680"/>
                        <a:pt x="687" y="91"/>
                      </a:cubicBezTo>
                      <a:cubicBezTo>
                        <a:pt x="625" y="30"/>
                        <a:pt x="554" y="1"/>
                        <a:pt x="4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7"/>
                <p:cNvSpPr/>
                <p:nvPr/>
              </p:nvSpPr>
              <p:spPr>
                <a:xfrm>
                  <a:off x="2527800" y="1836375"/>
                  <a:ext cx="69525" cy="30900"/>
                </a:xfrm>
                <a:custGeom>
                  <a:rect b="b" l="l" r="r" t="t"/>
                  <a:pathLst>
                    <a:path extrusionOk="0" h="1236" w="2781">
                      <a:moveTo>
                        <a:pt x="1760" y="0"/>
                      </a:moveTo>
                      <a:cubicBezTo>
                        <a:pt x="1633" y="0"/>
                        <a:pt x="1510" y="11"/>
                        <a:pt x="1407" y="21"/>
                      </a:cubicBezTo>
                      <a:cubicBezTo>
                        <a:pt x="1014" y="21"/>
                        <a:pt x="655" y="119"/>
                        <a:pt x="328" y="315"/>
                      </a:cubicBezTo>
                      <a:cubicBezTo>
                        <a:pt x="66" y="315"/>
                        <a:pt x="1" y="740"/>
                        <a:pt x="295" y="871"/>
                      </a:cubicBezTo>
                      <a:cubicBezTo>
                        <a:pt x="736" y="1106"/>
                        <a:pt x="1256" y="1236"/>
                        <a:pt x="1784" y="1236"/>
                      </a:cubicBezTo>
                      <a:cubicBezTo>
                        <a:pt x="1844" y="1236"/>
                        <a:pt x="1903" y="1234"/>
                        <a:pt x="1963" y="1231"/>
                      </a:cubicBezTo>
                      <a:cubicBezTo>
                        <a:pt x="2355" y="1133"/>
                        <a:pt x="2780" y="610"/>
                        <a:pt x="2486" y="250"/>
                      </a:cubicBezTo>
                      <a:cubicBezTo>
                        <a:pt x="2329" y="49"/>
                        <a:pt x="2035" y="0"/>
                        <a:pt x="17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7"/>
                <p:cNvSpPr/>
                <p:nvPr/>
              </p:nvSpPr>
              <p:spPr>
                <a:xfrm>
                  <a:off x="2189375" y="1811300"/>
                  <a:ext cx="38450" cy="74850"/>
                </a:xfrm>
                <a:custGeom>
                  <a:rect b="b" l="l" r="r" t="t"/>
                  <a:pathLst>
                    <a:path extrusionOk="0" h="2994" w="1538">
                      <a:moveTo>
                        <a:pt x="981" y="1"/>
                      </a:moveTo>
                      <a:cubicBezTo>
                        <a:pt x="719" y="1"/>
                        <a:pt x="458" y="347"/>
                        <a:pt x="360" y="566"/>
                      </a:cubicBezTo>
                      <a:cubicBezTo>
                        <a:pt x="1" y="1220"/>
                        <a:pt x="328" y="2136"/>
                        <a:pt x="491" y="2790"/>
                      </a:cubicBezTo>
                      <a:cubicBezTo>
                        <a:pt x="517" y="2933"/>
                        <a:pt x="621" y="2993"/>
                        <a:pt x="730" y="2993"/>
                      </a:cubicBezTo>
                      <a:cubicBezTo>
                        <a:pt x="896" y="2993"/>
                        <a:pt x="1073" y="2856"/>
                        <a:pt x="1014" y="2659"/>
                      </a:cubicBezTo>
                      <a:lnTo>
                        <a:pt x="982" y="2561"/>
                      </a:lnTo>
                      <a:cubicBezTo>
                        <a:pt x="1211" y="2201"/>
                        <a:pt x="1341" y="1776"/>
                        <a:pt x="1374" y="1384"/>
                      </a:cubicBezTo>
                      <a:cubicBezTo>
                        <a:pt x="1439" y="1024"/>
                        <a:pt x="1538" y="435"/>
                        <a:pt x="1243" y="141"/>
                      </a:cubicBezTo>
                      <a:cubicBezTo>
                        <a:pt x="1160" y="41"/>
                        <a:pt x="1070" y="1"/>
                        <a:pt x="9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7"/>
                <p:cNvSpPr/>
                <p:nvPr/>
              </p:nvSpPr>
              <p:spPr>
                <a:xfrm>
                  <a:off x="2170575" y="1912800"/>
                  <a:ext cx="72775" cy="39075"/>
                </a:xfrm>
                <a:custGeom>
                  <a:rect b="b" l="l" r="r" t="t"/>
                  <a:pathLst>
                    <a:path extrusionOk="0" h="1563" w="2911">
                      <a:moveTo>
                        <a:pt x="1676" y="0"/>
                      </a:moveTo>
                      <a:cubicBezTo>
                        <a:pt x="1410" y="0"/>
                        <a:pt x="1145" y="29"/>
                        <a:pt x="916" y="136"/>
                      </a:cubicBezTo>
                      <a:cubicBezTo>
                        <a:pt x="622" y="299"/>
                        <a:pt x="1" y="659"/>
                        <a:pt x="131" y="1084"/>
                      </a:cubicBezTo>
                      <a:cubicBezTo>
                        <a:pt x="228" y="1420"/>
                        <a:pt x="570" y="1562"/>
                        <a:pt x="901" y="1562"/>
                      </a:cubicBezTo>
                      <a:cubicBezTo>
                        <a:pt x="1021" y="1562"/>
                        <a:pt x="1139" y="1544"/>
                        <a:pt x="1243" y="1509"/>
                      </a:cubicBezTo>
                      <a:cubicBezTo>
                        <a:pt x="1701" y="1346"/>
                        <a:pt x="2093" y="1084"/>
                        <a:pt x="2486" y="790"/>
                      </a:cubicBezTo>
                      <a:cubicBezTo>
                        <a:pt x="2518" y="724"/>
                        <a:pt x="2584" y="659"/>
                        <a:pt x="2584" y="593"/>
                      </a:cubicBezTo>
                      <a:cubicBezTo>
                        <a:pt x="2911" y="528"/>
                        <a:pt x="2878" y="38"/>
                        <a:pt x="2551" y="38"/>
                      </a:cubicBezTo>
                      <a:cubicBezTo>
                        <a:pt x="2290" y="38"/>
                        <a:pt x="1981" y="0"/>
                        <a:pt x="16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7"/>
                <p:cNvSpPr/>
                <p:nvPr/>
              </p:nvSpPr>
              <p:spPr>
                <a:xfrm>
                  <a:off x="2262950" y="1892900"/>
                  <a:ext cx="36800" cy="68050"/>
                </a:xfrm>
                <a:custGeom>
                  <a:rect b="b" l="l" r="r" t="t"/>
                  <a:pathLst>
                    <a:path extrusionOk="0" h="2722" w="1472">
                      <a:moveTo>
                        <a:pt x="652" y="1"/>
                      </a:moveTo>
                      <a:cubicBezTo>
                        <a:pt x="552" y="1"/>
                        <a:pt x="450" y="52"/>
                        <a:pt x="393" y="147"/>
                      </a:cubicBezTo>
                      <a:cubicBezTo>
                        <a:pt x="1" y="899"/>
                        <a:pt x="33" y="1782"/>
                        <a:pt x="458" y="2534"/>
                      </a:cubicBezTo>
                      <a:cubicBezTo>
                        <a:pt x="491" y="2567"/>
                        <a:pt x="524" y="2599"/>
                        <a:pt x="556" y="2599"/>
                      </a:cubicBezTo>
                      <a:cubicBezTo>
                        <a:pt x="622" y="2681"/>
                        <a:pt x="712" y="2722"/>
                        <a:pt x="798" y="2722"/>
                      </a:cubicBezTo>
                      <a:cubicBezTo>
                        <a:pt x="883" y="2722"/>
                        <a:pt x="965" y="2681"/>
                        <a:pt x="1014" y="2599"/>
                      </a:cubicBezTo>
                      <a:cubicBezTo>
                        <a:pt x="1472" y="1782"/>
                        <a:pt x="1374" y="801"/>
                        <a:pt x="851" y="82"/>
                      </a:cubicBezTo>
                      <a:cubicBezTo>
                        <a:pt x="796" y="27"/>
                        <a:pt x="724" y="1"/>
                        <a:pt x="6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7"/>
                <p:cNvSpPr/>
                <p:nvPr/>
              </p:nvSpPr>
              <p:spPr>
                <a:xfrm>
                  <a:off x="2249875" y="1994400"/>
                  <a:ext cx="77750" cy="37125"/>
                </a:xfrm>
                <a:custGeom>
                  <a:rect b="b" l="l" r="r" t="t"/>
                  <a:pathLst>
                    <a:path extrusionOk="0" h="1485" w="3110">
                      <a:moveTo>
                        <a:pt x="1400" y="0"/>
                      </a:moveTo>
                      <a:cubicBezTo>
                        <a:pt x="1153" y="0"/>
                        <a:pt x="909" y="37"/>
                        <a:pt x="687" y="142"/>
                      </a:cubicBezTo>
                      <a:cubicBezTo>
                        <a:pt x="327" y="338"/>
                        <a:pt x="0" y="926"/>
                        <a:pt x="327" y="1286"/>
                      </a:cubicBezTo>
                      <a:cubicBezTo>
                        <a:pt x="451" y="1434"/>
                        <a:pt x="616" y="1484"/>
                        <a:pt x="791" y="1484"/>
                      </a:cubicBezTo>
                      <a:cubicBezTo>
                        <a:pt x="1081" y="1484"/>
                        <a:pt x="1399" y="1347"/>
                        <a:pt x="1603" y="1286"/>
                      </a:cubicBezTo>
                      <a:cubicBezTo>
                        <a:pt x="2060" y="1155"/>
                        <a:pt x="2485" y="992"/>
                        <a:pt x="2845" y="730"/>
                      </a:cubicBezTo>
                      <a:cubicBezTo>
                        <a:pt x="3110" y="554"/>
                        <a:pt x="2951" y="192"/>
                        <a:pt x="2727" y="192"/>
                      </a:cubicBezTo>
                      <a:cubicBezTo>
                        <a:pt x="2702" y="192"/>
                        <a:pt x="2675" y="197"/>
                        <a:pt x="2649" y="207"/>
                      </a:cubicBezTo>
                      <a:cubicBezTo>
                        <a:pt x="2616" y="174"/>
                        <a:pt x="2551" y="142"/>
                        <a:pt x="2485" y="142"/>
                      </a:cubicBezTo>
                      <a:cubicBezTo>
                        <a:pt x="2152" y="83"/>
                        <a:pt x="1771" y="0"/>
                        <a:pt x="1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7"/>
                <p:cNvSpPr/>
                <p:nvPr/>
              </p:nvSpPr>
              <p:spPr>
                <a:xfrm>
                  <a:off x="2339800" y="1977550"/>
                  <a:ext cx="28625" cy="58350"/>
                </a:xfrm>
                <a:custGeom>
                  <a:rect b="b" l="l" r="r" t="t"/>
                  <a:pathLst>
                    <a:path extrusionOk="0" h="2334" w="1145">
                      <a:moveTo>
                        <a:pt x="372" y="0"/>
                      </a:moveTo>
                      <a:cubicBezTo>
                        <a:pt x="252" y="0"/>
                        <a:pt x="135" y="67"/>
                        <a:pt x="98" y="194"/>
                      </a:cubicBezTo>
                      <a:cubicBezTo>
                        <a:pt x="0" y="816"/>
                        <a:pt x="66" y="1437"/>
                        <a:pt x="327" y="1993"/>
                      </a:cubicBezTo>
                      <a:cubicBezTo>
                        <a:pt x="360" y="2091"/>
                        <a:pt x="458" y="2156"/>
                        <a:pt x="589" y="2156"/>
                      </a:cubicBezTo>
                      <a:cubicBezTo>
                        <a:pt x="630" y="2279"/>
                        <a:pt x="723" y="2334"/>
                        <a:pt x="819" y="2334"/>
                      </a:cubicBezTo>
                      <a:cubicBezTo>
                        <a:pt x="952" y="2334"/>
                        <a:pt x="1093" y="2229"/>
                        <a:pt x="1112" y="2058"/>
                      </a:cubicBezTo>
                      <a:cubicBezTo>
                        <a:pt x="1145" y="1371"/>
                        <a:pt x="981" y="717"/>
                        <a:pt x="621" y="129"/>
                      </a:cubicBezTo>
                      <a:cubicBezTo>
                        <a:pt x="564" y="42"/>
                        <a:pt x="467"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7"/>
                <p:cNvSpPr/>
                <p:nvPr/>
              </p:nvSpPr>
              <p:spPr>
                <a:xfrm>
                  <a:off x="2072000" y="2140525"/>
                  <a:ext cx="90950" cy="39475"/>
                </a:xfrm>
                <a:custGeom>
                  <a:rect b="b" l="l" r="r" t="t"/>
                  <a:pathLst>
                    <a:path extrusionOk="0" h="1579" w="3638">
                      <a:moveTo>
                        <a:pt x="2203" y="1"/>
                      </a:moveTo>
                      <a:cubicBezTo>
                        <a:pt x="1255" y="1"/>
                        <a:pt x="1" y="210"/>
                        <a:pt x="510" y="1228"/>
                      </a:cubicBezTo>
                      <a:cubicBezTo>
                        <a:pt x="623" y="1481"/>
                        <a:pt x="872" y="1579"/>
                        <a:pt x="1182" y="1579"/>
                      </a:cubicBezTo>
                      <a:cubicBezTo>
                        <a:pt x="1952" y="1579"/>
                        <a:pt x="3094" y="976"/>
                        <a:pt x="3420" y="673"/>
                      </a:cubicBezTo>
                      <a:cubicBezTo>
                        <a:pt x="3638" y="487"/>
                        <a:pt x="3443" y="212"/>
                        <a:pt x="3227" y="212"/>
                      </a:cubicBezTo>
                      <a:cubicBezTo>
                        <a:pt x="3215" y="212"/>
                        <a:pt x="3203" y="213"/>
                        <a:pt x="3192" y="215"/>
                      </a:cubicBezTo>
                      <a:cubicBezTo>
                        <a:pt x="3159" y="117"/>
                        <a:pt x="3094" y="51"/>
                        <a:pt x="2995" y="51"/>
                      </a:cubicBezTo>
                      <a:cubicBezTo>
                        <a:pt x="2827" y="26"/>
                        <a:pt x="2533" y="1"/>
                        <a:pt x="22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7"/>
                <p:cNvSpPr/>
                <p:nvPr/>
              </p:nvSpPr>
              <p:spPr>
                <a:xfrm>
                  <a:off x="2178750" y="2111650"/>
                  <a:ext cx="39275" cy="74475"/>
                </a:xfrm>
                <a:custGeom>
                  <a:rect b="b" l="l" r="r" t="t"/>
                  <a:pathLst>
                    <a:path extrusionOk="0" h="2979" w="1571">
                      <a:moveTo>
                        <a:pt x="845" y="0"/>
                      </a:moveTo>
                      <a:cubicBezTo>
                        <a:pt x="767" y="0"/>
                        <a:pt x="684" y="33"/>
                        <a:pt x="622" y="95"/>
                      </a:cubicBezTo>
                      <a:cubicBezTo>
                        <a:pt x="1" y="814"/>
                        <a:pt x="131" y="2024"/>
                        <a:pt x="589" y="2809"/>
                      </a:cubicBezTo>
                      <a:cubicBezTo>
                        <a:pt x="645" y="2920"/>
                        <a:pt x="753" y="2979"/>
                        <a:pt x="867" y="2979"/>
                      </a:cubicBezTo>
                      <a:cubicBezTo>
                        <a:pt x="953" y="2979"/>
                        <a:pt x="1042" y="2945"/>
                        <a:pt x="1112" y="2874"/>
                      </a:cubicBezTo>
                      <a:cubicBezTo>
                        <a:pt x="1570" y="2024"/>
                        <a:pt x="1537" y="977"/>
                        <a:pt x="1047" y="127"/>
                      </a:cubicBezTo>
                      <a:cubicBezTo>
                        <a:pt x="1012" y="41"/>
                        <a:pt x="932" y="0"/>
                        <a:pt x="8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7"/>
                <p:cNvSpPr/>
                <p:nvPr/>
              </p:nvSpPr>
              <p:spPr>
                <a:xfrm>
                  <a:off x="2172225" y="2223100"/>
                  <a:ext cx="82575" cy="37075"/>
                </a:xfrm>
                <a:custGeom>
                  <a:rect b="b" l="l" r="r" t="t"/>
                  <a:pathLst>
                    <a:path extrusionOk="0" h="1483" w="3303">
                      <a:moveTo>
                        <a:pt x="1759" y="0"/>
                      </a:moveTo>
                      <a:cubicBezTo>
                        <a:pt x="1352" y="0"/>
                        <a:pt x="944" y="32"/>
                        <a:pt x="589" y="182"/>
                      </a:cubicBezTo>
                      <a:cubicBezTo>
                        <a:pt x="164" y="345"/>
                        <a:pt x="0" y="868"/>
                        <a:pt x="262" y="1261"/>
                      </a:cubicBezTo>
                      <a:cubicBezTo>
                        <a:pt x="399" y="1428"/>
                        <a:pt x="621" y="1482"/>
                        <a:pt x="859" y="1482"/>
                      </a:cubicBezTo>
                      <a:cubicBezTo>
                        <a:pt x="1132" y="1482"/>
                        <a:pt x="1425" y="1411"/>
                        <a:pt x="1635" y="1359"/>
                      </a:cubicBezTo>
                      <a:cubicBezTo>
                        <a:pt x="2027" y="1293"/>
                        <a:pt x="2387" y="1130"/>
                        <a:pt x="2747" y="966"/>
                      </a:cubicBezTo>
                      <a:cubicBezTo>
                        <a:pt x="2812" y="934"/>
                        <a:pt x="2910" y="901"/>
                        <a:pt x="2943" y="803"/>
                      </a:cubicBezTo>
                      <a:cubicBezTo>
                        <a:pt x="3008" y="770"/>
                        <a:pt x="3074" y="705"/>
                        <a:pt x="3139" y="672"/>
                      </a:cubicBezTo>
                      <a:cubicBezTo>
                        <a:pt x="3303" y="476"/>
                        <a:pt x="3172" y="182"/>
                        <a:pt x="2943" y="182"/>
                      </a:cubicBezTo>
                      <a:lnTo>
                        <a:pt x="2878" y="182"/>
                      </a:lnTo>
                      <a:cubicBezTo>
                        <a:pt x="2845" y="84"/>
                        <a:pt x="2747" y="18"/>
                        <a:pt x="2649" y="18"/>
                      </a:cubicBezTo>
                      <a:cubicBezTo>
                        <a:pt x="2368" y="18"/>
                        <a:pt x="2064" y="0"/>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7"/>
                <p:cNvSpPr/>
                <p:nvPr/>
              </p:nvSpPr>
              <p:spPr>
                <a:xfrm>
                  <a:off x="2263675" y="2194975"/>
                  <a:ext cx="51625" cy="71125"/>
                </a:xfrm>
                <a:custGeom>
                  <a:rect b="b" l="l" r="r" t="t"/>
                  <a:pathLst>
                    <a:path extrusionOk="0" h="2845" w="2065">
                      <a:moveTo>
                        <a:pt x="989" y="0"/>
                      </a:moveTo>
                      <a:cubicBezTo>
                        <a:pt x="1" y="0"/>
                        <a:pt x="442" y="2095"/>
                        <a:pt x="626" y="2615"/>
                      </a:cubicBezTo>
                      <a:cubicBezTo>
                        <a:pt x="680" y="2751"/>
                        <a:pt x="803" y="2819"/>
                        <a:pt x="937" y="2819"/>
                      </a:cubicBezTo>
                      <a:cubicBezTo>
                        <a:pt x="963" y="2819"/>
                        <a:pt x="991" y="2816"/>
                        <a:pt x="1018" y="2811"/>
                      </a:cubicBezTo>
                      <a:cubicBezTo>
                        <a:pt x="1053" y="2834"/>
                        <a:pt x="1092" y="2845"/>
                        <a:pt x="1130" y="2845"/>
                      </a:cubicBezTo>
                      <a:cubicBezTo>
                        <a:pt x="1200" y="2845"/>
                        <a:pt x="1270" y="2809"/>
                        <a:pt x="1312" y="2745"/>
                      </a:cubicBezTo>
                      <a:cubicBezTo>
                        <a:pt x="1770" y="2255"/>
                        <a:pt x="2064" y="293"/>
                        <a:pt x="1214" y="31"/>
                      </a:cubicBezTo>
                      <a:cubicBezTo>
                        <a:pt x="1132" y="10"/>
                        <a:pt x="1057" y="0"/>
                        <a:pt x="9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7"/>
                <p:cNvSpPr/>
                <p:nvPr/>
              </p:nvSpPr>
              <p:spPr>
                <a:xfrm>
                  <a:off x="2274400" y="2311825"/>
                  <a:ext cx="70325" cy="44325"/>
                </a:xfrm>
                <a:custGeom>
                  <a:rect b="b" l="l" r="r" t="t"/>
                  <a:pathLst>
                    <a:path extrusionOk="0" h="1773" w="2813">
                      <a:moveTo>
                        <a:pt x="2257" y="1"/>
                      </a:moveTo>
                      <a:cubicBezTo>
                        <a:pt x="1570" y="1"/>
                        <a:pt x="883" y="66"/>
                        <a:pt x="360" y="556"/>
                      </a:cubicBezTo>
                      <a:cubicBezTo>
                        <a:pt x="0" y="818"/>
                        <a:pt x="0" y="1341"/>
                        <a:pt x="360" y="1603"/>
                      </a:cubicBezTo>
                      <a:cubicBezTo>
                        <a:pt x="583" y="1714"/>
                        <a:pt x="827" y="1773"/>
                        <a:pt x="1074" y="1773"/>
                      </a:cubicBezTo>
                      <a:cubicBezTo>
                        <a:pt x="1262" y="1773"/>
                        <a:pt x="1452" y="1739"/>
                        <a:pt x="1635" y="1668"/>
                      </a:cubicBezTo>
                      <a:cubicBezTo>
                        <a:pt x="2158" y="1505"/>
                        <a:pt x="2551" y="1112"/>
                        <a:pt x="2747" y="589"/>
                      </a:cubicBezTo>
                      <a:cubicBezTo>
                        <a:pt x="2812" y="426"/>
                        <a:pt x="2682" y="262"/>
                        <a:pt x="2518" y="262"/>
                      </a:cubicBezTo>
                      <a:cubicBezTo>
                        <a:pt x="2518" y="99"/>
                        <a:pt x="2387"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7"/>
                <p:cNvSpPr/>
                <p:nvPr/>
              </p:nvSpPr>
              <p:spPr>
                <a:xfrm>
                  <a:off x="2349600" y="2278025"/>
                  <a:ext cx="31100" cy="69925"/>
                </a:xfrm>
                <a:custGeom>
                  <a:rect b="b" l="l" r="r" t="t"/>
                  <a:pathLst>
                    <a:path extrusionOk="0" h="2797" w="1244">
                      <a:moveTo>
                        <a:pt x="575" y="0"/>
                      </a:moveTo>
                      <a:cubicBezTo>
                        <a:pt x="487" y="0"/>
                        <a:pt x="402" y="44"/>
                        <a:pt x="360" y="143"/>
                      </a:cubicBezTo>
                      <a:cubicBezTo>
                        <a:pt x="33" y="797"/>
                        <a:pt x="1" y="1549"/>
                        <a:pt x="197" y="2268"/>
                      </a:cubicBezTo>
                      <a:cubicBezTo>
                        <a:pt x="164" y="2334"/>
                        <a:pt x="164" y="2432"/>
                        <a:pt x="229" y="2497"/>
                      </a:cubicBezTo>
                      <a:lnTo>
                        <a:pt x="229" y="2595"/>
                      </a:lnTo>
                      <a:cubicBezTo>
                        <a:pt x="255" y="2736"/>
                        <a:pt x="351" y="2797"/>
                        <a:pt x="454" y="2797"/>
                      </a:cubicBezTo>
                      <a:cubicBezTo>
                        <a:pt x="614" y="2797"/>
                        <a:pt x="792" y="2650"/>
                        <a:pt x="753" y="2432"/>
                      </a:cubicBezTo>
                      <a:cubicBezTo>
                        <a:pt x="1243" y="1974"/>
                        <a:pt x="1047" y="666"/>
                        <a:pt x="851" y="208"/>
                      </a:cubicBezTo>
                      <a:cubicBezTo>
                        <a:pt x="813" y="78"/>
                        <a:pt x="691"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7"/>
                <p:cNvSpPr/>
                <p:nvPr/>
              </p:nvSpPr>
              <p:spPr>
                <a:xfrm>
                  <a:off x="2443600" y="2279575"/>
                  <a:ext cx="39275" cy="75725"/>
                </a:xfrm>
                <a:custGeom>
                  <a:rect b="b" l="l" r="r" t="t"/>
                  <a:pathLst>
                    <a:path extrusionOk="0" h="3029" w="1571">
                      <a:moveTo>
                        <a:pt x="906" y="0"/>
                      </a:moveTo>
                      <a:cubicBezTo>
                        <a:pt x="841" y="0"/>
                        <a:pt x="775" y="26"/>
                        <a:pt x="720" y="81"/>
                      </a:cubicBezTo>
                      <a:cubicBezTo>
                        <a:pt x="1" y="702"/>
                        <a:pt x="328" y="2043"/>
                        <a:pt x="491" y="2827"/>
                      </a:cubicBezTo>
                      <a:cubicBezTo>
                        <a:pt x="517" y="2968"/>
                        <a:pt x="618" y="3029"/>
                        <a:pt x="725" y="3029"/>
                      </a:cubicBezTo>
                      <a:cubicBezTo>
                        <a:pt x="892" y="3029"/>
                        <a:pt x="1074" y="2883"/>
                        <a:pt x="1015" y="2664"/>
                      </a:cubicBezTo>
                      <a:cubicBezTo>
                        <a:pt x="1015" y="2664"/>
                        <a:pt x="1015" y="2664"/>
                        <a:pt x="1015" y="2631"/>
                      </a:cubicBezTo>
                      <a:cubicBezTo>
                        <a:pt x="1080" y="2598"/>
                        <a:pt x="1113" y="2566"/>
                        <a:pt x="1145" y="2533"/>
                      </a:cubicBezTo>
                      <a:cubicBezTo>
                        <a:pt x="1570" y="1781"/>
                        <a:pt x="1570" y="865"/>
                        <a:pt x="1145" y="146"/>
                      </a:cubicBezTo>
                      <a:cubicBezTo>
                        <a:pt x="1088" y="51"/>
                        <a:pt x="998"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7"/>
                <p:cNvSpPr/>
                <p:nvPr/>
              </p:nvSpPr>
              <p:spPr>
                <a:xfrm>
                  <a:off x="2500825" y="2309375"/>
                  <a:ext cx="67075" cy="44025"/>
                </a:xfrm>
                <a:custGeom>
                  <a:rect b="b" l="l" r="r" t="t"/>
                  <a:pathLst>
                    <a:path extrusionOk="0" h="1761" w="2683">
                      <a:moveTo>
                        <a:pt x="328" y="0"/>
                      </a:moveTo>
                      <a:cubicBezTo>
                        <a:pt x="1" y="0"/>
                        <a:pt x="1" y="491"/>
                        <a:pt x="262" y="556"/>
                      </a:cubicBezTo>
                      <a:cubicBezTo>
                        <a:pt x="557" y="851"/>
                        <a:pt x="851" y="1145"/>
                        <a:pt x="1178" y="1374"/>
                      </a:cubicBezTo>
                      <a:cubicBezTo>
                        <a:pt x="1367" y="1516"/>
                        <a:pt x="1694" y="1761"/>
                        <a:pt x="1984" y="1761"/>
                      </a:cubicBezTo>
                      <a:cubicBezTo>
                        <a:pt x="2094" y="1761"/>
                        <a:pt x="2200" y="1725"/>
                        <a:pt x="2290" y="1635"/>
                      </a:cubicBezTo>
                      <a:cubicBezTo>
                        <a:pt x="2682" y="1210"/>
                        <a:pt x="2126" y="720"/>
                        <a:pt x="1799" y="524"/>
                      </a:cubicBezTo>
                      <a:cubicBezTo>
                        <a:pt x="1407" y="295"/>
                        <a:pt x="982" y="131"/>
                        <a:pt x="524" y="33"/>
                      </a:cubicBezTo>
                      <a:cubicBezTo>
                        <a:pt x="491" y="0"/>
                        <a:pt x="393" y="0"/>
                        <a:pt x="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7"/>
                <p:cNvSpPr/>
                <p:nvPr/>
              </p:nvSpPr>
              <p:spPr>
                <a:xfrm>
                  <a:off x="2509000" y="2214175"/>
                  <a:ext cx="37625" cy="77275"/>
                </a:xfrm>
                <a:custGeom>
                  <a:rect b="b" l="l" r="r" t="t"/>
                  <a:pathLst>
                    <a:path extrusionOk="0" h="3091" w="1505">
                      <a:moveTo>
                        <a:pt x="951" y="0"/>
                      </a:moveTo>
                      <a:cubicBezTo>
                        <a:pt x="879" y="0"/>
                        <a:pt x="807" y="26"/>
                        <a:pt x="753" y="81"/>
                      </a:cubicBezTo>
                      <a:cubicBezTo>
                        <a:pt x="1" y="768"/>
                        <a:pt x="459" y="2174"/>
                        <a:pt x="785" y="2926"/>
                      </a:cubicBezTo>
                      <a:cubicBezTo>
                        <a:pt x="839" y="3043"/>
                        <a:pt x="923" y="3090"/>
                        <a:pt x="1008" y="3090"/>
                      </a:cubicBezTo>
                      <a:cubicBezTo>
                        <a:pt x="1185" y="3090"/>
                        <a:pt x="1364" y="2885"/>
                        <a:pt x="1276" y="2664"/>
                      </a:cubicBezTo>
                      <a:lnTo>
                        <a:pt x="1276" y="2599"/>
                      </a:lnTo>
                      <a:cubicBezTo>
                        <a:pt x="1276" y="2566"/>
                        <a:pt x="1309" y="2566"/>
                        <a:pt x="1309" y="2533"/>
                      </a:cubicBezTo>
                      <a:cubicBezTo>
                        <a:pt x="1505" y="1716"/>
                        <a:pt x="1439" y="898"/>
                        <a:pt x="1211" y="146"/>
                      </a:cubicBezTo>
                      <a:cubicBezTo>
                        <a:pt x="1153" y="51"/>
                        <a:pt x="1052"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7"/>
                <p:cNvSpPr/>
                <p:nvPr/>
              </p:nvSpPr>
              <p:spPr>
                <a:xfrm>
                  <a:off x="2564950" y="2247125"/>
                  <a:ext cx="61550" cy="37050"/>
                </a:xfrm>
                <a:custGeom>
                  <a:rect b="b" l="l" r="r" t="t"/>
                  <a:pathLst>
                    <a:path extrusionOk="0" h="1482" w="2462">
                      <a:moveTo>
                        <a:pt x="802" y="0"/>
                      </a:moveTo>
                      <a:cubicBezTo>
                        <a:pt x="665" y="0"/>
                        <a:pt x="532" y="13"/>
                        <a:pt x="411" y="38"/>
                      </a:cubicBezTo>
                      <a:cubicBezTo>
                        <a:pt x="388" y="32"/>
                        <a:pt x="366" y="30"/>
                        <a:pt x="344" y="30"/>
                      </a:cubicBezTo>
                      <a:cubicBezTo>
                        <a:pt x="123" y="30"/>
                        <a:pt x="1" y="317"/>
                        <a:pt x="150" y="496"/>
                      </a:cubicBezTo>
                      <a:cubicBezTo>
                        <a:pt x="673" y="1019"/>
                        <a:pt x="1360" y="1346"/>
                        <a:pt x="2079" y="1477"/>
                      </a:cubicBezTo>
                      <a:cubicBezTo>
                        <a:pt x="2096" y="1480"/>
                        <a:pt x="2113" y="1482"/>
                        <a:pt x="2130" y="1482"/>
                      </a:cubicBezTo>
                      <a:cubicBezTo>
                        <a:pt x="2275" y="1482"/>
                        <a:pt x="2406" y="1362"/>
                        <a:pt x="2406" y="1215"/>
                      </a:cubicBezTo>
                      <a:cubicBezTo>
                        <a:pt x="2461" y="385"/>
                        <a:pt x="1557" y="0"/>
                        <a:pt x="8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7"/>
                <p:cNvSpPr/>
                <p:nvPr/>
              </p:nvSpPr>
              <p:spPr>
                <a:xfrm>
                  <a:off x="2321000" y="1101225"/>
                  <a:ext cx="103025" cy="1557025"/>
                </a:xfrm>
                <a:custGeom>
                  <a:rect b="b" l="l" r="r" t="t"/>
                  <a:pathLst>
                    <a:path extrusionOk="0" h="62281" w="4121">
                      <a:moveTo>
                        <a:pt x="2437" y="1"/>
                      </a:moveTo>
                      <a:cubicBezTo>
                        <a:pt x="2366" y="1"/>
                        <a:pt x="2297" y="38"/>
                        <a:pt x="2256" y="130"/>
                      </a:cubicBezTo>
                      <a:cubicBezTo>
                        <a:pt x="687" y="3596"/>
                        <a:pt x="196" y="7421"/>
                        <a:pt x="98" y="11181"/>
                      </a:cubicBezTo>
                      <a:cubicBezTo>
                        <a:pt x="0" y="15203"/>
                        <a:pt x="196" y="19258"/>
                        <a:pt x="720" y="23280"/>
                      </a:cubicBezTo>
                      <a:cubicBezTo>
                        <a:pt x="1275" y="27465"/>
                        <a:pt x="2027" y="31618"/>
                        <a:pt x="2681" y="35770"/>
                      </a:cubicBezTo>
                      <a:cubicBezTo>
                        <a:pt x="3008" y="37928"/>
                        <a:pt x="3335" y="40119"/>
                        <a:pt x="3499" y="42310"/>
                      </a:cubicBezTo>
                      <a:cubicBezTo>
                        <a:pt x="3630" y="44435"/>
                        <a:pt x="3630" y="46593"/>
                        <a:pt x="3532" y="48719"/>
                      </a:cubicBezTo>
                      <a:cubicBezTo>
                        <a:pt x="3499" y="49929"/>
                        <a:pt x="3401" y="51138"/>
                        <a:pt x="3270" y="52316"/>
                      </a:cubicBezTo>
                      <a:cubicBezTo>
                        <a:pt x="3106" y="53395"/>
                        <a:pt x="2845" y="54441"/>
                        <a:pt x="2649" y="55487"/>
                      </a:cubicBezTo>
                      <a:cubicBezTo>
                        <a:pt x="2158" y="57645"/>
                        <a:pt x="1668" y="59836"/>
                        <a:pt x="1668" y="62060"/>
                      </a:cubicBezTo>
                      <a:cubicBezTo>
                        <a:pt x="1684" y="62207"/>
                        <a:pt x="1799" y="62280"/>
                        <a:pt x="1917" y="62280"/>
                      </a:cubicBezTo>
                      <a:cubicBezTo>
                        <a:pt x="2036" y="62280"/>
                        <a:pt x="2158" y="62207"/>
                        <a:pt x="2191" y="62060"/>
                      </a:cubicBezTo>
                      <a:lnTo>
                        <a:pt x="2158" y="62060"/>
                      </a:lnTo>
                      <a:cubicBezTo>
                        <a:pt x="2191" y="58136"/>
                        <a:pt x="3695" y="54408"/>
                        <a:pt x="3924" y="50517"/>
                      </a:cubicBezTo>
                      <a:cubicBezTo>
                        <a:pt x="4055" y="48392"/>
                        <a:pt x="4120" y="46299"/>
                        <a:pt x="4087" y="44174"/>
                      </a:cubicBezTo>
                      <a:cubicBezTo>
                        <a:pt x="3989" y="42114"/>
                        <a:pt x="3826" y="40054"/>
                        <a:pt x="3532" y="38027"/>
                      </a:cubicBezTo>
                      <a:cubicBezTo>
                        <a:pt x="2943" y="33809"/>
                        <a:pt x="2158" y="29656"/>
                        <a:pt x="1537" y="25471"/>
                      </a:cubicBezTo>
                      <a:cubicBezTo>
                        <a:pt x="916" y="21383"/>
                        <a:pt x="621" y="17263"/>
                        <a:pt x="589" y="13143"/>
                      </a:cubicBezTo>
                      <a:cubicBezTo>
                        <a:pt x="589" y="8827"/>
                        <a:pt x="916" y="4380"/>
                        <a:pt x="2681" y="391"/>
                      </a:cubicBezTo>
                      <a:cubicBezTo>
                        <a:pt x="2772" y="188"/>
                        <a:pt x="2597" y="1"/>
                        <a:pt x="2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7"/>
                <p:cNvSpPr/>
                <p:nvPr/>
              </p:nvSpPr>
              <p:spPr>
                <a:xfrm>
                  <a:off x="2181400" y="1282700"/>
                  <a:ext cx="300950" cy="228650"/>
                </a:xfrm>
                <a:custGeom>
                  <a:rect b="b" l="l" r="r" t="t"/>
                  <a:pathLst>
                    <a:path extrusionOk="0" h="9146" w="12038">
                      <a:moveTo>
                        <a:pt x="335" y="1"/>
                      </a:moveTo>
                      <a:cubicBezTo>
                        <a:pt x="175" y="1"/>
                        <a:pt x="1" y="188"/>
                        <a:pt x="91" y="391"/>
                      </a:cubicBezTo>
                      <a:cubicBezTo>
                        <a:pt x="1530" y="3530"/>
                        <a:pt x="3917" y="6048"/>
                        <a:pt x="5617" y="9023"/>
                      </a:cubicBezTo>
                      <a:cubicBezTo>
                        <a:pt x="5666" y="9105"/>
                        <a:pt x="5748" y="9146"/>
                        <a:pt x="5833" y="9146"/>
                      </a:cubicBezTo>
                      <a:cubicBezTo>
                        <a:pt x="5919" y="9146"/>
                        <a:pt x="6009" y="9105"/>
                        <a:pt x="6075" y="9023"/>
                      </a:cubicBezTo>
                      <a:cubicBezTo>
                        <a:pt x="7611" y="6015"/>
                        <a:pt x="9148" y="2909"/>
                        <a:pt x="11830" y="718"/>
                      </a:cubicBezTo>
                      <a:cubicBezTo>
                        <a:pt x="12038" y="562"/>
                        <a:pt x="11852" y="302"/>
                        <a:pt x="11635" y="302"/>
                      </a:cubicBezTo>
                      <a:cubicBezTo>
                        <a:pt x="11580" y="302"/>
                        <a:pt x="11523" y="319"/>
                        <a:pt x="11470" y="358"/>
                      </a:cubicBezTo>
                      <a:cubicBezTo>
                        <a:pt x="8878" y="2482"/>
                        <a:pt x="7330" y="5440"/>
                        <a:pt x="5829" y="8378"/>
                      </a:cubicBezTo>
                      <a:lnTo>
                        <a:pt x="5829" y="8378"/>
                      </a:lnTo>
                      <a:cubicBezTo>
                        <a:pt x="4125" y="5551"/>
                        <a:pt x="1919" y="3123"/>
                        <a:pt x="516" y="130"/>
                      </a:cubicBezTo>
                      <a:cubicBezTo>
                        <a:pt x="475" y="38"/>
                        <a:pt x="407" y="1"/>
                        <a:pt x="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7"/>
                <p:cNvSpPr/>
                <p:nvPr/>
              </p:nvSpPr>
              <p:spPr>
                <a:xfrm>
                  <a:off x="2106500" y="1491975"/>
                  <a:ext cx="416550" cy="298950"/>
                </a:xfrm>
                <a:custGeom>
                  <a:rect b="b" l="l" r="r" t="t"/>
                  <a:pathLst>
                    <a:path extrusionOk="0" h="11958" w="16662">
                      <a:moveTo>
                        <a:pt x="16309" y="0"/>
                      </a:moveTo>
                      <a:cubicBezTo>
                        <a:pt x="16230" y="0"/>
                        <a:pt x="16151" y="38"/>
                        <a:pt x="16101" y="129"/>
                      </a:cubicBezTo>
                      <a:cubicBezTo>
                        <a:pt x="13854" y="3706"/>
                        <a:pt x="11668" y="7313"/>
                        <a:pt x="9899" y="11188"/>
                      </a:cubicBezTo>
                      <a:lnTo>
                        <a:pt x="9899" y="11188"/>
                      </a:lnTo>
                      <a:cubicBezTo>
                        <a:pt x="8634" y="9329"/>
                        <a:pt x="6874" y="7965"/>
                        <a:pt x="5343" y="6342"/>
                      </a:cubicBezTo>
                      <a:cubicBezTo>
                        <a:pt x="3643" y="4511"/>
                        <a:pt x="2564" y="2222"/>
                        <a:pt x="569" y="620"/>
                      </a:cubicBezTo>
                      <a:cubicBezTo>
                        <a:pt x="516" y="580"/>
                        <a:pt x="459" y="563"/>
                        <a:pt x="404" y="563"/>
                      </a:cubicBezTo>
                      <a:cubicBezTo>
                        <a:pt x="187" y="563"/>
                        <a:pt x="1" y="823"/>
                        <a:pt x="209" y="979"/>
                      </a:cubicBezTo>
                      <a:lnTo>
                        <a:pt x="209" y="1012"/>
                      </a:lnTo>
                      <a:cubicBezTo>
                        <a:pt x="2171" y="2549"/>
                        <a:pt x="3218" y="4772"/>
                        <a:pt x="4885" y="6603"/>
                      </a:cubicBezTo>
                      <a:cubicBezTo>
                        <a:pt x="6553" y="8402"/>
                        <a:pt x="8449" y="9808"/>
                        <a:pt x="9725" y="11835"/>
                      </a:cubicBezTo>
                      <a:cubicBezTo>
                        <a:pt x="9774" y="11917"/>
                        <a:pt x="9855" y="11958"/>
                        <a:pt x="9937" y="11958"/>
                      </a:cubicBezTo>
                      <a:cubicBezTo>
                        <a:pt x="10019" y="11958"/>
                        <a:pt x="10101" y="11917"/>
                        <a:pt x="10150" y="11835"/>
                      </a:cubicBezTo>
                      <a:cubicBezTo>
                        <a:pt x="11948" y="7813"/>
                        <a:pt x="14204" y="4086"/>
                        <a:pt x="16526" y="391"/>
                      </a:cubicBezTo>
                      <a:cubicBezTo>
                        <a:pt x="16661" y="188"/>
                        <a:pt x="16485" y="0"/>
                        <a:pt x="16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7"/>
                <p:cNvSpPr/>
                <p:nvPr/>
              </p:nvSpPr>
              <p:spPr>
                <a:xfrm>
                  <a:off x="2127875" y="1784750"/>
                  <a:ext cx="435275" cy="294975"/>
                </a:xfrm>
                <a:custGeom>
                  <a:rect b="b" l="l" r="r" t="t"/>
                  <a:pathLst>
                    <a:path extrusionOk="0" h="11799" w="17411">
                      <a:moveTo>
                        <a:pt x="17103" y="0"/>
                      </a:moveTo>
                      <a:cubicBezTo>
                        <a:pt x="17003" y="0"/>
                        <a:pt x="16907" y="58"/>
                        <a:pt x="16881" y="190"/>
                      </a:cubicBezTo>
                      <a:cubicBezTo>
                        <a:pt x="16325" y="2249"/>
                        <a:pt x="15442" y="4244"/>
                        <a:pt x="14330" y="6075"/>
                      </a:cubicBezTo>
                      <a:cubicBezTo>
                        <a:pt x="13332" y="7821"/>
                        <a:pt x="12216" y="9508"/>
                        <a:pt x="11093" y="11192"/>
                      </a:cubicBezTo>
                      <a:lnTo>
                        <a:pt x="11093" y="11192"/>
                      </a:lnTo>
                      <a:cubicBezTo>
                        <a:pt x="9078" y="9659"/>
                        <a:pt x="7244" y="7945"/>
                        <a:pt x="5502" y="6108"/>
                      </a:cubicBezTo>
                      <a:cubicBezTo>
                        <a:pt x="3736" y="4244"/>
                        <a:pt x="2068" y="2249"/>
                        <a:pt x="564" y="124"/>
                      </a:cubicBezTo>
                      <a:cubicBezTo>
                        <a:pt x="507" y="47"/>
                        <a:pt x="430" y="16"/>
                        <a:pt x="354" y="16"/>
                      </a:cubicBezTo>
                      <a:cubicBezTo>
                        <a:pt x="172" y="16"/>
                        <a:pt x="0" y="201"/>
                        <a:pt x="139" y="386"/>
                      </a:cubicBezTo>
                      <a:cubicBezTo>
                        <a:pt x="1676" y="2544"/>
                        <a:pt x="3344" y="4571"/>
                        <a:pt x="5175" y="6468"/>
                      </a:cubicBezTo>
                      <a:cubicBezTo>
                        <a:pt x="6973" y="8397"/>
                        <a:pt x="8935" y="10162"/>
                        <a:pt x="11028" y="11765"/>
                      </a:cubicBezTo>
                      <a:cubicBezTo>
                        <a:pt x="11074" y="11788"/>
                        <a:pt x="11124" y="11799"/>
                        <a:pt x="11173" y="11799"/>
                      </a:cubicBezTo>
                      <a:cubicBezTo>
                        <a:pt x="11262" y="11799"/>
                        <a:pt x="11345" y="11763"/>
                        <a:pt x="11387" y="11699"/>
                      </a:cubicBezTo>
                      <a:cubicBezTo>
                        <a:pt x="12597" y="9868"/>
                        <a:pt x="13807" y="8070"/>
                        <a:pt x="14886" y="6173"/>
                      </a:cubicBezTo>
                      <a:cubicBezTo>
                        <a:pt x="15965" y="4342"/>
                        <a:pt x="16815" y="2380"/>
                        <a:pt x="17371" y="320"/>
                      </a:cubicBezTo>
                      <a:cubicBezTo>
                        <a:pt x="17410" y="125"/>
                        <a:pt x="17251" y="0"/>
                        <a:pt x="17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7"/>
                <p:cNvSpPr/>
                <p:nvPr/>
              </p:nvSpPr>
              <p:spPr>
                <a:xfrm>
                  <a:off x="2083700" y="2074125"/>
                  <a:ext cx="546750" cy="337850"/>
                </a:xfrm>
                <a:custGeom>
                  <a:rect b="b" l="l" r="r" t="t"/>
                  <a:pathLst>
                    <a:path extrusionOk="0" h="13514" w="21870">
                      <a:moveTo>
                        <a:pt x="351" y="1"/>
                      </a:moveTo>
                      <a:cubicBezTo>
                        <a:pt x="163" y="1"/>
                        <a:pt x="0" y="254"/>
                        <a:pt x="173" y="451"/>
                      </a:cubicBezTo>
                      <a:cubicBezTo>
                        <a:pt x="4228" y="4964"/>
                        <a:pt x="9231" y="8495"/>
                        <a:pt x="12860" y="13367"/>
                      </a:cubicBezTo>
                      <a:cubicBezTo>
                        <a:pt x="12898" y="13462"/>
                        <a:pt x="12992" y="13513"/>
                        <a:pt x="13083" y="13513"/>
                      </a:cubicBezTo>
                      <a:cubicBezTo>
                        <a:pt x="13148" y="13513"/>
                        <a:pt x="13211" y="13487"/>
                        <a:pt x="13252" y="13432"/>
                      </a:cubicBezTo>
                      <a:cubicBezTo>
                        <a:pt x="15836" y="10424"/>
                        <a:pt x="19204" y="8233"/>
                        <a:pt x="21721" y="5192"/>
                      </a:cubicBezTo>
                      <a:cubicBezTo>
                        <a:pt x="21869" y="4995"/>
                        <a:pt x="21701" y="4742"/>
                        <a:pt x="21525" y="4742"/>
                      </a:cubicBezTo>
                      <a:cubicBezTo>
                        <a:pt x="21468" y="4742"/>
                        <a:pt x="21410" y="4769"/>
                        <a:pt x="21362" y="4833"/>
                      </a:cubicBezTo>
                      <a:cubicBezTo>
                        <a:pt x="18913" y="7790"/>
                        <a:pt x="15660" y="9943"/>
                        <a:pt x="13107" y="12827"/>
                      </a:cubicBezTo>
                      <a:lnTo>
                        <a:pt x="13107" y="12827"/>
                      </a:lnTo>
                      <a:cubicBezTo>
                        <a:pt x="9464" y="8063"/>
                        <a:pt x="4542" y="4518"/>
                        <a:pt x="533" y="92"/>
                      </a:cubicBezTo>
                      <a:cubicBezTo>
                        <a:pt x="477" y="27"/>
                        <a:pt x="413" y="1"/>
                        <a:pt x="3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7"/>
                <p:cNvSpPr/>
                <p:nvPr/>
              </p:nvSpPr>
              <p:spPr>
                <a:xfrm>
                  <a:off x="2349600" y="1081575"/>
                  <a:ext cx="67050" cy="52325"/>
                </a:xfrm>
                <a:custGeom>
                  <a:rect b="b" l="l" r="r" t="t"/>
                  <a:pathLst>
                    <a:path extrusionOk="0" h="2093" w="2682">
                      <a:moveTo>
                        <a:pt x="1341" y="0"/>
                      </a:moveTo>
                      <a:cubicBezTo>
                        <a:pt x="1" y="0"/>
                        <a:pt x="1" y="2093"/>
                        <a:pt x="1341" y="2093"/>
                      </a:cubicBezTo>
                      <a:cubicBezTo>
                        <a:pt x="2682" y="2093"/>
                        <a:pt x="2682" y="0"/>
                        <a:pt x="13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7"/>
                <p:cNvSpPr/>
                <p:nvPr/>
              </p:nvSpPr>
              <p:spPr>
                <a:xfrm>
                  <a:off x="2165675" y="1266300"/>
                  <a:ext cx="67050" cy="52350"/>
                </a:xfrm>
                <a:custGeom>
                  <a:rect b="b" l="l" r="r" t="t"/>
                  <a:pathLst>
                    <a:path extrusionOk="0" h="2094" w="2682">
                      <a:moveTo>
                        <a:pt x="1341" y="1"/>
                      </a:moveTo>
                      <a:cubicBezTo>
                        <a:pt x="0" y="1"/>
                        <a:pt x="0" y="2093"/>
                        <a:pt x="1341" y="2093"/>
                      </a:cubicBezTo>
                      <a:cubicBezTo>
                        <a:pt x="2682" y="2093"/>
                        <a:pt x="2682"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7"/>
                <p:cNvSpPr/>
                <p:nvPr/>
              </p:nvSpPr>
              <p:spPr>
                <a:xfrm>
                  <a:off x="2449325" y="1263025"/>
                  <a:ext cx="67875" cy="52350"/>
                </a:xfrm>
                <a:custGeom>
                  <a:rect b="b" l="l" r="r" t="t"/>
                  <a:pathLst>
                    <a:path extrusionOk="0" h="2094" w="2715">
                      <a:moveTo>
                        <a:pt x="1341" y="1"/>
                      </a:moveTo>
                      <a:cubicBezTo>
                        <a:pt x="1" y="1"/>
                        <a:pt x="1" y="2094"/>
                        <a:pt x="1341" y="2094"/>
                      </a:cubicBezTo>
                      <a:cubicBezTo>
                        <a:pt x="2682" y="2094"/>
                        <a:pt x="2715"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7"/>
                <p:cNvSpPr/>
                <p:nvPr/>
              </p:nvSpPr>
              <p:spPr>
                <a:xfrm>
                  <a:off x="2066750" y="1487375"/>
                  <a:ext cx="67075" cy="58525"/>
                </a:xfrm>
                <a:custGeom>
                  <a:rect b="b" l="l" r="r" t="t"/>
                  <a:pathLst>
                    <a:path extrusionOk="0" h="2341" w="2683">
                      <a:moveTo>
                        <a:pt x="1400" y="1"/>
                      </a:moveTo>
                      <a:cubicBezTo>
                        <a:pt x="994" y="1"/>
                        <a:pt x="593" y="208"/>
                        <a:pt x="393" y="607"/>
                      </a:cubicBezTo>
                      <a:cubicBezTo>
                        <a:pt x="1" y="1360"/>
                        <a:pt x="459" y="2242"/>
                        <a:pt x="1276" y="2340"/>
                      </a:cubicBezTo>
                      <a:cubicBezTo>
                        <a:pt x="1669" y="2308"/>
                        <a:pt x="2028" y="2177"/>
                        <a:pt x="2290" y="1883"/>
                      </a:cubicBezTo>
                      <a:cubicBezTo>
                        <a:pt x="2682" y="1458"/>
                        <a:pt x="2682" y="804"/>
                        <a:pt x="2290" y="411"/>
                      </a:cubicBezTo>
                      <a:cubicBezTo>
                        <a:pt x="2057" y="135"/>
                        <a:pt x="1727" y="1"/>
                        <a:pt x="14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7"/>
                <p:cNvSpPr/>
                <p:nvPr/>
              </p:nvSpPr>
              <p:spPr>
                <a:xfrm>
                  <a:off x="2491025" y="1461675"/>
                  <a:ext cx="67050" cy="52350"/>
                </a:xfrm>
                <a:custGeom>
                  <a:rect b="b" l="l" r="r" t="t"/>
                  <a:pathLst>
                    <a:path extrusionOk="0" h="2094" w="2682">
                      <a:moveTo>
                        <a:pt x="1341" y="1"/>
                      </a:moveTo>
                      <a:cubicBezTo>
                        <a:pt x="0" y="1"/>
                        <a:pt x="0" y="2093"/>
                        <a:pt x="1341" y="2093"/>
                      </a:cubicBezTo>
                      <a:cubicBezTo>
                        <a:pt x="2682" y="2093"/>
                        <a:pt x="2682"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7"/>
                <p:cNvSpPr/>
                <p:nvPr/>
              </p:nvSpPr>
              <p:spPr>
                <a:xfrm>
                  <a:off x="2106825" y="1764950"/>
                  <a:ext cx="67050" cy="52350"/>
                </a:xfrm>
                <a:custGeom>
                  <a:rect b="b" l="l" r="r" t="t"/>
                  <a:pathLst>
                    <a:path extrusionOk="0" h="2094" w="2682">
                      <a:moveTo>
                        <a:pt x="1341" y="1"/>
                      </a:moveTo>
                      <a:cubicBezTo>
                        <a:pt x="0" y="1"/>
                        <a:pt x="0" y="2093"/>
                        <a:pt x="1341" y="2093"/>
                      </a:cubicBezTo>
                      <a:cubicBezTo>
                        <a:pt x="2681" y="2093"/>
                        <a:pt x="2681"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7"/>
                <p:cNvSpPr/>
                <p:nvPr/>
              </p:nvSpPr>
              <p:spPr>
                <a:xfrm>
                  <a:off x="2518825" y="1764950"/>
                  <a:ext cx="67050" cy="52350"/>
                </a:xfrm>
                <a:custGeom>
                  <a:rect b="b" l="l" r="r" t="t"/>
                  <a:pathLst>
                    <a:path extrusionOk="0" h="2094" w="2682">
                      <a:moveTo>
                        <a:pt x="1341" y="1"/>
                      </a:moveTo>
                      <a:cubicBezTo>
                        <a:pt x="0" y="1"/>
                        <a:pt x="0" y="2093"/>
                        <a:pt x="1341" y="2093"/>
                      </a:cubicBezTo>
                      <a:cubicBezTo>
                        <a:pt x="2681" y="2093"/>
                        <a:pt x="2681"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7"/>
                <p:cNvSpPr/>
                <p:nvPr/>
              </p:nvSpPr>
              <p:spPr>
                <a:xfrm>
                  <a:off x="2058600" y="2047800"/>
                  <a:ext cx="67050" cy="52325"/>
                </a:xfrm>
                <a:custGeom>
                  <a:rect b="b" l="l" r="r" t="t"/>
                  <a:pathLst>
                    <a:path extrusionOk="0" h="2093" w="2682">
                      <a:moveTo>
                        <a:pt x="1341" y="0"/>
                      </a:moveTo>
                      <a:cubicBezTo>
                        <a:pt x="0" y="0"/>
                        <a:pt x="0" y="2093"/>
                        <a:pt x="1341" y="2093"/>
                      </a:cubicBezTo>
                      <a:cubicBezTo>
                        <a:pt x="2681" y="2093"/>
                        <a:pt x="2681" y="0"/>
                        <a:pt x="13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7"/>
                <p:cNvSpPr/>
                <p:nvPr/>
              </p:nvSpPr>
              <p:spPr>
                <a:xfrm>
                  <a:off x="2588300" y="2173675"/>
                  <a:ext cx="67050" cy="52350"/>
                </a:xfrm>
                <a:custGeom>
                  <a:rect b="b" l="l" r="r" t="t"/>
                  <a:pathLst>
                    <a:path extrusionOk="0" h="2094" w="2682">
                      <a:moveTo>
                        <a:pt x="1341" y="1"/>
                      </a:moveTo>
                      <a:cubicBezTo>
                        <a:pt x="0" y="1"/>
                        <a:pt x="0" y="2093"/>
                        <a:pt x="1341" y="2093"/>
                      </a:cubicBezTo>
                      <a:cubicBezTo>
                        <a:pt x="2682" y="2093"/>
                        <a:pt x="2682" y="1"/>
                        <a:pt x="1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 name="Google Shape;969;p37"/>
              <p:cNvSpPr/>
              <p:nvPr/>
            </p:nvSpPr>
            <p:spPr>
              <a:xfrm rot="368941">
                <a:off x="4560306" y="3592559"/>
                <a:ext cx="2000996" cy="1108278"/>
              </a:xfrm>
              <a:custGeom>
                <a:rect b="b" l="l" r="r" t="t"/>
                <a:pathLst>
                  <a:path extrusionOk="0" h="23707" w="42803">
                    <a:moveTo>
                      <a:pt x="20993" y="0"/>
                    </a:moveTo>
                    <a:cubicBezTo>
                      <a:pt x="16088" y="262"/>
                      <a:pt x="18802" y="10627"/>
                      <a:pt x="18246" y="13341"/>
                    </a:cubicBezTo>
                    <a:cubicBezTo>
                      <a:pt x="16258" y="12423"/>
                      <a:pt x="9510" y="9330"/>
                      <a:pt x="4929" y="9330"/>
                    </a:cubicBezTo>
                    <a:cubicBezTo>
                      <a:pt x="2655" y="9330"/>
                      <a:pt x="915" y="10092"/>
                      <a:pt x="557" y="12262"/>
                    </a:cubicBezTo>
                    <a:cubicBezTo>
                      <a:pt x="1" y="16611"/>
                      <a:pt x="10072" y="22889"/>
                      <a:pt x="13636" y="23706"/>
                    </a:cubicBezTo>
                    <a:lnTo>
                      <a:pt x="35969" y="21254"/>
                    </a:lnTo>
                    <a:cubicBezTo>
                      <a:pt x="38421" y="17690"/>
                      <a:pt x="42803" y="7619"/>
                      <a:pt x="40056" y="3270"/>
                    </a:cubicBezTo>
                    <a:cubicBezTo>
                      <a:pt x="39023" y="1646"/>
                      <a:pt x="37834" y="993"/>
                      <a:pt x="36604" y="993"/>
                    </a:cubicBezTo>
                    <a:cubicBezTo>
                      <a:pt x="32660" y="993"/>
                      <a:pt x="28293" y="7711"/>
                      <a:pt x="27271" y="10627"/>
                    </a:cubicBezTo>
                    <a:cubicBezTo>
                      <a:pt x="25342" y="8698"/>
                      <a:pt x="24263" y="0"/>
                      <a:pt x="209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7"/>
              <p:cNvSpPr/>
              <p:nvPr/>
            </p:nvSpPr>
            <p:spPr>
              <a:xfrm rot="369003">
                <a:off x="5077981" y="3927983"/>
                <a:ext cx="1367400" cy="757293"/>
              </a:xfrm>
              <a:custGeom>
                <a:rect b="b" l="l" r="r" t="t"/>
                <a:pathLst>
                  <a:path extrusionOk="0" h="23707" w="42803">
                    <a:moveTo>
                      <a:pt x="20993" y="0"/>
                    </a:moveTo>
                    <a:cubicBezTo>
                      <a:pt x="16088" y="262"/>
                      <a:pt x="18802" y="10627"/>
                      <a:pt x="18246" y="13341"/>
                    </a:cubicBezTo>
                    <a:cubicBezTo>
                      <a:pt x="16258" y="12423"/>
                      <a:pt x="9510" y="9330"/>
                      <a:pt x="4929" y="9330"/>
                    </a:cubicBezTo>
                    <a:cubicBezTo>
                      <a:pt x="2655" y="9330"/>
                      <a:pt x="915" y="10092"/>
                      <a:pt x="557" y="12262"/>
                    </a:cubicBezTo>
                    <a:cubicBezTo>
                      <a:pt x="1" y="16611"/>
                      <a:pt x="10072" y="22889"/>
                      <a:pt x="13636" y="23706"/>
                    </a:cubicBezTo>
                    <a:lnTo>
                      <a:pt x="35969" y="21254"/>
                    </a:lnTo>
                    <a:cubicBezTo>
                      <a:pt x="38421" y="17690"/>
                      <a:pt x="42803" y="7619"/>
                      <a:pt x="40056" y="3270"/>
                    </a:cubicBezTo>
                    <a:cubicBezTo>
                      <a:pt x="39023" y="1646"/>
                      <a:pt x="37834" y="993"/>
                      <a:pt x="36604" y="993"/>
                    </a:cubicBezTo>
                    <a:cubicBezTo>
                      <a:pt x="32660" y="993"/>
                      <a:pt x="28293" y="7711"/>
                      <a:pt x="27271" y="10627"/>
                    </a:cubicBezTo>
                    <a:cubicBezTo>
                      <a:pt x="25342" y="8698"/>
                      <a:pt x="24263" y="0"/>
                      <a:pt x="20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37"/>
            <p:cNvGrpSpPr/>
            <p:nvPr/>
          </p:nvGrpSpPr>
          <p:grpSpPr>
            <a:xfrm>
              <a:off x="5269300" y="1548900"/>
              <a:ext cx="113650" cy="99750"/>
              <a:chOff x="5118200" y="1179575"/>
              <a:chExt cx="113650" cy="99750"/>
            </a:xfrm>
          </p:grpSpPr>
          <p:sp>
            <p:nvSpPr>
              <p:cNvPr id="972" name="Google Shape;972;p37"/>
              <p:cNvSpPr/>
              <p:nvPr/>
            </p:nvSpPr>
            <p:spPr>
              <a:xfrm>
                <a:off x="5118200" y="11942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7"/>
              <p:cNvSpPr/>
              <p:nvPr/>
            </p:nvSpPr>
            <p:spPr>
              <a:xfrm>
                <a:off x="5186850" y="11795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7"/>
              <p:cNvSpPr/>
              <p:nvPr/>
            </p:nvSpPr>
            <p:spPr>
              <a:xfrm>
                <a:off x="5162350" y="12433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 name="Google Shape;975;p37"/>
            <p:cNvGrpSpPr/>
            <p:nvPr/>
          </p:nvGrpSpPr>
          <p:grpSpPr>
            <a:xfrm>
              <a:off x="6069447" y="1463645"/>
              <a:ext cx="362897" cy="342428"/>
              <a:chOff x="5429807" y="1996886"/>
              <a:chExt cx="235525" cy="216275"/>
            </a:xfrm>
          </p:grpSpPr>
          <p:sp>
            <p:nvSpPr>
              <p:cNvPr id="976" name="Google Shape;976;p37"/>
              <p:cNvSpPr/>
              <p:nvPr/>
            </p:nvSpPr>
            <p:spPr>
              <a:xfrm>
                <a:off x="5497732" y="1996886"/>
                <a:ext cx="167600" cy="172950"/>
              </a:xfrm>
              <a:custGeom>
                <a:rect b="b" l="l" r="r" t="t"/>
                <a:pathLst>
                  <a:path extrusionOk="0" h="6918" w="6704">
                    <a:moveTo>
                      <a:pt x="3037" y="0"/>
                    </a:moveTo>
                    <a:cubicBezTo>
                      <a:pt x="843" y="0"/>
                      <a:pt x="29" y="5117"/>
                      <a:pt x="1" y="6675"/>
                    </a:cubicBezTo>
                    <a:cubicBezTo>
                      <a:pt x="1" y="6741"/>
                      <a:pt x="33" y="6806"/>
                      <a:pt x="99" y="6871"/>
                    </a:cubicBezTo>
                    <a:cubicBezTo>
                      <a:pt x="122" y="6895"/>
                      <a:pt x="178" y="6918"/>
                      <a:pt x="232" y="6918"/>
                    </a:cubicBezTo>
                    <a:cubicBezTo>
                      <a:pt x="254" y="6918"/>
                      <a:pt x="276" y="6914"/>
                      <a:pt x="295" y="6904"/>
                    </a:cubicBezTo>
                    <a:cubicBezTo>
                      <a:pt x="2028" y="6512"/>
                      <a:pt x="6704" y="2130"/>
                      <a:pt x="4153" y="397"/>
                    </a:cubicBezTo>
                    <a:cubicBezTo>
                      <a:pt x="3747" y="122"/>
                      <a:pt x="3376" y="0"/>
                      <a:pt x="30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7"/>
              <p:cNvSpPr/>
              <p:nvPr/>
            </p:nvSpPr>
            <p:spPr>
              <a:xfrm>
                <a:off x="5429807" y="2031686"/>
                <a:ext cx="153425" cy="181475"/>
              </a:xfrm>
              <a:custGeom>
                <a:rect b="b" l="l" r="r" t="t"/>
                <a:pathLst>
                  <a:path extrusionOk="0" h="7259" w="6137">
                    <a:moveTo>
                      <a:pt x="5875" y="0"/>
                    </a:moveTo>
                    <a:cubicBezTo>
                      <a:pt x="5766" y="0"/>
                      <a:pt x="5657" y="68"/>
                      <a:pt x="5628" y="215"/>
                    </a:cubicBezTo>
                    <a:cubicBezTo>
                      <a:pt x="5203" y="2896"/>
                      <a:pt x="2849" y="5774"/>
                      <a:pt x="298" y="6755"/>
                    </a:cubicBezTo>
                    <a:cubicBezTo>
                      <a:pt x="1" y="6844"/>
                      <a:pt x="109" y="7258"/>
                      <a:pt x="377" y="7258"/>
                    </a:cubicBezTo>
                    <a:cubicBezTo>
                      <a:pt x="404" y="7258"/>
                      <a:pt x="432" y="7254"/>
                      <a:pt x="462" y="7245"/>
                    </a:cubicBezTo>
                    <a:cubicBezTo>
                      <a:pt x="3208" y="6199"/>
                      <a:pt x="5661" y="3158"/>
                      <a:pt x="6118" y="280"/>
                    </a:cubicBezTo>
                    <a:cubicBezTo>
                      <a:pt x="6136" y="101"/>
                      <a:pt x="6006" y="0"/>
                      <a:pt x="5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37"/>
            <p:cNvGrpSpPr/>
            <p:nvPr/>
          </p:nvGrpSpPr>
          <p:grpSpPr>
            <a:xfrm>
              <a:off x="4449650" y="1766450"/>
              <a:ext cx="113650" cy="99750"/>
              <a:chOff x="4813400" y="798575"/>
              <a:chExt cx="113650" cy="99750"/>
            </a:xfrm>
          </p:grpSpPr>
          <p:sp>
            <p:nvSpPr>
              <p:cNvPr id="979" name="Google Shape;979;p37"/>
              <p:cNvSpPr/>
              <p:nvPr/>
            </p:nvSpPr>
            <p:spPr>
              <a:xfrm>
                <a:off x="4813400" y="8132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7"/>
              <p:cNvSpPr/>
              <p:nvPr/>
            </p:nvSpPr>
            <p:spPr>
              <a:xfrm>
                <a:off x="4882050" y="7985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7"/>
              <p:cNvSpPr/>
              <p:nvPr/>
            </p:nvSpPr>
            <p:spPr>
              <a:xfrm>
                <a:off x="4857550" y="8623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 name="Google Shape;982;p37"/>
            <p:cNvGrpSpPr/>
            <p:nvPr/>
          </p:nvGrpSpPr>
          <p:grpSpPr>
            <a:xfrm>
              <a:off x="7118150" y="2697725"/>
              <a:ext cx="113650" cy="99750"/>
              <a:chOff x="5042000" y="1255775"/>
              <a:chExt cx="113650" cy="99750"/>
            </a:xfrm>
          </p:grpSpPr>
          <p:sp>
            <p:nvSpPr>
              <p:cNvPr id="983" name="Google Shape;983;p37"/>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7"/>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7"/>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37"/>
            <p:cNvGrpSpPr/>
            <p:nvPr/>
          </p:nvGrpSpPr>
          <p:grpSpPr>
            <a:xfrm rot="-5400000">
              <a:off x="4792797" y="1337595"/>
              <a:ext cx="362897" cy="342428"/>
              <a:chOff x="6221084" y="2622541"/>
              <a:chExt cx="235525" cy="216275"/>
            </a:xfrm>
          </p:grpSpPr>
          <p:sp>
            <p:nvSpPr>
              <p:cNvPr id="987" name="Google Shape;987;p37"/>
              <p:cNvSpPr/>
              <p:nvPr/>
            </p:nvSpPr>
            <p:spPr>
              <a:xfrm>
                <a:off x="6289009" y="2622541"/>
                <a:ext cx="167600" cy="172950"/>
              </a:xfrm>
              <a:custGeom>
                <a:rect b="b" l="l" r="r" t="t"/>
                <a:pathLst>
                  <a:path extrusionOk="0" h="6918" w="6704">
                    <a:moveTo>
                      <a:pt x="3037" y="0"/>
                    </a:moveTo>
                    <a:cubicBezTo>
                      <a:pt x="843" y="0"/>
                      <a:pt x="29" y="5117"/>
                      <a:pt x="1" y="6675"/>
                    </a:cubicBezTo>
                    <a:cubicBezTo>
                      <a:pt x="1" y="6741"/>
                      <a:pt x="33" y="6806"/>
                      <a:pt x="99" y="6871"/>
                    </a:cubicBezTo>
                    <a:cubicBezTo>
                      <a:pt x="122" y="6895"/>
                      <a:pt x="178" y="6918"/>
                      <a:pt x="232" y="6918"/>
                    </a:cubicBezTo>
                    <a:cubicBezTo>
                      <a:pt x="254" y="6918"/>
                      <a:pt x="276" y="6914"/>
                      <a:pt x="295" y="6904"/>
                    </a:cubicBezTo>
                    <a:cubicBezTo>
                      <a:pt x="2028" y="6512"/>
                      <a:pt x="6704" y="2130"/>
                      <a:pt x="4153" y="397"/>
                    </a:cubicBezTo>
                    <a:cubicBezTo>
                      <a:pt x="3747" y="122"/>
                      <a:pt x="3376" y="0"/>
                      <a:pt x="30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7"/>
              <p:cNvSpPr/>
              <p:nvPr/>
            </p:nvSpPr>
            <p:spPr>
              <a:xfrm>
                <a:off x="6221084" y="2657341"/>
                <a:ext cx="153425" cy="181475"/>
              </a:xfrm>
              <a:custGeom>
                <a:rect b="b" l="l" r="r" t="t"/>
                <a:pathLst>
                  <a:path extrusionOk="0" h="7259" w="6137">
                    <a:moveTo>
                      <a:pt x="5875" y="0"/>
                    </a:moveTo>
                    <a:cubicBezTo>
                      <a:pt x="5766" y="0"/>
                      <a:pt x="5657" y="68"/>
                      <a:pt x="5628" y="215"/>
                    </a:cubicBezTo>
                    <a:cubicBezTo>
                      <a:pt x="5203" y="2896"/>
                      <a:pt x="2849" y="5774"/>
                      <a:pt x="298" y="6755"/>
                    </a:cubicBezTo>
                    <a:cubicBezTo>
                      <a:pt x="1" y="6844"/>
                      <a:pt x="109" y="7258"/>
                      <a:pt x="377" y="7258"/>
                    </a:cubicBezTo>
                    <a:cubicBezTo>
                      <a:pt x="404" y="7258"/>
                      <a:pt x="432" y="7254"/>
                      <a:pt x="462" y="7245"/>
                    </a:cubicBezTo>
                    <a:cubicBezTo>
                      <a:pt x="3208" y="6199"/>
                      <a:pt x="5661" y="3158"/>
                      <a:pt x="6118" y="280"/>
                    </a:cubicBezTo>
                    <a:cubicBezTo>
                      <a:pt x="6136" y="101"/>
                      <a:pt x="6006" y="0"/>
                      <a:pt x="5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37"/>
            <p:cNvGrpSpPr/>
            <p:nvPr/>
          </p:nvGrpSpPr>
          <p:grpSpPr>
            <a:xfrm>
              <a:off x="6082875" y="1992325"/>
              <a:ext cx="113650" cy="99750"/>
              <a:chOff x="5042000" y="1255775"/>
              <a:chExt cx="113650" cy="99750"/>
            </a:xfrm>
          </p:grpSpPr>
          <p:sp>
            <p:nvSpPr>
              <p:cNvPr id="990" name="Google Shape;990;p37"/>
              <p:cNvSpPr/>
              <p:nvPr/>
            </p:nvSpPr>
            <p:spPr>
              <a:xfrm>
                <a:off x="5042000" y="1270475"/>
                <a:ext cx="44975" cy="36825"/>
              </a:xfrm>
              <a:custGeom>
                <a:rect b="b" l="l" r="r" t="t"/>
                <a:pathLst>
                  <a:path extrusionOk="0" h="1473" w="1799">
                    <a:moveTo>
                      <a:pt x="916" y="1"/>
                    </a:moveTo>
                    <a:cubicBezTo>
                      <a:pt x="0" y="66"/>
                      <a:pt x="0" y="1407"/>
                      <a:pt x="916" y="1472"/>
                    </a:cubicBezTo>
                    <a:cubicBezTo>
                      <a:pt x="1799" y="1407"/>
                      <a:pt x="1799" y="66"/>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7"/>
              <p:cNvSpPr/>
              <p:nvPr/>
            </p:nvSpPr>
            <p:spPr>
              <a:xfrm>
                <a:off x="5110650" y="1255775"/>
                <a:ext cx="45000" cy="36800"/>
              </a:xfrm>
              <a:custGeom>
                <a:rect b="b" l="l" r="r" t="t"/>
                <a:pathLst>
                  <a:path extrusionOk="0" h="1472" w="1800">
                    <a:moveTo>
                      <a:pt x="884" y="0"/>
                    </a:moveTo>
                    <a:cubicBezTo>
                      <a:pt x="1" y="66"/>
                      <a:pt x="1" y="1406"/>
                      <a:pt x="884" y="1472"/>
                    </a:cubicBezTo>
                    <a:cubicBezTo>
                      <a:pt x="1799" y="1406"/>
                      <a:pt x="1799" y="66"/>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7"/>
              <p:cNvSpPr/>
              <p:nvPr/>
            </p:nvSpPr>
            <p:spPr>
              <a:xfrm>
                <a:off x="5086150" y="1319525"/>
                <a:ext cx="44975" cy="36000"/>
              </a:xfrm>
              <a:custGeom>
                <a:rect b="b" l="l" r="r" t="t"/>
                <a:pathLst>
                  <a:path extrusionOk="0" h="1440" w="1799">
                    <a:moveTo>
                      <a:pt x="883" y="1"/>
                    </a:moveTo>
                    <a:cubicBezTo>
                      <a:pt x="0" y="66"/>
                      <a:pt x="0" y="1374"/>
                      <a:pt x="883" y="1439"/>
                    </a:cubicBezTo>
                    <a:cubicBezTo>
                      <a:pt x="1798" y="1374"/>
                      <a:pt x="1798" y="66"/>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3" name="Google Shape;993;p37"/>
          <p:cNvSpPr/>
          <p:nvPr/>
        </p:nvSpPr>
        <p:spPr>
          <a:xfrm>
            <a:off x="5522842" y="35088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7"/>
          <p:cNvSpPr/>
          <p:nvPr/>
        </p:nvSpPr>
        <p:spPr>
          <a:xfrm>
            <a:off x="5522842" y="26082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7"/>
          <p:cNvSpPr/>
          <p:nvPr/>
        </p:nvSpPr>
        <p:spPr>
          <a:xfrm>
            <a:off x="5522842" y="17076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7"/>
          <p:cNvSpPr/>
          <p:nvPr/>
        </p:nvSpPr>
        <p:spPr>
          <a:xfrm>
            <a:off x="41549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7"/>
          <p:cNvSpPr/>
          <p:nvPr/>
        </p:nvSpPr>
        <p:spPr>
          <a:xfrm>
            <a:off x="789379" y="35088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7"/>
          <p:cNvSpPr/>
          <p:nvPr/>
        </p:nvSpPr>
        <p:spPr>
          <a:xfrm>
            <a:off x="789379" y="26082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7"/>
          <p:cNvSpPr/>
          <p:nvPr/>
        </p:nvSpPr>
        <p:spPr>
          <a:xfrm>
            <a:off x="789392" y="1707646"/>
            <a:ext cx="2831778" cy="687680"/>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7">
            <a:hlinkClick action="ppaction://hlinksldjump" r:id="rId3"/>
          </p:cNvPr>
          <p:cNvSpPr txBox="1"/>
          <p:nvPr>
            <p:ph idx="3" type="subTitle"/>
          </p:nvPr>
        </p:nvSpPr>
        <p:spPr>
          <a:xfrm>
            <a:off x="713225" y="2727763"/>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 World </a:t>
            </a:r>
            <a:r>
              <a:rPr lang="en" sz="2400"/>
              <a:t>Animals</a:t>
            </a:r>
            <a:endParaRPr sz="2400"/>
          </a:p>
        </p:txBody>
      </p:sp>
      <p:sp>
        <p:nvSpPr>
          <p:cNvPr id="1001" name="Google Shape;1001;p37">
            <a:hlinkClick action="ppaction://hlinksldjump" r:id="rId4"/>
          </p:cNvPr>
          <p:cNvSpPr txBox="1"/>
          <p:nvPr>
            <p:ph idx="4" type="subTitle"/>
          </p:nvPr>
        </p:nvSpPr>
        <p:spPr>
          <a:xfrm>
            <a:off x="713225" y="3628363"/>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Recycling</a:t>
            </a:r>
            <a:endParaRPr sz="2400"/>
          </a:p>
        </p:txBody>
      </p:sp>
      <p:sp>
        <p:nvSpPr>
          <p:cNvPr id="1002" name="Google Shape;1002;p3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Home</a:t>
            </a:r>
            <a:endParaRPr/>
          </a:p>
        </p:txBody>
      </p:sp>
      <p:sp>
        <p:nvSpPr>
          <p:cNvPr id="1003" name="Google Shape;1003;p37"/>
          <p:cNvSpPr txBox="1"/>
          <p:nvPr>
            <p:ph idx="2" type="title"/>
          </p:nvPr>
        </p:nvSpPr>
        <p:spPr>
          <a:xfrm>
            <a:off x="716075" y="1151546"/>
            <a:ext cx="2978400" cy="50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Games</a:t>
            </a:r>
            <a:endParaRPr>
              <a:solidFill>
                <a:schemeClr val="lt1"/>
              </a:solidFill>
            </a:endParaRPr>
          </a:p>
        </p:txBody>
      </p:sp>
      <p:sp>
        <p:nvSpPr>
          <p:cNvPr id="1004" name="Google Shape;1004;p37">
            <a:hlinkClick action="ppaction://hlinksldjump" r:id="rId5"/>
          </p:cNvPr>
          <p:cNvSpPr txBox="1"/>
          <p:nvPr>
            <p:ph idx="5" type="subTitle"/>
          </p:nvPr>
        </p:nvSpPr>
        <p:spPr>
          <a:xfrm>
            <a:off x="5446675" y="1827145"/>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Protecting</a:t>
            </a:r>
            <a:endParaRPr sz="2400"/>
          </a:p>
        </p:txBody>
      </p:sp>
      <p:sp>
        <p:nvSpPr>
          <p:cNvPr id="1005" name="Google Shape;1005;p37"/>
          <p:cNvSpPr txBox="1"/>
          <p:nvPr>
            <p:ph idx="6" type="title"/>
          </p:nvPr>
        </p:nvSpPr>
        <p:spPr>
          <a:xfrm>
            <a:off x="5449525" y="1151546"/>
            <a:ext cx="2978400" cy="50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Activities</a:t>
            </a:r>
            <a:endParaRPr>
              <a:solidFill>
                <a:schemeClr val="lt1"/>
              </a:solidFill>
            </a:endParaRPr>
          </a:p>
        </p:txBody>
      </p:sp>
      <p:sp>
        <p:nvSpPr>
          <p:cNvPr id="1006" name="Google Shape;1006;p37">
            <a:hlinkClick action="ppaction://hlinksldjump" r:id="rId6"/>
          </p:cNvPr>
          <p:cNvSpPr txBox="1"/>
          <p:nvPr>
            <p:ph idx="7" type="subTitle"/>
          </p:nvPr>
        </p:nvSpPr>
        <p:spPr>
          <a:xfrm>
            <a:off x="5446675" y="2727763"/>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Reusing</a:t>
            </a:r>
            <a:endParaRPr sz="2400"/>
          </a:p>
        </p:txBody>
      </p:sp>
      <p:sp>
        <p:nvSpPr>
          <p:cNvPr id="1007" name="Google Shape;1007;p37">
            <a:hlinkClick action="ppaction://hlinksldjump" r:id="rId7"/>
          </p:cNvPr>
          <p:cNvSpPr txBox="1"/>
          <p:nvPr>
            <p:ph idx="8" type="subTitle"/>
          </p:nvPr>
        </p:nvSpPr>
        <p:spPr>
          <a:xfrm>
            <a:off x="5446675" y="3628363"/>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Pollution</a:t>
            </a:r>
            <a:endParaRPr sz="2400"/>
          </a:p>
        </p:txBody>
      </p:sp>
      <p:sp>
        <p:nvSpPr>
          <p:cNvPr id="1008" name="Google Shape;1008;p37">
            <a:hlinkClick action="ppaction://hlinksldjump" r:id="rId8"/>
          </p:cNvPr>
          <p:cNvSpPr txBox="1"/>
          <p:nvPr>
            <p:ph idx="1" type="subTitle"/>
          </p:nvPr>
        </p:nvSpPr>
        <p:spPr>
          <a:xfrm>
            <a:off x="713225" y="1827145"/>
            <a:ext cx="2984100" cy="39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Extinct Animals</a:t>
            </a:r>
            <a:endParaRPr sz="2400"/>
          </a:p>
        </p:txBody>
      </p:sp>
      <p:grpSp>
        <p:nvGrpSpPr>
          <p:cNvPr id="1009" name="Google Shape;1009;p37"/>
          <p:cNvGrpSpPr/>
          <p:nvPr/>
        </p:nvGrpSpPr>
        <p:grpSpPr>
          <a:xfrm>
            <a:off x="4325102" y="93272"/>
            <a:ext cx="493797" cy="446228"/>
            <a:chOff x="2679436" y="3270400"/>
            <a:chExt cx="752625" cy="689795"/>
          </a:xfrm>
        </p:grpSpPr>
        <p:sp>
          <p:nvSpPr>
            <p:cNvPr id="1010" name="Google Shape;1010;p3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 name="Google Shape;1014;p37"/>
          <p:cNvSpPr/>
          <p:nvPr/>
        </p:nvSpPr>
        <p:spPr>
          <a:xfrm>
            <a:off x="3526212" y="4234701"/>
            <a:ext cx="2091526" cy="5078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7">
            <a:hlinkClick action="ppaction://hlinksldjump" r:id="rId9"/>
          </p:cNvPr>
          <p:cNvSpPr txBox="1"/>
          <p:nvPr/>
        </p:nvSpPr>
        <p:spPr>
          <a:xfrm>
            <a:off x="3666100" y="4306175"/>
            <a:ext cx="17355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Nunito"/>
                <a:ea typeface="Nunito"/>
                <a:cs typeface="Nunito"/>
                <a:sym typeface="Nunito"/>
              </a:rPr>
              <a:t>Finished?</a:t>
            </a:r>
            <a:endParaRPr sz="2000">
              <a:solidFill>
                <a:schemeClr val="accent6"/>
              </a:solidFill>
              <a:latin typeface="Nunito"/>
              <a:ea typeface="Nunito"/>
              <a:cs typeface="Nunito"/>
              <a:sym typeface="Nunito"/>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8" name="Shape 2338"/>
        <p:cNvGrpSpPr/>
        <p:nvPr/>
      </p:nvGrpSpPr>
      <p:grpSpPr>
        <a:xfrm>
          <a:off x="0" y="0"/>
          <a:ext cx="0" cy="0"/>
          <a:chOff x="0" y="0"/>
          <a:chExt cx="0" cy="0"/>
        </a:xfrm>
      </p:grpSpPr>
      <p:sp>
        <p:nvSpPr>
          <p:cNvPr id="2339" name="Google Shape;2339;p64"/>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4">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341" name="Google Shape;2341;p64"/>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2" name="Google Shape;2342;p64"/>
          <p:cNvGrpSpPr/>
          <p:nvPr/>
        </p:nvGrpSpPr>
        <p:grpSpPr>
          <a:xfrm>
            <a:off x="153671" y="90047"/>
            <a:ext cx="493797" cy="446228"/>
            <a:chOff x="2679436" y="3270400"/>
            <a:chExt cx="752625" cy="689795"/>
          </a:xfrm>
        </p:grpSpPr>
        <p:sp>
          <p:nvSpPr>
            <p:cNvPr id="2343" name="Google Shape;2343;p64"/>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4"/>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4"/>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4"/>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7" name="Google Shape;2347;p64">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348" name="Google Shape;2348;p64"/>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9" name="Google Shape;2349;p64"/>
          <p:cNvGrpSpPr/>
          <p:nvPr/>
        </p:nvGrpSpPr>
        <p:grpSpPr>
          <a:xfrm>
            <a:off x="3931925" y="1075598"/>
            <a:ext cx="1280141" cy="1186468"/>
            <a:chOff x="5942390" y="1082461"/>
            <a:chExt cx="1280141" cy="1186468"/>
          </a:xfrm>
        </p:grpSpPr>
        <p:sp>
          <p:nvSpPr>
            <p:cNvPr id="2350" name="Google Shape;2350;p64"/>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4"/>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2" name="Google Shape;2352;p64"/>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2353" name="Google Shape;2353;p64">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349"/>
                                        </p:tgtEl>
                                        <p:attrNameLst>
                                          <p:attrName>style.visibility</p:attrName>
                                        </p:attrNameLst>
                                      </p:cBhvr>
                                      <p:to>
                                        <p:strVal val="visible"/>
                                      </p:to>
                                    </p:set>
                                    <p:anim calcmode="lin" valueType="num">
                                      <p:cBhvr additive="base">
                                        <p:cTn dur="600"/>
                                        <p:tgtEl>
                                          <p:spTgt spid="2349"/>
                                        </p:tgtEl>
                                        <p:attrNameLst>
                                          <p:attrName>ppt_w</p:attrName>
                                        </p:attrNameLst>
                                      </p:cBhvr>
                                      <p:tavLst>
                                        <p:tav fmla="" tm="0">
                                          <p:val>
                                            <p:strVal val="0"/>
                                          </p:val>
                                        </p:tav>
                                        <p:tav fmla="" tm="100000">
                                          <p:val>
                                            <p:strVal val="#ppt_w"/>
                                          </p:val>
                                        </p:tav>
                                      </p:tavLst>
                                    </p:anim>
                                    <p:anim calcmode="lin" valueType="num">
                                      <p:cBhvr additive="base">
                                        <p:cTn dur="600"/>
                                        <p:tgtEl>
                                          <p:spTgt spid="234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352"/>
                                        </p:tgtEl>
                                        <p:attrNameLst>
                                          <p:attrName>style.visibility</p:attrName>
                                        </p:attrNameLst>
                                      </p:cBhvr>
                                      <p:to>
                                        <p:strVal val="visible"/>
                                      </p:to>
                                    </p:set>
                                    <p:anim calcmode="lin" valueType="num">
                                      <p:cBhvr additive="base">
                                        <p:cTn dur="600"/>
                                        <p:tgtEl>
                                          <p:spTgt spid="2352"/>
                                        </p:tgtEl>
                                        <p:attrNameLst>
                                          <p:attrName>ppt_w</p:attrName>
                                        </p:attrNameLst>
                                      </p:cBhvr>
                                      <p:tavLst>
                                        <p:tav fmla="" tm="0">
                                          <p:val>
                                            <p:strVal val="0"/>
                                          </p:val>
                                        </p:tav>
                                        <p:tav fmla="" tm="100000">
                                          <p:val>
                                            <p:strVal val="#ppt_w"/>
                                          </p:val>
                                        </p:tav>
                                      </p:tavLst>
                                    </p:anim>
                                    <p:anim calcmode="lin" valueType="num">
                                      <p:cBhvr additive="base">
                                        <p:cTn dur="600"/>
                                        <p:tgtEl>
                                          <p:spTgt spid="2352"/>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2348"/>
                                        </p:tgtEl>
                                        <p:attrNameLst>
                                          <p:attrName>style.visibility</p:attrName>
                                        </p:attrNameLst>
                                      </p:cBhvr>
                                      <p:to>
                                        <p:strVal val="visible"/>
                                      </p:to>
                                    </p:set>
                                    <p:anim calcmode="lin" valueType="num">
                                      <p:cBhvr additive="base">
                                        <p:cTn dur="600"/>
                                        <p:tgtEl>
                                          <p:spTgt spid="2348"/>
                                        </p:tgtEl>
                                        <p:attrNameLst>
                                          <p:attrName>ppt_w</p:attrName>
                                        </p:attrNameLst>
                                      </p:cBhvr>
                                      <p:tavLst>
                                        <p:tav fmla="" tm="0">
                                          <p:val>
                                            <p:strVal val="0"/>
                                          </p:val>
                                        </p:tav>
                                        <p:tav fmla="" tm="100000">
                                          <p:val>
                                            <p:strVal val="#ppt_w"/>
                                          </p:val>
                                        </p:tav>
                                      </p:tavLst>
                                    </p:anim>
                                    <p:anim calcmode="lin" valueType="num">
                                      <p:cBhvr additive="base">
                                        <p:cTn dur="600"/>
                                        <p:tgtEl>
                                          <p:spTgt spid="234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353"/>
                                        </p:tgtEl>
                                        <p:attrNameLst>
                                          <p:attrName>style.visibility</p:attrName>
                                        </p:attrNameLst>
                                      </p:cBhvr>
                                      <p:to>
                                        <p:strVal val="visible"/>
                                      </p:to>
                                    </p:set>
                                    <p:anim calcmode="lin" valueType="num">
                                      <p:cBhvr additive="base">
                                        <p:cTn dur="600"/>
                                        <p:tgtEl>
                                          <p:spTgt spid="2353"/>
                                        </p:tgtEl>
                                        <p:attrNameLst>
                                          <p:attrName>ppt_w</p:attrName>
                                        </p:attrNameLst>
                                      </p:cBhvr>
                                      <p:tavLst>
                                        <p:tav fmla="" tm="0">
                                          <p:val>
                                            <p:strVal val="0"/>
                                          </p:val>
                                        </p:tav>
                                        <p:tav fmla="" tm="100000">
                                          <p:val>
                                            <p:strVal val="#ppt_w"/>
                                          </p:val>
                                        </p:tav>
                                      </p:tavLst>
                                    </p:anim>
                                    <p:anim calcmode="lin" valueType="num">
                                      <p:cBhvr additive="base">
                                        <p:cTn dur="600"/>
                                        <p:tgtEl>
                                          <p:spTgt spid="235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7" name="Shape 2357"/>
        <p:cNvGrpSpPr/>
        <p:nvPr/>
      </p:nvGrpSpPr>
      <p:grpSpPr>
        <a:xfrm>
          <a:off x="0" y="0"/>
          <a:ext cx="0" cy="0"/>
          <a:chOff x="0" y="0"/>
          <a:chExt cx="0" cy="0"/>
        </a:xfrm>
      </p:grpSpPr>
      <p:sp>
        <p:nvSpPr>
          <p:cNvPr id="2358" name="Google Shape;2358;p65"/>
          <p:cNvSpPr/>
          <p:nvPr/>
        </p:nvSpPr>
        <p:spPr>
          <a:xfrm rot="10800000">
            <a:off x="2037959" y="1261485"/>
            <a:ext cx="2823038" cy="2080341"/>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9" name="Google Shape;2359;p65"/>
          <p:cNvGrpSpPr/>
          <p:nvPr/>
        </p:nvGrpSpPr>
        <p:grpSpPr>
          <a:xfrm>
            <a:off x="4840183" y="3570461"/>
            <a:ext cx="838995" cy="1033542"/>
            <a:chOff x="1187145" y="1294239"/>
            <a:chExt cx="4441477" cy="5471370"/>
          </a:xfrm>
        </p:grpSpPr>
        <p:sp>
          <p:nvSpPr>
            <p:cNvPr id="2360" name="Google Shape;2360;p65"/>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5"/>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5"/>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5"/>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5"/>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5"/>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5"/>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 name="Google Shape;2367;p65"/>
          <p:cNvGrpSpPr/>
          <p:nvPr/>
        </p:nvGrpSpPr>
        <p:grpSpPr>
          <a:xfrm>
            <a:off x="6215625" y="3570461"/>
            <a:ext cx="838995" cy="1033542"/>
            <a:chOff x="1187145" y="1294239"/>
            <a:chExt cx="4441477" cy="5471370"/>
          </a:xfrm>
        </p:grpSpPr>
        <p:sp>
          <p:nvSpPr>
            <p:cNvPr id="2368" name="Google Shape;2368;p65"/>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5"/>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5"/>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5"/>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5"/>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5"/>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5"/>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5" name="Google Shape;2375;p65">
            <a:hlinkClick action="ppaction://hlinksldjump" r:id="rId3"/>
          </p:cNvPr>
          <p:cNvSpPr txBox="1"/>
          <p:nvPr/>
        </p:nvSpPr>
        <p:spPr>
          <a:xfrm>
            <a:off x="48401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376" name="Google Shape;2376;p65">
            <a:hlinkClick action="ppaction://hlinksldjump" r:id="rId4"/>
          </p:cNvPr>
          <p:cNvSpPr txBox="1"/>
          <p:nvPr/>
        </p:nvSpPr>
        <p:spPr>
          <a:xfrm>
            <a:off x="621560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377" name="Google Shape;2377;p65"/>
          <p:cNvSpPr txBox="1"/>
          <p:nvPr>
            <p:ph idx="1" type="body"/>
          </p:nvPr>
        </p:nvSpPr>
        <p:spPr>
          <a:xfrm>
            <a:off x="2292813" y="1450913"/>
            <a:ext cx="2313300" cy="1784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2000">
                <a:solidFill>
                  <a:schemeClr val="dk2"/>
                </a:solidFill>
              </a:rPr>
              <a:t>Click</a:t>
            </a:r>
            <a:r>
              <a:rPr lang="en" sz="2000"/>
              <a:t> on the right container for th</a:t>
            </a:r>
            <a:r>
              <a:rPr lang="en"/>
              <a:t>is</a:t>
            </a:r>
            <a:r>
              <a:rPr lang="en" sz="2000"/>
              <a:t> material</a:t>
            </a:r>
            <a:endParaRPr sz="2000"/>
          </a:p>
        </p:txBody>
      </p:sp>
      <p:sp>
        <p:nvSpPr>
          <p:cNvPr id="2378" name="Google Shape;2378;p65"/>
          <p:cNvSpPr/>
          <p:nvPr/>
        </p:nvSpPr>
        <p:spPr>
          <a:xfrm>
            <a:off x="4577788" y="1385500"/>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5"/>
          <p:cNvSpPr txBox="1"/>
          <p:nvPr>
            <p:ph type="title"/>
          </p:nvPr>
        </p:nvSpPr>
        <p:spPr>
          <a:xfrm>
            <a:off x="713225" y="539500"/>
            <a:ext cx="77175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Recycling</a:t>
            </a:r>
            <a:endParaRPr sz="6000"/>
          </a:p>
        </p:txBody>
      </p:sp>
      <p:grpSp>
        <p:nvGrpSpPr>
          <p:cNvPr id="2380" name="Google Shape;2380;p65"/>
          <p:cNvGrpSpPr/>
          <p:nvPr/>
        </p:nvGrpSpPr>
        <p:grpSpPr>
          <a:xfrm>
            <a:off x="2089299" y="3570461"/>
            <a:ext cx="838995" cy="1033542"/>
            <a:chOff x="1187145" y="1294239"/>
            <a:chExt cx="4441477" cy="5471370"/>
          </a:xfrm>
        </p:grpSpPr>
        <p:sp>
          <p:nvSpPr>
            <p:cNvPr id="2381" name="Google Shape;2381;p65"/>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5"/>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5"/>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5"/>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5"/>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5"/>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5"/>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65"/>
          <p:cNvGrpSpPr/>
          <p:nvPr/>
        </p:nvGrpSpPr>
        <p:grpSpPr>
          <a:xfrm>
            <a:off x="3464741" y="3570461"/>
            <a:ext cx="838995" cy="1033542"/>
            <a:chOff x="1187145" y="1294239"/>
            <a:chExt cx="4441477" cy="5471370"/>
          </a:xfrm>
        </p:grpSpPr>
        <p:sp>
          <p:nvSpPr>
            <p:cNvPr id="2389" name="Google Shape;2389;p65"/>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5"/>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5"/>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5"/>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5"/>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5"/>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5"/>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6" name="Google Shape;2396;p65">
            <a:hlinkClick action="ppaction://hlinksldjump" r:id="rId5"/>
          </p:cNvPr>
          <p:cNvSpPr txBox="1"/>
          <p:nvPr/>
        </p:nvSpPr>
        <p:spPr>
          <a:xfrm>
            <a:off x="3464688"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2397" name="Google Shape;2397;p65"/>
          <p:cNvGrpSpPr/>
          <p:nvPr/>
        </p:nvGrpSpPr>
        <p:grpSpPr>
          <a:xfrm>
            <a:off x="4801128" y="1449616"/>
            <a:ext cx="1943953" cy="1730850"/>
            <a:chOff x="4648728" y="1449616"/>
            <a:chExt cx="1943953" cy="1730850"/>
          </a:xfrm>
        </p:grpSpPr>
        <p:grpSp>
          <p:nvGrpSpPr>
            <p:cNvPr id="2398" name="Google Shape;2398;p65"/>
            <p:cNvGrpSpPr/>
            <p:nvPr/>
          </p:nvGrpSpPr>
          <p:grpSpPr>
            <a:xfrm>
              <a:off x="4648728" y="1449616"/>
              <a:ext cx="1465429" cy="1730849"/>
              <a:chOff x="2093365" y="848118"/>
              <a:chExt cx="607331" cy="717272"/>
            </a:xfrm>
          </p:grpSpPr>
          <p:sp>
            <p:nvSpPr>
              <p:cNvPr id="2399" name="Google Shape;2399;p65"/>
              <p:cNvSpPr/>
              <p:nvPr/>
            </p:nvSpPr>
            <p:spPr>
              <a:xfrm>
                <a:off x="2323435" y="883648"/>
                <a:ext cx="206403" cy="678376"/>
              </a:xfrm>
              <a:custGeom>
                <a:rect b="b" l="l" r="r" t="t"/>
                <a:pathLst>
                  <a:path extrusionOk="0" h="45346" w="13797">
                    <a:moveTo>
                      <a:pt x="5485" y="0"/>
                    </a:moveTo>
                    <a:cubicBezTo>
                      <a:pt x="2488" y="0"/>
                      <a:pt x="1" y="5315"/>
                      <a:pt x="1" y="5315"/>
                    </a:cubicBezTo>
                    <a:lnTo>
                      <a:pt x="623" y="40087"/>
                    </a:lnTo>
                    <a:cubicBezTo>
                      <a:pt x="678" y="42992"/>
                      <a:pt x="3054" y="45346"/>
                      <a:pt x="6002" y="45346"/>
                    </a:cubicBezTo>
                    <a:cubicBezTo>
                      <a:pt x="6037" y="45346"/>
                      <a:pt x="6072" y="45345"/>
                      <a:pt x="6107" y="45345"/>
                    </a:cubicBezTo>
                    <a:lnTo>
                      <a:pt x="8312" y="45345"/>
                    </a:lnTo>
                    <a:cubicBezTo>
                      <a:pt x="8347" y="45345"/>
                      <a:pt x="8382" y="45346"/>
                      <a:pt x="8417" y="45346"/>
                    </a:cubicBezTo>
                    <a:cubicBezTo>
                      <a:pt x="11365" y="45346"/>
                      <a:pt x="13740" y="42992"/>
                      <a:pt x="13796" y="40030"/>
                    </a:cubicBezTo>
                    <a:lnTo>
                      <a:pt x="13174" y="5315"/>
                    </a:lnTo>
                    <a:cubicBezTo>
                      <a:pt x="13174" y="5315"/>
                      <a:pt x="10687" y="0"/>
                      <a:pt x="769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5"/>
              <p:cNvSpPr/>
              <p:nvPr/>
            </p:nvSpPr>
            <p:spPr>
              <a:xfrm>
                <a:off x="2385175" y="848118"/>
                <a:ext cx="73603" cy="38088"/>
              </a:xfrm>
              <a:custGeom>
                <a:rect b="b" l="l" r="r" t="t"/>
                <a:pathLst>
                  <a:path extrusionOk="0" h="2546" w="4920">
                    <a:moveTo>
                      <a:pt x="1" y="1"/>
                    </a:moveTo>
                    <a:lnTo>
                      <a:pt x="1" y="2545"/>
                    </a:lnTo>
                    <a:lnTo>
                      <a:pt x="4920" y="2545"/>
                    </a:lnTo>
                    <a:lnTo>
                      <a:pt x="49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5"/>
              <p:cNvSpPr/>
              <p:nvPr/>
            </p:nvSpPr>
            <p:spPr>
              <a:xfrm>
                <a:off x="2346279" y="895496"/>
                <a:ext cx="95744" cy="653213"/>
              </a:xfrm>
              <a:custGeom>
                <a:rect b="b" l="l" r="r" t="t"/>
                <a:pathLst>
                  <a:path extrusionOk="0" h="43664" w="6400">
                    <a:moveTo>
                      <a:pt x="3053" y="0"/>
                    </a:moveTo>
                    <a:lnTo>
                      <a:pt x="0" y="4523"/>
                    </a:lnTo>
                    <a:cubicBezTo>
                      <a:pt x="0" y="4523"/>
                      <a:pt x="113" y="36977"/>
                      <a:pt x="622" y="40538"/>
                    </a:cubicBezTo>
                    <a:cubicBezTo>
                      <a:pt x="995" y="42924"/>
                      <a:pt x="3775" y="43663"/>
                      <a:pt x="5239" y="43663"/>
                    </a:cubicBezTo>
                    <a:cubicBezTo>
                      <a:pt x="5995" y="43663"/>
                      <a:pt x="6399" y="43466"/>
                      <a:pt x="5937" y="43196"/>
                    </a:cubicBezTo>
                    <a:cubicBezTo>
                      <a:pt x="4636" y="42404"/>
                      <a:pt x="4241" y="40312"/>
                      <a:pt x="4241" y="40312"/>
                    </a:cubicBezTo>
                    <a:lnTo>
                      <a:pt x="3562" y="4806"/>
                    </a:lnTo>
                    <a:lnTo>
                      <a:pt x="4636" y="283"/>
                    </a:lnTo>
                    <a:lnTo>
                      <a:pt x="30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5"/>
              <p:cNvSpPr/>
              <p:nvPr/>
            </p:nvSpPr>
            <p:spPr>
              <a:xfrm>
                <a:off x="2465540" y="1083259"/>
                <a:ext cx="235156" cy="479648"/>
              </a:xfrm>
              <a:custGeom>
                <a:rect b="b" l="l" r="r" t="t"/>
                <a:pathLst>
                  <a:path extrusionOk="0" h="32062" w="15719">
                    <a:moveTo>
                      <a:pt x="9038" y="0"/>
                    </a:moveTo>
                    <a:cubicBezTo>
                      <a:pt x="9022" y="0"/>
                      <a:pt x="9006" y="0"/>
                      <a:pt x="8990" y="1"/>
                    </a:cubicBezTo>
                    <a:lnTo>
                      <a:pt x="6389" y="57"/>
                    </a:lnTo>
                    <a:cubicBezTo>
                      <a:pt x="2827" y="57"/>
                      <a:pt x="0" y="6390"/>
                      <a:pt x="0" y="6390"/>
                    </a:cubicBezTo>
                    <a:lnTo>
                      <a:pt x="226" y="25896"/>
                    </a:lnTo>
                    <a:cubicBezTo>
                      <a:pt x="337" y="29332"/>
                      <a:pt x="3164" y="32062"/>
                      <a:pt x="6578" y="32062"/>
                    </a:cubicBezTo>
                    <a:cubicBezTo>
                      <a:pt x="6647" y="32062"/>
                      <a:pt x="6716" y="32060"/>
                      <a:pt x="6785" y="32058"/>
                    </a:cubicBezTo>
                    <a:lnTo>
                      <a:pt x="9329" y="32058"/>
                    </a:lnTo>
                    <a:cubicBezTo>
                      <a:pt x="12835" y="32058"/>
                      <a:pt x="15718" y="29231"/>
                      <a:pt x="15718" y="25726"/>
                    </a:cubicBezTo>
                    <a:lnTo>
                      <a:pt x="15492" y="6163"/>
                    </a:lnTo>
                    <a:cubicBezTo>
                      <a:pt x="15492" y="6163"/>
                      <a:pt x="12522" y="0"/>
                      <a:pt x="9038"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5"/>
              <p:cNvSpPr/>
              <p:nvPr/>
            </p:nvSpPr>
            <p:spPr>
              <a:xfrm>
                <a:off x="2537438" y="1041820"/>
                <a:ext cx="86289" cy="44835"/>
              </a:xfrm>
              <a:custGeom>
                <a:rect b="b" l="l" r="r" t="t"/>
                <a:pathLst>
                  <a:path extrusionOk="0" h="2997" w="5768">
                    <a:moveTo>
                      <a:pt x="5767" y="0"/>
                    </a:moveTo>
                    <a:lnTo>
                      <a:pt x="0" y="57"/>
                    </a:lnTo>
                    <a:lnTo>
                      <a:pt x="0" y="2997"/>
                    </a:lnTo>
                    <a:lnTo>
                      <a:pt x="5767" y="2940"/>
                    </a:lnTo>
                    <a:lnTo>
                      <a:pt x="576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5"/>
              <p:cNvSpPr/>
              <p:nvPr/>
            </p:nvSpPr>
            <p:spPr>
              <a:xfrm>
                <a:off x="2485841" y="1098488"/>
                <a:ext cx="112170" cy="448770"/>
              </a:xfrm>
              <a:custGeom>
                <a:rect b="b" l="l" r="r" t="t"/>
                <a:pathLst>
                  <a:path extrusionOk="0" h="29998" w="7498">
                    <a:moveTo>
                      <a:pt x="3958" y="0"/>
                    </a:moveTo>
                    <a:lnTo>
                      <a:pt x="396" y="5372"/>
                    </a:lnTo>
                    <a:cubicBezTo>
                      <a:pt x="396" y="5372"/>
                      <a:pt x="0" y="22164"/>
                      <a:pt x="679" y="26404"/>
                    </a:cubicBezTo>
                    <a:cubicBezTo>
                      <a:pt x="1124" y="29153"/>
                      <a:pt x="4376" y="29998"/>
                      <a:pt x="6106" y="29998"/>
                    </a:cubicBezTo>
                    <a:cubicBezTo>
                      <a:pt x="7009" y="29998"/>
                      <a:pt x="7498" y="29768"/>
                      <a:pt x="6954" y="29457"/>
                    </a:cubicBezTo>
                    <a:cubicBezTo>
                      <a:pt x="5371" y="28496"/>
                      <a:pt x="4863" y="26008"/>
                      <a:pt x="4863" y="26008"/>
                    </a:cubicBezTo>
                    <a:lnTo>
                      <a:pt x="4636" y="5598"/>
                    </a:lnTo>
                    <a:lnTo>
                      <a:pt x="5824" y="283"/>
                    </a:lnTo>
                    <a:lnTo>
                      <a:pt x="39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5"/>
              <p:cNvSpPr/>
              <p:nvPr/>
            </p:nvSpPr>
            <p:spPr>
              <a:xfrm>
                <a:off x="2093365" y="1240564"/>
                <a:ext cx="301983" cy="324826"/>
              </a:xfrm>
              <a:custGeom>
                <a:rect b="b" l="l" r="r" t="t"/>
                <a:pathLst>
                  <a:path extrusionOk="0" h="21713" w="20186">
                    <a:moveTo>
                      <a:pt x="14714" y="1"/>
                    </a:moveTo>
                    <a:cubicBezTo>
                      <a:pt x="14672" y="1"/>
                      <a:pt x="14630" y="1"/>
                      <a:pt x="14588" y="2"/>
                    </a:cubicBezTo>
                    <a:lnTo>
                      <a:pt x="5994" y="2"/>
                    </a:lnTo>
                    <a:cubicBezTo>
                      <a:pt x="1414" y="2"/>
                      <a:pt x="1" y="4242"/>
                      <a:pt x="1" y="4242"/>
                    </a:cubicBezTo>
                    <a:lnTo>
                      <a:pt x="57" y="17472"/>
                    </a:lnTo>
                    <a:cubicBezTo>
                      <a:pt x="57" y="19847"/>
                      <a:pt x="3846" y="21713"/>
                      <a:pt x="8482" y="21713"/>
                    </a:cubicBezTo>
                    <a:lnTo>
                      <a:pt x="11818" y="21713"/>
                    </a:lnTo>
                    <a:cubicBezTo>
                      <a:pt x="16454" y="21713"/>
                      <a:pt x="20185" y="19791"/>
                      <a:pt x="20185" y="17416"/>
                    </a:cubicBezTo>
                    <a:lnTo>
                      <a:pt x="20129" y="4186"/>
                    </a:lnTo>
                    <a:cubicBezTo>
                      <a:pt x="19517" y="1683"/>
                      <a:pt x="17264" y="1"/>
                      <a:pt x="14714" y="1"/>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5"/>
              <p:cNvSpPr/>
              <p:nvPr/>
            </p:nvSpPr>
            <p:spPr>
              <a:xfrm>
                <a:off x="2163572" y="1211825"/>
                <a:ext cx="161568" cy="32164"/>
              </a:xfrm>
              <a:custGeom>
                <a:rect b="b" l="l" r="r" t="t"/>
                <a:pathLst>
                  <a:path extrusionOk="0" h="2150" w="10800">
                    <a:moveTo>
                      <a:pt x="10800" y="1"/>
                    </a:moveTo>
                    <a:lnTo>
                      <a:pt x="1" y="57"/>
                    </a:lnTo>
                    <a:lnTo>
                      <a:pt x="1" y="2149"/>
                    </a:lnTo>
                    <a:lnTo>
                      <a:pt x="10800" y="2093"/>
                    </a:lnTo>
                    <a:lnTo>
                      <a:pt x="108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5"/>
              <p:cNvSpPr/>
              <p:nvPr/>
            </p:nvSpPr>
            <p:spPr>
              <a:xfrm>
                <a:off x="2117899" y="1258351"/>
                <a:ext cx="103134" cy="296462"/>
              </a:xfrm>
              <a:custGeom>
                <a:rect b="b" l="l" r="r" t="t"/>
                <a:pathLst>
                  <a:path extrusionOk="0" h="19817" w="6894">
                    <a:moveTo>
                      <a:pt x="2771" y="0"/>
                    </a:moveTo>
                    <a:lnTo>
                      <a:pt x="1" y="3393"/>
                    </a:lnTo>
                    <a:cubicBezTo>
                      <a:pt x="1" y="3393"/>
                      <a:pt x="1" y="14700"/>
                      <a:pt x="622" y="17471"/>
                    </a:cubicBezTo>
                    <a:cubicBezTo>
                      <a:pt x="994" y="19254"/>
                      <a:pt x="4001" y="19816"/>
                      <a:pt x="5603" y="19816"/>
                    </a:cubicBezTo>
                    <a:cubicBezTo>
                      <a:pt x="6440" y="19816"/>
                      <a:pt x="6894" y="19663"/>
                      <a:pt x="6389" y="19450"/>
                    </a:cubicBezTo>
                    <a:cubicBezTo>
                      <a:pt x="5485" y="18997"/>
                      <a:pt x="4806" y="18206"/>
                      <a:pt x="4524" y="17245"/>
                    </a:cubicBezTo>
                    <a:lnTo>
                      <a:pt x="4467" y="3788"/>
                    </a:lnTo>
                    <a:lnTo>
                      <a:pt x="5259" y="57"/>
                    </a:lnTo>
                    <a:lnTo>
                      <a:pt x="27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 name="Google Shape;2408;p65"/>
            <p:cNvGrpSpPr/>
            <p:nvPr/>
          </p:nvGrpSpPr>
          <p:grpSpPr>
            <a:xfrm>
              <a:off x="5962838" y="2470658"/>
              <a:ext cx="629844" cy="709808"/>
              <a:chOff x="1571625" y="238125"/>
              <a:chExt cx="4349750" cy="4905375"/>
            </a:xfrm>
          </p:grpSpPr>
          <p:sp>
            <p:nvSpPr>
              <p:cNvPr id="2409" name="Google Shape;2409;p65"/>
              <p:cNvSpPr/>
              <p:nvPr/>
            </p:nvSpPr>
            <p:spPr>
              <a:xfrm>
                <a:off x="1571625" y="238125"/>
                <a:ext cx="4349750" cy="4905375"/>
              </a:xfrm>
              <a:custGeom>
                <a:rect b="b" l="l" r="r" t="t"/>
                <a:pathLst>
                  <a:path extrusionOk="0" h="196215" w="173990">
                    <a:moveTo>
                      <a:pt x="7620" y="0"/>
                    </a:moveTo>
                    <a:lnTo>
                      <a:pt x="1270" y="5715"/>
                    </a:lnTo>
                    <a:lnTo>
                      <a:pt x="0" y="5715"/>
                    </a:lnTo>
                    <a:lnTo>
                      <a:pt x="0" y="190500"/>
                    </a:lnTo>
                    <a:lnTo>
                      <a:pt x="1270" y="190500"/>
                    </a:lnTo>
                    <a:lnTo>
                      <a:pt x="7620" y="196215"/>
                    </a:lnTo>
                    <a:lnTo>
                      <a:pt x="13970" y="190500"/>
                    </a:lnTo>
                    <a:lnTo>
                      <a:pt x="14605" y="190500"/>
                    </a:lnTo>
                    <a:lnTo>
                      <a:pt x="20955" y="196215"/>
                    </a:lnTo>
                    <a:lnTo>
                      <a:pt x="27305" y="190500"/>
                    </a:lnTo>
                    <a:lnTo>
                      <a:pt x="27940" y="190500"/>
                    </a:lnTo>
                    <a:lnTo>
                      <a:pt x="34290" y="196215"/>
                    </a:lnTo>
                    <a:lnTo>
                      <a:pt x="40640" y="190500"/>
                    </a:lnTo>
                    <a:lnTo>
                      <a:pt x="41275" y="190500"/>
                    </a:lnTo>
                    <a:lnTo>
                      <a:pt x="47625" y="196215"/>
                    </a:lnTo>
                    <a:lnTo>
                      <a:pt x="53975" y="190500"/>
                    </a:lnTo>
                    <a:lnTo>
                      <a:pt x="54610" y="190500"/>
                    </a:lnTo>
                    <a:lnTo>
                      <a:pt x="60325" y="196215"/>
                    </a:lnTo>
                    <a:lnTo>
                      <a:pt x="66675" y="190500"/>
                    </a:lnTo>
                    <a:lnTo>
                      <a:pt x="67310" y="190500"/>
                    </a:lnTo>
                    <a:lnTo>
                      <a:pt x="73660" y="196215"/>
                    </a:lnTo>
                    <a:lnTo>
                      <a:pt x="80010" y="190500"/>
                    </a:lnTo>
                    <a:lnTo>
                      <a:pt x="80645" y="190500"/>
                    </a:lnTo>
                    <a:lnTo>
                      <a:pt x="86995" y="196215"/>
                    </a:lnTo>
                    <a:lnTo>
                      <a:pt x="93345" y="190500"/>
                    </a:lnTo>
                    <a:lnTo>
                      <a:pt x="93980" y="190500"/>
                    </a:lnTo>
                    <a:lnTo>
                      <a:pt x="100330" y="196215"/>
                    </a:lnTo>
                    <a:lnTo>
                      <a:pt x="106680" y="190500"/>
                    </a:lnTo>
                    <a:lnTo>
                      <a:pt x="107315" y="190500"/>
                    </a:lnTo>
                    <a:lnTo>
                      <a:pt x="113665" y="196215"/>
                    </a:lnTo>
                    <a:lnTo>
                      <a:pt x="120015" y="190500"/>
                    </a:lnTo>
                    <a:lnTo>
                      <a:pt x="120650" y="190500"/>
                    </a:lnTo>
                    <a:lnTo>
                      <a:pt x="127000" y="196215"/>
                    </a:lnTo>
                    <a:lnTo>
                      <a:pt x="133350" y="190500"/>
                    </a:lnTo>
                    <a:lnTo>
                      <a:pt x="133985" y="190500"/>
                    </a:lnTo>
                    <a:lnTo>
                      <a:pt x="140335" y="196215"/>
                    </a:lnTo>
                    <a:lnTo>
                      <a:pt x="146050" y="190500"/>
                    </a:lnTo>
                    <a:lnTo>
                      <a:pt x="147320" y="190500"/>
                    </a:lnTo>
                    <a:lnTo>
                      <a:pt x="153035" y="196215"/>
                    </a:lnTo>
                    <a:lnTo>
                      <a:pt x="159385" y="190500"/>
                    </a:lnTo>
                    <a:lnTo>
                      <a:pt x="160020" y="190500"/>
                    </a:lnTo>
                    <a:lnTo>
                      <a:pt x="166370" y="196215"/>
                    </a:lnTo>
                    <a:lnTo>
                      <a:pt x="172720" y="190500"/>
                    </a:lnTo>
                    <a:lnTo>
                      <a:pt x="173990" y="190500"/>
                    </a:lnTo>
                    <a:lnTo>
                      <a:pt x="173990" y="5715"/>
                    </a:lnTo>
                    <a:lnTo>
                      <a:pt x="172720" y="5715"/>
                    </a:lnTo>
                    <a:lnTo>
                      <a:pt x="166370" y="0"/>
                    </a:lnTo>
                    <a:lnTo>
                      <a:pt x="160020" y="5715"/>
                    </a:lnTo>
                    <a:lnTo>
                      <a:pt x="159385" y="5715"/>
                    </a:lnTo>
                    <a:lnTo>
                      <a:pt x="153035" y="0"/>
                    </a:lnTo>
                    <a:lnTo>
                      <a:pt x="147320" y="5715"/>
                    </a:lnTo>
                    <a:lnTo>
                      <a:pt x="146050" y="5715"/>
                    </a:lnTo>
                    <a:lnTo>
                      <a:pt x="140335" y="0"/>
                    </a:lnTo>
                    <a:lnTo>
                      <a:pt x="133985" y="5715"/>
                    </a:lnTo>
                    <a:lnTo>
                      <a:pt x="133350" y="5715"/>
                    </a:lnTo>
                    <a:lnTo>
                      <a:pt x="127000" y="0"/>
                    </a:lnTo>
                    <a:lnTo>
                      <a:pt x="120650" y="5715"/>
                    </a:lnTo>
                    <a:lnTo>
                      <a:pt x="120015" y="5715"/>
                    </a:lnTo>
                    <a:lnTo>
                      <a:pt x="113665" y="0"/>
                    </a:lnTo>
                    <a:lnTo>
                      <a:pt x="107315" y="5715"/>
                    </a:lnTo>
                    <a:lnTo>
                      <a:pt x="106680" y="5715"/>
                    </a:lnTo>
                    <a:lnTo>
                      <a:pt x="100330" y="0"/>
                    </a:lnTo>
                    <a:lnTo>
                      <a:pt x="93980" y="5715"/>
                    </a:lnTo>
                    <a:lnTo>
                      <a:pt x="93345" y="5715"/>
                    </a:lnTo>
                    <a:lnTo>
                      <a:pt x="86995" y="0"/>
                    </a:lnTo>
                    <a:lnTo>
                      <a:pt x="80645" y="5715"/>
                    </a:lnTo>
                    <a:lnTo>
                      <a:pt x="80010" y="5715"/>
                    </a:lnTo>
                    <a:lnTo>
                      <a:pt x="73660" y="0"/>
                    </a:lnTo>
                    <a:lnTo>
                      <a:pt x="67310" y="5715"/>
                    </a:lnTo>
                    <a:lnTo>
                      <a:pt x="66675" y="5715"/>
                    </a:lnTo>
                    <a:lnTo>
                      <a:pt x="60325" y="0"/>
                    </a:lnTo>
                    <a:lnTo>
                      <a:pt x="54610" y="5715"/>
                    </a:lnTo>
                    <a:lnTo>
                      <a:pt x="53975" y="5715"/>
                    </a:lnTo>
                    <a:lnTo>
                      <a:pt x="47625" y="0"/>
                    </a:lnTo>
                    <a:lnTo>
                      <a:pt x="41275" y="5715"/>
                    </a:lnTo>
                    <a:lnTo>
                      <a:pt x="40640" y="5715"/>
                    </a:lnTo>
                    <a:lnTo>
                      <a:pt x="34290" y="0"/>
                    </a:lnTo>
                    <a:lnTo>
                      <a:pt x="27940" y="5715"/>
                    </a:lnTo>
                    <a:lnTo>
                      <a:pt x="27305" y="5715"/>
                    </a:lnTo>
                    <a:lnTo>
                      <a:pt x="20955" y="0"/>
                    </a:lnTo>
                    <a:lnTo>
                      <a:pt x="14605" y="5715"/>
                    </a:lnTo>
                    <a:lnTo>
                      <a:pt x="13970" y="5715"/>
                    </a:lnTo>
                    <a:lnTo>
                      <a:pt x="7620"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5"/>
              <p:cNvSpPr/>
              <p:nvPr/>
            </p:nvSpPr>
            <p:spPr>
              <a:xfrm>
                <a:off x="1825625" y="492125"/>
                <a:ext cx="3968750" cy="4365625"/>
              </a:xfrm>
              <a:custGeom>
                <a:rect b="b" l="l" r="r" t="t"/>
                <a:pathLst>
                  <a:path extrusionOk="0" h="174625" w="158750">
                    <a:moveTo>
                      <a:pt x="127000" y="0"/>
                    </a:moveTo>
                    <a:lnTo>
                      <a:pt x="0" y="142875"/>
                    </a:lnTo>
                    <a:lnTo>
                      <a:pt x="0" y="174625"/>
                    </a:lnTo>
                    <a:lnTo>
                      <a:pt x="40005" y="174625"/>
                    </a:lnTo>
                    <a:lnTo>
                      <a:pt x="158750" y="55880"/>
                    </a:lnTo>
                    <a:lnTo>
                      <a:pt x="158750"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5"/>
              <p:cNvSpPr/>
              <p:nvPr/>
            </p:nvSpPr>
            <p:spPr>
              <a:xfrm>
                <a:off x="1825625" y="492125"/>
                <a:ext cx="2984500" cy="3381375"/>
              </a:xfrm>
              <a:custGeom>
                <a:rect b="b" l="l" r="r" t="t"/>
                <a:pathLst>
                  <a:path extrusionOk="0" h="135255" w="119380">
                    <a:moveTo>
                      <a:pt x="111125" y="0"/>
                    </a:moveTo>
                    <a:lnTo>
                      <a:pt x="0" y="119380"/>
                    </a:lnTo>
                    <a:lnTo>
                      <a:pt x="0" y="135255"/>
                    </a:lnTo>
                    <a:lnTo>
                      <a:pt x="119380"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12" name="Google Shape;2412;p65"/>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5">
            <a:hlinkClick action="ppaction://hlinksldjump" r:id="rId6"/>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414" name="Google Shape;2414;p65"/>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5">
            <a:hlinkClick action="ppaction://hlinksldjump" r:id="rId7"/>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416" name="Google Shape;2416;p65">
            <a:hlinkClick action="ppaction://hlinksldjump" r:id="rId8"/>
          </p:cNvPr>
          <p:cNvSpPr txBox="1"/>
          <p:nvPr/>
        </p:nvSpPr>
        <p:spPr>
          <a:xfrm>
            <a:off x="20948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417" name="Google Shape;2417;p65"/>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8" name="Google Shape;2418;p65"/>
          <p:cNvGrpSpPr/>
          <p:nvPr/>
        </p:nvGrpSpPr>
        <p:grpSpPr>
          <a:xfrm>
            <a:off x="153671" y="90047"/>
            <a:ext cx="493797" cy="446228"/>
            <a:chOff x="2679436" y="3270400"/>
            <a:chExt cx="752625" cy="689795"/>
          </a:xfrm>
        </p:grpSpPr>
        <p:sp>
          <p:nvSpPr>
            <p:cNvPr id="2419" name="Google Shape;2419;p65"/>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5"/>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5"/>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5"/>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3" name="Google Shape;2423;p65">
            <a:hlinkClick action="ppaction://hlinksldjump" r:id="rId9"/>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7" name="Shape 2427"/>
        <p:cNvGrpSpPr/>
        <p:nvPr/>
      </p:nvGrpSpPr>
      <p:grpSpPr>
        <a:xfrm>
          <a:off x="0" y="0"/>
          <a:ext cx="0" cy="0"/>
          <a:chOff x="0" y="0"/>
          <a:chExt cx="0" cy="0"/>
        </a:xfrm>
      </p:grpSpPr>
      <p:sp>
        <p:nvSpPr>
          <p:cNvPr id="2428" name="Google Shape;2428;p66"/>
          <p:cNvSpPr txBox="1"/>
          <p:nvPr>
            <p:ph type="title"/>
          </p:nvPr>
        </p:nvSpPr>
        <p:spPr>
          <a:xfrm>
            <a:off x="713225" y="1902876"/>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Plastic</a:t>
            </a:r>
            <a:endParaRPr/>
          </a:p>
        </p:txBody>
      </p:sp>
      <p:sp>
        <p:nvSpPr>
          <p:cNvPr id="2429" name="Google Shape;2429;p66"/>
          <p:cNvSpPr txBox="1"/>
          <p:nvPr>
            <p:ph idx="1" type="subTitle"/>
          </p:nvPr>
        </p:nvSpPr>
        <p:spPr>
          <a:xfrm>
            <a:off x="2373900" y="3075675"/>
            <a:ext cx="1992300" cy="91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Decomposition: </a:t>
            </a:r>
            <a:r>
              <a:rPr lang="en">
                <a:solidFill>
                  <a:schemeClr val="accent6"/>
                </a:solidFill>
              </a:rPr>
              <a:t>more than 500 years</a:t>
            </a:r>
            <a:endParaRPr/>
          </a:p>
        </p:txBody>
      </p:sp>
      <p:sp>
        <p:nvSpPr>
          <p:cNvPr id="2430" name="Google Shape;2430;p66"/>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6">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2432" name="Google Shape;2432;p66"/>
          <p:cNvGrpSpPr/>
          <p:nvPr/>
        </p:nvGrpSpPr>
        <p:grpSpPr>
          <a:xfrm>
            <a:off x="4005072" y="768096"/>
            <a:ext cx="1140806" cy="1080215"/>
            <a:chOff x="3963749" y="540574"/>
            <a:chExt cx="1216471" cy="1151860"/>
          </a:xfrm>
        </p:grpSpPr>
        <p:sp>
          <p:nvSpPr>
            <p:cNvPr id="2433" name="Google Shape;2433;p66"/>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6"/>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5" name="Google Shape;2435;p66"/>
          <p:cNvSpPr/>
          <p:nvPr/>
        </p:nvSpPr>
        <p:spPr>
          <a:xfrm>
            <a:off x="4577788" y="2549813"/>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6" name="Google Shape;2436;p66"/>
          <p:cNvGrpSpPr/>
          <p:nvPr/>
        </p:nvGrpSpPr>
        <p:grpSpPr>
          <a:xfrm>
            <a:off x="4801128" y="2613929"/>
            <a:ext cx="1943953" cy="1730850"/>
            <a:chOff x="4648728" y="1449616"/>
            <a:chExt cx="1943953" cy="1730850"/>
          </a:xfrm>
        </p:grpSpPr>
        <p:grpSp>
          <p:nvGrpSpPr>
            <p:cNvPr id="2437" name="Google Shape;2437;p66"/>
            <p:cNvGrpSpPr/>
            <p:nvPr/>
          </p:nvGrpSpPr>
          <p:grpSpPr>
            <a:xfrm>
              <a:off x="4648728" y="1449616"/>
              <a:ext cx="1465429" cy="1730849"/>
              <a:chOff x="2093365" y="848118"/>
              <a:chExt cx="607331" cy="717272"/>
            </a:xfrm>
          </p:grpSpPr>
          <p:sp>
            <p:nvSpPr>
              <p:cNvPr id="2438" name="Google Shape;2438;p66"/>
              <p:cNvSpPr/>
              <p:nvPr/>
            </p:nvSpPr>
            <p:spPr>
              <a:xfrm>
                <a:off x="2323435" y="883648"/>
                <a:ext cx="206403" cy="678376"/>
              </a:xfrm>
              <a:custGeom>
                <a:rect b="b" l="l" r="r" t="t"/>
                <a:pathLst>
                  <a:path extrusionOk="0" h="45346" w="13797">
                    <a:moveTo>
                      <a:pt x="5485" y="0"/>
                    </a:moveTo>
                    <a:cubicBezTo>
                      <a:pt x="2488" y="0"/>
                      <a:pt x="1" y="5315"/>
                      <a:pt x="1" y="5315"/>
                    </a:cubicBezTo>
                    <a:lnTo>
                      <a:pt x="623" y="40087"/>
                    </a:lnTo>
                    <a:cubicBezTo>
                      <a:pt x="678" y="42992"/>
                      <a:pt x="3054" y="45346"/>
                      <a:pt x="6002" y="45346"/>
                    </a:cubicBezTo>
                    <a:cubicBezTo>
                      <a:pt x="6037" y="45346"/>
                      <a:pt x="6072" y="45345"/>
                      <a:pt x="6107" y="45345"/>
                    </a:cubicBezTo>
                    <a:lnTo>
                      <a:pt x="8312" y="45345"/>
                    </a:lnTo>
                    <a:cubicBezTo>
                      <a:pt x="8347" y="45345"/>
                      <a:pt x="8382" y="45346"/>
                      <a:pt x="8417" y="45346"/>
                    </a:cubicBezTo>
                    <a:cubicBezTo>
                      <a:pt x="11365" y="45346"/>
                      <a:pt x="13740" y="42992"/>
                      <a:pt x="13796" y="40030"/>
                    </a:cubicBezTo>
                    <a:lnTo>
                      <a:pt x="13174" y="5315"/>
                    </a:lnTo>
                    <a:cubicBezTo>
                      <a:pt x="13174" y="5315"/>
                      <a:pt x="10687" y="0"/>
                      <a:pt x="769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6"/>
              <p:cNvSpPr/>
              <p:nvPr/>
            </p:nvSpPr>
            <p:spPr>
              <a:xfrm>
                <a:off x="2385175" y="848118"/>
                <a:ext cx="73603" cy="38088"/>
              </a:xfrm>
              <a:custGeom>
                <a:rect b="b" l="l" r="r" t="t"/>
                <a:pathLst>
                  <a:path extrusionOk="0" h="2546" w="4920">
                    <a:moveTo>
                      <a:pt x="1" y="1"/>
                    </a:moveTo>
                    <a:lnTo>
                      <a:pt x="1" y="2545"/>
                    </a:lnTo>
                    <a:lnTo>
                      <a:pt x="4920" y="2545"/>
                    </a:lnTo>
                    <a:lnTo>
                      <a:pt x="49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6"/>
              <p:cNvSpPr/>
              <p:nvPr/>
            </p:nvSpPr>
            <p:spPr>
              <a:xfrm>
                <a:off x="2346279" y="895496"/>
                <a:ext cx="95744" cy="653213"/>
              </a:xfrm>
              <a:custGeom>
                <a:rect b="b" l="l" r="r" t="t"/>
                <a:pathLst>
                  <a:path extrusionOk="0" h="43664" w="6400">
                    <a:moveTo>
                      <a:pt x="3053" y="0"/>
                    </a:moveTo>
                    <a:lnTo>
                      <a:pt x="0" y="4523"/>
                    </a:lnTo>
                    <a:cubicBezTo>
                      <a:pt x="0" y="4523"/>
                      <a:pt x="113" y="36977"/>
                      <a:pt x="622" y="40538"/>
                    </a:cubicBezTo>
                    <a:cubicBezTo>
                      <a:pt x="995" y="42924"/>
                      <a:pt x="3775" y="43663"/>
                      <a:pt x="5239" y="43663"/>
                    </a:cubicBezTo>
                    <a:cubicBezTo>
                      <a:pt x="5995" y="43663"/>
                      <a:pt x="6399" y="43466"/>
                      <a:pt x="5937" y="43196"/>
                    </a:cubicBezTo>
                    <a:cubicBezTo>
                      <a:pt x="4636" y="42404"/>
                      <a:pt x="4241" y="40312"/>
                      <a:pt x="4241" y="40312"/>
                    </a:cubicBezTo>
                    <a:lnTo>
                      <a:pt x="3562" y="4806"/>
                    </a:lnTo>
                    <a:lnTo>
                      <a:pt x="4636" y="283"/>
                    </a:lnTo>
                    <a:lnTo>
                      <a:pt x="30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6"/>
              <p:cNvSpPr/>
              <p:nvPr/>
            </p:nvSpPr>
            <p:spPr>
              <a:xfrm>
                <a:off x="2465540" y="1083259"/>
                <a:ext cx="235156" cy="479648"/>
              </a:xfrm>
              <a:custGeom>
                <a:rect b="b" l="l" r="r" t="t"/>
                <a:pathLst>
                  <a:path extrusionOk="0" h="32062" w="15719">
                    <a:moveTo>
                      <a:pt x="9038" y="0"/>
                    </a:moveTo>
                    <a:cubicBezTo>
                      <a:pt x="9022" y="0"/>
                      <a:pt x="9006" y="0"/>
                      <a:pt x="8990" y="1"/>
                    </a:cubicBezTo>
                    <a:lnTo>
                      <a:pt x="6389" y="57"/>
                    </a:lnTo>
                    <a:cubicBezTo>
                      <a:pt x="2827" y="57"/>
                      <a:pt x="0" y="6390"/>
                      <a:pt x="0" y="6390"/>
                    </a:cubicBezTo>
                    <a:lnTo>
                      <a:pt x="226" y="25896"/>
                    </a:lnTo>
                    <a:cubicBezTo>
                      <a:pt x="337" y="29332"/>
                      <a:pt x="3164" y="32062"/>
                      <a:pt x="6578" y="32062"/>
                    </a:cubicBezTo>
                    <a:cubicBezTo>
                      <a:pt x="6647" y="32062"/>
                      <a:pt x="6716" y="32060"/>
                      <a:pt x="6785" y="32058"/>
                    </a:cubicBezTo>
                    <a:lnTo>
                      <a:pt x="9329" y="32058"/>
                    </a:lnTo>
                    <a:cubicBezTo>
                      <a:pt x="12835" y="32058"/>
                      <a:pt x="15718" y="29231"/>
                      <a:pt x="15718" y="25726"/>
                    </a:cubicBezTo>
                    <a:lnTo>
                      <a:pt x="15492" y="6163"/>
                    </a:lnTo>
                    <a:cubicBezTo>
                      <a:pt x="15492" y="6163"/>
                      <a:pt x="12522" y="0"/>
                      <a:pt x="9038"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6"/>
              <p:cNvSpPr/>
              <p:nvPr/>
            </p:nvSpPr>
            <p:spPr>
              <a:xfrm>
                <a:off x="2537438" y="1041820"/>
                <a:ext cx="86289" cy="44835"/>
              </a:xfrm>
              <a:custGeom>
                <a:rect b="b" l="l" r="r" t="t"/>
                <a:pathLst>
                  <a:path extrusionOk="0" h="2997" w="5768">
                    <a:moveTo>
                      <a:pt x="5767" y="0"/>
                    </a:moveTo>
                    <a:lnTo>
                      <a:pt x="0" y="57"/>
                    </a:lnTo>
                    <a:lnTo>
                      <a:pt x="0" y="2997"/>
                    </a:lnTo>
                    <a:lnTo>
                      <a:pt x="5767" y="2940"/>
                    </a:lnTo>
                    <a:lnTo>
                      <a:pt x="576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6"/>
              <p:cNvSpPr/>
              <p:nvPr/>
            </p:nvSpPr>
            <p:spPr>
              <a:xfrm>
                <a:off x="2485841" y="1098488"/>
                <a:ext cx="112170" cy="448770"/>
              </a:xfrm>
              <a:custGeom>
                <a:rect b="b" l="l" r="r" t="t"/>
                <a:pathLst>
                  <a:path extrusionOk="0" h="29998" w="7498">
                    <a:moveTo>
                      <a:pt x="3958" y="0"/>
                    </a:moveTo>
                    <a:lnTo>
                      <a:pt x="396" y="5372"/>
                    </a:lnTo>
                    <a:cubicBezTo>
                      <a:pt x="396" y="5372"/>
                      <a:pt x="0" y="22164"/>
                      <a:pt x="679" y="26404"/>
                    </a:cubicBezTo>
                    <a:cubicBezTo>
                      <a:pt x="1124" y="29153"/>
                      <a:pt x="4376" y="29998"/>
                      <a:pt x="6106" y="29998"/>
                    </a:cubicBezTo>
                    <a:cubicBezTo>
                      <a:pt x="7009" y="29998"/>
                      <a:pt x="7498" y="29768"/>
                      <a:pt x="6954" y="29457"/>
                    </a:cubicBezTo>
                    <a:cubicBezTo>
                      <a:pt x="5371" y="28496"/>
                      <a:pt x="4863" y="26008"/>
                      <a:pt x="4863" y="26008"/>
                    </a:cubicBezTo>
                    <a:lnTo>
                      <a:pt x="4636" y="5598"/>
                    </a:lnTo>
                    <a:lnTo>
                      <a:pt x="5824" y="283"/>
                    </a:lnTo>
                    <a:lnTo>
                      <a:pt x="39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6"/>
              <p:cNvSpPr/>
              <p:nvPr/>
            </p:nvSpPr>
            <p:spPr>
              <a:xfrm>
                <a:off x="2093365" y="1240564"/>
                <a:ext cx="301983" cy="324826"/>
              </a:xfrm>
              <a:custGeom>
                <a:rect b="b" l="l" r="r" t="t"/>
                <a:pathLst>
                  <a:path extrusionOk="0" h="21713" w="20186">
                    <a:moveTo>
                      <a:pt x="14714" y="1"/>
                    </a:moveTo>
                    <a:cubicBezTo>
                      <a:pt x="14672" y="1"/>
                      <a:pt x="14630" y="1"/>
                      <a:pt x="14588" y="2"/>
                    </a:cubicBezTo>
                    <a:lnTo>
                      <a:pt x="5994" y="2"/>
                    </a:lnTo>
                    <a:cubicBezTo>
                      <a:pt x="1414" y="2"/>
                      <a:pt x="1" y="4242"/>
                      <a:pt x="1" y="4242"/>
                    </a:cubicBezTo>
                    <a:lnTo>
                      <a:pt x="57" y="17472"/>
                    </a:lnTo>
                    <a:cubicBezTo>
                      <a:pt x="57" y="19847"/>
                      <a:pt x="3846" y="21713"/>
                      <a:pt x="8482" y="21713"/>
                    </a:cubicBezTo>
                    <a:lnTo>
                      <a:pt x="11818" y="21713"/>
                    </a:lnTo>
                    <a:cubicBezTo>
                      <a:pt x="16454" y="21713"/>
                      <a:pt x="20185" y="19791"/>
                      <a:pt x="20185" y="17416"/>
                    </a:cubicBezTo>
                    <a:lnTo>
                      <a:pt x="20129" y="4186"/>
                    </a:lnTo>
                    <a:cubicBezTo>
                      <a:pt x="19517" y="1683"/>
                      <a:pt x="17264" y="1"/>
                      <a:pt x="14714" y="1"/>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6"/>
              <p:cNvSpPr/>
              <p:nvPr/>
            </p:nvSpPr>
            <p:spPr>
              <a:xfrm>
                <a:off x="2163572" y="1211825"/>
                <a:ext cx="161568" cy="32164"/>
              </a:xfrm>
              <a:custGeom>
                <a:rect b="b" l="l" r="r" t="t"/>
                <a:pathLst>
                  <a:path extrusionOk="0" h="2150" w="10800">
                    <a:moveTo>
                      <a:pt x="10800" y="1"/>
                    </a:moveTo>
                    <a:lnTo>
                      <a:pt x="1" y="57"/>
                    </a:lnTo>
                    <a:lnTo>
                      <a:pt x="1" y="2149"/>
                    </a:lnTo>
                    <a:lnTo>
                      <a:pt x="10800" y="2093"/>
                    </a:lnTo>
                    <a:lnTo>
                      <a:pt x="108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6"/>
              <p:cNvSpPr/>
              <p:nvPr/>
            </p:nvSpPr>
            <p:spPr>
              <a:xfrm>
                <a:off x="2117899" y="1258351"/>
                <a:ext cx="103134" cy="296462"/>
              </a:xfrm>
              <a:custGeom>
                <a:rect b="b" l="l" r="r" t="t"/>
                <a:pathLst>
                  <a:path extrusionOk="0" h="19817" w="6894">
                    <a:moveTo>
                      <a:pt x="2771" y="0"/>
                    </a:moveTo>
                    <a:lnTo>
                      <a:pt x="1" y="3393"/>
                    </a:lnTo>
                    <a:cubicBezTo>
                      <a:pt x="1" y="3393"/>
                      <a:pt x="1" y="14700"/>
                      <a:pt x="622" y="17471"/>
                    </a:cubicBezTo>
                    <a:cubicBezTo>
                      <a:pt x="994" y="19254"/>
                      <a:pt x="4001" y="19816"/>
                      <a:pt x="5603" y="19816"/>
                    </a:cubicBezTo>
                    <a:cubicBezTo>
                      <a:pt x="6440" y="19816"/>
                      <a:pt x="6894" y="19663"/>
                      <a:pt x="6389" y="19450"/>
                    </a:cubicBezTo>
                    <a:cubicBezTo>
                      <a:pt x="5485" y="18997"/>
                      <a:pt x="4806" y="18206"/>
                      <a:pt x="4524" y="17245"/>
                    </a:cubicBezTo>
                    <a:lnTo>
                      <a:pt x="4467" y="3788"/>
                    </a:lnTo>
                    <a:lnTo>
                      <a:pt x="5259" y="57"/>
                    </a:lnTo>
                    <a:lnTo>
                      <a:pt x="27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66"/>
            <p:cNvGrpSpPr/>
            <p:nvPr/>
          </p:nvGrpSpPr>
          <p:grpSpPr>
            <a:xfrm>
              <a:off x="5962838" y="2470658"/>
              <a:ext cx="629844" cy="709808"/>
              <a:chOff x="1571625" y="238125"/>
              <a:chExt cx="4349750" cy="4905375"/>
            </a:xfrm>
          </p:grpSpPr>
          <p:sp>
            <p:nvSpPr>
              <p:cNvPr id="2448" name="Google Shape;2448;p66"/>
              <p:cNvSpPr/>
              <p:nvPr/>
            </p:nvSpPr>
            <p:spPr>
              <a:xfrm>
                <a:off x="1571625" y="238125"/>
                <a:ext cx="4349750" cy="4905375"/>
              </a:xfrm>
              <a:custGeom>
                <a:rect b="b" l="l" r="r" t="t"/>
                <a:pathLst>
                  <a:path extrusionOk="0" h="196215" w="173990">
                    <a:moveTo>
                      <a:pt x="7620" y="0"/>
                    </a:moveTo>
                    <a:lnTo>
                      <a:pt x="1270" y="5715"/>
                    </a:lnTo>
                    <a:lnTo>
                      <a:pt x="0" y="5715"/>
                    </a:lnTo>
                    <a:lnTo>
                      <a:pt x="0" y="190500"/>
                    </a:lnTo>
                    <a:lnTo>
                      <a:pt x="1270" y="190500"/>
                    </a:lnTo>
                    <a:lnTo>
                      <a:pt x="7620" y="196215"/>
                    </a:lnTo>
                    <a:lnTo>
                      <a:pt x="13970" y="190500"/>
                    </a:lnTo>
                    <a:lnTo>
                      <a:pt x="14605" y="190500"/>
                    </a:lnTo>
                    <a:lnTo>
                      <a:pt x="20955" y="196215"/>
                    </a:lnTo>
                    <a:lnTo>
                      <a:pt x="27305" y="190500"/>
                    </a:lnTo>
                    <a:lnTo>
                      <a:pt x="27940" y="190500"/>
                    </a:lnTo>
                    <a:lnTo>
                      <a:pt x="34290" y="196215"/>
                    </a:lnTo>
                    <a:lnTo>
                      <a:pt x="40640" y="190500"/>
                    </a:lnTo>
                    <a:lnTo>
                      <a:pt x="41275" y="190500"/>
                    </a:lnTo>
                    <a:lnTo>
                      <a:pt x="47625" y="196215"/>
                    </a:lnTo>
                    <a:lnTo>
                      <a:pt x="53975" y="190500"/>
                    </a:lnTo>
                    <a:lnTo>
                      <a:pt x="54610" y="190500"/>
                    </a:lnTo>
                    <a:lnTo>
                      <a:pt x="60325" y="196215"/>
                    </a:lnTo>
                    <a:lnTo>
                      <a:pt x="66675" y="190500"/>
                    </a:lnTo>
                    <a:lnTo>
                      <a:pt x="67310" y="190500"/>
                    </a:lnTo>
                    <a:lnTo>
                      <a:pt x="73660" y="196215"/>
                    </a:lnTo>
                    <a:lnTo>
                      <a:pt x="80010" y="190500"/>
                    </a:lnTo>
                    <a:lnTo>
                      <a:pt x="80645" y="190500"/>
                    </a:lnTo>
                    <a:lnTo>
                      <a:pt x="86995" y="196215"/>
                    </a:lnTo>
                    <a:lnTo>
                      <a:pt x="93345" y="190500"/>
                    </a:lnTo>
                    <a:lnTo>
                      <a:pt x="93980" y="190500"/>
                    </a:lnTo>
                    <a:lnTo>
                      <a:pt x="100330" y="196215"/>
                    </a:lnTo>
                    <a:lnTo>
                      <a:pt x="106680" y="190500"/>
                    </a:lnTo>
                    <a:lnTo>
                      <a:pt x="107315" y="190500"/>
                    </a:lnTo>
                    <a:lnTo>
                      <a:pt x="113665" y="196215"/>
                    </a:lnTo>
                    <a:lnTo>
                      <a:pt x="120015" y="190500"/>
                    </a:lnTo>
                    <a:lnTo>
                      <a:pt x="120650" y="190500"/>
                    </a:lnTo>
                    <a:lnTo>
                      <a:pt x="127000" y="196215"/>
                    </a:lnTo>
                    <a:lnTo>
                      <a:pt x="133350" y="190500"/>
                    </a:lnTo>
                    <a:lnTo>
                      <a:pt x="133985" y="190500"/>
                    </a:lnTo>
                    <a:lnTo>
                      <a:pt x="140335" y="196215"/>
                    </a:lnTo>
                    <a:lnTo>
                      <a:pt x="146050" y="190500"/>
                    </a:lnTo>
                    <a:lnTo>
                      <a:pt x="147320" y="190500"/>
                    </a:lnTo>
                    <a:lnTo>
                      <a:pt x="153035" y="196215"/>
                    </a:lnTo>
                    <a:lnTo>
                      <a:pt x="159385" y="190500"/>
                    </a:lnTo>
                    <a:lnTo>
                      <a:pt x="160020" y="190500"/>
                    </a:lnTo>
                    <a:lnTo>
                      <a:pt x="166370" y="196215"/>
                    </a:lnTo>
                    <a:lnTo>
                      <a:pt x="172720" y="190500"/>
                    </a:lnTo>
                    <a:lnTo>
                      <a:pt x="173990" y="190500"/>
                    </a:lnTo>
                    <a:lnTo>
                      <a:pt x="173990" y="5715"/>
                    </a:lnTo>
                    <a:lnTo>
                      <a:pt x="172720" y="5715"/>
                    </a:lnTo>
                    <a:lnTo>
                      <a:pt x="166370" y="0"/>
                    </a:lnTo>
                    <a:lnTo>
                      <a:pt x="160020" y="5715"/>
                    </a:lnTo>
                    <a:lnTo>
                      <a:pt x="159385" y="5715"/>
                    </a:lnTo>
                    <a:lnTo>
                      <a:pt x="153035" y="0"/>
                    </a:lnTo>
                    <a:lnTo>
                      <a:pt x="147320" y="5715"/>
                    </a:lnTo>
                    <a:lnTo>
                      <a:pt x="146050" y="5715"/>
                    </a:lnTo>
                    <a:lnTo>
                      <a:pt x="140335" y="0"/>
                    </a:lnTo>
                    <a:lnTo>
                      <a:pt x="133985" y="5715"/>
                    </a:lnTo>
                    <a:lnTo>
                      <a:pt x="133350" y="5715"/>
                    </a:lnTo>
                    <a:lnTo>
                      <a:pt x="127000" y="0"/>
                    </a:lnTo>
                    <a:lnTo>
                      <a:pt x="120650" y="5715"/>
                    </a:lnTo>
                    <a:lnTo>
                      <a:pt x="120015" y="5715"/>
                    </a:lnTo>
                    <a:lnTo>
                      <a:pt x="113665" y="0"/>
                    </a:lnTo>
                    <a:lnTo>
                      <a:pt x="107315" y="5715"/>
                    </a:lnTo>
                    <a:lnTo>
                      <a:pt x="106680" y="5715"/>
                    </a:lnTo>
                    <a:lnTo>
                      <a:pt x="100330" y="0"/>
                    </a:lnTo>
                    <a:lnTo>
                      <a:pt x="93980" y="5715"/>
                    </a:lnTo>
                    <a:lnTo>
                      <a:pt x="93345" y="5715"/>
                    </a:lnTo>
                    <a:lnTo>
                      <a:pt x="86995" y="0"/>
                    </a:lnTo>
                    <a:lnTo>
                      <a:pt x="80645" y="5715"/>
                    </a:lnTo>
                    <a:lnTo>
                      <a:pt x="80010" y="5715"/>
                    </a:lnTo>
                    <a:lnTo>
                      <a:pt x="73660" y="0"/>
                    </a:lnTo>
                    <a:lnTo>
                      <a:pt x="67310" y="5715"/>
                    </a:lnTo>
                    <a:lnTo>
                      <a:pt x="66675" y="5715"/>
                    </a:lnTo>
                    <a:lnTo>
                      <a:pt x="60325" y="0"/>
                    </a:lnTo>
                    <a:lnTo>
                      <a:pt x="54610" y="5715"/>
                    </a:lnTo>
                    <a:lnTo>
                      <a:pt x="53975" y="5715"/>
                    </a:lnTo>
                    <a:lnTo>
                      <a:pt x="47625" y="0"/>
                    </a:lnTo>
                    <a:lnTo>
                      <a:pt x="41275" y="5715"/>
                    </a:lnTo>
                    <a:lnTo>
                      <a:pt x="40640" y="5715"/>
                    </a:lnTo>
                    <a:lnTo>
                      <a:pt x="34290" y="0"/>
                    </a:lnTo>
                    <a:lnTo>
                      <a:pt x="27940" y="5715"/>
                    </a:lnTo>
                    <a:lnTo>
                      <a:pt x="27305" y="5715"/>
                    </a:lnTo>
                    <a:lnTo>
                      <a:pt x="20955" y="0"/>
                    </a:lnTo>
                    <a:lnTo>
                      <a:pt x="14605" y="5715"/>
                    </a:lnTo>
                    <a:lnTo>
                      <a:pt x="13970" y="5715"/>
                    </a:lnTo>
                    <a:lnTo>
                      <a:pt x="7620" y="0"/>
                    </a:ln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6"/>
              <p:cNvSpPr/>
              <p:nvPr/>
            </p:nvSpPr>
            <p:spPr>
              <a:xfrm>
                <a:off x="1825625" y="492125"/>
                <a:ext cx="3968750" cy="4365625"/>
              </a:xfrm>
              <a:custGeom>
                <a:rect b="b" l="l" r="r" t="t"/>
                <a:pathLst>
                  <a:path extrusionOk="0" h="174625" w="158750">
                    <a:moveTo>
                      <a:pt x="127000" y="0"/>
                    </a:moveTo>
                    <a:lnTo>
                      <a:pt x="0" y="142875"/>
                    </a:lnTo>
                    <a:lnTo>
                      <a:pt x="0" y="174625"/>
                    </a:lnTo>
                    <a:lnTo>
                      <a:pt x="40005" y="174625"/>
                    </a:lnTo>
                    <a:lnTo>
                      <a:pt x="158750" y="55880"/>
                    </a:lnTo>
                    <a:lnTo>
                      <a:pt x="158750"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6"/>
              <p:cNvSpPr/>
              <p:nvPr/>
            </p:nvSpPr>
            <p:spPr>
              <a:xfrm>
                <a:off x="1825625" y="492125"/>
                <a:ext cx="2984500" cy="3381375"/>
              </a:xfrm>
              <a:custGeom>
                <a:rect b="b" l="l" r="r" t="t"/>
                <a:pathLst>
                  <a:path extrusionOk="0" h="135255" w="119380">
                    <a:moveTo>
                      <a:pt x="111125" y="0"/>
                    </a:moveTo>
                    <a:lnTo>
                      <a:pt x="0" y="119380"/>
                    </a:lnTo>
                    <a:lnTo>
                      <a:pt x="0" y="135255"/>
                    </a:lnTo>
                    <a:lnTo>
                      <a:pt x="119380"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51" name="Google Shape;2451;p66"/>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2" name="Google Shape;2452;p66"/>
          <p:cNvGrpSpPr/>
          <p:nvPr/>
        </p:nvGrpSpPr>
        <p:grpSpPr>
          <a:xfrm>
            <a:off x="153671" y="90047"/>
            <a:ext cx="493797" cy="446228"/>
            <a:chOff x="2679436" y="3270400"/>
            <a:chExt cx="752625" cy="689795"/>
          </a:xfrm>
        </p:grpSpPr>
        <p:sp>
          <p:nvSpPr>
            <p:cNvPr id="2453" name="Google Shape;2453;p66"/>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6"/>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6"/>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6"/>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7" name="Google Shape;2457;p66">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432"/>
                                        </p:tgtEl>
                                        <p:attrNameLst>
                                          <p:attrName>style.visibility</p:attrName>
                                        </p:attrNameLst>
                                      </p:cBhvr>
                                      <p:to>
                                        <p:strVal val="visible"/>
                                      </p:to>
                                    </p:set>
                                    <p:anim calcmode="lin" valueType="num">
                                      <p:cBhvr additive="base">
                                        <p:cTn dur="500"/>
                                        <p:tgtEl>
                                          <p:spTgt spid="2432"/>
                                        </p:tgtEl>
                                        <p:attrNameLst>
                                          <p:attrName>ppt_w</p:attrName>
                                        </p:attrNameLst>
                                      </p:cBhvr>
                                      <p:tavLst>
                                        <p:tav fmla="" tm="0">
                                          <p:val>
                                            <p:strVal val="0"/>
                                          </p:val>
                                        </p:tav>
                                        <p:tav fmla="" tm="100000">
                                          <p:val>
                                            <p:strVal val="#ppt_w"/>
                                          </p:val>
                                        </p:tav>
                                      </p:tavLst>
                                    </p:anim>
                                    <p:anim calcmode="lin" valueType="num">
                                      <p:cBhvr additive="base">
                                        <p:cTn dur="500"/>
                                        <p:tgtEl>
                                          <p:spTgt spid="243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1" name="Shape 2461"/>
        <p:cNvGrpSpPr/>
        <p:nvPr/>
      </p:nvGrpSpPr>
      <p:grpSpPr>
        <a:xfrm>
          <a:off x="0" y="0"/>
          <a:ext cx="0" cy="0"/>
          <a:chOff x="0" y="0"/>
          <a:chExt cx="0" cy="0"/>
        </a:xfrm>
      </p:grpSpPr>
      <p:sp>
        <p:nvSpPr>
          <p:cNvPr id="2462" name="Google Shape;2462;p67"/>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7">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464" name="Google Shape;2464;p67"/>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5" name="Google Shape;2465;p67"/>
          <p:cNvGrpSpPr/>
          <p:nvPr/>
        </p:nvGrpSpPr>
        <p:grpSpPr>
          <a:xfrm>
            <a:off x="153671" y="90047"/>
            <a:ext cx="493797" cy="446228"/>
            <a:chOff x="2679436" y="3270400"/>
            <a:chExt cx="752625" cy="689795"/>
          </a:xfrm>
        </p:grpSpPr>
        <p:sp>
          <p:nvSpPr>
            <p:cNvPr id="2466" name="Google Shape;2466;p6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0" name="Google Shape;2470;p67">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471" name="Google Shape;2471;p67"/>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2" name="Google Shape;2472;p67"/>
          <p:cNvGrpSpPr/>
          <p:nvPr/>
        </p:nvGrpSpPr>
        <p:grpSpPr>
          <a:xfrm>
            <a:off x="3931925" y="1075598"/>
            <a:ext cx="1280141" cy="1186468"/>
            <a:chOff x="5942390" y="1082461"/>
            <a:chExt cx="1280141" cy="1186468"/>
          </a:xfrm>
        </p:grpSpPr>
        <p:sp>
          <p:nvSpPr>
            <p:cNvPr id="2473" name="Google Shape;2473;p67"/>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7"/>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5" name="Google Shape;2475;p67"/>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2476" name="Google Shape;2476;p67">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472"/>
                                        </p:tgtEl>
                                        <p:attrNameLst>
                                          <p:attrName>style.visibility</p:attrName>
                                        </p:attrNameLst>
                                      </p:cBhvr>
                                      <p:to>
                                        <p:strVal val="visible"/>
                                      </p:to>
                                    </p:set>
                                    <p:anim calcmode="lin" valueType="num">
                                      <p:cBhvr additive="base">
                                        <p:cTn dur="600"/>
                                        <p:tgtEl>
                                          <p:spTgt spid="2472"/>
                                        </p:tgtEl>
                                        <p:attrNameLst>
                                          <p:attrName>ppt_w</p:attrName>
                                        </p:attrNameLst>
                                      </p:cBhvr>
                                      <p:tavLst>
                                        <p:tav fmla="" tm="0">
                                          <p:val>
                                            <p:strVal val="0"/>
                                          </p:val>
                                        </p:tav>
                                        <p:tav fmla="" tm="100000">
                                          <p:val>
                                            <p:strVal val="#ppt_w"/>
                                          </p:val>
                                        </p:tav>
                                      </p:tavLst>
                                    </p:anim>
                                    <p:anim calcmode="lin" valueType="num">
                                      <p:cBhvr additive="base">
                                        <p:cTn dur="600"/>
                                        <p:tgtEl>
                                          <p:spTgt spid="247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475"/>
                                        </p:tgtEl>
                                        <p:attrNameLst>
                                          <p:attrName>style.visibility</p:attrName>
                                        </p:attrNameLst>
                                      </p:cBhvr>
                                      <p:to>
                                        <p:strVal val="visible"/>
                                      </p:to>
                                    </p:set>
                                    <p:anim calcmode="lin" valueType="num">
                                      <p:cBhvr additive="base">
                                        <p:cTn dur="600"/>
                                        <p:tgtEl>
                                          <p:spTgt spid="2475"/>
                                        </p:tgtEl>
                                        <p:attrNameLst>
                                          <p:attrName>ppt_w</p:attrName>
                                        </p:attrNameLst>
                                      </p:cBhvr>
                                      <p:tavLst>
                                        <p:tav fmla="" tm="0">
                                          <p:val>
                                            <p:strVal val="0"/>
                                          </p:val>
                                        </p:tav>
                                        <p:tav fmla="" tm="100000">
                                          <p:val>
                                            <p:strVal val="#ppt_w"/>
                                          </p:val>
                                        </p:tav>
                                      </p:tavLst>
                                    </p:anim>
                                    <p:anim calcmode="lin" valueType="num">
                                      <p:cBhvr additive="base">
                                        <p:cTn dur="600"/>
                                        <p:tgtEl>
                                          <p:spTgt spid="2475"/>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2471"/>
                                        </p:tgtEl>
                                        <p:attrNameLst>
                                          <p:attrName>style.visibility</p:attrName>
                                        </p:attrNameLst>
                                      </p:cBhvr>
                                      <p:to>
                                        <p:strVal val="visible"/>
                                      </p:to>
                                    </p:set>
                                    <p:anim calcmode="lin" valueType="num">
                                      <p:cBhvr additive="base">
                                        <p:cTn dur="600"/>
                                        <p:tgtEl>
                                          <p:spTgt spid="2471"/>
                                        </p:tgtEl>
                                        <p:attrNameLst>
                                          <p:attrName>ppt_w</p:attrName>
                                        </p:attrNameLst>
                                      </p:cBhvr>
                                      <p:tavLst>
                                        <p:tav fmla="" tm="0">
                                          <p:val>
                                            <p:strVal val="0"/>
                                          </p:val>
                                        </p:tav>
                                        <p:tav fmla="" tm="100000">
                                          <p:val>
                                            <p:strVal val="#ppt_w"/>
                                          </p:val>
                                        </p:tav>
                                      </p:tavLst>
                                    </p:anim>
                                    <p:anim calcmode="lin" valueType="num">
                                      <p:cBhvr additive="base">
                                        <p:cTn dur="600"/>
                                        <p:tgtEl>
                                          <p:spTgt spid="247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476"/>
                                        </p:tgtEl>
                                        <p:attrNameLst>
                                          <p:attrName>style.visibility</p:attrName>
                                        </p:attrNameLst>
                                      </p:cBhvr>
                                      <p:to>
                                        <p:strVal val="visible"/>
                                      </p:to>
                                    </p:set>
                                    <p:anim calcmode="lin" valueType="num">
                                      <p:cBhvr additive="base">
                                        <p:cTn dur="600"/>
                                        <p:tgtEl>
                                          <p:spTgt spid="2476"/>
                                        </p:tgtEl>
                                        <p:attrNameLst>
                                          <p:attrName>ppt_w</p:attrName>
                                        </p:attrNameLst>
                                      </p:cBhvr>
                                      <p:tavLst>
                                        <p:tav fmla="" tm="0">
                                          <p:val>
                                            <p:strVal val="0"/>
                                          </p:val>
                                        </p:tav>
                                        <p:tav fmla="" tm="100000">
                                          <p:val>
                                            <p:strVal val="#ppt_w"/>
                                          </p:val>
                                        </p:tav>
                                      </p:tavLst>
                                    </p:anim>
                                    <p:anim calcmode="lin" valueType="num">
                                      <p:cBhvr additive="base">
                                        <p:cTn dur="600"/>
                                        <p:tgtEl>
                                          <p:spTgt spid="247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0" name="Shape 2480"/>
        <p:cNvGrpSpPr/>
        <p:nvPr/>
      </p:nvGrpSpPr>
      <p:grpSpPr>
        <a:xfrm>
          <a:off x="0" y="0"/>
          <a:ext cx="0" cy="0"/>
          <a:chOff x="0" y="0"/>
          <a:chExt cx="0" cy="0"/>
        </a:xfrm>
      </p:grpSpPr>
      <p:sp>
        <p:nvSpPr>
          <p:cNvPr id="2481" name="Google Shape;2481;p68"/>
          <p:cNvSpPr/>
          <p:nvPr/>
        </p:nvSpPr>
        <p:spPr>
          <a:xfrm rot="10800000">
            <a:off x="2037959" y="1261485"/>
            <a:ext cx="2823038" cy="2080341"/>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2" name="Google Shape;2482;p68"/>
          <p:cNvGrpSpPr/>
          <p:nvPr/>
        </p:nvGrpSpPr>
        <p:grpSpPr>
          <a:xfrm>
            <a:off x="6215650" y="3570461"/>
            <a:ext cx="838995" cy="1033542"/>
            <a:chOff x="1187145" y="1294239"/>
            <a:chExt cx="4441477" cy="5471370"/>
          </a:xfrm>
        </p:grpSpPr>
        <p:sp>
          <p:nvSpPr>
            <p:cNvPr id="2483" name="Google Shape;2483;p68"/>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68"/>
          <p:cNvGrpSpPr/>
          <p:nvPr/>
        </p:nvGrpSpPr>
        <p:grpSpPr>
          <a:xfrm>
            <a:off x="2089324" y="3570461"/>
            <a:ext cx="838995" cy="1033542"/>
            <a:chOff x="1187145" y="1294239"/>
            <a:chExt cx="4441477" cy="5471370"/>
          </a:xfrm>
        </p:grpSpPr>
        <p:sp>
          <p:nvSpPr>
            <p:cNvPr id="2491" name="Google Shape;2491;p68"/>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8"/>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8" name="Google Shape;2498;p68"/>
          <p:cNvGrpSpPr/>
          <p:nvPr/>
        </p:nvGrpSpPr>
        <p:grpSpPr>
          <a:xfrm>
            <a:off x="4840208" y="3570461"/>
            <a:ext cx="838995" cy="1033542"/>
            <a:chOff x="1187145" y="1294239"/>
            <a:chExt cx="4441477" cy="5471370"/>
          </a:xfrm>
        </p:grpSpPr>
        <p:sp>
          <p:nvSpPr>
            <p:cNvPr id="2499" name="Google Shape;2499;p68"/>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6" name="Google Shape;2506;p68">
            <a:hlinkClick action="ppaction://hlinksldjump" r:id="rId3"/>
          </p:cNvPr>
          <p:cNvSpPr txBox="1"/>
          <p:nvPr/>
        </p:nvSpPr>
        <p:spPr>
          <a:xfrm>
            <a:off x="48401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507" name="Google Shape;2507;p68">
            <a:hlinkClick action="ppaction://hlinksldjump" r:id="rId4"/>
          </p:cNvPr>
          <p:cNvSpPr txBox="1"/>
          <p:nvPr/>
        </p:nvSpPr>
        <p:spPr>
          <a:xfrm>
            <a:off x="6215575"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508" name="Google Shape;2508;p68">
            <a:hlinkClick action="ppaction://hlinksldjump" r:id="rId5"/>
          </p:cNvPr>
          <p:cNvSpPr txBox="1"/>
          <p:nvPr/>
        </p:nvSpPr>
        <p:spPr>
          <a:xfrm>
            <a:off x="2094875"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509" name="Google Shape;2509;p68"/>
          <p:cNvSpPr txBox="1"/>
          <p:nvPr>
            <p:ph idx="1" type="body"/>
          </p:nvPr>
        </p:nvSpPr>
        <p:spPr>
          <a:xfrm>
            <a:off x="2292813" y="1450913"/>
            <a:ext cx="2313300" cy="1784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solidFill>
                  <a:schemeClr val="dk2"/>
                </a:solidFill>
              </a:rPr>
              <a:t>Click</a:t>
            </a:r>
            <a:r>
              <a:rPr lang="en"/>
              <a:t> on the right container for this material</a:t>
            </a:r>
            <a:endParaRPr/>
          </a:p>
        </p:txBody>
      </p:sp>
      <p:sp>
        <p:nvSpPr>
          <p:cNvPr id="2510" name="Google Shape;2510;p68"/>
          <p:cNvSpPr txBox="1"/>
          <p:nvPr>
            <p:ph type="title"/>
          </p:nvPr>
        </p:nvSpPr>
        <p:spPr>
          <a:xfrm>
            <a:off x="713225" y="539500"/>
            <a:ext cx="77175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Recycling</a:t>
            </a:r>
            <a:endParaRPr sz="6000"/>
          </a:p>
        </p:txBody>
      </p:sp>
      <p:grpSp>
        <p:nvGrpSpPr>
          <p:cNvPr id="2511" name="Google Shape;2511;p68"/>
          <p:cNvGrpSpPr/>
          <p:nvPr/>
        </p:nvGrpSpPr>
        <p:grpSpPr>
          <a:xfrm>
            <a:off x="3464766" y="3570461"/>
            <a:ext cx="838995" cy="1033542"/>
            <a:chOff x="1187145" y="1294239"/>
            <a:chExt cx="4441477" cy="5471370"/>
          </a:xfrm>
        </p:grpSpPr>
        <p:sp>
          <p:nvSpPr>
            <p:cNvPr id="2512" name="Google Shape;2512;p68"/>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9" name="Google Shape;2519;p68">
            <a:hlinkClick action="ppaction://hlinksldjump" r:id="rId6"/>
          </p:cNvPr>
          <p:cNvSpPr txBox="1"/>
          <p:nvPr/>
        </p:nvSpPr>
        <p:spPr>
          <a:xfrm>
            <a:off x="3464713"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520" name="Google Shape;2520;p68"/>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a:hlinkClick action="ppaction://hlinksldjump" r:id="rId7"/>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522" name="Google Shape;2522;p68"/>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a:hlinkClick action="ppaction://hlinksldjump" r:id="rId8"/>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524" name="Google Shape;2524;p68"/>
          <p:cNvSpPr/>
          <p:nvPr/>
        </p:nvSpPr>
        <p:spPr>
          <a:xfrm>
            <a:off x="4577788" y="1385500"/>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5" name="Google Shape;2525;p68"/>
          <p:cNvGrpSpPr/>
          <p:nvPr/>
        </p:nvGrpSpPr>
        <p:grpSpPr>
          <a:xfrm>
            <a:off x="5152422" y="1391558"/>
            <a:ext cx="1161114" cy="1936176"/>
            <a:chOff x="2520700" y="314824"/>
            <a:chExt cx="3057977" cy="5099226"/>
          </a:xfrm>
        </p:grpSpPr>
        <p:sp>
          <p:nvSpPr>
            <p:cNvPr id="2526" name="Google Shape;2526;p68"/>
            <p:cNvSpPr/>
            <p:nvPr/>
          </p:nvSpPr>
          <p:spPr>
            <a:xfrm>
              <a:off x="4077202" y="314824"/>
              <a:ext cx="1501475" cy="5098400"/>
            </a:xfrm>
            <a:custGeom>
              <a:rect b="b" l="l" r="r" t="t"/>
              <a:pathLst>
                <a:path extrusionOk="0" h="203936" w="60059">
                  <a:moveTo>
                    <a:pt x="48961" y="50266"/>
                  </a:moveTo>
                  <a:lnTo>
                    <a:pt x="43608" y="33293"/>
                  </a:lnTo>
                  <a:cubicBezTo>
                    <a:pt x="41127" y="25329"/>
                    <a:pt x="39691" y="16973"/>
                    <a:pt x="39430" y="8486"/>
                  </a:cubicBezTo>
                  <a:lnTo>
                    <a:pt x="39691" y="8486"/>
                  </a:lnTo>
                  <a:cubicBezTo>
                    <a:pt x="40736" y="8356"/>
                    <a:pt x="41650" y="7442"/>
                    <a:pt x="41650" y="6397"/>
                  </a:cubicBezTo>
                  <a:cubicBezTo>
                    <a:pt x="41650" y="5222"/>
                    <a:pt x="40866" y="4309"/>
                    <a:pt x="39822" y="4178"/>
                  </a:cubicBezTo>
                  <a:lnTo>
                    <a:pt x="39822" y="0"/>
                  </a:lnTo>
                  <a:lnTo>
                    <a:pt x="20368" y="0"/>
                  </a:lnTo>
                  <a:lnTo>
                    <a:pt x="20368" y="4178"/>
                  </a:lnTo>
                  <a:cubicBezTo>
                    <a:pt x="19324" y="4309"/>
                    <a:pt x="18540" y="5222"/>
                    <a:pt x="18540" y="6397"/>
                  </a:cubicBezTo>
                  <a:cubicBezTo>
                    <a:pt x="18540" y="7442"/>
                    <a:pt x="19324" y="8486"/>
                    <a:pt x="20499" y="8486"/>
                  </a:cubicBezTo>
                  <a:lnTo>
                    <a:pt x="20629" y="8486"/>
                  </a:lnTo>
                  <a:cubicBezTo>
                    <a:pt x="20499" y="16973"/>
                    <a:pt x="19063" y="25329"/>
                    <a:pt x="16582" y="33293"/>
                  </a:cubicBezTo>
                  <a:lnTo>
                    <a:pt x="11098" y="50266"/>
                  </a:lnTo>
                  <a:cubicBezTo>
                    <a:pt x="3787" y="74159"/>
                    <a:pt x="1" y="99096"/>
                    <a:pt x="1" y="124033"/>
                  </a:cubicBezTo>
                  <a:lnTo>
                    <a:pt x="1" y="195319"/>
                  </a:lnTo>
                  <a:cubicBezTo>
                    <a:pt x="1" y="200019"/>
                    <a:pt x="4962" y="203936"/>
                    <a:pt x="11229" y="203936"/>
                  </a:cubicBezTo>
                  <a:lnTo>
                    <a:pt x="48961" y="203936"/>
                  </a:lnTo>
                  <a:cubicBezTo>
                    <a:pt x="55097" y="203936"/>
                    <a:pt x="60059" y="200019"/>
                    <a:pt x="60059" y="195319"/>
                  </a:cubicBezTo>
                  <a:lnTo>
                    <a:pt x="60059" y="124033"/>
                  </a:lnTo>
                  <a:cubicBezTo>
                    <a:pt x="60059" y="99096"/>
                    <a:pt x="56272" y="74159"/>
                    <a:pt x="48961" y="50266"/>
                  </a:cubicBezTo>
                  <a:close/>
                </a:path>
              </a:pathLst>
            </a:custGeom>
            <a:solidFill>
              <a:srgbClr val="005C4F">
                <a:alpha val="4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4179845" y="499921"/>
              <a:ext cx="597350" cy="4892775"/>
            </a:xfrm>
            <a:custGeom>
              <a:rect b="b" l="l" r="r" t="t"/>
              <a:pathLst>
                <a:path extrusionOk="0" h="195711" w="23894">
                  <a:moveTo>
                    <a:pt x="20629" y="0"/>
                  </a:moveTo>
                  <a:cubicBezTo>
                    <a:pt x="20629" y="9009"/>
                    <a:pt x="19193" y="17887"/>
                    <a:pt x="16451" y="26504"/>
                  </a:cubicBezTo>
                  <a:lnTo>
                    <a:pt x="11098" y="43346"/>
                  </a:lnTo>
                  <a:cubicBezTo>
                    <a:pt x="3787" y="66978"/>
                    <a:pt x="1" y="91654"/>
                    <a:pt x="1" y="116461"/>
                  </a:cubicBezTo>
                  <a:lnTo>
                    <a:pt x="1" y="187224"/>
                  </a:lnTo>
                  <a:cubicBezTo>
                    <a:pt x="1" y="191925"/>
                    <a:pt x="4962" y="195711"/>
                    <a:pt x="11229" y="195711"/>
                  </a:cubicBezTo>
                  <a:lnTo>
                    <a:pt x="17496" y="195711"/>
                  </a:lnTo>
                  <a:cubicBezTo>
                    <a:pt x="13448" y="195711"/>
                    <a:pt x="10184" y="191925"/>
                    <a:pt x="10184" y="187224"/>
                  </a:cubicBezTo>
                  <a:lnTo>
                    <a:pt x="10184" y="116461"/>
                  </a:lnTo>
                  <a:cubicBezTo>
                    <a:pt x="10054" y="91915"/>
                    <a:pt x="12534" y="67370"/>
                    <a:pt x="17496" y="43346"/>
                  </a:cubicBezTo>
                  <a:lnTo>
                    <a:pt x="21021" y="26504"/>
                  </a:lnTo>
                  <a:cubicBezTo>
                    <a:pt x="22849" y="17757"/>
                    <a:pt x="23763" y="8878"/>
                    <a:pt x="238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2520700" y="2677550"/>
              <a:ext cx="1377425" cy="2736500"/>
            </a:xfrm>
            <a:custGeom>
              <a:rect b="b" l="l" r="r" t="t"/>
              <a:pathLst>
                <a:path extrusionOk="0" h="109460" w="55097">
                  <a:moveTo>
                    <a:pt x="27702" y="1"/>
                  </a:moveTo>
                  <a:cubicBezTo>
                    <a:pt x="17098" y="1"/>
                    <a:pt x="6402" y="1110"/>
                    <a:pt x="5745" y="3346"/>
                  </a:cubicBezTo>
                  <a:lnTo>
                    <a:pt x="5745" y="3608"/>
                  </a:lnTo>
                  <a:lnTo>
                    <a:pt x="5745" y="3738"/>
                  </a:lnTo>
                  <a:cubicBezTo>
                    <a:pt x="6267" y="21494"/>
                    <a:pt x="0" y="55962"/>
                    <a:pt x="25329" y="57529"/>
                  </a:cubicBezTo>
                  <a:cubicBezTo>
                    <a:pt x="25982" y="69541"/>
                    <a:pt x="26634" y="92128"/>
                    <a:pt x="18540" y="102442"/>
                  </a:cubicBezTo>
                  <a:cubicBezTo>
                    <a:pt x="11098" y="102834"/>
                    <a:pt x="5353" y="104009"/>
                    <a:pt x="5745" y="105837"/>
                  </a:cubicBezTo>
                  <a:cubicBezTo>
                    <a:pt x="5288" y="108252"/>
                    <a:pt x="16385" y="109460"/>
                    <a:pt x="27483" y="109460"/>
                  </a:cubicBezTo>
                  <a:cubicBezTo>
                    <a:pt x="38581" y="109460"/>
                    <a:pt x="49678" y="108252"/>
                    <a:pt x="49221" y="105837"/>
                  </a:cubicBezTo>
                  <a:cubicBezTo>
                    <a:pt x="49483" y="104139"/>
                    <a:pt x="43999" y="102964"/>
                    <a:pt x="36949" y="102442"/>
                  </a:cubicBezTo>
                  <a:cubicBezTo>
                    <a:pt x="35251" y="100745"/>
                    <a:pt x="33815" y="98917"/>
                    <a:pt x="32510" y="96959"/>
                  </a:cubicBezTo>
                  <a:cubicBezTo>
                    <a:pt x="28723" y="91214"/>
                    <a:pt x="29115" y="68888"/>
                    <a:pt x="29637" y="57660"/>
                  </a:cubicBezTo>
                  <a:cubicBezTo>
                    <a:pt x="55097" y="56746"/>
                    <a:pt x="48438" y="20972"/>
                    <a:pt x="49091" y="3738"/>
                  </a:cubicBezTo>
                  <a:lnTo>
                    <a:pt x="49091" y="3608"/>
                  </a:lnTo>
                  <a:cubicBezTo>
                    <a:pt x="49091" y="3608"/>
                    <a:pt x="49091" y="3477"/>
                    <a:pt x="49091" y="3477"/>
                  </a:cubicBezTo>
                  <a:cubicBezTo>
                    <a:pt x="49091" y="3346"/>
                    <a:pt x="49091" y="3346"/>
                    <a:pt x="49091" y="3216"/>
                  </a:cubicBezTo>
                  <a:cubicBezTo>
                    <a:pt x="48508" y="1078"/>
                    <a:pt x="38150" y="1"/>
                    <a:pt x="27702" y="1"/>
                  </a:cubicBezTo>
                  <a:close/>
                </a:path>
              </a:pathLst>
            </a:custGeom>
            <a:solidFill>
              <a:srgbClr val="005C4F">
                <a:alpha val="4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2654525" y="2810150"/>
              <a:ext cx="509200" cy="1305650"/>
            </a:xfrm>
            <a:custGeom>
              <a:rect b="b" l="l" r="r" t="t"/>
              <a:pathLst>
                <a:path extrusionOk="0" h="52226" w="20368">
                  <a:moveTo>
                    <a:pt x="1697" y="1"/>
                  </a:moveTo>
                  <a:cubicBezTo>
                    <a:pt x="1697" y="1"/>
                    <a:pt x="8225" y="4832"/>
                    <a:pt x="20367" y="4048"/>
                  </a:cubicBezTo>
                  <a:lnTo>
                    <a:pt x="19584" y="50528"/>
                  </a:lnTo>
                  <a:cubicBezTo>
                    <a:pt x="19584" y="50528"/>
                    <a:pt x="13056" y="52225"/>
                    <a:pt x="6528" y="42433"/>
                  </a:cubicBezTo>
                  <a:cubicBezTo>
                    <a:pt x="0" y="32641"/>
                    <a:pt x="1697" y="1"/>
                    <a:pt x="16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0" name="Google Shape;2530;p68"/>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1" name="Google Shape;2531;p68"/>
          <p:cNvGrpSpPr/>
          <p:nvPr/>
        </p:nvGrpSpPr>
        <p:grpSpPr>
          <a:xfrm>
            <a:off x="153671" y="90047"/>
            <a:ext cx="493797" cy="446228"/>
            <a:chOff x="2679436" y="3270400"/>
            <a:chExt cx="752625" cy="689795"/>
          </a:xfrm>
        </p:grpSpPr>
        <p:sp>
          <p:nvSpPr>
            <p:cNvPr id="2532" name="Google Shape;2532;p68"/>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6" name="Google Shape;2536;p68">
            <a:hlinkClick action="ppaction://hlinksldjump" r:id="rId9"/>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0" name="Shape 2540"/>
        <p:cNvGrpSpPr/>
        <p:nvPr/>
      </p:nvGrpSpPr>
      <p:grpSpPr>
        <a:xfrm>
          <a:off x="0" y="0"/>
          <a:ext cx="0" cy="0"/>
          <a:chOff x="0" y="0"/>
          <a:chExt cx="0" cy="0"/>
        </a:xfrm>
      </p:grpSpPr>
      <p:sp>
        <p:nvSpPr>
          <p:cNvPr id="2541" name="Google Shape;2541;p69"/>
          <p:cNvSpPr txBox="1"/>
          <p:nvPr>
            <p:ph type="title"/>
          </p:nvPr>
        </p:nvSpPr>
        <p:spPr>
          <a:xfrm>
            <a:off x="713225" y="1902876"/>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Glass</a:t>
            </a:r>
            <a:endParaRPr/>
          </a:p>
        </p:txBody>
      </p:sp>
      <p:sp>
        <p:nvSpPr>
          <p:cNvPr id="2542" name="Google Shape;2542;p69"/>
          <p:cNvSpPr txBox="1"/>
          <p:nvPr>
            <p:ph idx="1" type="subTitle"/>
          </p:nvPr>
        </p:nvSpPr>
        <p:spPr>
          <a:xfrm>
            <a:off x="2373900" y="3075675"/>
            <a:ext cx="1992300" cy="91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Decomposition:</a:t>
            </a:r>
            <a:r>
              <a:rPr lang="en">
                <a:solidFill>
                  <a:schemeClr val="accent6"/>
                </a:solidFill>
              </a:rPr>
              <a:t> indeterminate</a:t>
            </a:r>
            <a:endParaRPr/>
          </a:p>
        </p:txBody>
      </p:sp>
      <p:sp>
        <p:nvSpPr>
          <p:cNvPr id="2543" name="Google Shape;2543;p69"/>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9">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2545" name="Google Shape;2545;p69"/>
          <p:cNvGrpSpPr/>
          <p:nvPr/>
        </p:nvGrpSpPr>
        <p:grpSpPr>
          <a:xfrm>
            <a:off x="4005072" y="768096"/>
            <a:ext cx="1140806" cy="1080215"/>
            <a:chOff x="3963749" y="540574"/>
            <a:chExt cx="1216471" cy="1151860"/>
          </a:xfrm>
        </p:grpSpPr>
        <p:sp>
          <p:nvSpPr>
            <p:cNvPr id="2546" name="Google Shape;2546;p69"/>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9"/>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8" name="Google Shape;2548;p69"/>
          <p:cNvSpPr/>
          <p:nvPr/>
        </p:nvSpPr>
        <p:spPr>
          <a:xfrm>
            <a:off x="4577788" y="2549813"/>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9" name="Google Shape;2549;p69"/>
          <p:cNvGrpSpPr/>
          <p:nvPr/>
        </p:nvGrpSpPr>
        <p:grpSpPr>
          <a:xfrm>
            <a:off x="5152422" y="2555870"/>
            <a:ext cx="1161114" cy="1936176"/>
            <a:chOff x="2520700" y="314824"/>
            <a:chExt cx="3057977" cy="5099226"/>
          </a:xfrm>
        </p:grpSpPr>
        <p:sp>
          <p:nvSpPr>
            <p:cNvPr id="2550" name="Google Shape;2550;p69"/>
            <p:cNvSpPr/>
            <p:nvPr/>
          </p:nvSpPr>
          <p:spPr>
            <a:xfrm>
              <a:off x="4077202" y="314824"/>
              <a:ext cx="1501475" cy="5098400"/>
            </a:xfrm>
            <a:custGeom>
              <a:rect b="b" l="l" r="r" t="t"/>
              <a:pathLst>
                <a:path extrusionOk="0" h="203936" w="60059">
                  <a:moveTo>
                    <a:pt x="48961" y="50266"/>
                  </a:moveTo>
                  <a:lnTo>
                    <a:pt x="43608" y="33293"/>
                  </a:lnTo>
                  <a:cubicBezTo>
                    <a:pt x="41127" y="25329"/>
                    <a:pt x="39691" y="16973"/>
                    <a:pt x="39430" y="8486"/>
                  </a:cubicBezTo>
                  <a:lnTo>
                    <a:pt x="39691" y="8486"/>
                  </a:lnTo>
                  <a:cubicBezTo>
                    <a:pt x="40736" y="8356"/>
                    <a:pt x="41650" y="7442"/>
                    <a:pt x="41650" y="6397"/>
                  </a:cubicBezTo>
                  <a:cubicBezTo>
                    <a:pt x="41650" y="5222"/>
                    <a:pt x="40866" y="4309"/>
                    <a:pt x="39822" y="4178"/>
                  </a:cubicBezTo>
                  <a:lnTo>
                    <a:pt x="39822" y="0"/>
                  </a:lnTo>
                  <a:lnTo>
                    <a:pt x="20368" y="0"/>
                  </a:lnTo>
                  <a:lnTo>
                    <a:pt x="20368" y="4178"/>
                  </a:lnTo>
                  <a:cubicBezTo>
                    <a:pt x="19324" y="4309"/>
                    <a:pt x="18540" y="5222"/>
                    <a:pt x="18540" y="6397"/>
                  </a:cubicBezTo>
                  <a:cubicBezTo>
                    <a:pt x="18540" y="7442"/>
                    <a:pt x="19324" y="8486"/>
                    <a:pt x="20499" y="8486"/>
                  </a:cubicBezTo>
                  <a:lnTo>
                    <a:pt x="20629" y="8486"/>
                  </a:lnTo>
                  <a:cubicBezTo>
                    <a:pt x="20499" y="16973"/>
                    <a:pt x="19063" y="25329"/>
                    <a:pt x="16582" y="33293"/>
                  </a:cubicBezTo>
                  <a:lnTo>
                    <a:pt x="11098" y="50266"/>
                  </a:lnTo>
                  <a:cubicBezTo>
                    <a:pt x="3787" y="74159"/>
                    <a:pt x="1" y="99096"/>
                    <a:pt x="1" y="124033"/>
                  </a:cubicBezTo>
                  <a:lnTo>
                    <a:pt x="1" y="195319"/>
                  </a:lnTo>
                  <a:cubicBezTo>
                    <a:pt x="1" y="200019"/>
                    <a:pt x="4962" y="203936"/>
                    <a:pt x="11229" y="203936"/>
                  </a:cubicBezTo>
                  <a:lnTo>
                    <a:pt x="48961" y="203936"/>
                  </a:lnTo>
                  <a:cubicBezTo>
                    <a:pt x="55097" y="203936"/>
                    <a:pt x="60059" y="200019"/>
                    <a:pt x="60059" y="195319"/>
                  </a:cubicBezTo>
                  <a:lnTo>
                    <a:pt x="60059" y="124033"/>
                  </a:lnTo>
                  <a:cubicBezTo>
                    <a:pt x="60059" y="99096"/>
                    <a:pt x="56272" y="74159"/>
                    <a:pt x="48961" y="50266"/>
                  </a:cubicBezTo>
                  <a:close/>
                </a:path>
              </a:pathLst>
            </a:custGeom>
            <a:solidFill>
              <a:srgbClr val="005C4F">
                <a:alpha val="4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9"/>
            <p:cNvSpPr/>
            <p:nvPr/>
          </p:nvSpPr>
          <p:spPr>
            <a:xfrm>
              <a:off x="4179845" y="499921"/>
              <a:ext cx="597350" cy="4892775"/>
            </a:xfrm>
            <a:custGeom>
              <a:rect b="b" l="l" r="r" t="t"/>
              <a:pathLst>
                <a:path extrusionOk="0" h="195711" w="23894">
                  <a:moveTo>
                    <a:pt x="20629" y="0"/>
                  </a:moveTo>
                  <a:cubicBezTo>
                    <a:pt x="20629" y="9009"/>
                    <a:pt x="19193" y="17887"/>
                    <a:pt x="16451" y="26504"/>
                  </a:cubicBezTo>
                  <a:lnTo>
                    <a:pt x="11098" y="43346"/>
                  </a:lnTo>
                  <a:cubicBezTo>
                    <a:pt x="3787" y="66978"/>
                    <a:pt x="1" y="91654"/>
                    <a:pt x="1" y="116461"/>
                  </a:cubicBezTo>
                  <a:lnTo>
                    <a:pt x="1" y="187224"/>
                  </a:lnTo>
                  <a:cubicBezTo>
                    <a:pt x="1" y="191925"/>
                    <a:pt x="4962" y="195711"/>
                    <a:pt x="11229" y="195711"/>
                  </a:cubicBezTo>
                  <a:lnTo>
                    <a:pt x="17496" y="195711"/>
                  </a:lnTo>
                  <a:cubicBezTo>
                    <a:pt x="13448" y="195711"/>
                    <a:pt x="10184" y="191925"/>
                    <a:pt x="10184" y="187224"/>
                  </a:cubicBezTo>
                  <a:lnTo>
                    <a:pt x="10184" y="116461"/>
                  </a:lnTo>
                  <a:cubicBezTo>
                    <a:pt x="10054" y="91915"/>
                    <a:pt x="12534" y="67370"/>
                    <a:pt x="17496" y="43346"/>
                  </a:cubicBezTo>
                  <a:lnTo>
                    <a:pt x="21021" y="26504"/>
                  </a:lnTo>
                  <a:cubicBezTo>
                    <a:pt x="22849" y="17757"/>
                    <a:pt x="23763" y="8878"/>
                    <a:pt x="238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9"/>
            <p:cNvSpPr/>
            <p:nvPr/>
          </p:nvSpPr>
          <p:spPr>
            <a:xfrm>
              <a:off x="2520700" y="2677550"/>
              <a:ext cx="1377425" cy="2736500"/>
            </a:xfrm>
            <a:custGeom>
              <a:rect b="b" l="l" r="r" t="t"/>
              <a:pathLst>
                <a:path extrusionOk="0" h="109460" w="55097">
                  <a:moveTo>
                    <a:pt x="27702" y="1"/>
                  </a:moveTo>
                  <a:cubicBezTo>
                    <a:pt x="17098" y="1"/>
                    <a:pt x="6402" y="1110"/>
                    <a:pt x="5745" y="3346"/>
                  </a:cubicBezTo>
                  <a:lnTo>
                    <a:pt x="5745" y="3608"/>
                  </a:lnTo>
                  <a:lnTo>
                    <a:pt x="5745" y="3738"/>
                  </a:lnTo>
                  <a:cubicBezTo>
                    <a:pt x="6267" y="21494"/>
                    <a:pt x="0" y="55962"/>
                    <a:pt x="25329" y="57529"/>
                  </a:cubicBezTo>
                  <a:cubicBezTo>
                    <a:pt x="25982" y="69541"/>
                    <a:pt x="26634" y="92128"/>
                    <a:pt x="18540" y="102442"/>
                  </a:cubicBezTo>
                  <a:cubicBezTo>
                    <a:pt x="11098" y="102834"/>
                    <a:pt x="5353" y="104009"/>
                    <a:pt x="5745" y="105837"/>
                  </a:cubicBezTo>
                  <a:cubicBezTo>
                    <a:pt x="5288" y="108252"/>
                    <a:pt x="16385" y="109460"/>
                    <a:pt x="27483" y="109460"/>
                  </a:cubicBezTo>
                  <a:cubicBezTo>
                    <a:pt x="38581" y="109460"/>
                    <a:pt x="49678" y="108252"/>
                    <a:pt x="49221" y="105837"/>
                  </a:cubicBezTo>
                  <a:cubicBezTo>
                    <a:pt x="49483" y="104139"/>
                    <a:pt x="43999" y="102964"/>
                    <a:pt x="36949" y="102442"/>
                  </a:cubicBezTo>
                  <a:cubicBezTo>
                    <a:pt x="35251" y="100745"/>
                    <a:pt x="33815" y="98917"/>
                    <a:pt x="32510" y="96959"/>
                  </a:cubicBezTo>
                  <a:cubicBezTo>
                    <a:pt x="28723" y="91214"/>
                    <a:pt x="29115" y="68888"/>
                    <a:pt x="29637" y="57660"/>
                  </a:cubicBezTo>
                  <a:cubicBezTo>
                    <a:pt x="55097" y="56746"/>
                    <a:pt x="48438" y="20972"/>
                    <a:pt x="49091" y="3738"/>
                  </a:cubicBezTo>
                  <a:lnTo>
                    <a:pt x="49091" y="3608"/>
                  </a:lnTo>
                  <a:cubicBezTo>
                    <a:pt x="49091" y="3608"/>
                    <a:pt x="49091" y="3477"/>
                    <a:pt x="49091" y="3477"/>
                  </a:cubicBezTo>
                  <a:cubicBezTo>
                    <a:pt x="49091" y="3346"/>
                    <a:pt x="49091" y="3346"/>
                    <a:pt x="49091" y="3216"/>
                  </a:cubicBezTo>
                  <a:cubicBezTo>
                    <a:pt x="48508" y="1078"/>
                    <a:pt x="38150" y="1"/>
                    <a:pt x="27702" y="1"/>
                  </a:cubicBezTo>
                  <a:close/>
                </a:path>
              </a:pathLst>
            </a:custGeom>
            <a:solidFill>
              <a:srgbClr val="005C4F">
                <a:alpha val="4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9"/>
            <p:cNvSpPr/>
            <p:nvPr/>
          </p:nvSpPr>
          <p:spPr>
            <a:xfrm>
              <a:off x="2654525" y="2810150"/>
              <a:ext cx="509200" cy="1305650"/>
            </a:xfrm>
            <a:custGeom>
              <a:rect b="b" l="l" r="r" t="t"/>
              <a:pathLst>
                <a:path extrusionOk="0" h="52226" w="20368">
                  <a:moveTo>
                    <a:pt x="1697" y="1"/>
                  </a:moveTo>
                  <a:cubicBezTo>
                    <a:pt x="1697" y="1"/>
                    <a:pt x="8225" y="4832"/>
                    <a:pt x="20367" y="4048"/>
                  </a:cubicBezTo>
                  <a:lnTo>
                    <a:pt x="19584" y="50528"/>
                  </a:lnTo>
                  <a:cubicBezTo>
                    <a:pt x="19584" y="50528"/>
                    <a:pt x="13056" y="52225"/>
                    <a:pt x="6528" y="42433"/>
                  </a:cubicBezTo>
                  <a:cubicBezTo>
                    <a:pt x="0" y="32641"/>
                    <a:pt x="1697" y="1"/>
                    <a:pt x="16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4" name="Google Shape;2554;p69"/>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5" name="Google Shape;2555;p69"/>
          <p:cNvGrpSpPr/>
          <p:nvPr/>
        </p:nvGrpSpPr>
        <p:grpSpPr>
          <a:xfrm>
            <a:off x="153671" y="90047"/>
            <a:ext cx="493797" cy="446228"/>
            <a:chOff x="2679436" y="3270400"/>
            <a:chExt cx="752625" cy="689795"/>
          </a:xfrm>
        </p:grpSpPr>
        <p:sp>
          <p:nvSpPr>
            <p:cNvPr id="2556" name="Google Shape;2556;p69"/>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9"/>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9"/>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9"/>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0" name="Google Shape;2560;p69">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545"/>
                                        </p:tgtEl>
                                        <p:attrNameLst>
                                          <p:attrName>style.visibility</p:attrName>
                                        </p:attrNameLst>
                                      </p:cBhvr>
                                      <p:to>
                                        <p:strVal val="visible"/>
                                      </p:to>
                                    </p:set>
                                    <p:anim calcmode="lin" valueType="num">
                                      <p:cBhvr additive="base">
                                        <p:cTn dur="500"/>
                                        <p:tgtEl>
                                          <p:spTgt spid="2545"/>
                                        </p:tgtEl>
                                        <p:attrNameLst>
                                          <p:attrName>ppt_w</p:attrName>
                                        </p:attrNameLst>
                                      </p:cBhvr>
                                      <p:tavLst>
                                        <p:tav fmla="" tm="0">
                                          <p:val>
                                            <p:strVal val="0"/>
                                          </p:val>
                                        </p:tav>
                                        <p:tav fmla="" tm="100000">
                                          <p:val>
                                            <p:strVal val="#ppt_w"/>
                                          </p:val>
                                        </p:tav>
                                      </p:tavLst>
                                    </p:anim>
                                    <p:anim calcmode="lin" valueType="num">
                                      <p:cBhvr additive="base">
                                        <p:cTn dur="500"/>
                                        <p:tgtEl>
                                          <p:spTgt spid="254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4" name="Shape 2564"/>
        <p:cNvGrpSpPr/>
        <p:nvPr/>
      </p:nvGrpSpPr>
      <p:grpSpPr>
        <a:xfrm>
          <a:off x="0" y="0"/>
          <a:ext cx="0" cy="0"/>
          <a:chOff x="0" y="0"/>
          <a:chExt cx="0" cy="0"/>
        </a:xfrm>
      </p:grpSpPr>
      <p:sp>
        <p:nvSpPr>
          <p:cNvPr id="2565" name="Google Shape;2565;p70"/>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0">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567" name="Google Shape;2567;p70"/>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8" name="Google Shape;2568;p70"/>
          <p:cNvGrpSpPr/>
          <p:nvPr/>
        </p:nvGrpSpPr>
        <p:grpSpPr>
          <a:xfrm>
            <a:off x="153671" y="90047"/>
            <a:ext cx="493797" cy="446228"/>
            <a:chOff x="2679436" y="3270400"/>
            <a:chExt cx="752625" cy="689795"/>
          </a:xfrm>
        </p:grpSpPr>
        <p:sp>
          <p:nvSpPr>
            <p:cNvPr id="2569" name="Google Shape;2569;p70"/>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0"/>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0"/>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0"/>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70">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574" name="Google Shape;2574;p70"/>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5" name="Google Shape;2575;p70"/>
          <p:cNvGrpSpPr/>
          <p:nvPr/>
        </p:nvGrpSpPr>
        <p:grpSpPr>
          <a:xfrm>
            <a:off x="3931925" y="1075598"/>
            <a:ext cx="1280141" cy="1186468"/>
            <a:chOff x="5942390" y="1082461"/>
            <a:chExt cx="1280141" cy="1186468"/>
          </a:xfrm>
        </p:grpSpPr>
        <p:sp>
          <p:nvSpPr>
            <p:cNvPr id="2576" name="Google Shape;2576;p70"/>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0"/>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8" name="Google Shape;2578;p70"/>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solidFill>
                  <a:schemeClr val="accent1"/>
                </a:solidFill>
              </a:rPr>
              <a:t>Ooops!</a:t>
            </a:r>
            <a:endParaRPr b="0">
              <a:solidFill>
                <a:schemeClr val="accent1"/>
              </a:solidFill>
            </a:endParaRPr>
          </a:p>
        </p:txBody>
      </p:sp>
      <p:sp>
        <p:nvSpPr>
          <p:cNvPr id="2579" name="Google Shape;2579;p70">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575"/>
                                        </p:tgtEl>
                                        <p:attrNameLst>
                                          <p:attrName>style.visibility</p:attrName>
                                        </p:attrNameLst>
                                      </p:cBhvr>
                                      <p:to>
                                        <p:strVal val="visible"/>
                                      </p:to>
                                    </p:set>
                                    <p:anim calcmode="lin" valueType="num">
                                      <p:cBhvr additive="base">
                                        <p:cTn dur="600"/>
                                        <p:tgtEl>
                                          <p:spTgt spid="2575"/>
                                        </p:tgtEl>
                                        <p:attrNameLst>
                                          <p:attrName>ppt_w</p:attrName>
                                        </p:attrNameLst>
                                      </p:cBhvr>
                                      <p:tavLst>
                                        <p:tav fmla="" tm="0">
                                          <p:val>
                                            <p:strVal val="0"/>
                                          </p:val>
                                        </p:tav>
                                        <p:tav fmla="" tm="100000">
                                          <p:val>
                                            <p:strVal val="#ppt_w"/>
                                          </p:val>
                                        </p:tav>
                                      </p:tavLst>
                                    </p:anim>
                                    <p:anim calcmode="lin" valueType="num">
                                      <p:cBhvr additive="base">
                                        <p:cTn dur="600"/>
                                        <p:tgtEl>
                                          <p:spTgt spid="257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578"/>
                                        </p:tgtEl>
                                        <p:attrNameLst>
                                          <p:attrName>style.visibility</p:attrName>
                                        </p:attrNameLst>
                                      </p:cBhvr>
                                      <p:to>
                                        <p:strVal val="visible"/>
                                      </p:to>
                                    </p:set>
                                    <p:anim calcmode="lin" valueType="num">
                                      <p:cBhvr additive="base">
                                        <p:cTn dur="600"/>
                                        <p:tgtEl>
                                          <p:spTgt spid="2578"/>
                                        </p:tgtEl>
                                        <p:attrNameLst>
                                          <p:attrName>ppt_w</p:attrName>
                                        </p:attrNameLst>
                                      </p:cBhvr>
                                      <p:tavLst>
                                        <p:tav fmla="" tm="0">
                                          <p:val>
                                            <p:strVal val="0"/>
                                          </p:val>
                                        </p:tav>
                                        <p:tav fmla="" tm="100000">
                                          <p:val>
                                            <p:strVal val="#ppt_w"/>
                                          </p:val>
                                        </p:tav>
                                      </p:tavLst>
                                    </p:anim>
                                    <p:anim calcmode="lin" valueType="num">
                                      <p:cBhvr additive="base">
                                        <p:cTn dur="600"/>
                                        <p:tgtEl>
                                          <p:spTgt spid="2578"/>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2574"/>
                                        </p:tgtEl>
                                        <p:attrNameLst>
                                          <p:attrName>style.visibility</p:attrName>
                                        </p:attrNameLst>
                                      </p:cBhvr>
                                      <p:to>
                                        <p:strVal val="visible"/>
                                      </p:to>
                                    </p:set>
                                    <p:anim calcmode="lin" valueType="num">
                                      <p:cBhvr additive="base">
                                        <p:cTn dur="600"/>
                                        <p:tgtEl>
                                          <p:spTgt spid="2574"/>
                                        </p:tgtEl>
                                        <p:attrNameLst>
                                          <p:attrName>ppt_w</p:attrName>
                                        </p:attrNameLst>
                                      </p:cBhvr>
                                      <p:tavLst>
                                        <p:tav fmla="" tm="0">
                                          <p:val>
                                            <p:strVal val="0"/>
                                          </p:val>
                                        </p:tav>
                                        <p:tav fmla="" tm="100000">
                                          <p:val>
                                            <p:strVal val="#ppt_w"/>
                                          </p:val>
                                        </p:tav>
                                      </p:tavLst>
                                    </p:anim>
                                    <p:anim calcmode="lin" valueType="num">
                                      <p:cBhvr additive="base">
                                        <p:cTn dur="600"/>
                                        <p:tgtEl>
                                          <p:spTgt spid="257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579"/>
                                        </p:tgtEl>
                                        <p:attrNameLst>
                                          <p:attrName>style.visibility</p:attrName>
                                        </p:attrNameLst>
                                      </p:cBhvr>
                                      <p:to>
                                        <p:strVal val="visible"/>
                                      </p:to>
                                    </p:set>
                                    <p:anim calcmode="lin" valueType="num">
                                      <p:cBhvr additive="base">
                                        <p:cTn dur="600"/>
                                        <p:tgtEl>
                                          <p:spTgt spid="2579"/>
                                        </p:tgtEl>
                                        <p:attrNameLst>
                                          <p:attrName>ppt_w</p:attrName>
                                        </p:attrNameLst>
                                      </p:cBhvr>
                                      <p:tavLst>
                                        <p:tav fmla="" tm="0">
                                          <p:val>
                                            <p:strVal val="0"/>
                                          </p:val>
                                        </p:tav>
                                        <p:tav fmla="" tm="100000">
                                          <p:val>
                                            <p:strVal val="#ppt_w"/>
                                          </p:val>
                                        </p:tav>
                                      </p:tavLst>
                                    </p:anim>
                                    <p:anim calcmode="lin" valueType="num">
                                      <p:cBhvr additive="base">
                                        <p:cTn dur="600"/>
                                        <p:tgtEl>
                                          <p:spTgt spid="257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3" name="Shape 2583"/>
        <p:cNvGrpSpPr/>
        <p:nvPr/>
      </p:nvGrpSpPr>
      <p:grpSpPr>
        <a:xfrm>
          <a:off x="0" y="0"/>
          <a:ext cx="0" cy="0"/>
          <a:chOff x="0" y="0"/>
          <a:chExt cx="0" cy="0"/>
        </a:xfrm>
      </p:grpSpPr>
      <p:sp>
        <p:nvSpPr>
          <p:cNvPr id="2584" name="Google Shape;2584;p71"/>
          <p:cNvSpPr/>
          <p:nvPr/>
        </p:nvSpPr>
        <p:spPr>
          <a:xfrm rot="10800000">
            <a:off x="2037959" y="1261485"/>
            <a:ext cx="2823038" cy="2080341"/>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5" name="Google Shape;2585;p71"/>
          <p:cNvGrpSpPr/>
          <p:nvPr/>
        </p:nvGrpSpPr>
        <p:grpSpPr>
          <a:xfrm>
            <a:off x="6215675" y="3570461"/>
            <a:ext cx="838995" cy="1033542"/>
            <a:chOff x="1187145" y="1294239"/>
            <a:chExt cx="4441477" cy="5471370"/>
          </a:xfrm>
        </p:grpSpPr>
        <p:sp>
          <p:nvSpPr>
            <p:cNvPr id="2586" name="Google Shape;2586;p7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3" name="Google Shape;2593;p71">
            <a:hlinkClick action="ppaction://hlinksldjump" r:id="rId3"/>
          </p:cNvPr>
          <p:cNvSpPr txBox="1"/>
          <p:nvPr/>
        </p:nvSpPr>
        <p:spPr>
          <a:xfrm>
            <a:off x="62156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2594" name="Google Shape;2594;p71"/>
          <p:cNvGrpSpPr/>
          <p:nvPr/>
        </p:nvGrpSpPr>
        <p:grpSpPr>
          <a:xfrm>
            <a:off x="2089349" y="3570461"/>
            <a:ext cx="838995" cy="1033542"/>
            <a:chOff x="1187145" y="1294239"/>
            <a:chExt cx="4441477" cy="5471370"/>
          </a:xfrm>
        </p:grpSpPr>
        <p:sp>
          <p:nvSpPr>
            <p:cNvPr id="2595" name="Google Shape;2595;p7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2" name="Google Shape;2602;p71">
            <a:hlinkClick action="ppaction://hlinksldjump" r:id="rId4"/>
          </p:cNvPr>
          <p:cNvSpPr txBox="1"/>
          <p:nvPr/>
        </p:nvSpPr>
        <p:spPr>
          <a:xfrm>
            <a:off x="208925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603" name="Google Shape;2603;p71"/>
          <p:cNvSpPr txBox="1"/>
          <p:nvPr>
            <p:ph idx="1" type="body"/>
          </p:nvPr>
        </p:nvSpPr>
        <p:spPr>
          <a:xfrm>
            <a:off x="2292813" y="1450913"/>
            <a:ext cx="2313300" cy="17841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2000">
                <a:solidFill>
                  <a:schemeClr val="dk2"/>
                </a:solidFill>
              </a:rPr>
              <a:t>Click</a:t>
            </a:r>
            <a:r>
              <a:rPr lang="en" sz="2000"/>
              <a:t> on the right container for th</a:t>
            </a:r>
            <a:r>
              <a:rPr lang="en"/>
              <a:t>is</a:t>
            </a:r>
            <a:r>
              <a:rPr lang="en" sz="2000"/>
              <a:t> material</a:t>
            </a:r>
            <a:endParaRPr sz="2000"/>
          </a:p>
        </p:txBody>
      </p:sp>
      <p:sp>
        <p:nvSpPr>
          <p:cNvPr id="2604" name="Google Shape;2604;p71"/>
          <p:cNvSpPr/>
          <p:nvPr/>
        </p:nvSpPr>
        <p:spPr>
          <a:xfrm>
            <a:off x="4577788" y="1385500"/>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1"/>
          <p:cNvSpPr txBox="1"/>
          <p:nvPr>
            <p:ph type="title"/>
          </p:nvPr>
        </p:nvSpPr>
        <p:spPr>
          <a:xfrm>
            <a:off x="713225" y="539500"/>
            <a:ext cx="77175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Recycling</a:t>
            </a:r>
            <a:endParaRPr/>
          </a:p>
        </p:txBody>
      </p:sp>
      <p:grpSp>
        <p:nvGrpSpPr>
          <p:cNvPr id="2606" name="Google Shape;2606;p71"/>
          <p:cNvGrpSpPr/>
          <p:nvPr/>
        </p:nvGrpSpPr>
        <p:grpSpPr>
          <a:xfrm>
            <a:off x="3464791" y="3570461"/>
            <a:ext cx="838995" cy="1033542"/>
            <a:chOff x="1187145" y="1294239"/>
            <a:chExt cx="4441477" cy="5471370"/>
          </a:xfrm>
        </p:grpSpPr>
        <p:sp>
          <p:nvSpPr>
            <p:cNvPr id="2607" name="Google Shape;2607;p7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4" name="Google Shape;2614;p71"/>
          <p:cNvGrpSpPr/>
          <p:nvPr/>
        </p:nvGrpSpPr>
        <p:grpSpPr>
          <a:xfrm>
            <a:off x="4840233" y="3570461"/>
            <a:ext cx="838995" cy="1033542"/>
            <a:chOff x="1187145" y="1294239"/>
            <a:chExt cx="4441477" cy="5471370"/>
          </a:xfrm>
        </p:grpSpPr>
        <p:sp>
          <p:nvSpPr>
            <p:cNvPr id="2615" name="Google Shape;2615;p71"/>
            <p:cNvSpPr/>
            <p:nvPr/>
          </p:nvSpPr>
          <p:spPr>
            <a:xfrm>
              <a:off x="1608306" y="1294239"/>
              <a:ext cx="3599157" cy="1108100"/>
            </a:xfrm>
            <a:custGeom>
              <a:rect b="b" l="l" r="r" t="t"/>
              <a:pathLst>
                <a:path extrusionOk="0" h="5370" w="17442">
                  <a:moveTo>
                    <a:pt x="2269" y="1"/>
                  </a:moveTo>
                  <a:cubicBezTo>
                    <a:pt x="1664" y="1"/>
                    <a:pt x="1135" y="429"/>
                    <a:pt x="1009" y="1009"/>
                  </a:cubicBezTo>
                  <a:lnTo>
                    <a:pt x="1" y="5369"/>
                  </a:lnTo>
                  <a:lnTo>
                    <a:pt x="17441" y="5369"/>
                  </a:lnTo>
                  <a:lnTo>
                    <a:pt x="16433" y="1009"/>
                  </a:lnTo>
                  <a:cubicBezTo>
                    <a:pt x="16282" y="429"/>
                    <a:pt x="15753" y="1"/>
                    <a:pt x="15173" y="1"/>
                  </a:cubicBez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1"/>
            <p:cNvSpPr/>
            <p:nvPr/>
          </p:nvSpPr>
          <p:spPr>
            <a:xfrm>
              <a:off x="2440515" y="1809082"/>
              <a:ext cx="1929579" cy="598415"/>
            </a:xfrm>
            <a:custGeom>
              <a:rect b="b" l="l" r="r" t="t"/>
              <a:pathLst>
                <a:path extrusionOk="0" h="2900" w="9351">
                  <a:moveTo>
                    <a:pt x="1260" y="1"/>
                  </a:moveTo>
                  <a:cubicBezTo>
                    <a:pt x="908" y="1"/>
                    <a:pt x="630" y="228"/>
                    <a:pt x="555" y="555"/>
                  </a:cubicBezTo>
                  <a:lnTo>
                    <a:pt x="0" y="2899"/>
                  </a:lnTo>
                  <a:lnTo>
                    <a:pt x="9350" y="2899"/>
                  </a:lnTo>
                  <a:lnTo>
                    <a:pt x="8821" y="530"/>
                  </a:lnTo>
                  <a:cubicBezTo>
                    <a:pt x="8746" y="228"/>
                    <a:pt x="8443" y="1"/>
                    <a:pt x="8141" y="1"/>
                  </a:cubicBezTo>
                  <a:close/>
                </a:path>
              </a:pathLst>
            </a:custGeom>
            <a:solidFill>
              <a:srgbClr val="000000">
                <a:alpha val="42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1"/>
            <p:cNvSpPr/>
            <p:nvPr/>
          </p:nvSpPr>
          <p:spPr>
            <a:xfrm>
              <a:off x="1577147" y="2776451"/>
              <a:ext cx="3661474" cy="3989158"/>
            </a:xfrm>
            <a:custGeom>
              <a:rect b="b" l="l" r="r" t="t"/>
              <a:pathLst>
                <a:path extrusionOk="0" h="19332" w="17744">
                  <a:moveTo>
                    <a:pt x="1" y="1"/>
                  </a:moveTo>
                  <a:lnTo>
                    <a:pt x="1361" y="17567"/>
                  </a:lnTo>
                  <a:cubicBezTo>
                    <a:pt x="1437" y="18575"/>
                    <a:pt x="2269" y="19331"/>
                    <a:pt x="3252" y="19331"/>
                  </a:cubicBezTo>
                  <a:lnTo>
                    <a:pt x="14517" y="19331"/>
                  </a:lnTo>
                  <a:cubicBezTo>
                    <a:pt x="15500" y="19331"/>
                    <a:pt x="16332" y="18575"/>
                    <a:pt x="16408" y="17567"/>
                  </a:cubicBezTo>
                  <a:lnTo>
                    <a:pt x="17743" y="1"/>
                  </a:ln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1"/>
            <p:cNvSpPr/>
            <p:nvPr/>
          </p:nvSpPr>
          <p:spPr>
            <a:xfrm>
              <a:off x="1187145" y="2402132"/>
              <a:ext cx="4441477" cy="374525"/>
            </a:xfrm>
            <a:custGeom>
              <a:rect b="b" l="l" r="r" t="t"/>
              <a:pathLst>
                <a:path extrusionOk="0" h="1815" w="21524">
                  <a:moveTo>
                    <a:pt x="605" y="0"/>
                  </a:moveTo>
                  <a:cubicBezTo>
                    <a:pt x="278" y="0"/>
                    <a:pt x="0" y="277"/>
                    <a:pt x="0" y="605"/>
                  </a:cubicBezTo>
                  <a:lnTo>
                    <a:pt x="0" y="1185"/>
                  </a:lnTo>
                  <a:cubicBezTo>
                    <a:pt x="0" y="1537"/>
                    <a:pt x="278" y="1815"/>
                    <a:pt x="605" y="1815"/>
                  </a:cubicBezTo>
                  <a:lnTo>
                    <a:pt x="20919" y="1815"/>
                  </a:lnTo>
                  <a:cubicBezTo>
                    <a:pt x="21246" y="1815"/>
                    <a:pt x="21524" y="1537"/>
                    <a:pt x="21524" y="1185"/>
                  </a:cubicBezTo>
                  <a:lnTo>
                    <a:pt x="21524" y="605"/>
                  </a:lnTo>
                  <a:cubicBezTo>
                    <a:pt x="21524" y="277"/>
                    <a:pt x="21246" y="0"/>
                    <a:pt x="20919" y="0"/>
                  </a:cubicBezTo>
                  <a:close/>
                </a:path>
              </a:pathLst>
            </a:custGeom>
            <a:solidFill>
              <a:srgbClr val="007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1"/>
            <p:cNvSpPr/>
            <p:nvPr/>
          </p:nvSpPr>
          <p:spPr>
            <a:xfrm>
              <a:off x="3636520" y="4268980"/>
              <a:ext cx="733574" cy="915575"/>
            </a:xfrm>
            <a:custGeom>
              <a:rect b="b" l="l" r="r" t="t"/>
              <a:pathLst>
                <a:path extrusionOk="0" h="4437" w="3555">
                  <a:moveTo>
                    <a:pt x="858" y="1"/>
                  </a:moveTo>
                  <a:lnTo>
                    <a:pt x="354" y="1992"/>
                  </a:lnTo>
                  <a:lnTo>
                    <a:pt x="1085" y="1513"/>
                  </a:lnTo>
                  <a:lnTo>
                    <a:pt x="2194" y="3176"/>
                  </a:lnTo>
                  <a:lnTo>
                    <a:pt x="1" y="3176"/>
                  </a:lnTo>
                  <a:lnTo>
                    <a:pt x="26" y="4437"/>
                  </a:lnTo>
                  <a:lnTo>
                    <a:pt x="1387" y="4437"/>
                  </a:lnTo>
                  <a:cubicBezTo>
                    <a:pt x="2748" y="4437"/>
                    <a:pt x="3554" y="2899"/>
                    <a:pt x="2798" y="1765"/>
                  </a:cubicBezTo>
                  <a:lnTo>
                    <a:pt x="2143" y="833"/>
                  </a:lnTo>
                  <a:lnTo>
                    <a:pt x="2899" y="328"/>
                  </a:lnTo>
                  <a:lnTo>
                    <a:pt x="8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1"/>
            <p:cNvSpPr/>
            <p:nvPr/>
          </p:nvSpPr>
          <p:spPr>
            <a:xfrm>
              <a:off x="2892834" y="3728137"/>
              <a:ext cx="972734" cy="608732"/>
            </a:xfrm>
            <a:custGeom>
              <a:rect b="b" l="l" r="r" t="t"/>
              <a:pathLst>
                <a:path extrusionOk="0" h="2950" w="4714">
                  <a:moveTo>
                    <a:pt x="2496" y="1"/>
                  </a:moveTo>
                  <a:cubicBezTo>
                    <a:pt x="1960" y="1"/>
                    <a:pt x="1425" y="253"/>
                    <a:pt x="1085" y="757"/>
                  </a:cubicBezTo>
                  <a:lnTo>
                    <a:pt x="631" y="1412"/>
                  </a:lnTo>
                  <a:lnTo>
                    <a:pt x="1" y="908"/>
                  </a:lnTo>
                  <a:lnTo>
                    <a:pt x="354" y="2949"/>
                  </a:lnTo>
                  <a:lnTo>
                    <a:pt x="2420" y="2773"/>
                  </a:lnTo>
                  <a:lnTo>
                    <a:pt x="1639" y="2193"/>
                  </a:lnTo>
                  <a:lnTo>
                    <a:pt x="2496" y="958"/>
                  </a:lnTo>
                  <a:cubicBezTo>
                    <a:pt x="2546" y="1009"/>
                    <a:pt x="2572" y="1059"/>
                    <a:pt x="2622" y="1110"/>
                  </a:cubicBezTo>
                  <a:lnTo>
                    <a:pt x="3630" y="2622"/>
                  </a:lnTo>
                  <a:lnTo>
                    <a:pt x="4714" y="1941"/>
                  </a:lnTo>
                  <a:lnTo>
                    <a:pt x="3907" y="757"/>
                  </a:lnTo>
                  <a:cubicBezTo>
                    <a:pt x="3567" y="253"/>
                    <a:pt x="3032" y="1"/>
                    <a:pt x="2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1"/>
            <p:cNvSpPr/>
            <p:nvPr/>
          </p:nvSpPr>
          <p:spPr>
            <a:xfrm>
              <a:off x="2445674" y="4357504"/>
              <a:ext cx="1071576" cy="1029893"/>
            </a:xfrm>
            <a:custGeom>
              <a:rect b="b" l="l" r="r" t="t"/>
              <a:pathLst>
                <a:path extrusionOk="0" h="4991" w="5193">
                  <a:moveTo>
                    <a:pt x="1689" y="0"/>
                  </a:moveTo>
                  <a:lnTo>
                    <a:pt x="757" y="1361"/>
                  </a:lnTo>
                  <a:lnTo>
                    <a:pt x="757" y="1386"/>
                  </a:lnTo>
                  <a:cubicBezTo>
                    <a:pt x="0" y="2495"/>
                    <a:pt x="807" y="4033"/>
                    <a:pt x="2168" y="4033"/>
                  </a:cubicBezTo>
                  <a:lnTo>
                    <a:pt x="3781" y="4033"/>
                  </a:lnTo>
                  <a:lnTo>
                    <a:pt x="3781" y="4990"/>
                  </a:lnTo>
                  <a:lnTo>
                    <a:pt x="5192" y="3453"/>
                  </a:lnTo>
                  <a:lnTo>
                    <a:pt x="3806" y="1941"/>
                  </a:lnTo>
                  <a:lnTo>
                    <a:pt x="3806" y="2747"/>
                  </a:lnTo>
                  <a:lnTo>
                    <a:pt x="1412" y="2747"/>
                  </a:lnTo>
                  <a:cubicBezTo>
                    <a:pt x="1462" y="2672"/>
                    <a:pt x="1487" y="2596"/>
                    <a:pt x="1538" y="2521"/>
                  </a:cubicBezTo>
                  <a:lnTo>
                    <a:pt x="2823" y="605"/>
                  </a:lnTo>
                  <a:lnTo>
                    <a:pt x="16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2" name="Google Shape;2622;p71">
            <a:hlinkClick action="ppaction://hlinksldjump" r:id="rId5"/>
          </p:cNvPr>
          <p:cNvSpPr txBox="1"/>
          <p:nvPr/>
        </p:nvSpPr>
        <p:spPr>
          <a:xfrm>
            <a:off x="4840200"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623" name="Google Shape;2623;p71"/>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1">
            <a:hlinkClick action="ppaction://hlinksldjump" r:id="rId6"/>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625" name="Google Shape;2625;p71"/>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1">
            <a:hlinkClick action="ppaction://hlinksldjump" r:id="rId7"/>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627" name="Google Shape;2627;p71">
            <a:hlinkClick action="ppaction://hlinksldjump" r:id="rId8"/>
          </p:cNvPr>
          <p:cNvSpPr txBox="1"/>
          <p:nvPr/>
        </p:nvSpPr>
        <p:spPr>
          <a:xfrm>
            <a:off x="3464725" y="3487825"/>
            <a:ext cx="839100" cy="11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2628" name="Google Shape;2628;p71"/>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9" name="Google Shape;2629;p71"/>
          <p:cNvGrpSpPr/>
          <p:nvPr/>
        </p:nvGrpSpPr>
        <p:grpSpPr>
          <a:xfrm>
            <a:off x="153671" y="90047"/>
            <a:ext cx="493797" cy="446228"/>
            <a:chOff x="2679436" y="3270400"/>
            <a:chExt cx="752625" cy="689795"/>
          </a:xfrm>
        </p:grpSpPr>
        <p:sp>
          <p:nvSpPr>
            <p:cNvPr id="2630" name="Google Shape;2630;p71"/>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1"/>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1"/>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1"/>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4" name="Google Shape;2634;p71">
            <a:hlinkClick action="ppaction://hlinksldjump" r:id="rId9"/>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2635" name="Google Shape;2635;p71"/>
          <p:cNvGrpSpPr/>
          <p:nvPr/>
        </p:nvGrpSpPr>
        <p:grpSpPr>
          <a:xfrm>
            <a:off x="5269865" y="1772388"/>
            <a:ext cx="1144059" cy="1210982"/>
            <a:chOff x="4221521" y="1269510"/>
            <a:chExt cx="532839" cy="564008"/>
          </a:xfrm>
        </p:grpSpPr>
        <p:sp>
          <p:nvSpPr>
            <p:cNvPr id="2636" name="Google Shape;2636;p71"/>
            <p:cNvSpPr/>
            <p:nvPr/>
          </p:nvSpPr>
          <p:spPr>
            <a:xfrm>
              <a:off x="4221521" y="1282928"/>
              <a:ext cx="298535" cy="467576"/>
            </a:xfrm>
            <a:custGeom>
              <a:rect b="b" l="l" r="r" t="t"/>
              <a:pathLst>
                <a:path extrusionOk="0" h="39408" w="25161">
                  <a:moveTo>
                    <a:pt x="21202" y="1527"/>
                  </a:moveTo>
                  <a:lnTo>
                    <a:pt x="21202" y="0"/>
                  </a:lnTo>
                  <a:lnTo>
                    <a:pt x="3166" y="0"/>
                  </a:lnTo>
                  <a:lnTo>
                    <a:pt x="3166" y="1696"/>
                  </a:lnTo>
                  <a:cubicBezTo>
                    <a:pt x="3166" y="2205"/>
                    <a:pt x="2884" y="2771"/>
                    <a:pt x="2488" y="3110"/>
                  </a:cubicBezTo>
                  <a:lnTo>
                    <a:pt x="1922" y="3506"/>
                  </a:lnTo>
                  <a:cubicBezTo>
                    <a:pt x="735" y="4467"/>
                    <a:pt x="57" y="5937"/>
                    <a:pt x="57" y="7520"/>
                  </a:cubicBezTo>
                  <a:lnTo>
                    <a:pt x="57" y="36242"/>
                  </a:lnTo>
                  <a:cubicBezTo>
                    <a:pt x="0" y="37994"/>
                    <a:pt x="1414" y="39408"/>
                    <a:pt x="3166" y="39408"/>
                  </a:cubicBezTo>
                  <a:lnTo>
                    <a:pt x="22051" y="39408"/>
                  </a:lnTo>
                  <a:cubicBezTo>
                    <a:pt x="23747" y="39408"/>
                    <a:pt x="25160" y="37994"/>
                    <a:pt x="25160" y="36242"/>
                  </a:cubicBezTo>
                  <a:lnTo>
                    <a:pt x="25160" y="7859"/>
                  </a:lnTo>
                  <a:cubicBezTo>
                    <a:pt x="25160" y="6106"/>
                    <a:pt x="24312" y="4467"/>
                    <a:pt x="22842" y="3562"/>
                  </a:cubicBezTo>
                  <a:lnTo>
                    <a:pt x="22051" y="3053"/>
                  </a:lnTo>
                  <a:cubicBezTo>
                    <a:pt x="21542" y="2771"/>
                    <a:pt x="21202" y="2149"/>
                    <a:pt x="21202" y="15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1"/>
            <p:cNvSpPr/>
            <p:nvPr/>
          </p:nvSpPr>
          <p:spPr>
            <a:xfrm>
              <a:off x="4222185" y="1282928"/>
              <a:ext cx="297871" cy="366949"/>
            </a:xfrm>
            <a:custGeom>
              <a:rect b="b" l="l" r="r" t="t"/>
              <a:pathLst>
                <a:path extrusionOk="0" h="30927" w="25105">
                  <a:moveTo>
                    <a:pt x="25104" y="10629"/>
                  </a:moveTo>
                  <a:lnTo>
                    <a:pt x="25104" y="7859"/>
                  </a:lnTo>
                  <a:cubicBezTo>
                    <a:pt x="25104" y="6106"/>
                    <a:pt x="24256" y="4467"/>
                    <a:pt x="22786" y="3562"/>
                  </a:cubicBezTo>
                  <a:lnTo>
                    <a:pt x="21995" y="3053"/>
                  </a:lnTo>
                  <a:cubicBezTo>
                    <a:pt x="21486" y="2771"/>
                    <a:pt x="21146" y="2149"/>
                    <a:pt x="21203" y="1527"/>
                  </a:cubicBezTo>
                  <a:lnTo>
                    <a:pt x="21203" y="0"/>
                  </a:lnTo>
                  <a:lnTo>
                    <a:pt x="3110" y="0"/>
                  </a:lnTo>
                  <a:lnTo>
                    <a:pt x="3110" y="1696"/>
                  </a:lnTo>
                  <a:cubicBezTo>
                    <a:pt x="3110" y="2205"/>
                    <a:pt x="2828" y="2771"/>
                    <a:pt x="2432" y="3110"/>
                  </a:cubicBezTo>
                  <a:lnTo>
                    <a:pt x="1866" y="3506"/>
                  </a:lnTo>
                  <a:cubicBezTo>
                    <a:pt x="679" y="4467"/>
                    <a:pt x="1" y="5937"/>
                    <a:pt x="1" y="7520"/>
                  </a:cubicBezTo>
                  <a:lnTo>
                    <a:pt x="1" y="30927"/>
                  </a:lnTo>
                  <a:cubicBezTo>
                    <a:pt x="5259" y="20637"/>
                    <a:pt x="19846" y="18262"/>
                    <a:pt x="25104" y="106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1"/>
            <p:cNvSpPr/>
            <p:nvPr/>
          </p:nvSpPr>
          <p:spPr>
            <a:xfrm>
              <a:off x="4222185" y="1409030"/>
              <a:ext cx="297871" cy="321340"/>
            </a:xfrm>
            <a:custGeom>
              <a:rect b="b" l="l" r="r" t="t"/>
              <a:pathLst>
                <a:path extrusionOk="0" h="27083" w="25105">
                  <a:moveTo>
                    <a:pt x="1" y="20298"/>
                  </a:moveTo>
                  <a:lnTo>
                    <a:pt x="1" y="25613"/>
                  </a:lnTo>
                  <a:cubicBezTo>
                    <a:pt x="1" y="26121"/>
                    <a:pt x="114" y="26630"/>
                    <a:pt x="340" y="27083"/>
                  </a:cubicBezTo>
                  <a:cubicBezTo>
                    <a:pt x="5937" y="17414"/>
                    <a:pt x="19959" y="14927"/>
                    <a:pt x="25104" y="7520"/>
                  </a:cubicBezTo>
                  <a:lnTo>
                    <a:pt x="25104" y="0"/>
                  </a:lnTo>
                  <a:cubicBezTo>
                    <a:pt x="19846" y="7633"/>
                    <a:pt x="5259" y="10008"/>
                    <a:pt x="1" y="2029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1"/>
            <p:cNvSpPr/>
            <p:nvPr/>
          </p:nvSpPr>
          <p:spPr>
            <a:xfrm>
              <a:off x="4247004" y="1269510"/>
              <a:ext cx="238166" cy="28179"/>
            </a:xfrm>
            <a:custGeom>
              <a:rect b="b" l="l" r="r" t="t"/>
              <a:pathLst>
                <a:path extrusionOk="0" h="2375" w="20073">
                  <a:moveTo>
                    <a:pt x="849" y="0"/>
                  </a:moveTo>
                  <a:lnTo>
                    <a:pt x="19224" y="0"/>
                  </a:lnTo>
                  <a:cubicBezTo>
                    <a:pt x="19676" y="0"/>
                    <a:pt x="20072" y="396"/>
                    <a:pt x="20072" y="848"/>
                  </a:cubicBezTo>
                  <a:lnTo>
                    <a:pt x="20072" y="1470"/>
                  </a:lnTo>
                  <a:cubicBezTo>
                    <a:pt x="20072" y="1979"/>
                    <a:pt x="19676" y="2375"/>
                    <a:pt x="19224" y="2375"/>
                  </a:cubicBezTo>
                  <a:lnTo>
                    <a:pt x="849" y="2375"/>
                  </a:lnTo>
                  <a:cubicBezTo>
                    <a:pt x="396" y="2375"/>
                    <a:pt x="1" y="1979"/>
                    <a:pt x="1" y="1470"/>
                  </a:cubicBezTo>
                  <a:lnTo>
                    <a:pt x="1" y="848"/>
                  </a:lnTo>
                  <a:cubicBezTo>
                    <a:pt x="1" y="396"/>
                    <a:pt x="396"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1"/>
            <p:cNvSpPr/>
            <p:nvPr/>
          </p:nvSpPr>
          <p:spPr>
            <a:xfrm>
              <a:off x="4427020" y="1671112"/>
              <a:ext cx="327340" cy="141267"/>
            </a:xfrm>
            <a:custGeom>
              <a:rect b="b" l="l" r="r" t="t"/>
              <a:pathLst>
                <a:path extrusionOk="0" h="9443" w="21881">
                  <a:moveTo>
                    <a:pt x="0" y="0"/>
                  </a:moveTo>
                  <a:lnTo>
                    <a:pt x="0" y="9442"/>
                  </a:lnTo>
                  <a:lnTo>
                    <a:pt x="21881" y="9442"/>
                  </a:lnTo>
                  <a:lnTo>
                    <a:pt x="21881" y="0"/>
                  </a:lnTo>
                  <a:close/>
                </a:path>
              </a:pathLst>
            </a:custGeom>
            <a:solidFill>
              <a:srgbClr val="CA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1"/>
            <p:cNvSpPr/>
            <p:nvPr/>
          </p:nvSpPr>
          <p:spPr>
            <a:xfrm>
              <a:off x="4427020" y="1643197"/>
              <a:ext cx="327340" cy="52450"/>
            </a:xfrm>
            <a:custGeom>
              <a:rect b="b" l="l" r="r" t="t"/>
              <a:pathLst>
                <a:path extrusionOk="0" h="3506" w="21881">
                  <a:moveTo>
                    <a:pt x="10912" y="0"/>
                  </a:moveTo>
                  <a:cubicBezTo>
                    <a:pt x="4862" y="0"/>
                    <a:pt x="0" y="792"/>
                    <a:pt x="0" y="1753"/>
                  </a:cubicBezTo>
                  <a:cubicBezTo>
                    <a:pt x="0" y="2714"/>
                    <a:pt x="4862" y="3506"/>
                    <a:pt x="10912" y="3506"/>
                  </a:cubicBezTo>
                  <a:cubicBezTo>
                    <a:pt x="16962" y="3506"/>
                    <a:pt x="21881" y="2714"/>
                    <a:pt x="21881" y="1753"/>
                  </a:cubicBezTo>
                  <a:cubicBezTo>
                    <a:pt x="21881" y="792"/>
                    <a:pt x="16962" y="0"/>
                    <a:pt x="10912" y="0"/>
                  </a:cubicBezTo>
                  <a:close/>
                </a:path>
              </a:pathLst>
            </a:custGeom>
            <a:solidFill>
              <a:schemeClr val="accent6"/>
            </a:solidFill>
            <a:ln cap="flat" cmpd="sng" w="18375">
              <a:solidFill>
                <a:schemeClr val="accent5"/>
              </a:solidFill>
              <a:prstDash val="solid"/>
              <a:miter lim="5653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1"/>
            <p:cNvSpPr/>
            <p:nvPr/>
          </p:nvSpPr>
          <p:spPr>
            <a:xfrm>
              <a:off x="4427020" y="1793754"/>
              <a:ext cx="327340" cy="39764"/>
            </a:xfrm>
            <a:custGeom>
              <a:rect b="b" l="l" r="r" t="t"/>
              <a:pathLst>
                <a:path extrusionOk="0" h="2658" w="21881">
                  <a:moveTo>
                    <a:pt x="10912" y="0"/>
                  </a:moveTo>
                  <a:cubicBezTo>
                    <a:pt x="4862" y="0"/>
                    <a:pt x="0" y="566"/>
                    <a:pt x="0" y="1301"/>
                  </a:cubicBezTo>
                  <a:cubicBezTo>
                    <a:pt x="0" y="2036"/>
                    <a:pt x="4862" y="2658"/>
                    <a:pt x="10912" y="2658"/>
                  </a:cubicBezTo>
                  <a:cubicBezTo>
                    <a:pt x="16962" y="2658"/>
                    <a:pt x="21881" y="2036"/>
                    <a:pt x="21881" y="1301"/>
                  </a:cubicBezTo>
                  <a:cubicBezTo>
                    <a:pt x="21881" y="566"/>
                    <a:pt x="16962" y="0"/>
                    <a:pt x="10912" y="0"/>
                  </a:cubicBezTo>
                  <a:close/>
                </a:path>
              </a:pathLst>
            </a:custGeom>
            <a:solidFill>
              <a:srgbClr val="CA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1"/>
            <p:cNvSpPr/>
            <p:nvPr/>
          </p:nvSpPr>
          <p:spPr>
            <a:xfrm>
              <a:off x="4455773" y="1716785"/>
              <a:ext cx="10158" cy="84599"/>
            </a:xfrm>
            <a:custGeom>
              <a:rect b="b" l="l" r="r" t="t"/>
              <a:pathLst>
                <a:path extrusionOk="0" h="5655" w="679">
                  <a:moveTo>
                    <a:pt x="340" y="0"/>
                  </a:moveTo>
                  <a:cubicBezTo>
                    <a:pt x="170" y="0"/>
                    <a:pt x="0" y="170"/>
                    <a:pt x="0" y="396"/>
                  </a:cubicBezTo>
                  <a:lnTo>
                    <a:pt x="0" y="5315"/>
                  </a:lnTo>
                  <a:cubicBezTo>
                    <a:pt x="0" y="5541"/>
                    <a:pt x="170" y="5654"/>
                    <a:pt x="340" y="5654"/>
                  </a:cubicBezTo>
                  <a:cubicBezTo>
                    <a:pt x="566" y="5654"/>
                    <a:pt x="679" y="5541"/>
                    <a:pt x="679" y="5315"/>
                  </a:cubicBezTo>
                  <a:lnTo>
                    <a:pt x="679" y="396"/>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1"/>
            <p:cNvSpPr/>
            <p:nvPr/>
          </p:nvSpPr>
          <p:spPr>
            <a:xfrm>
              <a:off x="4719668" y="1716785"/>
              <a:ext cx="11011" cy="84599"/>
            </a:xfrm>
            <a:custGeom>
              <a:rect b="b" l="l" r="r" t="t"/>
              <a:pathLst>
                <a:path extrusionOk="0" h="5655" w="736">
                  <a:moveTo>
                    <a:pt x="396" y="0"/>
                  </a:moveTo>
                  <a:cubicBezTo>
                    <a:pt x="170" y="0"/>
                    <a:pt x="1" y="170"/>
                    <a:pt x="1" y="396"/>
                  </a:cubicBezTo>
                  <a:lnTo>
                    <a:pt x="1" y="5315"/>
                  </a:lnTo>
                  <a:cubicBezTo>
                    <a:pt x="1" y="5541"/>
                    <a:pt x="170" y="5654"/>
                    <a:pt x="396" y="5654"/>
                  </a:cubicBezTo>
                  <a:cubicBezTo>
                    <a:pt x="566" y="5654"/>
                    <a:pt x="736" y="5541"/>
                    <a:pt x="736" y="5315"/>
                  </a:cubicBezTo>
                  <a:lnTo>
                    <a:pt x="736" y="396"/>
                  </a:lnTo>
                  <a:cubicBezTo>
                    <a:pt x="736" y="170"/>
                    <a:pt x="566" y="0"/>
                    <a:pt x="396"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1"/>
            <p:cNvSpPr/>
            <p:nvPr/>
          </p:nvSpPr>
          <p:spPr>
            <a:xfrm>
              <a:off x="4498065"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1"/>
            <p:cNvSpPr/>
            <p:nvPr/>
          </p:nvSpPr>
          <p:spPr>
            <a:xfrm>
              <a:off x="4540357"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1"/>
            <p:cNvSpPr/>
            <p:nvPr/>
          </p:nvSpPr>
          <p:spPr>
            <a:xfrm>
              <a:off x="4624941" y="1727781"/>
              <a:ext cx="10158" cy="84599"/>
            </a:xfrm>
            <a:custGeom>
              <a:rect b="b" l="l" r="r" t="t"/>
              <a:pathLst>
                <a:path extrusionOk="0" h="5655" w="679">
                  <a:moveTo>
                    <a:pt x="339" y="0"/>
                  </a:moveTo>
                  <a:cubicBezTo>
                    <a:pt x="170" y="0"/>
                    <a:pt x="0" y="170"/>
                    <a:pt x="0" y="340"/>
                  </a:cubicBezTo>
                  <a:lnTo>
                    <a:pt x="0" y="5315"/>
                  </a:lnTo>
                  <a:cubicBezTo>
                    <a:pt x="0" y="5485"/>
                    <a:pt x="170" y="5654"/>
                    <a:pt x="339" y="5654"/>
                  </a:cubicBezTo>
                  <a:cubicBezTo>
                    <a:pt x="566" y="5654"/>
                    <a:pt x="679" y="5485"/>
                    <a:pt x="679" y="5315"/>
                  </a:cubicBezTo>
                  <a:lnTo>
                    <a:pt x="679" y="340"/>
                  </a:lnTo>
                  <a:cubicBezTo>
                    <a:pt x="679" y="170"/>
                    <a:pt x="566" y="0"/>
                    <a:pt x="339"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1"/>
            <p:cNvSpPr/>
            <p:nvPr/>
          </p:nvSpPr>
          <p:spPr>
            <a:xfrm>
              <a:off x="4667233" y="1727781"/>
              <a:ext cx="10158" cy="84599"/>
            </a:xfrm>
            <a:custGeom>
              <a:rect b="b" l="l" r="r" t="t"/>
              <a:pathLst>
                <a:path extrusionOk="0" h="5655" w="679">
                  <a:moveTo>
                    <a:pt x="339" y="0"/>
                  </a:moveTo>
                  <a:cubicBezTo>
                    <a:pt x="170" y="0"/>
                    <a:pt x="0" y="170"/>
                    <a:pt x="0" y="340"/>
                  </a:cubicBezTo>
                  <a:lnTo>
                    <a:pt x="0" y="5315"/>
                  </a:lnTo>
                  <a:cubicBezTo>
                    <a:pt x="0" y="5485"/>
                    <a:pt x="170" y="5654"/>
                    <a:pt x="339" y="5654"/>
                  </a:cubicBezTo>
                  <a:cubicBezTo>
                    <a:pt x="566" y="5654"/>
                    <a:pt x="679" y="5485"/>
                    <a:pt x="679" y="5315"/>
                  </a:cubicBezTo>
                  <a:lnTo>
                    <a:pt x="679" y="340"/>
                  </a:lnTo>
                  <a:cubicBezTo>
                    <a:pt x="679" y="170"/>
                    <a:pt x="566" y="0"/>
                    <a:pt x="339"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1"/>
            <p:cNvSpPr/>
            <p:nvPr/>
          </p:nvSpPr>
          <p:spPr>
            <a:xfrm>
              <a:off x="4582649"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3" name="Shape 2653"/>
        <p:cNvGrpSpPr/>
        <p:nvPr/>
      </p:nvGrpSpPr>
      <p:grpSpPr>
        <a:xfrm>
          <a:off x="0" y="0"/>
          <a:ext cx="0" cy="0"/>
          <a:chOff x="0" y="0"/>
          <a:chExt cx="0" cy="0"/>
        </a:xfrm>
      </p:grpSpPr>
      <p:sp>
        <p:nvSpPr>
          <p:cNvPr id="2654" name="Google Shape;2654;p72"/>
          <p:cNvSpPr txBox="1"/>
          <p:nvPr>
            <p:ph type="title"/>
          </p:nvPr>
        </p:nvSpPr>
        <p:spPr>
          <a:xfrm>
            <a:off x="713225" y="1902876"/>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Metal</a:t>
            </a:r>
            <a:endParaRPr/>
          </a:p>
        </p:txBody>
      </p:sp>
      <p:sp>
        <p:nvSpPr>
          <p:cNvPr id="2655" name="Google Shape;2655;p72"/>
          <p:cNvSpPr txBox="1"/>
          <p:nvPr>
            <p:ph idx="1" type="subTitle"/>
          </p:nvPr>
        </p:nvSpPr>
        <p:spPr>
          <a:xfrm>
            <a:off x="2373900" y="3075675"/>
            <a:ext cx="1992300" cy="91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Decomposition:</a:t>
            </a:r>
            <a:r>
              <a:rPr lang="en">
                <a:solidFill>
                  <a:schemeClr val="accent6"/>
                </a:solidFill>
              </a:rPr>
              <a:t> 50 - 100 years</a:t>
            </a:r>
            <a:endParaRPr/>
          </a:p>
        </p:txBody>
      </p:sp>
      <p:sp>
        <p:nvSpPr>
          <p:cNvPr id="2656" name="Google Shape;2656;p72"/>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2">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2658" name="Google Shape;2658;p72"/>
          <p:cNvGrpSpPr/>
          <p:nvPr/>
        </p:nvGrpSpPr>
        <p:grpSpPr>
          <a:xfrm>
            <a:off x="4005072" y="768096"/>
            <a:ext cx="1140806" cy="1080215"/>
            <a:chOff x="3963749" y="540574"/>
            <a:chExt cx="1216471" cy="1151860"/>
          </a:xfrm>
        </p:grpSpPr>
        <p:sp>
          <p:nvSpPr>
            <p:cNvPr id="2659" name="Google Shape;2659;p72"/>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2"/>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1" name="Google Shape;2661;p72"/>
          <p:cNvSpPr/>
          <p:nvPr/>
        </p:nvSpPr>
        <p:spPr>
          <a:xfrm>
            <a:off x="4577788" y="2549813"/>
            <a:ext cx="2528191" cy="1984775"/>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2" name="Google Shape;2662;p72"/>
          <p:cNvGrpSpPr/>
          <p:nvPr/>
        </p:nvGrpSpPr>
        <p:grpSpPr>
          <a:xfrm>
            <a:off x="5311677" y="2929338"/>
            <a:ext cx="1144059" cy="1210982"/>
            <a:chOff x="4221521" y="1269510"/>
            <a:chExt cx="532839" cy="564008"/>
          </a:xfrm>
        </p:grpSpPr>
        <p:sp>
          <p:nvSpPr>
            <p:cNvPr id="2663" name="Google Shape;2663;p72"/>
            <p:cNvSpPr/>
            <p:nvPr/>
          </p:nvSpPr>
          <p:spPr>
            <a:xfrm>
              <a:off x="4221521" y="1282928"/>
              <a:ext cx="298535" cy="467576"/>
            </a:xfrm>
            <a:custGeom>
              <a:rect b="b" l="l" r="r" t="t"/>
              <a:pathLst>
                <a:path extrusionOk="0" h="39408" w="25161">
                  <a:moveTo>
                    <a:pt x="21202" y="1527"/>
                  </a:moveTo>
                  <a:lnTo>
                    <a:pt x="21202" y="0"/>
                  </a:lnTo>
                  <a:lnTo>
                    <a:pt x="3166" y="0"/>
                  </a:lnTo>
                  <a:lnTo>
                    <a:pt x="3166" y="1696"/>
                  </a:lnTo>
                  <a:cubicBezTo>
                    <a:pt x="3166" y="2205"/>
                    <a:pt x="2884" y="2771"/>
                    <a:pt x="2488" y="3110"/>
                  </a:cubicBezTo>
                  <a:lnTo>
                    <a:pt x="1922" y="3506"/>
                  </a:lnTo>
                  <a:cubicBezTo>
                    <a:pt x="735" y="4467"/>
                    <a:pt x="57" y="5937"/>
                    <a:pt x="57" y="7520"/>
                  </a:cubicBezTo>
                  <a:lnTo>
                    <a:pt x="57" y="36242"/>
                  </a:lnTo>
                  <a:cubicBezTo>
                    <a:pt x="0" y="37994"/>
                    <a:pt x="1414" y="39408"/>
                    <a:pt x="3166" y="39408"/>
                  </a:cubicBezTo>
                  <a:lnTo>
                    <a:pt x="22051" y="39408"/>
                  </a:lnTo>
                  <a:cubicBezTo>
                    <a:pt x="23747" y="39408"/>
                    <a:pt x="25160" y="37994"/>
                    <a:pt x="25160" y="36242"/>
                  </a:cubicBezTo>
                  <a:lnTo>
                    <a:pt x="25160" y="7859"/>
                  </a:lnTo>
                  <a:cubicBezTo>
                    <a:pt x="25160" y="6106"/>
                    <a:pt x="24312" y="4467"/>
                    <a:pt x="22842" y="3562"/>
                  </a:cubicBezTo>
                  <a:lnTo>
                    <a:pt x="22051" y="3053"/>
                  </a:lnTo>
                  <a:cubicBezTo>
                    <a:pt x="21542" y="2771"/>
                    <a:pt x="21202" y="2149"/>
                    <a:pt x="21202" y="15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2"/>
            <p:cNvSpPr/>
            <p:nvPr/>
          </p:nvSpPr>
          <p:spPr>
            <a:xfrm>
              <a:off x="4222185" y="1282928"/>
              <a:ext cx="297871" cy="366949"/>
            </a:xfrm>
            <a:custGeom>
              <a:rect b="b" l="l" r="r" t="t"/>
              <a:pathLst>
                <a:path extrusionOk="0" h="30927" w="25105">
                  <a:moveTo>
                    <a:pt x="25104" y="10629"/>
                  </a:moveTo>
                  <a:lnTo>
                    <a:pt x="25104" y="7859"/>
                  </a:lnTo>
                  <a:cubicBezTo>
                    <a:pt x="25104" y="6106"/>
                    <a:pt x="24256" y="4467"/>
                    <a:pt x="22786" y="3562"/>
                  </a:cubicBezTo>
                  <a:lnTo>
                    <a:pt x="21995" y="3053"/>
                  </a:lnTo>
                  <a:cubicBezTo>
                    <a:pt x="21486" y="2771"/>
                    <a:pt x="21146" y="2149"/>
                    <a:pt x="21203" y="1527"/>
                  </a:cubicBezTo>
                  <a:lnTo>
                    <a:pt x="21203" y="0"/>
                  </a:lnTo>
                  <a:lnTo>
                    <a:pt x="3110" y="0"/>
                  </a:lnTo>
                  <a:lnTo>
                    <a:pt x="3110" y="1696"/>
                  </a:lnTo>
                  <a:cubicBezTo>
                    <a:pt x="3110" y="2205"/>
                    <a:pt x="2828" y="2771"/>
                    <a:pt x="2432" y="3110"/>
                  </a:cubicBezTo>
                  <a:lnTo>
                    <a:pt x="1866" y="3506"/>
                  </a:lnTo>
                  <a:cubicBezTo>
                    <a:pt x="679" y="4467"/>
                    <a:pt x="1" y="5937"/>
                    <a:pt x="1" y="7520"/>
                  </a:cubicBezTo>
                  <a:lnTo>
                    <a:pt x="1" y="30927"/>
                  </a:lnTo>
                  <a:cubicBezTo>
                    <a:pt x="5259" y="20637"/>
                    <a:pt x="19846" y="18262"/>
                    <a:pt x="25104" y="106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2"/>
            <p:cNvSpPr/>
            <p:nvPr/>
          </p:nvSpPr>
          <p:spPr>
            <a:xfrm>
              <a:off x="4222185" y="1409030"/>
              <a:ext cx="297871" cy="321340"/>
            </a:xfrm>
            <a:custGeom>
              <a:rect b="b" l="l" r="r" t="t"/>
              <a:pathLst>
                <a:path extrusionOk="0" h="27083" w="25105">
                  <a:moveTo>
                    <a:pt x="1" y="20298"/>
                  </a:moveTo>
                  <a:lnTo>
                    <a:pt x="1" y="25613"/>
                  </a:lnTo>
                  <a:cubicBezTo>
                    <a:pt x="1" y="26121"/>
                    <a:pt x="114" y="26630"/>
                    <a:pt x="340" y="27083"/>
                  </a:cubicBezTo>
                  <a:cubicBezTo>
                    <a:pt x="5937" y="17414"/>
                    <a:pt x="19959" y="14927"/>
                    <a:pt x="25104" y="7520"/>
                  </a:cubicBezTo>
                  <a:lnTo>
                    <a:pt x="25104" y="0"/>
                  </a:lnTo>
                  <a:cubicBezTo>
                    <a:pt x="19846" y="7633"/>
                    <a:pt x="5259" y="10008"/>
                    <a:pt x="1" y="2029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2"/>
            <p:cNvSpPr/>
            <p:nvPr/>
          </p:nvSpPr>
          <p:spPr>
            <a:xfrm>
              <a:off x="4247004" y="1269510"/>
              <a:ext cx="238166" cy="28179"/>
            </a:xfrm>
            <a:custGeom>
              <a:rect b="b" l="l" r="r" t="t"/>
              <a:pathLst>
                <a:path extrusionOk="0" h="2375" w="20073">
                  <a:moveTo>
                    <a:pt x="849" y="0"/>
                  </a:moveTo>
                  <a:lnTo>
                    <a:pt x="19224" y="0"/>
                  </a:lnTo>
                  <a:cubicBezTo>
                    <a:pt x="19676" y="0"/>
                    <a:pt x="20072" y="396"/>
                    <a:pt x="20072" y="848"/>
                  </a:cubicBezTo>
                  <a:lnTo>
                    <a:pt x="20072" y="1470"/>
                  </a:lnTo>
                  <a:cubicBezTo>
                    <a:pt x="20072" y="1979"/>
                    <a:pt x="19676" y="2375"/>
                    <a:pt x="19224" y="2375"/>
                  </a:cubicBezTo>
                  <a:lnTo>
                    <a:pt x="849" y="2375"/>
                  </a:lnTo>
                  <a:cubicBezTo>
                    <a:pt x="396" y="2375"/>
                    <a:pt x="1" y="1979"/>
                    <a:pt x="1" y="1470"/>
                  </a:cubicBezTo>
                  <a:lnTo>
                    <a:pt x="1" y="848"/>
                  </a:lnTo>
                  <a:cubicBezTo>
                    <a:pt x="1" y="396"/>
                    <a:pt x="396"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2"/>
            <p:cNvSpPr/>
            <p:nvPr/>
          </p:nvSpPr>
          <p:spPr>
            <a:xfrm>
              <a:off x="4427020" y="1671112"/>
              <a:ext cx="327340" cy="141267"/>
            </a:xfrm>
            <a:custGeom>
              <a:rect b="b" l="l" r="r" t="t"/>
              <a:pathLst>
                <a:path extrusionOk="0" h="9443" w="21881">
                  <a:moveTo>
                    <a:pt x="0" y="0"/>
                  </a:moveTo>
                  <a:lnTo>
                    <a:pt x="0" y="9442"/>
                  </a:lnTo>
                  <a:lnTo>
                    <a:pt x="21881" y="9442"/>
                  </a:lnTo>
                  <a:lnTo>
                    <a:pt x="21881" y="0"/>
                  </a:lnTo>
                  <a:close/>
                </a:path>
              </a:pathLst>
            </a:custGeom>
            <a:solidFill>
              <a:srgbClr val="CA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2"/>
            <p:cNvSpPr/>
            <p:nvPr/>
          </p:nvSpPr>
          <p:spPr>
            <a:xfrm>
              <a:off x="4427020" y="1643197"/>
              <a:ext cx="327340" cy="52450"/>
            </a:xfrm>
            <a:custGeom>
              <a:rect b="b" l="l" r="r" t="t"/>
              <a:pathLst>
                <a:path extrusionOk="0" h="3506" w="21881">
                  <a:moveTo>
                    <a:pt x="10912" y="0"/>
                  </a:moveTo>
                  <a:cubicBezTo>
                    <a:pt x="4862" y="0"/>
                    <a:pt x="0" y="792"/>
                    <a:pt x="0" y="1753"/>
                  </a:cubicBezTo>
                  <a:cubicBezTo>
                    <a:pt x="0" y="2714"/>
                    <a:pt x="4862" y="3506"/>
                    <a:pt x="10912" y="3506"/>
                  </a:cubicBezTo>
                  <a:cubicBezTo>
                    <a:pt x="16962" y="3506"/>
                    <a:pt x="21881" y="2714"/>
                    <a:pt x="21881" y="1753"/>
                  </a:cubicBezTo>
                  <a:cubicBezTo>
                    <a:pt x="21881" y="792"/>
                    <a:pt x="16962" y="0"/>
                    <a:pt x="10912" y="0"/>
                  </a:cubicBezTo>
                  <a:close/>
                </a:path>
              </a:pathLst>
            </a:custGeom>
            <a:solidFill>
              <a:schemeClr val="accent6"/>
            </a:solidFill>
            <a:ln cap="flat" cmpd="sng" w="18375">
              <a:solidFill>
                <a:schemeClr val="accent5"/>
              </a:solidFill>
              <a:prstDash val="solid"/>
              <a:miter lim="5653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2"/>
            <p:cNvSpPr/>
            <p:nvPr/>
          </p:nvSpPr>
          <p:spPr>
            <a:xfrm>
              <a:off x="4427020" y="1793754"/>
              <a:ext cx="327340" cy="39764"/>
            </a:xfrm>
            <a:custGeom>
              <a:rect b="b" l="l" r="r" t="t"/>
              <a:pathLst>
                <a:path extrusionOk="0" h="2658" w="21881">
                  <a:moveTo>
                    <a:pt x="10912" y="0"/>
                  </a:moveTo>
                  <a:cubicBezTo>
                    <a:pt x="4862" y="0"/>
                    <a:pt x="0" y="566"/>
                    <a:pt x="0" y="1301"/>
                  </a:cubicBezTo>
                  <a:cubicBezTo>
                    <a:pt x="0" y="2036"/>
                    <a:pt x="4862" y="2658"/>
                    <a:pt x="10912" y="2658"/>
                  </a:cubicBezTo>
                  <a:cubicBezTo>
                    <a:pt x="16962" y="2658"/>
                    <a:pt x="21881" y="2036"/>
                    <a:pt x="21881" y="1301"/>
                  </a:cubicBezTo>
                  <a:cubicBezTo>
                    <a:pt x="21881" y="566"/>
                    <a:pt x="16962" y="0"/>
                    <a:pt x="10912" y="0"/>
                  </a:cubicBezTo>
                  <a:close/>
                </a:path>
              </a:pathLst>
            </a:custGeom>
            <a:solidFill>
              <a:srgbClr val="CA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2"/>
            <p:cNvSpPr/>
            <p:nvPr/>
          </p:nvSpPr>
          <p:spPr>
            <a:xfrm>
              <a:off x="4455773" y="1716785"/>
              <a:ext cx="10158" cy="84599"/>
            </a:xfrm>
            <a:custGeom>
              <a:rect b="b" l="l" r="r" t="t"/>
              <a:pathLst>
                <a:path extrusionOk="0" h="5655" w="679">
                  <a:moveTo>
                    <a:pt x="340" y="0"/>
                  </a:moveTo>
                  <a:cubicBezTo>
                    <a:pt x="170" y="0"/>
                    <a:pt x="0" y="170"/>
                    <a:pt x="0" y="396"/>
                  </a:cubicBezTo>
                  <a:lnTo>
                    <a:pt x="0" y="5315"/>
                  </a:lnTo>
                  <a:cubicBezTo>
                    <a:pt x="0" y="5541"/>
                    <a:pt x="170" y="5654"/>
                    <a:pt x="340" y="5654"/>
                  </a:cubicBezTo>
                  <a:cubicBezTo>
                    <a:pt x="566" y="5654"/>
                    <a:pt x="679" y="5541"/>
                    <a:pt x="679" y="5315"/>
                  </a:cubicBezTo>
                  <a:lnTo>
                    <a:pt x="679" y="396"/>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2"/>
            <p:cNvSpPr/>
            <p:nvPr/>
          </p:nvSpPr>
          <p:spPr>
            <a:xfrm>
              <a:off x="4719668" y="1716785"/>
              <a:ext cx="11011" cy="84599"/>
            </a:xfrm>
            <a:custGeom>
              <a:rect b="b" l="l" r="r" t="t"/>
              <a:pathLst>
                <a:path extrusionOk="0" h="5655" w="736">
                  <a:moveTo>
                    <a:pt x="396" y="0"/>
                  </a:moveTo>
                  <a:cubicBezTo>
                    <a:pt x="170" y="0"/>
                    <a:pt x="1" y="170"/>
                    <a:pt x="1" y="396"/>
                  </a:cubicBezTo>
                  <a:lnTo>
                    <a:pt x="1" y="5315"/>
                  </a:lnTo>
                  <a:cubicBezTo>
                    <a:pt x="1" y="5541"/>
                    <a:pt x="170" y="5654"/>
                    <a:pt x="396" y="5654"/>
                  </a:cubicBezTo>
                  <a:cubicBezTo>
                    <a:pt x="566" y="5654"/>
                    <a:pt x="736" y="5541"/>
                    <a:pt x="736" y="5315"/>
                  </a:cubicBezTo>
                  <a:lnTo>
                    <a:pt x="736" y="396"/>
                  </a:lnTo>
                  <a:cubicBezTo>
                    <a:pt x="736" y="170"/>
                    <a:pt x="566" y="0"/>
                    <a:pt x="396"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2"/>
            <p:cNvSpPr/>
            <p:nvPr/>
          </p:nvSpPr>
          <p:spPr>
            <a:xfrm>
              <a:off x="4498065"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2"/>
            <p:cNvSpPr/>
            <p:nvPr/>
          </p:nvSpPr>
          <p:spPr>
            <a:xfrm>
              <a:off x="4540357"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2"/>
            <p:cNvSpPr/>
            <p:nvPr/>
          </p:nvSpPr>
          <p:spPr>
            <a:xfrm>
              <a:off x="4624941" y="1727781"/>
              <a:ext cx="10158" cy="84599"/>
            </a:xfrm>
            <a:custGeom>
              <a:rect b="b" l="l" r="r" t="t"/>
              <a:pathLst>
                <a:path extrusionOk="0" h="5655" w="679">
                  <a:moveTo>
                    <a:pt x="339" y="0"/>
                  </a:moveTo>
                  <a:cubicBezTo>
                    <a:pt x="170" y="0"/>
                    <a:pt x="0" y="170"/>
                    <a:pt x="0" y="340"/>
                  </a:cubicBezTo>
                  <a:lnTo>
                    <a:pt x="0" y="5315"/>
                  </a:lnTo>
                  <a:cubicBezTo>
                    <a:pt x="0" y="5485"/>
                    <a:pt x="170" y="5654"/>
                    <a:pt x="339" y="5654"/>
                  </a:cubicBezTo>
                  <a:cubicBezTo>
                    <a:pt x="566" y="5654"/>
                    <a:pt x="679" y="5485"/>
                    <a:pt x="679" y="5315"/>
                  </a:cubicBezTo>
                  <a:lnTo>
                    <a:pt x="679" y="340"/>
                  </a:lnTo>
                  <a:cubicBezTo>
                    <a:pt x="679" y="170"/>
                    <a:pt x="566" y="0"/>
                    <a:pt x="339"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2"/>
            <p:cNvSpPr/>
            <p:nvPr/>
          </p:nvSpPr>
          <p:spPr>
            <a:xfrm>
              <a:off x="4667233" y="1727781"/>
              <a:ext cx="10158" cy="84599"/>
            </a:xfrm>
            <a:custGeom>
              <a:rect b="b" l="l" r="r" t="t"/>
              <a:pathLst>
                <a:path extrusionOk="0" h="5655" w="679">
                  <a:moveTo>
                    <a:pt x="339" y="0"/>
                  </a:moveTo>
                  <a:cubicBezTo>
                    <a:pt x="170" y="0"/>
                    <a:pt x="0" y="170"/>
                    <a:pt x="0" y="340"/>
                  </a:cubicBezTo>
                  <a:lnTo>
                    <a:pt x="0" y="5315"/>
                  </a:lnTo>
                  <a:cubicBezTo>
                    <a:pt x="0" y="5485"/>
                    <a:pt x="170" y="5654"/>
                    <a:pt x="339" y="5654"/>
                  </a:cubicBezTo>
                  <a:cubicBezTo>
                    <a:pt x="566" y="5654"/>
                    <a:pt x="679" y="5485"/>
                    <a:pt x="679" y="5315"/>
                  </a:cubicBezTo>
                  <a:lnTo>
                    <a:pt x="679" y="340"/>
                  </a:lnTo>
                  <a:cubicBezTo>
                    <a:pt x="679" y="170"/>
                    <a:pt x="566" y="0"/>
                    <a:pt x="339"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2"/>
            <p:cNvSpPr/>
            <p:nvPr/>
          </p:nvSpPr>
          <p:spPr>
            <a:xfrm>
              <a:off x="4582649" y="1727781"/>
              <a:ext cx="10158" cy="84599"/>
            </a:xfrm>
            <a:custGeom>
              <a:rect b="b" l="l" r="r" t="t"/>
              <a:pathLst>
                <a:path extrusionOk="0" h="5655" w="679">
                  <a:moveTo>
                    <a:pt x="340" y="0"/>
                  </a:moveTo>
                  <a:cubicBezTo>
                    <a:pt x="170" y="0"/>
                    <a:pt x="0" y="170"/>
                    <a:pt x="0" y="340"/>
                  </a:cubicBezTo>
                  <a:lnTo>
                    <a:pt x="0" y="5315"/>
                  </a:lnTo>
                  <a:cubicBezTo>
                    <a:pt x="0" y="5485"/>
                    <a:pt x="170" y="5654"/>
                    <a:pt x="340" y="5654"/>
                  </a:cubicBezTo>
                  <a:cubicBezTo>
                    <a:pt x="566" y="5654"/>
                    <a:pt x="679" y="5485"/>
                    <a:pt x="679" y="5315"/>
                  </a:cubicBezTo>
                  <a:lnTo>
                    <a:pt x="679" y="340"/>
                  </a:lnTo>
                  <a:cubicBezTo>
                    <a:pt x="679" y="170"/>
                    <a:pt x="566" y="0"/>
                    <a:pt x="340" y="0"/>
                  </a:cubicBezTo>
                  <a:close/>
                </a:path>
              </a:pathLst>
            </a:custGeom>
            <a:solidFill>
              <a:srgbClr val="000000">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7" name="Google Shape;2677;p72"/>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8" name="Google Shape;2678;p72"/>
          <p:cNvGrpSpPr/>
          <p:nvPr/>
        </p:nvGrpSpPr>
        <p:grpSpPr>
          <a:xfrm>
            <a:off x="153671" y="90047"/>
            <a:ext cx="493797" cy="446228"/>
            <a:chOff x="2679436" y="3270400"/>
            <a:chExt cx="752625" cy="689795"/>
          </a:xfrm>
        </p:grpSpPr>
        <p:sp>
          <p:nvSpPr>
            <p:cNvPr id="2679" name="Google Shape;2679;p72"/>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2"/>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2"/>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2"/>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3" name="Google Shape;2683;p72">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658"/>
                                        </p:tgtEl>
                                        <p:attrNameLst>
                                          <p:attrName>style.visibility</p:attrName>
                                        </p:attrNameLst>
                                      </p:cBhvr>
                                      <p:to>
                                        <p:strVal val="visible"/>
                                      </p:to>
                                    </p:set>
                                    <p:anim calcmode="lin" valueType="num">
                                      <p:cBhvr additive="base">
                                        <p:cTn dur="500"/>
                                        <p:tgtEl>
                                          <p:spTgt spid="2658"/>
                                        </p:tgtEl>
                                        <p:attrNameLst>
                                          <p:attrName>ppt_w</p:attrName>
                                        </p:attrNameLst>
                                      </p:cBhvr>
                                      <p:tavLst>
                                        <p:tav fmla="" tm="0">
                                          <p:val>
                                            <p:strVal val="0"/>
                                          </p:val>
                                        </p:tav>
                                        <p:tav fmla="" tm="100000">
                                          <p:val>
                                            <p:strVal val="#ppt_w"/>
                                          </p:val>
                                        </p:tav>
                                      </p:tavLst>
                                    </p:anim>
                                    <p:anim calcmode="lin" valueType="num">
                                      <p:cBhvr additive="base">
                                        <p:cTn dur="500"/>
                                        <p:tgtEl>
                                          <p:spTgt spid="265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7" name="Shape 2687"/>
        <p:cNvGrpSpPr/>
        <p:nvPr/>
      </p:nvGrpSpPr>
      <p:grpSpPr>
        <a:xfrm>
          <a:off x="0" y="0"/>
          <a:ext cx="0" cy="0"/>
          <a:chOff x="0" y="0"/>
          <a:chExt cx="0" cy="0"/>
        </a:xfrm>
      </p:grpSpPr>
      <p:sp>
        <p:nvSpPr>
          <p:cNvPr id="2688" name="Google Shape;2688;p73"/>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3">
            <a:hlinkClick action="ppaction://hlinksldjump" r:id="rId3"/>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2690" name="Google Shape;2690;p73"/>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1" name="Google Shape;2691;p73"/>
          <p:cNvGrpSpPr/>
          <p:nvPr/>
        </p:nvGrpSpPr>
        <p:grpSpPr>
          <a:xfrm>
            <a:off x="153671" y="90047"/>
            <a:ext cx="493797" cy="446228"/>
            <a:chOff x="2679436" y="3270400"/>
            <a:chExt cx="752625" cy="689795"/>
          </a:xfrm>
        </p:grpSpPr>
        <p:sp>
          <p:nvSpPr>
            <p:cNvPr id="2692" name="Google Shape;2692;p73"/>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3"/>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3"/>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3"/>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6" name="Google Shape;2696;p73">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697" name="Google Shape;2697;p73"/>
          <p:cNvSpPr/>
          <p:nvPr/>
        </p:nvSpPr>
        <p:spPr>
          <a:xfrm>
            <a:off x="3259865" y="3431282"/>
            <a:ext cx="2624261" cy="636629"/>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8" name="Google Shape;2698;p73"/>
          <p:cNvGrpSpPr/>
          <p:nvPr/>
        </p:nvGrpSpPr>
        <p:grpSpPr>
          <a:xfrm>
            <a:off x="3931925" y="1075598"/>
            <a:ext cx="1280141" cy="1186468"/>
            <a:chOff x="5942390" y="1082461"/>
            <a:chExt cx="1280141" cy="1186468"/>
          </a:xfrm>
        </p:grpSpPr>
        <p:sp>
          <p:nvSpPr>
            <p:cNvPr id="2699" name="Google Shape;2699;p73"/>
            <p:cNvSpPr/>
            <p:nvPr/>
          </p:nvSpPr>
          <p:spPr>
            <a:xfrm>
              <a:off x="5942390" y="1082461"/>
              <a:ext cx="1280141" cy="1186468"/>
            </a:xfrm>
            <a:custGeom>
              <a:rect b="b" l="l" r="r" t="t"/>
              <a:pathLst>
                <a:path extrusionOk="0" h="119815" w="129079">
                  <a:moveTo>
                    <a:pt x="55886" y="1"/>
                  </a:moveTo>
                  <a:cubicBezTo>
                    <a:pt x="43977" y="1"/>
                    <a:pt x="32746" y="2259"/>
                    <a:pt x="22287" y="8475"/>
                  </a:cubicBezTo>
                  <a:cubicBezTo>
                    <a:pt x="16337" y="11903"/>
                    <a:pt x="11497" y="17147"/>
                    <a:pt x="8673" y="23399"/>
                  </a:cubicBezTo>
                  <a:cubicBezTo>
                    <a:pt x="2320" y="37215"/>
                    <a:pt x="1" y="52442"/>
                    <a:pt x="1816" y="67568"/>
                  </a:cubicBezTo>
                  <a:cubicBezTo>
                    <a:pt x="4740" y="93787"/>
                    <a:pt x="23194" y="111031"/>
                    <a:pt x="44069" y="117384"/>
                  </a:cubicBezTo>
                  <a:cubicBezTo>
                    <a:pt x="49211" y="118982"/>
                    <a:pt x="54592" y="119815"/>
                    <a:pt x="59982" y="119815"/>
                  </a:cubicBezTo>
                  <a:cubicBezTo>
                    <a:pt x="62414" y="119815"/>
                    <a:pt x="64848" y="119645"/>
                    <a:pt x="67262" y="119300"/>
                  </a:cubicBezTo>
                  <a:cubicBezTo>
                    <a:pt x="88641" y="116275"/>
                    <a:pt x="104171" y="104678"/>
                    <a:pt x="116070" y="87838"/>
                  </a:cubicBezTo>
                  <a:cubicBezTo>
                    <a:pt x="124541" y="75837"/>
                    <a:pt x="129079" y="62728"/>
                    <a:pt x="128171" y="48005"/>
                  </a:cubicBezTo>
                  <a:cubicBezTo>
                    <a:pt x="127062" y="30559"/>
                    <a:pt x="118994" y="17551"/>
                    <a:pt x="102658" y="9786"/>
                  </a:cubicBezTo>
                  <a:cubicBezTo>
                    <a:pt x="99935" y="8475"/>
                    <a:pt x="97212" y="7365"/>
                    <a:pt x="94389" y="6357"/>
                  </a:cubicBezTo>
                  <a:cubicBezTo>
                    <a:pt x="82187" y="2122"/>
                    <a:pt x="69481" y="508"/>
                    <a:pt x="56674" y="4"/>
                  </a:cubicBezTo>
                  <a:cubicBezTo>
                    <a:pt x="56411" y="2"/>
                    <a:pt x="56148" y="1"/>
                    <a:pt x="55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3"/>
            <p:cNvSpPr/>
            <p:nvPr/>
          </p:nvSpPr>
          <p:spPr>
            <a:xfrm>
              <a:off x="6233523" y="1315788"/>
              <a:ext cx="703984" cy="719585"/>
            </a:xfrm>
            <a:custGeom>
              <a:rect b="b" l="l" r="r" t="t"/>
              <a:pathLst>
                <a:path extrusionOk="0" h="72667" w="70984">
                  <a:moveTo>
                    <a:pt x="7305" y="1"/>
                  </a:moveTo>
                  <a:cubicBezTo>
                    <a:pt x="5622" y="1"/>
                    <a:pt x="3960" y="1185"/>
                    <a:pt x="5134" y="2842"/>
                  </a:cubicBezTo>
                  <a:cubicBezTo>
                    <a:pt x="10680" y="10606"/>
                    <a:pt x="17134" y="17867"/>
                    <a:pt x="23185" y="25229"/>
                  </a:cubicBezTo>
                  <a:cubicBezTo>
                    <a:pt x="25907" y="28355"/>
                    <a:pt x="28529" y="31481"/>
                    <a:pt x="31252" y="34607"/>
                  </a:cubicBezTo>
                  <a:cubicBezTo>
                    <a:pt x="21067" y="44792"/>
                    <a:pt x="11083" y="55280"/>
                    <a:pt x="1403" y="65969"/>
                  </a:cubicBezTo>
                  <a:cubicBezTo>
                    <a:pt x="0" y="67511"/>
                    <a:pt x="1816" y="68859"/>
                    <a:pt x="3662" y="68859"/>
                  </a:cubicBezTo>
                  <a:cubicBezTo>
                    <a:pt x="4471" y="68859"/>
                    <a:pt x="5287" y="68600"/>
                    <a:pt x="5840" y="67986"/>
                  </a:cubicBezTo>
                  <a:cubicBezTo>
                    <a:pt x="15117" y="57801"/>
                    <a:pt x="24495" y="47817"/>
                    <a:pt x="34176" y="38136"/>
                  </a:cubicBezTo>
                  <a:cubicBezTo>
                    <a:pt x="36697" y="40960"/>
                    <a:pt x="39118" y="43884"/>
                    <a:pt x="41639" y="46809"/>
                  </a:cubicBezTo>
                  <a:cubicBezTo>
                    <a:pt x="47790" y="53868"/>
                    <a:pt x="54143" y="60927"/>
                    <a:pt x="60496" y="67986"/>
                  </a:cubicBezTo>
                  <a:cubicBezTo>
                    <a:pt x="62109" y="69683"/>
                    <a:pt x="64150" y="72667"/>
                    <a:pt x="66801" y="72667"/>
                  </a:cubicBezTo>
                  <a:cubicBezTo>
                    <a:pt x="67299" y="72667"/>
                    <a:pt x="67819" y="72561"/>
                    <a:pt x="68362" y="72322"/>
                  </a:cubicBezTo>
                  <a:cubicBezTo>
                    <a:pt x="70984" y="71112"/>
                    <a:pt x="70177" y="67280"/>
                    <a:pt x="67353" y="67280"/>
                  </a:cubicBezTo>
                  <a:cubicBezTo>
                    <a:pt x="67202" y="67229"/>
                    <a:pt x="67051" y="67204"/>
                    <a:pt x="66899" y="67204"/>
                  </a:cubicBezTo>
                  <a:cubicBezTo>
                    <a:pt x="66748" y="67204"/>
                    <a:pt x="66597" y="67229"/>
                    <a:pt x="66446" y="67280"/>
                  </a:cubicBezTo>
                  <a:cubicBezTo>
                    <a:pt x="66143" y="66876"/>
                    <a:pt x="65740" y="66574"/>
                    <a:pt x="65740" y="66574"/>
                  </a:cubicBezTo>
                  <a:lnTo>
                    <a:pt x="63925" y="64557"/>
                  </a:lnTo>
                  <a:lnTo>
                    <a:pt x="60395" y="60624"/>
                  </a:lnTo>
                  <a:cubicBezTo>
                    <a:pt x="57874" y="57801"/>
                    <a:pt x="55353" y="55078"/>
                    <a:pt x="52832" y="52254"/>
                  </a:cubicBezTo>
                  <a:cubicBezTo>
                    <a:pt x="47891" y="46708"/>
                    <a:pt x="42950" y="41061"/>
                    <a:pt x="38109" y="35313"/>
                  </a:cubicBezTo>
                  <a:lnTo>
                    <a:pt x="37605" y="34708"/>
                  </a:lnTo>
                  <a:cubicBezTo>
                    <a:pt x="47387" y="24926"/>
                    <a:pt x="57370" y="15346"/>
                    <a:pt x="67555" y="5968"/>
                  </a:cubicBezTo>
                  <a:cubicBezTo>
                    <a:pt x="69173" y="4503"/>
                    <a:pt x="67435" y="2804"/>
                    <a:pt x="65715" y="2804"/>
                  </a:cubicBezTo>
                  <a:cubicBezTo>
                    <a:pt x="65184" y="2804"/>
                    <a:pt x="64655" y="2965"/>
                    <a:pt x="64227" y="3346"/>
                  </a:cubicBezTo>
                  <a:cubicBezTo>
                    <a:pt x="54143" y="12422"/>
                    <a:pt x="44260" y="21699"/>
                    <a:pt x="34680" y="31279"/>
                  </a:cubicBezTo>
                  <a:cubicBezTo>
                    <a:pt x="26210" y="21195"/>
                    <a:pt x="18042" y="10707"/>
                    <a:pt x="9369" y="825"/>
                  </a:cubicBezTo>
                  <a:cubicBezTo>
                    <a:pt x="8860" y="252"/>
                    <a:pt x="8080" y="1"/>
                    <a:pt x="7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1" name="Google Shape;2701;p73"/>
          <p:cNvSpPr txBox="1"/>
          <p:nvPr>
            <p:ph type="title"/>
          </p:nvPr>
        </p:nvSpPr>
        <p:spPr>
          <a:xfrm>
            <a:off x="2632795" y="2468880"/>
            <a:ext cx="38784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Ooops!</a:t>
            </a:r>
            <a:endParaRPr/>
          </a:p>
        </p:txBody>
      </p:sp>
      <p:sp>
        <p:nvSpPr>
          <p:cNvPr id="2702" name="Google Shape;2702;p73">
            <a:hlinkClick action="ppaction://hlinksldjump" r:id="rId5"/>
          </p:cNvPr>
          <p:cNvSpPr txBox="1"/>
          <p:nvPr/>
        </p:nvSpPr>
        <p:spPr>
          <a:xfrm>
            <a:off x="3326395" y="356300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Try again!</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2698"/>
                                        </p:tgtEl>
                                        <p:attrNameLst>
                                          <p:attrName>style.visibility</p:attrName>
                                        </p:attrNameLst>
                                      </p:cBhvr>
                                      <p:to>
                                        <p:strVal val="visible"/>
                                      </p:to>
                                    </p:set>
                                    <p:anim calcmode="lin" valueType="num">
                                      <p:cBhvr additive="base">
                                        <p:cTn dur="600"/>
                                        <p:tgtEl>
                                          <p:spTgt spid="2698"/>
                                        </p:tgtEl>
                                        <p:attrNameLst>
                                          <p:attrName>ppt_w</p:attrName>
                                        </p:attrNameLst>
                                      </p:cBhvr>
                                      <p:tavLst>
                                        <p:tav fmla="" tm="0">
                                          <p:val>
                                            <p:strVal val="0"/>
                                          </p:val>
                                        </p:tav>
                                        <p:tav fmla="" tm="100000">
                                          <p:val>
                                            <p:strVal val="#ppt_w"/>
                                          </p:val>
                                        </p:tav>
                                      </p:tavLst>
                                    </p:anim>
                                    <p:anim calcmode="lin" valueType="num">
                                      <p:cBhvr additive="base">
                                        <p:cTn dur="600"/>
                                        <p:tgtEl>
                                          <p:spTgt spid="269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701"/>
                                        </p:tgtEl>
                                        <p:attrNameLst>
                                          <p:attrName>style.visibility</p:attrName>
                                        </p:attrNameLst>
                                      </p:cBhvr>
                                      <p:to>
                                        <p:strVal val="visible"/>
                                      </p:to>
                                    </p:set>
                                    <p:anim calcmode="lin" valueType="num">
                                      <p:cBhvr additive="base">
                                        <p:cTn dur="600"/>
                                        <p:tgtEl>
                                          <p:spTgt spid="2701"/>
                                        </p:tgtEl>
                                        <p:attrNameLst>
                                          <p:attrName>ppt_w</p:attrName>
                                        </p:attrNameLst>
                                      </p:cBhvr>
                                      <p:tavLst>
                                        <p:tav fmla="" tm="0">
                                          <p:val>
                                            <p:strVal val="0"/>
                                          </p:val>
                                        </p:tav>
                                        <p:tav fmla="" tm="100000">
                                          <p:val>
                                            <p:strVal val="#ppt_w"/>
                                          </p:val>
                                        </p:tav>
                                      </p:tavLst>
                                    </p:anim>
                                    <p:anim calcmode="lin" valueType="num">
                                      <p:cBhvr additive="base">
                                        <p:cTn dur="600"/>
                                        <p:tgtEl>
                                          <p:spTgt spid="2701"/>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2697"/>
                                        </p:tgtEl>
                                        <p:attrNameLst>
                                          <p:attrName>style.visibility</p:attrName>
                                        </p:attrNameLst>
                                      </p:cBhvr>
                                      <p:to>
                                        <p:strVal val="visible"/>
                                      </p:to>
                                    </p:set>
                                    <p:anim calcmode="lin" valueType="num">
                                      <p:cBhvr additive="base">
                                        <p:cTn dur="600"/>
                                        <p:tgtEl>
                                          <p:spTgt spid="2697"/>
                                        </p:tgtEl>
                                        <p:attrNameLst>
                                          <p:attrName>ppt_w</p:attrName>
                                        </p:attrNameLst>
                                      </p:cBhvr>
                                      <p:tavLst>
                                        <p:tav fmla="" tm="0">
                                          <p:val>
                                            <p:strVal val="0"/>
                                          </p:val>
                                        </p:tav>
                                        <p:tav fmla="" tm="100000">
                                          <p:val>
                                            <p:strVal val="#ppt_w"/>
                                          </p:val>
                                        </p:tav>
                                      </p:tavLst>
                                    </p:anim>
                                    <p:anim calcmode="lin" valueType="num">
                                      <p:cBhvr additive="base">
                                        <p:cTn dur="600"/>
                                        <p:tgtEl>
                                          <p:spTgt spid="269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702"/>
                                        </p:tgtEl>
                                        <p:attrNameLst>
                                          <p:attrName>style.visibility</p:attrName>
                                        </p:attrNameLst>
                                      </p:cBhvr>
                                      <p:to>
                                        <p:strVal val="visible"/>
                                      </p:to>
                                    </p:set>
                                    <p:anim calcmode="lin" valueType="num">
                                      <p:cBhvr additive="base">
                                        <p:cTn dur="600"/>
                                        <p:tgtEl>
                                          <p:spTgt spid="2702"/>
                                        </p:tgtEl>
                                        <p:attrNameLst>
                                          <p:attrName>ppt_w</p:attrName>
                                        </p:attrNameLst>
                                      </p:cBhvr>
                                      <p:tavLst>
                                        <p:tav fmla="" tm="0">
                                          <p:val>
                                            <p:strVal val="0"/>
                                          </p:val>
                                        </p:tav>
                                        <p:tav fmla="" tm="100000">
                                          <p:val>
                                            <p:strVal val="#ppt_w"/>
                                          </p:val>
                                        </p:tav>
                                      </p:tavLst>
                                    </p:anim>
                                    <p:anim calcmode="lin" valueType="num">
                                      <p:cBhvr additive="base">
                                        <p:cTn dur="600"/>
                                        <p:tgtEl>
                                          <p:spTgt spid="270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 name="Shape 1019"/>
        <p:cNvGrpSpPr/>
        <p:nvPr/>
      </p:nvGrpSpPr>
      <p:grpSpPr>
        <a:xfrm>
          <a:off x="0" y="0"/>
          <a:ext cx="0" cy="0"/>
          <a:chOff x="0" y="0"/>
          <a:chExt cx="0" cy="0"/>
        </a:xfrm>
      </p:grpSpPr>
      <p:sp>
        <p:nvSpPr>
          <p:cNvPr id="1020" name="Google Shape;1020;p38"/>
          <p:cNvSpPr/>
          <p:nvPr/>
        </p:nvSpPr>
        <p:spPr>
          <a:xfrm>
            <a:off x="1094949" y="736651"/>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8"/>
          <p:cNvSpPr/>
          <p:nvPr/>
        </p:nvSpPr>
        <p:spPr>
          <a:xfrm rot="10800000">
            <a:off x="4650171" y="3002270"/>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8"/>
          <p:cNvSpPr/>
          <p:nvPr/>
        </p:nvSpPr>
        <p:spPr>
          <a:xfrm rot="10800000">
            <a:off x="1011396" y="983535"/>
            <a:ext cx="3505179" cy="2727815"/>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8"/>
          <p:cNvSpPr txBox="1"/>
          <p:nvPr>
            <p:ph idx="2" type="title"/>
          </p:nvPr>
        </p:nvSpPr>
        <p:spPr>
          <a:xfrm>
            <a:off x="4595650" y="3639450"/>
            <a:ext cx="3698100" cy="106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Extinct Animals</a:t>
            </a:r>
            <a:endParaRPr/>
          </a:p>
        </p:txBody>
      </p:sp>
      <p:sp>
        <p:nvSpPr>
          <p:cNvPr id="1024" name="Google Shape;1024;p38"/>
          <p:cNvSpPr txBox="1"/>
          <p:nvPr>
            <p:ph type="title"/>
          </p:nvPr>
        </p:nvSpPr>
        <p:spPr>
          <a:xfrm>
            <a:off x="4595650" y="3052625"/>
            <a:ext cx="36981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1025" name="Google Shape;1025;p38"/>
          <p:cNvSpPr/>
          <p:nvPr/>
        </p:nvSpPr>
        <p:spPr>
          <a:xfrm rot="10800000">
            <a:off x="1450527" y="3521984"/>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8">
            <a:hlinkClick action="ppaction://hlinksldjump" r:id="rId3"/>
          </p:cNvPr>
          <p:cNvSpPr txBox="1"/>
          <p:nvPr/>
        </p:nvSpPr>
        <p:spPr>
          <a:xfrm>
            <a:off x="2068563" y="3654388"/>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Play!</a:t>
            </a:r>
            <a:endParaRPr sz="2000">
              <a:solidFill>
                <a:srgbClr val="FFFFFF"/>
              </a:solidFill>
              <a:latin typeface="Nunito"/>
              <a:ea typeface="Nunito"/>
              <a:cs typeface="Nunito"/>
              <a:sym typeface="Nunito"/>
            </a:endParaRPr>
          </a:p>
        </p:txBody>
      </p:sp>
      <p:sp>
        <p:nvSpPr>
          <p:cNvPr id="1027" name="Google Shape;1027;p38"/>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 name="Google Shape;1028;p38"/>
          <p:cNvGrpSpPr/>
          <p:nvPr/>
        </p:nvGrpSpPr>
        <p:grpSpPr>
          <a:xfrm>
            <a:off x="153671" y="90047"/>
            <a:ext cx="493797" cy="446228"/>
            <a:chOff x="2679436" y="3270400"/>
            <a:chExt cx="752625" cy="689795"/>
          </a:xfrm>
        </p:grpSpPr>
        <p:sp>
          <p:nvSpPr>
            <p:cNvPr id="1029" name="Google Shape;1029;p38"/>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8"/>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8"/>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8"/>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38">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034" name="Google Shape;1034;p38"/>
          <p:cNvSpPr txBox="1"/>
          <p:nvPr>
            <p:ph idx="1" type="subTitle"/>
          </p:nvPr>
        </p:nvSpPr>
        <p:spPr>
          <a:xfrm>
            <a:off x="1241038" y="1234737"/>
            <a:ext cx="3045900" cy="22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Animal </a:t>
            </a:r>
            <a:r>
              <a:rPr lang="en">
                <a:solidFill>
                  <a:schemeClr val="dk2"/>
                </a:solidFill>
              </a:rPr>
              <a:t>extinction</a:t>
            </a:r>
            <a:r>
              <a:rPr lang="en">
                <a:solidFill>
                  <a:schemeClr val="dk2"/>
                </a:solidFill>
              </a:rPr>
              <a:t>:</a:t>
            </a:r>
            <a:r>
              <a:rPr lang="en"/>
              <a:t> occurs when there are no more individuals of that species alive in the wild anywhere in the world.</a:t>
            </a:r>
            <a:endParaRPr/>
          </a:p>
          <a:p>
            <a:pPr indent="0" lvl="0" marL="0" rtl="0" algn="ctr">
              <a:spcBef>
                <a:spcPts val="1600"/>
              </a:spcBef>
              <a:spcAft>
                <a:spcPts val="0"/>
              </a:spcAft>
              <a:buNone/>
            </a:pPr>
            <a:r>
              <a:rPr lang="en"/>
              <a:t>Sometimes it happens, for example, when humans invade their natural habitat</a:t>
            </a:r>
            <a:endParaRPr/>
          </a:p>
        </p:txBody>
      </p:sp>
      <p:sp>
        <p:nvSpPr>
          <p:cNvPr id="1035" name="Google Shape;1035;p38"/>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8">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grpSp>
        <p:nvGrpSpPr>
          <p:cNvPr id="1037" name="Google Shape;1037;p38"/>
          <p:cNvGrpSpPr/>
          <p:nvPr/>
        </p:nvGrpSpPr>
        <p:grpSpPr>
          <a:xfrm>
            <a:off x="5016273" y="536269"/>
            <a:ext cx="2856842" cy="2615193"/>
            <a:chOff x="2148948" y="1026825"/>
            <a:chExt cx="3662618" cy="3345520"/>
          </a:xfrm>
        </p:grpSpPr>
        <p:grpSp>
          <p:nvGrpSpPr>
            <p:cNvPr id="1038" name="Google Shape;1038;p38"/>
            <p:cNvGrpSpPr/>
            <p:nvPr/>
          </p:nvGrpSpPr>
          <p:grpSpPr>
            <a:xfrm>
              <a:off x="2148948" y="1026825"/>
              <a:ext cx="3662618" cy="3345520"/>
              <a:chOff x="1199585" y="1228575"/>
              <a:chExt cx="2300206" cy="2101325"/>
            </a:xfrm>
          </p:grpSpPr>
          <p:sp>
            <p:nvSpPr>
              <p:cNvPr id="1039" name="Google Shape;1039;p38"/>
              <p:cNvSpPr/>
              <p:nvPr/>
            </p:nvSpPr>
            <p:spPr>
              <a:xfrm>
                <a:off x="1672625" y="1496975"/>
                <a:ext cx="1477525" cy="1592100"/>
              </a:xfrm>
              <a:custGeom>
                <a:rect b="b" l="l" r="r" t="t"/>
                <a:pathLst>
                  <a:path extrusionOk="0" h="63684" w="59101">
                    <a:moveTo>
                      <a:pt x="27765" y="426"/>
                    </a:moveTo>
                    <a:cubicBezTo>
                      <a:pt x="27915" y="426"/>
                      <a:pt x="28066" y="436"/>
                      <a:pt x="28217" y="456"/>
                    </a:cubicBezTo>
                    <a:cubicBezTo>
                      <a:pt x="29248" y="563"/>
                      <a:pt x="30138" y="1132"/>
                      <a:pt x="31063" y="1737"/>
                    </a:cubicBezTo>
                    <a:cubicBezTo>
                      <a:pt x="32171" y="2648"/>
                      <a:pt x="33535" y="3133"/>
                      <a:pt x="34919" y="3133"/>
                    </a:cubicBezTo>
                    <a:cubicBezTo>
                      <a:pt x="35534" y="3133"/>
                      <a:pt x="36153" y="3037"/>
                      <a:pt x="36756" y="2840"/>
                    </a:cubicBezTo>
                    <a:cubicBezTo>
                      <a:pt x="37457" y="2695"/>
                      <a:pt x="38125" y="2550"/>
                      <a:pt x="38772" y="2550"/>
                    </a:cubicBezTo>
                    <a:cubicBezTo>
                      <a:pt x="39077" y="2550"/>
                      <a:pt x="39377" y="2582"/>
                      <a:pt x="39674" y="2662"/>
                    </a:cubicBezTo>
                    <a:cubicBezTo>
                      <a:pt x="41132" y="3054"/>
                      <a:pt x="41986" y="4299"/>
                      <a:pt x="42911" y="5615"/>
                    </a:cubicBezTo>
                    <a:cubicBezTo>
                      <a:pt x="43730" y="6789"/>
                      <a:pt x="44584" y="7999"/>
                      <a:pt x="45865" y="8640"/>
                    </a:cubicBezTo>
                    <a:cubicBezTo>
                      <a:pt x="46327" y="8853"/>
                      <a:pt x="46825" y="8996"/>
                      <a:pt x="47359" y="9138"/>
                    </a:cubicBezTo>
                    <a:cubicBezTo>
                      <a:pt x="48035" y="9245"/>
                      <a:pt x="48676" y="9529"/>
                      <a:pt x="49245" y="9885"/>
                    </a:cubicBezTo>
                    <a:cubicBezTo>
                      <a:pt x="50419" y="10810"/>
                      <a:pt x="50526" y="12376"/>
                      <a:pt x="50597" y="14048"/>
                    </a:cubicBezTo>
                    <a:cubicBezTo>
                      <a:pt x="50633" y="15400"/>
                      <a:pt x="50704" y="16788"/>
                      <a:pt x="51344" y="17926"/>
                    </a:cubicBezTo>
                    <a:cubicBezTo>
                      <a:pt x="51949" y="18958"/>
                      <a:pt x="52945" y="19599"/>
                      <a:pt x="53906" y="20239"/>
                    </a:cubicBezTo>
                    <a:cubicBezTo>
                      <a:pt x="54333" y="20559"/>
                      <a:pt x="54795" y="20844"/>
                      <a:pt x="55222" y="21200"/>
                    </a:cubicBezTo>
                    <a:cubicBezTo>
                      <a:pt x="57749" y="23370"/>
                      <a:pt x="58638" y="26928"/>
                      <a:pt x="57357" y="30059"/>
                    </a:cubicBezTo>
                    <a:cubicBezTo>
                      <a:pt x="57037" y="30700"/>
                      <a:pt x="56681" y="31340"/>
                      <a:pt x="56290" y="31981"/>
                    </a:cubicBezTo>
                    <a:cubicBezTo>
                      <a:pt x="55614" y="33084"/>
                      <a:pt x="54902" y="34293"/>
                      <a:pt x="54760" y="35574"/>
                    </a:cubicBezTo>
                    <a:cubicBezTo>
                      <a:pt x="54618" y="36855"/>
                      <a:pt x="55009" y="38101"/>
                      <a:pt x="55400" y="39310"/>
                    </a:cubicBezTo>
                    <a:cubicBezTo>
                      <a:pt x="55827" y="40591"/>
                      <a:pt x="56183" y="41801"/>
                      <a:pt x="56005" y="43046"/>
                    </a:cubicBezTo>
                    <a:cubicBezTo>
                      <a:pt x="55721" y="44648"/>
                      <a:pt x="54618" y="45786"/>
                      <a:pt x="53408" y="47031"/>
                    </a:cubicBezTo>
                    <a:cubicBezTo>
                      <a:pt x="52518" y="47885"/>
                      <a:pt x="51736" y="48846"/>
                      <a:pt x="51131" y="49949"/>
                    </a:cubicBezTo>
                    <a:cubicBezTo>
                      <a:pt x="50597" y="51088"/>
                      <a:pt x="50241" y="52297"/>
                      <a:pt x="50099" y="53543"/>
                    </a:cubicBezTo>
                    <a:cubicBezTo>
                      <a:pt x="49850" y="55179"/>
                      <a:pt x="49565" y="56745"/>
                      <a:pt x="48498" y="57919"/>
                    </a:cubicBezTo>
                    <a:cubicBezTo>
                      <a:pt x="47003" y="59556"/>
                      <a:pt x="44726" y="59663"/>
                      <a:pt x="42271" y="59734"/>
                    </a:cubicBezTo>
                    <a:cubicBezTo>
                      <a:pt x="40741" y="59805"/>
                      <a:pt x="39140" y="59841"/>
                      <a:pt x="37717" y="60339"/>
                    </a:cubicBezTo>
                    <a:cubicBezTo>
                      <a:pt x="36792" y="60659"/>
                      <a:pt x="35902" y="61121"/>
                      <a:pt x="35084" y="61620"/>
                    </a:cubicBezTo>
                    <a:cubicBezTo>
                      <a:pt x="34123" y="62260"/>
                      <a:pt x="33091" y="62723"/>
                      <a:pt x="32024" y="63043"/>
                    </a:cubicBezTo>
                    <a:cubicBezTo>
                      <a:pt x="31529" y="63162"/>
                      <a:pt x="31043" y="63216"/>
                      <a:pt x="30564" y="63216"/>
                    </a:cubicBezTo>
                    <a:cubicBezTo>
                      <a:pt x="28318" y="63216"/>
                      <a:pt x="26211" y="62033"/>
                      <a:pt x="23982" y="60801"/>
                    </a:cubicBezTo>
                    <a:cubicBezTo>
                      <a:pt x="21990" y="59698"/>
                      <a:pt x="19962" y="58524"/>
                      <a:pt x="17720" y="58239"/>
                    </a:cubicBezTo>
                    <a:cubicBezTo>
                      <a:pt x="17258" y="58168"/>
                      <a:pt x="16760" y="58168"/>
                      <a:pt x="16297" y="58168"/>
                    </a:cubicBezTo>
                    <a:cubicBezTo>
                      <a:pt x="15692" y="58168"/>
                      <a:pt x="15123" y="58204"/>
                      <a:pt x="14589" y="58204"/>
                    </a:cubicBezTo>
                    <a:cubicBezTo>
                      <a:pt x="14073" y="58257"/>
                      <a:pt x="13548" y="58284"/>
                      <a:pt x="13024" y="58284"/>
                    </a:cubicBezTo>
                    <a:cubicBezTo>
                      <a:pt x="12499" y="58284"/>
                      <a:pt x="11974" y="58257"/>
                      <a:pt x="11458" y="58204"/>
                    </a:cubicBezTo>
                    <a:cubicBezTo>
                      <a:pt x="8327" y="57812"/>
                      <a:pt x="4449" y="52618"/>
                      <a:pt x="4164" y="49451"/>
                    </a:cubicBezTo>
                    <a:cubicBezTo>
                      <a:pt x="4128" y="48668"/>
                      <a:pt x="4164" y="47850"/>
                      <a:pt x="4271" y="47067"/>
                    </a:cubicBezTo>
                    <a:cubicBezTo>
                      <a:pt x="4377" y="45822"/>
                      <a:pt x="4484" y="44541"/>
                      <a:pt x="4057" y="43331"/>
                    </a:cubicBezTo>
                    <a:cubicBezTo>
                      <a:pt x="3666" y="42335"/>
                      <a:pt x="3132" y="41445"/>
                      <a:pt x="2420" y="40662"/>
                    </a:cubicBezTo>
                    <a:cubicBezTo>
                      <a:pt x="1638" y="39702"/>
                      <a:pt x="926" y="38777"/>
                      <a:pt x="748" y="37603"/>
                    </a:cubicBezTo>
                    <a:cubicBezTo>
                      <a:pt x="535" y="36250"/>
                      <a:pt x="1140" y="34970"/>
                      <a:pt x="1816" y="33653"/>
                    </a:cubicBezTo>
                    <a:cubicBezTo>
                      <a:pt x="2385" y="32443"/>
                      <a:pt x="2954" y="31234"/>
                      <a:pt x="2954" y="29917"/>
                    </a:cubicBezTo>
                    <a:cubicBezTo>
                      <a:pt x="2954" y="28743"/>
                      <a:pt x="2527" y="27640"/>
                      <a:pt x="2065" y="26572"/>
                    </a:cubicBezTo>
                    <a:cubicBezTo>
                      <a:pt x="1531" y="25256"/>
                      <a:pt x="997" y="23975"/>
                      <a:pt x="1389" y="22694"/>
                    </a:cubicBezTo>
                    <a:cubicBezTo>
                      <a:pt x="1816" y="21164"/>
                      <a:pt x="3274" y="20346"/>
                      <a:pt x="4840" y="19492"/>
                    </a:cubicBezTo>
                    <a:cubicBezTo>
                      <a:pt x="6263" y="18709"/>
                      <a:pt x="7758" y="17855"/>
                      <a:pt x="8434" y="16432"/>
                    </a:cubicBezTo>
                    <a:cubicBezTo>
                      <a:pt x="9074" y="15044"/>
                      <a:pt x="8825" y="13479"/>
                      <a:pt x="8576" y="11984"/>
                    </a:cubicBezTo>
                    <a:cubicBezTo>
                      <a:pt x="8362" y="10775"/>
                      <a:pt x="8149" y="9529"/>
                      <a:pt x="8434" y="8355"/>
                    </a:cubicBezTo>
                    <a:cubicBezTo>
                      <a:pt x="9359" y="4761"/>
                      <a:pt x="12810" y="4477"/>
                      <a:pt x="16439" y="4228"/>
                    </a:cubicBezTo>
                    <a:cubicBezTo>
                      <a:pt x="18574" y="4050"/>
                      <a:pt x="20745" y="3872"/>
                      <a:pt x="22310" y="2982"/>
                    </a:cubicBezTo>
                    <a:cubicBezTo>
                      <a:pt x="22773" y="2733"/>
                      <a:pt x="23200" y="2449"/>
                      <a:pt x="23662" y="2164"/>
                    </a:cubicBezTo>
                    <a:cubicBezTo>
                      <a:pt x="23947" y="1986"/>
                      <a:pt x="24196" y="1808"/>
                      <a:pt x="24481" y="1630"/>
                    </a:cubicBezTo>
                    <a:cubicBezTo>
                      <a:pt x="25489" y="1000"/>
                      <a:pt x="26608" y="426"/>
                      <a:pt x="27765" y="426"/>
                    </a:cubicBezTo>
                    <a:close/>
                    <a:moveTo>
                      <a:pt x="27768" y="0"/>
                    </a:moveTo>
                    <a:cubicBezTo>
                      <a:pt x="26471" y="0"/>
                      <a:pt x="25305" y="613"/>
                      <a:pt x="24196" y="1310"/>
                    </a:cubicBezTo>
                    <a:cubicBezTo>
                      <a:pt x="23911" y="1452"/>
                      <a:pt x="23662" y="1630"/>
                      <a:pt x="23378" y="1808"/>
                    </a:cubicBezTo>
                    <a:cubicBezTo>
                      <a:pt x="22986" y="2093"/>
                      <a:pt x="22524" y="2377"/>
                      <a:pt x="22097" y="2627"/>
                    </a:cubicBezTo>
                    <a:cubicBezTo>
                      <a:pt x="20602" y="3480"/>
                      <a:pt x="18467" y="3658"/>
                      <a:pt x="16404" y="3801"/>
                    </a:cubicBezTo>
                    <a:cubicBezTo>
                      <a:pt x="12739" y="4085"/>
                      <a:pt x="8967" y="4370"/>
                      <a:pt x="7935" y="8284"/>
                    </a:cubicBezTo>
                    <a:cubicBezTo>
                      <a:pt x="7615" y="9529"/>
                      <a:pt x="7864" y="10846"/>
                      <a:pt x="8078" y="12127"/>
                    </a:cubicBezTo>
                    <a:cubicBezTo>
                      <a:pt x="8327" y="13621"/>
                      <a:pt x="8611" y="14973"/>
                      <a:pt x="7971" y="16290"/>
                    </a:cubicBezTo>
                    <a:cubicBezTo>
                      <a:pt x="7331" y="17606"/>
                      <a:pt x="5907" y="18353"/>
                      <a:pt x="4555" y="19136"/>
                    </a:cubicBezTo>
                    <a:cubicBezTo>
                      <a:pt x="2990" y="19990"/>
                      <a:pt x="1389" y="20880"/>
                      <a:pt x="890" y="22587"/>
                    </a:cubicBezTo>
                    <a:cubicBezTo>
                      <a:pt x="463" y="24046"/>
                      <a:pt x="1068" y="25469"/>
                      <a:pt x="1602" y="26786"/>
                    </a:cubicBezTo>
                    <a:cubicBezTo>
                      <a:pt x="2029" y="27818"/>
                      <a:pt x="2456" y="28885"/>
                      <a:pt x="2456" y="29953"/>
                    </a:cubicBezTo>
                    <a:cubicBezTo>
                      <a:pt x="2456" y="31162"/>
                      <a:pt x="1887" y="32337"/>
                      <a:pt x="1353" y="33475"/>
                    </a:cubicBezTo>
                    <a:cubicBezTo>
                      <a:pt x="677" y="34827"/>
                      <a:pt x="1" y="36215"/>
                      <a:pt x="250" y="37709"/>
                    </a:cubicBezTo>
                    <a:cubicBezTo>
                      <a:pt x="463" y="38990"/>
                      <a:pt x="1246" y="40022"/>
                      <a:pt x="2029" y="41018"/>
                    </a:cubicBezTo>
                    <a:cubicBezTo>
                      <a:pt x="2669" y="41730"/>
                      <a:pt x="3203" y="42584"/>
                      <a:pt x="3595" y="43509"/>
                    </a:cubicBezTo>
                    <a:cubicBezTo>
                      <a:pt x="3986" y="44612"/>
                      <a:pt x="3879" y="45786"/>
                      <a:pt x="3772" y="47067"/>
                    </a:cubicBezTo>
                    <a:cubicBezTo>
                      <a:pt x="3666" y="47885"/>
                      <a:pt x="3630" y="48668"/>
                      <a:pt x="3666" y="49487"/>
                    </a:cubicBezTo>
                    <a:cubicBezTo>
                      <a:pt x="3950" y="52902"/>
                      <a:pt x="7971" y="58239"/>
                      <a:pt x="11351" y="58702"/>
                    </a:cubicBezTo>
                    <a:cubicBezTo>
                      <a:pt x="11885" y="58755"/>
                      <a:pt x="12419" y="58782"/>
                      <a:pt x="12952" y="58782"/>
                    </a:cubicBezTo>
                    <a:cubicBezTo>
                      <a:pt x="13486" y="58782"/>
                      <a:pt x="14020" y="58755"/>
                      <a:pt x="14553" y="58702"/>
                    </a:cubicBezTo>
                    <a:cubicBezTo>
                      <a:pt x="15069" y="58649"/>
                      <a:pt x="15585" y="58622"/>
                      <a:pt x="16106" y="58622"/>
                    </a:cubicBezTo>
                    <a:cubicBezTo>
                      <a:pt x="16626" y="58622"/>
                      <a:pt x="17151" y="58649"/>
                      <a:pt x="17685" y="58702"/>
                    </a:cubicBezTo>
                    <a:cubicBezTo>
                      <a:pt x="19784" y="58951"/>
                      <a:pt x="21812" y="60090"/>
                      <a:pt x="23733" y="61193"/>
                    </a:cubicBezTo>
                    <a:cubicBezTo>
                      <a:pt x="25939" y="62402"/>
                      <a:pt x="28181" y="63683"/>
                      <a:pt x="30600" y="63683"/>
                    </a:cubicBezTo>
                    <a:cubicBezTo>
                      <a:pt x="31099" y="63683"/>
                      <a:pt x="31597" y="63612"/>
                      <a:pt x="32095" y="63505"/>
                    </a:cubicBezTo>
                    <a:cubicBezTo>
                      <a:pt x="33233" y="63185"/>
                      <a:pt x="34301" y="62687"/>
                      <a:pt x="35297" y="62047"/>
                    </a:cubicBezTo>
                    <a:cubicBezTo>
                      <a:pt x="36080" y="61548"/>
                      <a:pt x="36934" y="61121"/>
                      <a:pt x="37859" y="60766"/>
                    </a:cubicBezTo>
                    <a:cubicBezTo>
                      <a:pt x="39211" y="60303"/>
                      <a:pt x="40777" y="60268"/>
                      <a:pt x="42307" y="60196"/>
                    </a:cubicBezTo>
                    <a:cubicBezTo>
                      <a:pt x="44726" y="60125"/>
                      <a:pt x="47217" y="60054"/>
                      <a:pt x="48853" y="58239"/>
                    </a:cubicBezTo>
                    <a:cubicBezTo>
                      <a:pt x="49992" y="56958"/>
                      <a:pt x="50277" y="55286"/>
                      <a:pt x="50561" y="53649"/>
                    </a:cubicBezTo>
                    <a:cubicBezTo>
                      <a:pt x="50704" y="51194"/>
                      <a:pt x="51842" y="48953"/>
                      <a:pt x="53728" y="47352"/>
                    </a:cubicBezTo>
                    <a:cubicBezTo>
                      <a:pt x="54902" y="46142"/>
                      <a:pt x="56148" y="44861"/>
                      <a:pt x="56432" y="43153"/>
                    </a:cubicBezTo>
                    <a:cubicBezTo>
                      <a:pt x="56646" y="41801"/>
                      <a:pt x="56219" y="40485"/>
                      <a:pt x="55827" y="39204"/>
                    </a:cubicBezTo>
                    <a:cubicBezTo>
                      <a:pt x="55472" y="38029"/>
                      <a:pt x="55080" y="36855"/>
                      <a:pt x="55187" y="35646"/>
                    </a:cubicBezTo>
                    <a:cubicBezTo>
                      <a:pt x="55329" y="34400"/>
                      <a:pt x="55970" y="33333"/>
                      <a:pt x="56681" y="32230"/>
                    </a:cubicBezTo>
                    <a:cubicBezTo>
                      <a:pt x="57073" y="31589"/>
                      <a:pt x="57428" y="30949"/>
                      <a:pt x="57749" y="30237"/>
                    </a:cubicBezTo>
                    <a:cubicBezTo>
                      <a:pt x="59101" y="26964"/>
                      <a:pt x="58176" y="23157"/>
                      <a:pt x="55472" y="20844"/>
                    </a:cubicBezTo>
                    <a:cubicBezTo>
                      <a:pt x="55045" y="20488"/>
                      <a:pt x="54618" y="20168"/>
                      <a:pt x="54155" y="19883"/>
                    </a:cubicBezTo>
                    <a:cubicBezTo>
                      <a:pt x="53194" y="19243"/>
                      <a:pt x="52269" y="18638"/>
                      <a:pt x="51736" y="17713"/>
                    </a:cubicBezTo>
                    <a:cubicBezTo>
                      <a:pt x="51131" y="16645"/>
                      <a:pt x="51095" y="15329"/>
                      <a:pt x="51024" y="14048"/>
                    </a:cubicBezTo>
                    <a:cubicBezTo>
                      <a:pt x="50953" y="12340"/>
                      <a:pt x="50882" y="10561"/>
                      <a:pt x="49494" y="9529"/>
                    </a:cubicBezTo>
                    <a:cubicBezTo>
                      <a:pt x="48853" y="9102"/>
                      <a:pt x="48177" y="8818"/>
                      <a:pt x="47430" y="8711"/>
                    </a:cubicBezTo>
                    <a:cubicBezTo>
                      <a:pt x="46932" y="8604"/>
                      <a:pt x="46470" y="8462"/>
                      <a:pt x="46007" y="8248"/>
                    </a:cubicBezTo>
                    <a:cubicBezTo>
                      <a:pt x="44833" y="7679"/>
                      <a:pt x="44050" y="6540"/>
                      <a:pt x="43267" y="5402"/>
                    </a:cubicBezTo>
                    <a:cubicBezTo>
                      <a:pt x="42307" y="4050"/>
                      <a:pt x="41346" y="2698"/>
                      <a:pt x="39780" y="2271"/>
                    </a:cubicBezTo>
                    <a:cubicBezTo>
                      <a:pt x="39424" y="2172"/>
                      <a:pt x="39063" y="2134"/>
                      <a:pt x="38702" y="2134"/>
                    </a:cubicBezTo>
                    <a:cubicBezTo>
                      <a:pt x="38015" y="2134"/>
                      <a:pt x="37325" y="2273"/>
                      <a:pt x="36649" y="2413"/>
                    </a:cubicBezTo>
                    <a:cubicBezTo>
                      <a:pt x="36009" y="2573"/>
                      <a:pt x="35348" y="2653"/>
                      <a:pt x="34698" y="2653"/>
                    </a:cubicBezTo>
                    <a:cubicBezTo>
                      <a:pt x="34481" y="2653"/>
                      <a:pt x="34265" y="2644"/>
                      <a:pt x="34052" y="2627"/>
                    </a:cubicBezTo>
                    <a:cubicBezTo>
                      <a:pt x="33091" y="2484"/>
                      <a:pt x="32237" y="1950"/>
                      <a:pt x="31312" y="1381"/>
                    </a:cubicBezTo>
                    <a:cubicBezTo>
                      <a:pt x="30351" y="776"/>
                      <a:pt x="29391" y="171"/>
                      <a:pt x="28252" y="29"/>
                    </a:cubicBezTo>
                    <a:cubicBezTo>
                      <a:pt x="28089" y="10"/>
                      <a:pt x="27927" y="0"/>
                      <a:pt x="277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8"/>
              <p:cNvSpPr/>
              <p:nvPr/>
            </p:nvSpPr>
            <p:spPr>
              <a:xfrm>
                <a:off x="2040406" y="1824616"/>
                <a:ext cx="145122" cy="239188"/>
              </a:xfrm>
              <a:custGeom>
                <a:rect b="b" l="l" r="r" t="t"/>
                <a:pathLst>
                  <a:path extrusionOk="0" h="10850" w="6583">
                    <a:moveTo>
                      <a:pt x="2796" y="0"/>
                    </a:moveTo>
                    <a:cubicBezTo>
                      <a:pt x="2730" y="0"/>
                      <a:pt x="2664" y="2"/>
                      <a:pt x="2597" y="7"/>
                    </a:cubicBezTo>
                    <a:cubicBezTo>
                      <a:pt x="2242" y="42"/>
                      <a:pt x="1886" y="114"/>
                      <a:pt x="1566" y="256"/>
                    </a:cubicBezTo>
                    <a:cubicBezTo>
                      <a:pt x="1245" y="398"/>
                      <a:pt x="996" y="576"/>
                      <a:pt x="747" y="825"/>
                    </a:cubicBezTo>
                    <a:cubicBezTo>
                      <a:pt x="534" y="1039"/>
                      <a:pt x="320" y="1288"/>
                      <a:pt x="214" y="1572"/>
                    </a:cubicBezTo>
                    <a:cubicBezTo>
                      <a:pt x="71" y="1857"/>
                      <a:pt x="0" y="2142"/>
                      <a:pt x="0" y="2462"/>
                    </a:cubicBezTo>
                    <a:cubicBezTo>
                      <a:pt x="0" y="2747"/>
                      <a:pt x="71" y="3067"/>
                      <a:pt x="214" y="3387"/>
                    </a:cubicBezTo>
                    <a:cubicBezTo>
                      <a:pt x="356" y="3707"/>
                      <a:pt x="569" y="3992"/>
                      <a:pt x="854" y="4241"/>
                    </a:cubicBezTo>
                    <a:cubicBezTo>
                      <a:pt x="1494" y="4703"/>
                      <a:pt x="2099" y="5095"/>
                      <a:pt x="2704" y="5451"/>
                    </a:cubicBezTo>
                    <a:cubicBezTo>
                      <a:pt x="3309" y="5806"/>
                      <a:pt x="3878" y="6198"/>
                      <a:pt x="4412" y="6589"/>
                    </a:cubicBezTo>
                    <a:cubicBezTo>
                      <a:pt x="4768" y="6838"/>
                      <a:pt x="5017" y="7123"/>
                      <a:pt x="5159" y="7443"/>
                    </a:cubicBezTo>
                    <a:cubicBezTo>
                      <a:pt x="5302" y="7728"/>
                      <a:pt x="5337" y="8012"/>
                      <a:pt x="5266" y="8297"/>
                    </a:cubicBezTo>
                    <a:cubicBezTo>
                      <a:pt x="5230" y="8582"/>
                      <a:pt x="5088" y="8831"/>
                      <a:pt x="4875" y="9044"/>
                    </a:cubicBezTo>
                    <a:cubicBezTo>
                      <a:pt x="4661" y="9258"/>
                      <a:pt x="4412" y="9400"/>
                      <a:pt x="4056" y="9471"/>
                    </a:cubicBezTo>
                    <a:cubicBezTo>
                      <a:pt x="3843" y="9525"/>
                      <a:pt x="3629" y="9551"/>
                      <a:pt x="3416" y="9551"/>
                    </a:cubicBezTo>
                    <a:cubicBezTo>
                      <a:pt x="3202" y="9551"/>
                      <a:pt x="2989" y="9525"/>
                      <a:pt x="2775" y="9471"/>
                    </a:cubicBezTo>
                    <a:cubicBezTo>
                      <a:pt x="2384" y="9329"/>
                      <a:pt x="2028" y="9151"/>
                      <a:pt x="1744" y="8866"/>
                    </a:cubicBezTo>
                    <a:cubicBezTo>
                      <a:pt x="1681" y="8825"/>
                      <a:pt x="1594" y="8807"/>
                      <a:pt x="1497" y="8807"/>
                    </a:cubicBezTo>
                    <a:cubicBezTo>
                      <a:pt x="1428" y="8807"/>
                      <a:pt x="1355" y="8816"/>
                      <a:pt x="1281" y="8831"/>
                    </a:cubicBezTo>
                    <a:cubicBezTo>
                      <a:pt x="1068" y="8866"/>
                      <a:pt x="961" y="8973"/>
                      <a:pt x="854" y="9080"/>
                    </a:cubicBezTo>
                    <a:cubicBezTo>
                      <a:pt x="818" y="9151"/>
                      <a:pt x="818" y="9293"/>
                      <a:pt x="890" y="9471"/>
                    </a:cubicBezTo>
                    <a:cubicBezTo>
                      <a:pt x="961" y="9649"/>
                      <a:pt x="1032" y="9792"/>
                      <a:pt x="1139" y="9898"/>
                    </a:cubicBezTo>
                    <a:cubicBezTo>
                      <a:pt x="1494" y="10290"/>
                      <a:pt x="1921" y="10574"/>
                      <a:pt x="2455" y="10717"/>
                    </a:cubicBezTo>
                    <a:cubicBezTo>
                      <a:pt x="2778" y="10803"/>
                      <a:pt x="3102" y="10850"/>
                      <a:pt x="3433" y="10850"/>
                    </a:cubicBezTo>
                    <a:cubicBezTo>
                      <a:pt x="3648" y="10850"/>
                      <a:pt x="3867" y="10830"/>
                      <a:pt x="4092" y="10788"/>
                    </a:cubicBezTo>
                    <a:cubicBezTo>
                      <a:pt x="4697" y="10645"/>
                      <a:pt x="5266" y="10396"/>
                      <a:pt x="5729" y="9969"/>
                    </a:cubicBezTo>
                    <a:cubicBezTo>
                      <a:pt x="6191" y="9542"/>
                      <a:pt x="6476" y="8973"/>
                      <a:pt x="6583" y="8262"/>
                    </a:cubicBezTo>
                    <a:cubicBezTo>
                      <a:pt x="6583" y="7906"/>
                      <a:pt x="6547" y="7550"/>
                      <a:pt x="6440" y="7265"/>
                    </a:cubicBezTo>
                    <a:cubicBezTo>
                      <a:pt x="6369" y="6981"/>
                      <a:pt x="6227" y="6732"/>
                      <a:pt x="6084" y="6518"/>
                    </a:cubicBezTo>
                    <a:cubicBezTo>
                      <a:pt x="5907" y="6269"/>
                      <a:pt x="5729" y="6056"/>
                      <a:pt x="5515" y="5878"/>
                    </a:cubicBezTo>
                    <a:cubicBezTo>
                      <a:pt x="5302" y="5700"/>
                      <a:pt x="5088" y="5522"/>
                      <a:pt x="4875" y="5380"/>
                    </a:cubicBezTo>
                    <a:cubicBezTo>
                      <a:pt x="4661" y="5273"/>
                      <a:pt x="4448" y="5130"/>
                      <a:pt x="4199" y="4953"/>
                    </a:cubicBezTo>
                    <a:cubicBezTo>
                      <a:pt x="3985" y="4810"/>
                      <a:pt x="3736" y="4632"/>
                      <a:pt x="3451" y="4490"/>
                    </a:cubicBezTo>
                    <a:cubicBezTo>
                      <a:pt x="3202" y="4312"/>
                      <a:pt x="2918" y="4134"/>
                      <a:pt x="2633" y="3956"/>
                    </a:cubicBezTo>
                    <a:cubicBezTo>
                      <a:pt x="2384" y="3778"/>
                      <a:pt x="2135" y="3600"/>
                      <a:pt x="1886" y="3458"/>
                    </a:cubicBezTo>
                    <a:cubicBezTo>
                      <a:pt x="1530" y="3173"/>
                      <a:pt x="1281" y="2889"/>
                      <a:pt x="1210" y="2604"/>
                    </a:cubicBezTo>
                    <a:cubicBezTo>
                      <a:pt x="1139" y="2284"/>
                      <a:pt x="1245" y="1964"/>
                      <a:pt x="1530" y="1644"/>
                    </a:cubicBezTo>
                    <a:cubicBezTo>
                      <a:pt x="1708" y="1466"/>
                      <a:pt x="1886" y="1359"/>
                      <a:pt x="2099" y="1252"/>
                    </a:cubicBezTo>
                    <a:cubicBezTo>
                      <a:pt x="2313" y="1145"/>
                      <a:pt x="2526" y="1110"/>
                      <a:pt x="2704" y="1110"/>
                    </a:cubicBezTo>
                    <a:cubicBezTo>
                      <a:pt x="2882" y="1110"/>
                      <a:pt x="3024" y="1145"/>
                      <a:pt x="3202" y="1181"/>
                    </a:cubicBezTo>
                    <a:cubicBezTo>
                      <a:pt x="3380" y="1252"/>
                      <a:pt x="3523" y="1323"/>
                      <a:pt x="3700" y="1394"/>
                    </a:cubicBezTo>
                    <a:cubicBezTo>
                      <a:pt x="3878" y="1466"/>
                      <a:pt x="4021" y="1537"/>
                      <a:pt x="4163" y="1644"/>
                    </a:cubicBezTo>
                    <a:cubicBezTo>
                      <a:pt x="4305" y="1715"/>
                      <a:pt x="4448" y="1786"/>
                      <a:pt x="4554" y="1893"/>
                    </a:cubicBezTo>
                    <a:cubicBezTo>
                      <a:pt x="4671" y="1951"/>
                      <a:pt x="4787" y="2009"/>
                      <a:pt x="4884" y="2009"/>
                    </a:cubicBezTo>
                    <a:cubicBezTo>
                      <a:pt x="4905" y="2009"/>
                      <a:pt x="4926" y="2006"/>
                      <a:pt x="4946" y="1999"/>
                    </a:cubicBezTo>
                    <a:cubicBezTo>
                      <a:pt x="5088" y="1964"/>
                      <a:pt x="5195" y="1893"/>
                      <a:pt x="5266" y="1821"/>
                    </a:cubicBezTo>
                    <a:cubicBezTo>
                      <a:pt x="5337" y="1750"/>
                      <a:pt x="5373" y="1608"/>
                      <a:pt x="5373" y="1501"/>
                    </a:cubicBezTo>
                    <a:cubicBezTo>
                      <a:pt x="5373" y="1394"/>
                      <a:pt x="5373" y="1288"/>
                      <a:pt x="5302" y="1217"/>
                    </a:cubicBezTo>
                    <a:cubicBezTo>
                      <a:pt x="4981" y="861"/>
                      <a:pt x="4590" y="576"/>
                      <a:pt x="4127" y="327"/>
                    </a:cubicBezTo>
                    <a:cubicBezTo>
                      <a:pt x="3692" y="109"/>
                      <a:pt x="3256" y="0"/>
                      <a:pt x="2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8"/>
              <p:cNvSpPr/>
              <p:nvPr/>
            </p:nvSpPr>
            <p:spPr>
              <a:xfrm>
                <a:off x="2204333" y="1829466"/>
                <a:ext cx="181210" cy="240048"/>
              </a:xfrm>
              <a:custGeom>
                <a:rect b="b" l="l" r="r" t="t"/>
                <a:pathLst>
                  <a:path extrusionOk="0" h="10889" w="8220">
                    <a:moveTo>
                      <a:pt x="4128" y="1744"/>
                    </a:moveTo>
                    <a:cubicBezTo>
                      <a:pt x="4484" y="3025"/>
                      <a:pt x="4875" y="4270"/>
                      <a:pt x="5338" y="5444"/>
                    </a:cubicBezTo>
                    <a:cubicBezTo>
                      <a:pt x="4377" y="5658"/>
                      <a:pt x="3416" y="5764"/>
                      <a:pt x="2562" y="5800"/>
                    </a:cubicBezTo>
                    <a:cubicBezTo>
                      <a:pt x="2989" y="4448"/>
                      <a:pt x="3523" y="3096"/>
                      <a:pt x="4128" y="1744"/>
                    </a:cubicBezTo>
                    <a:close/>
                    <a:moveTo>
                      <a:pt x="4484" y="0"/>
                    </a:moveTo>
                    <a:cubicBezTo>
                      <a:pt x="4413" y="0"/>
                      <a:pt x="4306" y="36"/>
                      <a:pt x="4235" y="71"/>
                    </a:cubicBezTo>
                    <a:cubicBezTo>
                      <a:pt x="4128" y="107"/>
                      <a:pt x="4057" y="143"/>
                      <a:pt x="3986" y="214"/>
                    </a:cubicBezTo>
                    <a:cubicBezTo>
                      <a:pt x="3950" y="196"/>
                      <a:pt x="3914" y="187"/>
                      <a:pt x="3874" y="187"/>
                    </a:cubicBezTo>
                    <a:cubicBezTo>
                      <a:pt x="3834" y="187"/>
                      <a:pt x="3790" y="196"/>
                      <a:pt x="3736" y="214"/>
                    </a:cubicBezTo>
                    <a:cubicBezTo>
                      <a:pt x="3665" y="214"/>
                      <a:pt x="3594" y="285"/>
                      <a:pt x="3523" y="392"/>
                    </a:cubicBezTo>
                    <a:cubicBezTo>
                      <a:pt x="3132" y="1068"/>
                      <a:pt x="2776" y="1779"/>
                      <a:pt x="2384" y="2633"/>
                    </a:cubicBezTo>
                    <a:cubicBezTo>
                      <a:pt x="2029" y="3416"/>
                      <a:pt x="1673" y="4270"/>
                      <a:pt x="1353" y="5124"/>
                    </a:cubicBezTo>
                    <a:cubicBezTo>
                      <a:pt x="1068" y="6013"/>
                      <a:pt x="783" y="6867"/>
                      <a:pt x="534" y="7757"/>
                    </a:cubicBezTo>
                    <a:cubicBezTo>
                      <a:pt x="321" y="8611"/>
                      <a:pt x="143" y="9429"/>
                      <a:pt x="36" y="10212"/>
                    </a:cubicBezTo>
                    <a:cubicBezTo>
                      <a:pt x="0" y="10425"/>
                      <a:pt x="72" y="10603"/>
                      <a:pt x="178" y="10746"/>
                    </a:cubicBezTo>
                    <a:cubicBezTo>
                      <a:pt x="273" y="10841"/>
                      <a:pt x="384" y="10888"/>
                      <a:pt x="521" y="10888"/>
                    </a:cubicBezTo>
                    <a:cubicBezTo>
                      <a:pt x="590" y="10888"/>
                      <a:pt x="665" y="10876"/>
                      <a:pt x="748" y="10852"/>
                    </a:cubicBezTo>
                    <a:cubicBezTo>
                      <a:pt x="890" y="10852"/>
                      <a:pt x="997" y="10746"/>
                      <a:pt x="1103" y="10568"/>
                    </a:cubicBezTo>
                    <a:cubicBezTo>
                      <a:pt x="1210" y="10390"/>
                      <a:pt x="1281" y="10176"/>
                      <a:pt x="1353" y="9963"/>
                    </a:cubicBezTo>
                    <a:cubicBezTo>
                      <a:pt x="1459" y="9500"/>
                      <a:pt x="1602" y="9002"/>
                      <a:pt x="1708" y="8540"/>
                    </a:cubicBezTo>
                    <a:cubicBezTo>
                      <a:pt x="1851" y="8077"/>
                      <a:pt x="1993" y="7579"/>
                      <a:pt x="2135" y="7081"/>
                    </a:cubicBezTo>
                    <a:cubicBezTo>
                      <a:pt x="2776" y="7045"/>
                      <a:pt x="3416" y="7010"/>
                      <a:pt x="4057" y="6903"/>
                    </a:cubicBezTo>
                    <a:cubicBezTo>
                      <a:pt x="4697" y="6832"/>
                      <a:pt x="5302" y="6761"/>
                      <a:pt x="5836" y="6654"/>
                    </a:cubicBezTo>
                    <a:cubicBezTo>
                      <a:pt x="6014" y="7081"/>
                      <a:pt x="6227" y="7543"/>
                      <a:pt x="6405" y="7970"/>
                    </a:cubicBezTo>
                    <a:cubicBezTo>
                      <a:pt x="6619" y="8397"/>
                      <a:pt x="6832" y="8824"/>
                      <a:pt x="7045" y="9251"/>
                    </a:cubicBezTo>
                    <a:cubicBezTo>
                      <a:pt x="7081" y="9358"/>
                      <a:pt x="7152" y="9429"/>
                      <a:pt x="7223" y="9536"/>
                    </a:cubicBezTo>
                    <a:cubicBezTo>
                      <a:pt x="7295" y="9643"/>
                      <a:pt x="7366" y="9714"/>
                      <a:pt x="7472" y="9821"/>
                    </a:cubicBezTo>
                    <a:cubicBezTo>
                      <a:pt x="7544" y="9892"/>
                      <a:pt x="7650" y="9963"/>
                      <a:pt x="7757" y="9999"/>
                    </a:cubicBezTo>
                    <a:cubicBezTo>
                      <a:pt x="7799" y="10040"/>
                      <a:pt x="7853" y="10057"/>
                      <a:pt x="7912" y="10057"/>
                    </a:cubicBezTo>
                    <a:cubicBezTo>
                      <a:pt x="7953" y="10057"/>
                      <a:pt x="7998" y="10049"/>
                      <a:pt x="8042" y="10034"/>
                    </a:cubicBezTo>
                    <a:cubicBezTo>
                      <a:pt x="8113" y="9999"/>
                      <a:pt x="8149" y="9927"/>
                      <a:pt x="8184" y="9785"/>
                    </a:cubicBezTo>
                    <a:cubicBezTo>
                      <a:pt x="8220" y="9678"/>
                      <a:pt x="8220" y="9536"/>
                      <a:pt x="8220" y="9429"/>
                    </a:cubicBezTo>
                    <a:cubicBezTo>
                      <a:pt x="8220" y="9287"/>
                      <a:pt x="8184" y="9145"/>
                      <a:pt x="8184" y="9002"/>
                    </a:cubicBezTo>
                    <a:cubicBezTo>
                      <a:pt x="8149" y="8860"/>
                      <a:pt x="8113" y="8753"/>
                      <a:pt x="8113" y="8682"/>
                    </a:cubicBezTo>
                    <a:cubicBezTo>
                      <a:pt x="7935" y="8326"/>
                      <a:pt x="7757" y="7935"/>
                      <a:pt x="7579" y="7543"/>
                    </a:cubicBezTo>
                    <a:cubicBezTo>
                      <a:pt x="7401" y="7152"/>
                      <a:pt x="7259" y="6725"/>
                      <a:pt x="7081" y="6298"/>
                    </a:cubicBezTo>
                    <a:cubicBezTo>
                      <a:pt x="7366" y="6156"/>
                      <a:pt x="7544" y="6013"/>
                      <a:pt x="7650" y="5871"/>
                    </a:cubicBezTo>
                    <a:cubicBezTo>
                      <a:pt x="7757" y="5729"/>
                      <a:pt x="7757" y="5586"/>
                      <a:pt x="7686" y="5373"/>
                    </a:cubicBezTo>
                    <a:cubicBezTo>
                      <a:pt x="7615" y="5231"/>
                      <a:pt x="7508" y="5124"/>
                      <a:pt x="7295" y="5088"/>
                    </a:cubicBezTo>
                    <a:cubicBezTo>
                      <a:pt x="7176" y="5088"/>
                      <a:pt x="7073" y="5073"/>
                      <a:pt x="6976" y="5073"/>
                    </a:cubicBezTo>
                    <a:cubicBezTo>
                      <a:pt x="6927" y="5073"/>
                      <a:pt x="6879" y="5076"/>
                      <a:pt x="6832" y="5088"/>
                    </a:cubicBezTo>
                    <a:lnTo>
                      <a:pt x="6690" y="5124"/>
                    </a:lnTo>
                    <a:lnTo>
                      <a:pt x="6619" y="5124"/>
                    </a:lnTo>
                    <a:cubicBezTo>
                      <a:pt x="6334" y="4448"/>
                      <a:pt x="6085" y="3736"/>
                      <a:pt x="5836" y="3025"/>
                    </a:cubicBezTo>
                    <a:cubicBezTo>
                      <a:pt x="5622" y="2313"/>
                      <a:pt x="5409" y="1637"/>
                      <a:pt x="5231" y="961"/>
                    </a:cubicBezTo>
                    <a:cubicBezTo>
                      <a:pt x="5124" y="747"/>
                      <a:pt x="5017" y="570"/>
                      <a:pt x="4946" y="427"/>
                    </a:cubicBezTo>
                    <a:cubicBezTo>
                      <a:pt x="4875" y="321"/>
                      <a:pt x="4804" y="214"/>
                      <a:pt x="4768" y="143"/>
                    </a:cubicBezTo>
                    <a:cubicBezTo>
                      <a:pt x="4733" y="71"/>
                      <a:pt x="4662" y="36"/>
                      <a:pt x="4626" y="36"/>
                    </a:cubicBezTo>
                    <a:cubicBezTo>
                      <a:pt x="4555" y="36"/>
                      <a:pt x="4519" y="0"/>
                      <a:pt x="4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8"/>
              <p:cNvSpPr/>
              <p:nvPr/>
            </p:nvSpPr>
            <p:spPr>
              <a:xfrm>
                <a:off x="2406706" y="1866922"/>
                <a:ext cx="158459" cy="170562"/>
              </a:xfrm>
              <a:custGeom>
                <a:rect b="b" l="l" r="r" t="t"/>
                <a:pathLst>
                  <a:path extrusionOk="0" h="7737" w="7188">
                    <a:moveTo>
                      <a:pt x="6794" y="0"/>
                    </a:moveTo>
                    <a:cubicBezTo>
                      <a:pt x="6676" y="0"/>
                      <a:pt x="6558" y="69"/>
                      <a:pt x="6440" y="187"/>
                    </a:cubicBezTo>
                    <a:cubicBezTo>
                      <a:pt x="6298" y="294"/>
                      <a:pt x="6191" y="472"/>
                      <a:pt x="6120" y="650"/>
                    </a:cubicBezTo>
                    <a:cubicBezTo>
                      <a:pt x="5907" y="1077"/>
                      <a:pt x="5693" y="1575"/>
                      <a:pt x="5480" y="2073"/>
                    </a:cubicBezTo>
                    <a:cubicBezTo>
                      <a:pt x="5231" y="2571"/>
                      <a:pt x="4982" y="3069"/>
                      <a:pt x="4733" y="3532"/>
                    </a:cubicBezTo>
                    <a:cubicBezTo>
                      <a:pt x="4484" y="4030"/>
                      <a:pt x="4234" y="4492"/>
                      <a:pt x="3950" y="4919"/>
                    </a:cubicBezTo>
                    <a:cubicBezTo>
                      <a:pt x="3701" y="5346"/>
                      <a:pt x="3452" y="5738"/>
                      <a:pt x="3238" y="6022"/>
                    </a:cubicBezTo>
                    <a:cubicBezTo>
                      <a:pt x="3131" y="5702"/>
                      <a:pt x="2989" y="5346"/>
                      <a:pt x="2847" y="4955"/>
                    </a:cubicBezTo>
                    <a:cubicBezTo>
                      <a:pt x="2740" y="4564"/>
                      <a:pt x="2598" y="4172"/>
                      <a:pt x="2455" y="3781"/>
                    </a:cubicBezTo>
                    <a:cubicBezTo>
                      <a:pt x="2313" y="3354"/>
                      <a:pt x="2206" y="2962"/>
                      <a:pt x="2064" y="2571"/>
                    </a:cubicBezTo>
                    <a:cubicBezTo>
                      <a:pt x="1922" y="2180"/>
                      <a:pt x="1815" y="1859"/>
                      <a:pt x="1708" y="1539"/>
                    </a:cubicBezTo>
                    <a:cubicBezTo>
                      <a:pt x="1637" y="1432"/>
                      <a:pt x="1566" y="1290"/>
                      <a:pt x="1459" y="1183"/>
                    </a:cubicBezTo>
                    <a:cubicBezTo>
                      <a:pt x="1352" y="1041"/>
                      <a:pt x="1246" y="934"/>
                      <a:pt x="1103" y="828"/>
                    </a:cubicBezTo>
                    <a:cubicBezTo>
                      <a:pt x="961" y="756"/>
                      <a:pt x="819" y="685"/>
                      <a:pt x="676" y="650"/>
                    </a:cubicBezTo>
                    <a:cubicBezTo>
                      <a:pt x="498" y="650"/>
                      <a:pt x="356" y="650"/>
                      <a:pt x="178" y="756"/>
                    </a:cubicBezTo>
                    <a:cubicBezTo>
                      <a:pt x="72" y="828"/>
                      <a:pt x="0" y="970"/>
                      <a:pt x="0" y="1077"/>
                    </a:cubicBezTo>
                    <a:cubicBezTo>
                      <a:pt x="0" y="1219"/>
                      <a:pt x="36" y="1361"/>
                      <a:pt x="107" y="1504"/>
                    </a:cubicBezTo>
                    <a:cubicBezTo>
                      <a:pt x="178" y="1646"/>
                      <a:pt x="249" y="1753"/>
                      <a:pt x="356" y="1859"/>
                    </a:cubicBezTo>
                    <a:cubicBezTo>
                      <a:pt x="463" y="2002"/>
                      <a:pt x="570" y="2073"/>
                      <a:pt x="641" y="2144"/>
                    </a:cubicBezTo>
                    <a:cubicBezTo>
                      <a:pt x="676" y="2286"/>
                      <a:pt x="783" y="2571"/>
                      <a:pt x="890" y="2998"/>
                    </a:cubicBezTo>
                    <a:cubicBezTo>
                      <a:pt x="1032" y="3389"/>
                      <a:pt x="1175" y="3852"/>
                      <a:pt x="1352" y="4350"/>
                    </a:cubicBezTo>
                    <a:cubicBezTo>
                      <a:pt x="1530" y="4848"/>
                      <a:pt x="1708" y="5346"/>
                      <a:pt x="1886" y="5844"/>
                    </a:cubicBezTo>
                    <a:cubicBezTo>
                      <a:pt x="2064" y="6343"/>
                      <a:pt x="2242" y="6770"/>
                      <a:pt x="2420" y="7090"/>
                    </a:cubicBezTo>
                    <a:cubicBezTo>
                      <a:pt x="2491" y="7196"/>
                      <a:pt x="2562" y="7339"/>
                      <a:pt x="2704" y="7481"/>
                    </a:cubicBezTo>
                    <a:cubicBezTo>
                      <a:pt x="2811" y="7623"/>
                      <a:pt x="2954" y="7730"/>
                      <a:pt x="3167" y="7730"/>
                    </a:cubicBezTo>
                    <a:cubicBezTo>
                      <a:pt x="3202" y="7735"/>
                      <a:pt x="3236" y="7737"/>
                      <a:pt x="3269" y="7737"/>
                    </a:cubicBezTo>
                    <a:cubicBezTo>
                      <a:pt x="3504" y="7737"/>
                      <a:pt x="3687" y="7624"/>
                      <a:pt x="3843" y="7374"/>
                    </a:cubicBezTo>
                    <a:cubicBezTo>
                      <a:pt x="4484" y="6556"/>
                      <a:pt x="5053" y="5595"/>
                      <a:pt x="5551" y="4564"/>
                    </a:cubicBezTo>
                    <a:cubicBezTo>
                      <a:pt x="6085" y="3532"/>
                      <a:pt x="6583" y="2429"/>
                      <a:pt x="7045" y="1254"/>
                    </a:cubicBezTo>
                    <a:cubicBezTo>
                      <a:pt x="7152" y="934"/>
                      <a:pt x="7188" y="685"/>
                      <a:pt x="7152" y="436"/>
                    </a:cubicBezTo>
                    <a:cubicBezTo>
                      <a:pt x="7152" y="223"/>
                      <a:pt x="7045" y="80"/>
                      <a:pt x="6867" y="9"/>
                    </a:cubicBezTo>
                    <a:cubicBezTo>
                      <a:pt x="6843" y="3"/>
                      <a:pt x="6819" y="0"/>
                      <a:pt x="6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8"/>
              <p:cNvSpPr/>
              <p:nvPr/>
            </p:nvSpPr>
            <p:spPr>
              <a:xfrm>
                <a:off x="2579275" y="1855348"/>
                <a:ext cx="170231" cy="185244"/>
              </a:xfrm>
              <a:custGeom>
                <a:rect b="b" l="l" r="r" t="t"/>
                <a:pathLst>
                  <a:path extrusionOk="0" h="8403" w="7722">
                    <a:moveTo>
                      <a:pt x="4163" y="0"/>
                    </a:moveTo>
                    <a:cubicBezTo>
                      <a:pt x="3950" y="36"/>
                      <a:pt x="3665" y="36"/>
                      <a:pt x="3309" y="107"/>
                    </a:cubicBezTo>
                    <a:cubicBezTo>
                      <a:pt x="2989" y="143"/>
                      <a:pt x="2633" y="178"/>
                      <a:pt x="2277" y="214"/>
                    </a:cubicBezTo>
                    <a:cubicBezTo>
                      <a:pt x="1922" y="285"/>
                      <a:pt x="1566" y="356"/>
                      <a:pt x="1245" y="392"/>
                    </a:cubicBezTo>
                    <a:cubicBezTo>
                      <a:pt x="890" y="463"/>
                      <a:pt x="605" y="534"/>
                      <a:pt x="392" y="570"/>
                    </a:cubicBezTo>
                    <a:cubicBezTo>
                      <a:pt x="249" y="641"/>
                      <a:pt x="142" y="712"/>
                      <a:pt x="71" y="819"/>
                    </a:cubicBezTo>
                    <a:cubicBezTo>
                      <a:pt x="36" y="890"/>
                      <a:pt x="0" y="997"/>
                      <a:pt x="0" y="1139"/>
                    </a:cubicBezTo>
                    <a:cubicBezTo>
                      <a:pt x="0" y="1281"/>
                      <a:pt x="71" y="1388"/>
                      <a:pt x="178" y="1530"/>
                    </a:cubicBezTo>
                    <a:cubicBezTo>
                      <a:pt x="285" y="1637"/>
                      <a:pt x="392" y="1708"/>
                      <a:pt x="569" y="1744"/>
                    </a:cubicBezTo>
                    <a:cubicBezTo>
                      <a:pt x="534" y="2100"/>
                      <a:pt x="498" y="2491"/>
                      <a:pt x="498" y="2883"/>
                    </a:cubicBezTo>
                    <a:cubicBezTo>
                      <a:pt x="463" y="3274"/>
                      <a:pt x="463" y="3630"/>
                      <a:pt x="427" y="4021"/>
                    </a:cubicBezTo>
                    <a:cubicBezTo>
                      <a:pt x="214" y="4128"/>
                      <a:pt x="107" y="4270"/>
                      <a:pt x="71" y="4519"/>
                    </a:cubicBezTo>
                    <a:cubicBezTo>
                      <a:pt x="71" y="4768"/>
                      <a:pt x="178" y="4946"/>
                      <a:pt x="427" y="5089"/>
                    </a:cubicBezTo>
                    <a:cubicBezTo>
                      <a:pt x="392" y="5729"/>
                      <a:pt x="392" y="6369"/>
                      <a:pt x="427" y="7010"/>
                    </a:cubicBezTo>
                    <a:cubicBezTo>
                      <a:pt x="427" y="7472"/>
                      <a:pt x="534" y="7828"/>
                      <a:pt x="783" y="8077"/>
                    </a:cubicBezTo>
                    <a:cubicBezTo>
                      <a:pt x="974" y="8269"/>
                      <a:pt x="1252" y="8403"/>
                      <a:pt x="1615" y="8403"/>
                    </a:cubicBezTo>
                    <a:cubicBezTo>
                      <a:pt x="1657" y="8403"/>
                      <a:pt x="1700" y="8401"/>
                      <a:pt x="1744" y="8398"/>
                    </a:cubicBezTo>
                    <a:cubicBezTo>
                      <a:pt x="2491" y="8398"/>
                      <a:pt x="3238" y="8291"/>
                      <a:pt x="4021" y="8113"/>
                    </a:cubicBezTo>
                    <a:cubicBezTo>
                      <a:pt x="4804" y="7899"/>
                      <a:pt x="5622" y="7686"/>
                      <a:pt x="6405" y="7437"/>
                    </a:cubicBezTo>
                    <a:cubicBezTo>
                      <a:pt x="6547" y="7401"/>
                      <a:pt x="6654" y="7330"/>
                      <a:pt x="6796" y="7259"/>
                    </a:cubicBezTo>
                    <a:cubicBezTo>
                      <a:pt x="6974" y="7188"/>
                      <a:pt x="7116" y="7117"/>
                      <a:pt x="7259" y="7045"/>
                    </a:cubicBezTo>
                    <a:cubicBezTo>
                      <a:pt x="7401" y="6939"/>
                      <a:pt x="7508" y="6868"/>
                      <a:pt x="7579" y="6796"/>
                    </a:cubicBezTo>
                    <a:cubicBezTo>
                      <a:pt x="7686" y="6690"/>
                      <a:pt x="7721" y="6654"/>
                      <a:pt x="7721" y="6618"/>
                    </a:cubicBezTo>
                    <a:cubicBezTo>
                      <a:pt x="7721" y="6476"/>
                      <a:pt x="7686" y="6334"/>
                      <a:pt x="7614" y="6263"/>
                    </a:cubicBezTo>
                    <a:cubicBezTo>
                      <a:pt x="7543" y="6192"/>
                      <a:pt x="7437" y="6156"/>
                      <a:pt x="7294" y="6120"/>
                    </a:cubicBezTo>
                    <a:lnTo>
                      <a:pt x="6903" y="6120"/>
                    </a:lnTo>
                    <a:cubicBezTo>
                      <a:pt x="6725" y="6156"/>
                      <a:pt x="6583" y="6192"/>
                      <a:pt x="6440" y="6227"/>
                    </a:cubicBezTo>
                    <a:cubicBezTo>
                      <a:pt x="6156" y="6263"/>
                      <a:pt x="5800" y="6369"/>
                      <a:pt x="5373" y="6476"/>
                    </a:cubicBezTo>
                    <a:cubicBezTo>
                      <a:pt x="4981" y="6547"/>
                      <a:pt x="4554" y="6654"/>
                      <a:pt x="4128" y="6725"/>
                    </a:cubicBezTo>
                    <a:cubicBezTo>
                      <a:pt x="3665" y="6832"/>
                      <a:pt x="3238" y="6903"/>
                      <a:pt x="2811" y="6974"/>
                    </a:cubicBezTo>
                    <a:cubicBezTo>
                      <a:pt x="2384" y="7045"/>
                      <a:pt x="2028" y="7045"/>
                      <a:pt x="1708" y="7045"/>
                    </a:cubicBezTo>
                    <a:cubicBezTo>
                      <a:pt x="1708" y="6405"/>
                      <a:pt x="1708" y="5729"/>
                      <a:pt x="1708" y="5053"/>
                    </a:cubicBezTo>
                    <a:cubicBezTo>
                      <a:pt x="2348" y="4982"/>
                      <a:pt x="2989" y="4875"/>
                      <a:pt x="3594" y="4804"/>
                    </a:cubicBezTo>
                    <a:cubicBezTo>
                      <a:pt x="4199" y="4697"/>
                      <a:pt x="4804" y="4626"/>
                      <a:pt x="5408" y="4555"/>
                    </a:cubicBezTo>
                    <a:cubicBezTo>
                      <a:pt x="5729" y="4519"/>
                      <a:pt x="5978" y="4448"/>
                      <a:pt x="6156" y="4306"/>
                    </a:cubicBezTo>
                    <a:cubicBezTo>
                      <a:pt x="6298" y="4199"/>
                      <a:pt x="6369" y="4057"/>
                      <a:pt x="6298" y="3914"/>
                    </a:cubicBezTo>
                    <a:cubicBezTo>
                      <a:pt x="6084" y="3701"/>
                      <a:pt x="5871" y="3559"/>
                      <a:pt x="5586" y="3452"/>
                    </a:cubicBezTo>
                    <a:cubicBezTo>
                      <a:pt x="5337" y="3381"/>
                      <a:pt x="5088" y="3345"/>
                      <a:pt x="4804" y="3345"/>
                    </a:cubicBezTo>
                    <a:cubicBezTo>
                      <a:pt x="4448" y="3381"/>
                      <a:pt x="3985" y="3452"/>
                      <a:pt x="3416" y="3523"/>
                    </a:cubicBezTo>
                    <a:cubicBezTo>
                      <a:pt x="2847" y="3594"/>
                      <a:pt x="2277" y="3665"/>
                      <a:pt x="1744" y="3736"/>
                    </a:cubicBezTo>
                    <a:lnTo>
                      <a:pt x="1779" y="2740"/>
                    </a:lnTo>
                    <a:cubicBezTo>
                      <a:pt x="1815" y="2384"/>
                      <a:pt x="1815" y="2064"/>
                      <a:pt x="1850" y="1708"/>
                    </a:cubicBezTo>
                    <a:cubicBezTo>
                      <a:pt x="1850" y="1673"/>
                      <a:pt x="1850" y="1673"/>
                      <a:pt x="1815" y="1637"/>
                    </a:cubicBezTo>
                    <a:lnTo>
                      <a:pt x="1815" y="1530"/>
                    </a:lnTo>
                    <a:cubicBezTo>
                      <a:pt x="2099" y="1495"/>
                      <a:pt x="2348" y="1459"/>
                      <a:pt x="2633" y="1459"/>
                    </a:cubicBezTo>
                    <a:cubicBezTo>
                      <a:pt x="2953" y="1388"/>
                      <a:pt x="3238" y="1353"/>
                      <a:pt x="3523" y="1317"/>
                    </a:cubicBezTo>
                    <a:cubicBezTo>
                      <a:pt x="3843" y="1281"/>
                      <a:pt x="4128" y="1246"/>
                      <a:pt x="4377" y="1210"/>
                    </a:cubicBezTo>
                    <a:cubicBezTo>
                      <a:pt x="4661" y="1175"/>
                      <a:pt x="4910" y="1139"/>
                      <a:pt x="5088" y="1139"/>
                    </a:cubicBezTo>
                    <a:cubicBezTo>
                      <a:pt x="5302" y="1103"/>
                      <a:pt x="5444" y="1032"/>
                      <a:pt x="5551" y="961"/>
                    </a:cubicBezTo>
                    <a:cubicBezTo>
                      <a:pt x="5693" y="854"/>
                      <a:pt x="5729" y="712"/>
                      <a:pt x="5693" y="534"/>
                    </a:cubicBezTo>
                    <a:cubicBezTo>
                      <a:pt x="5444" y="321"/>
                      <a:pt x="5231" y="178"/>
                      <a:pt x="4946" y="107"/>
                    </a:cubicBezTo>
                    <a:cubicBezTo>
                      <a:pt x="4697" y="0"/>
                      <a:pt x="4448" y="0"/>
                      <a:pt x="41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8"/>
              <p:cNvSpPr/>
              <p:nvPr/>
            </p:nvSpPr>
            <p:spPr>
              <a:xfrm>
                <a:off x="2086015" y="2207535"/>
                <a:ext cx="206932" cy="199483"/>
              </a:xfrm>
              <a:custGeom>
                <a:rect b="b" l="l" r="r" t="t"/>
                <a:pathLst>
                  <a:path extrusionOk="0" h="9159" w="9501">
                    <a:moveTo>
                      <a:pt x="7317" y="1"/>
                    </a:moveTo>
                    <a:cubicBezTo>
                      <a:pt x="5046" y="1"/>
                      <a:pt x="2779" y="558"/>
                      <a:pt x="535" y="1638"/>
                    </a:cubicBezTo>
                    <a:cubicBezTo>
                      <a:pt x="286" y="1816"/>
                      <a:pt x="108" y="2029"/>
                      <a:pt x="1" y="2278"/>
                    </a:cubicBezTo>
                    <a:cubicBezTo>
                      <a:pt x="1" y="2456"/>
                      <a:pt x="72" y="2598"/>
                      <a:pt x="250" y="2741"/>
                    </a:cubicBezTo>
                    <a:cubicBezTo>
                      <a:pt x="344" y="2835"/>
                      <a:pt x="458" y="2879"/>
                      <a:pt x="596" y="2879"/>
                    </a:cubicBezTo>
                    <a:cubicBezTo>
                      <a:pt x="721" y="2879"/>
                      <a:pt x="865" y="2844"/>
                      <a:pt x="1033" y="2776"/>
                    </a:cubicBezTo>
                    <a:cubicBezTo>
                      <a:pt x="2314" y="2278"/>
                      <a:pt x="3595" y="1887"/>
                      <a:pt x="4911" y="1602"/>
                    </a:cubicBezTo>
                    <a:cubicBezTo>
                      <a:pt x="5964" y="1375"/>
                      <a:pt x="7063" y="1261"/>
                      <a:pt x="8189" y="1261"/>
                    </a:cubicBezTo>
                    <a:cubicBezTo>
                      <a:pt x="8471" y="1261"/>
                      <a:pt x="8754" y="1268"/>
                      <a:pt x="9038" y="1282"/>
                    </a:cubicBezTo>
                    <a:cubicBezTo>
                      <a:pt x="9181" y="1282"/>
                      <a:pt x="9288" y="1246"/>
                      <a:pt x="9323" y="1175"/>
                    </a:cubicBezTo>
                    <a:cubicBezTo>
                      <a:pt x="9394" y="1069"/>
                      <a:pt x="9430" y="962"/>
                      <a:pt x="9465" y="819"/>
                    </a:cubicBezTo>
                    <a:cubicBezTo>
                      <a:pt x="9501" y="713"/>
                      <a:pt x="9465" y="570"/>
                      <a:pt x="9359" y="428"/>
                    </a:cubicBezTo>
                    <a:cubicBezTo>
                      <a:pt x="9288" y="250"/>
                      <a:pt x="9181" y="143"/>
                      <a:pt x="9038" y="108"/>
                    </a:cubicBezTo>
                    <a:cubicBezTo>
                      <a:pt x="8465" y="36"/>
                      <a:pt x="7891" y="1"/>
                      <a:pt x="7317" y="1"/>
                    </a:cubicBezTo>
                    <a:close/>
                    <a:moveTo>
                      <a:pt x="5217" y="1966"/>
                    </a:moveTo>
                    <a:cubicBezTo>
                      <a:pt x="5146" y="1966"/>
                      <a:pt x="5068" y="1975"/>
                      <a:pt x="4982" y="1994"/>
                    </a:cubicBezTo>
                    <a:cubicBezTo>
                      <a:pt x="4875" y="2029"/>
                      <a:pt x="4804" y="2065"/>
                      <a:pt x="4733" y="2100"/>
                    </a:cubicBezTo>
                    <a:cubicBezTo>
                      <a:pt x="4698" y="2172"/>
                      <a:pt x="4662" y="2243"/>
                      <a:pt x="4662" y="2314"/>
                    </a:cubicBezTo>
                    <a:cubicBezTo>
                      <a:pt x="4626" y="2385"/>
                      <a:pt x="4626" y="2456"/>
                      <a:pt x="4662" y="2527"/>
                    </a:cubicBezTo>
                    <a:cubicBezTo>
                      <a:pt x="4662" y="2598"/>
                      <a:pt x="4662" y="2670"/>
                      <a:pt x="4662" y="2741"/>
                    </a:cubicBezTo>
                    <a:cubicBezTo>
                      <a:pt x="4733" y="3702"/>
                      <a:pt x="4769" y="4662"/>
                      <a:pt x="4804" y="5623"/>
                    </a:cubicBezTo>
                    <a:cubicBezTo>
                      <a:pt x="4840" y="6584"/>
                      <a:pt x="4840" y="7544"/>
                      <a:pt x="4840" y="8505"/>
                    </a:cubicBezTo>
                    <a:cubicBezTo>
                      <a:pt x="4875" y="8683"/>
                      <a:pt x="4911" y="8861"/>
                      <a:pt x="5018" y="9003"/>
                    </a:cubicBezTo>
                    <a:cubicBezTo>
                      <a:pt x="5072" y="9112"/>
                      <a:pt x="5189" y="9158"/>
                      <a:pt x="5368" y="9158"/>
                    </a:cubicBezTo>
                    <a:cubicBezTo>
                      <a:pt x="5423" y="9158"/>
                      <a:pt x="5484" y="9154"/>
                      <a:pt x="5552" y="9145"/>
                    </a:cubicBezTo>
                    <a:cubicBezTo>
                      <a:pt x="5694" y="9110"/>
                      <a:pt x="5836" y="9039"/>
                      <a:pt x="5907" y="8932"/>
                    </a:cubicBezTo>
                    <a:cubicBezTo>
                      <a:pt x="6014" y="8825"/>
                      <a:pt x="6085" y="8683"/>
                      <a:pt x="6085" y="8505"/>
                    </a:cubicBezTo>
                    <a:cubicBezTo>
                      <a:pt x="6121" y="7544"/>
                      <a:pt x="6121" y="6548"/>
                      <a:pt x="6085" y="5587"/>
                    </a:cubicBezTo>
                    <a:cubicBezTo>
                      <a:pt x="6050" y="4591"/>
                      <a:pt x="5979" y="3595"/>
                      <a:pt x="5872" y="2598"/>
                    </a:cubicBezTo>
                    <a:cubicBezTo>
                      <a:pt x="5872" y="2456"/>
                      <a:pt x="5801" y="2314"/>
                      <a:pt x="5658" y="2136"/>
                    </a:cubicBezTo>
                    <a:cubicBezTo>
                      <a:pt x="5554" y="2032"/>
                      <a:pt x="5412" y="1966"/>
                      <a:pt x="5217" y="1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8"/>
              <p:cNvSpPr/>
              <p:nvPr/>
            </p:nvSpPr>
            <p:spPr>
              <a:xfrm>
                <a:off x="2318520" y="2220712"/>
                <a:ext cx="172062" cy="182930"/>
              </a:xfrm>
              <a:custGeom>
                <a:rect b="b" l="l" r="r" t="t"/>
                <a:pathLst>
                  <a:path extrusionOk="0" h="8399" w="7900">
                    <a:moveTo>
                      <a:pt x="6618" y="1"/>
                    </a:moveTo>
                    <a:cubicBezTo>
                      <a:pt x="6476" y="1"/>
                      <a:pt x="6334" y="72"/>
                      <a:pt x="6191" y="250"/>
                    </a:cubicBezTo>
                    <a:cubicBezTo>
                      <a:pt x="6049" y="428"/>
                      <a:pt x="5978" y="641"/>
                      <a:pt x="5978" y="890"/>
                    </a:cubicBezTo>
                    <a:cubicBezTo>
                      <a:pt x="6013" y="1211"/>
                      <a:pt x="6049" y="1531"/>
                      <a:pt x="6085" y="1851"/>
                    </a:cubicBezTo>
                    <a:cubicBezTo>
                      <a:pt x="6120" y="2171"/>
                      <a:pt x="6156" y="2492"/>
                      <a:pt x="6191" y="2812"/>
                    </a:cubicBezTo>
                    <a:cubicBezTo>
                      <a:pt x="5480" y="3025"/>
                      <a:pt x="4697" y="3239"/>
                      <a:pt x="3843" y="3417"/>
                    </a:cubicBezTo>
                    <a:cubicBezTo>
                      <a:pt x="3025" y="3595"/>
                      <a:pt x="2242" y="3701"/>
                      <a:pt x="1566" y="3808"/>
                    </a:cubicBezTo>
                    <a:cubicBezTo>
                      <a:pt x="1495" y="3381"/>
                      <a:pt x="1423" y="2954"/>
                      <a:pt x="1423" y="2527"/>
                    </a:cubicBezTo>
                    <a:cubicBezTo>
                      <a:pt x="1388" y="2100"/>
                      <a:pt x="1352" y="1673"/>
                      <a:pt x="1352" y="1211"/>
                    </a:cubicBezTo>
                    <a:cubicBezTo>
                      <a:pt x="1352" y="1140"/>
                      <a:pt x="1317" y="1033"/>
                      <a:pt x="1317" y="890"/>
                    </a:cubicBezTo>
                    <a:cubicBezTo>
                      <a:pt x="1281" y="784"/>
                      <a:pt x="1246" y="641"/>
                      <a:pt x="1174" y="535"/>
                    </a:cubicBezTo>
                    <a:cubicBezTo>
                      <a:pt x="1139" y="392"/>
                      <a:pt x="1032" y="286"/>
                      <a:pt x="961" y="214"/>
                    </a:cubicBezTo>
                    <a:cubicBezTo>
                      <a:pt x="854" y="143"/>
                      <a:pt x="747" y="108"/>
                      <a:pt x="641" y="108"/>
                    </a:cubicBezTo>
                    <a:cubicBezTo>
                      <a:pt x="534" y="108"/>
                      <a:pt x="392" y="143"/>
                      <a:pt x="249" y="250"/>
                    </a:cubicBezTo>
                    <a:cubicBezTo>
                      <a:pt x="143" y="321"/>
                      <a:pt x="71" y="464"/>
                      <a:pt x="36" y="677"/>
                    </a:cubicBezTo>
                    <a:cubicBezTo>
                      <a:pt x="0" y="1282"/>
                      <a:pt x="0" y="1958"/>
                      <a:pt x="71" y="2634"/>
                    </a:cubicBezTo>
                    <a:cubicBezTo>
                      <a:pt x="107" y="3310"/>
                      <a:pt x="178" y="3986"/>
                      <a:pt x="249" y="4626"/>
                    </a:cubicBezTo>
                    <a:cubicBezTo>
                      <a:pt x="392" y="5303"/>
                      <a:pt x="498" y="5907"/>
                      <a:pt x="641" y="6512"/>
                    </a:cubicBezTo>
                    <a:cubicBezTo>
                      <a:pt x="783" y="7082"/>
                      <a:pt x="961" y="7615"/>
                      <a:pt x="1103" y="8042"/>
                    </a:cubicBezTo>
                    <a:cubicBezTo>
                      <a:pt x="1174" y="8113"/>
                      <a:pt x="1246" y="8220"/>
                      <a:pt x="1352" y="8291"/>
                    </a:cubicBezTo>
                    <a:cubicBezTo>
                      <a:pt x="1495" y="8362"/>
                      <a:pt x="1601" y="8398"/>
                      <a:pt x="1708" y="8398"/>
                    </a:cubicBezTo>
                    <a:cubicBezTo>
                      <a:pt x="1850" y="8327"/>
                      <a:pt x="1922" y="8256"/>
                      <a:pt x="1993" y="8149"/>
                    </a:cubicBezTo>
                    <a:cubicBezTo>
                      <a:pt x="2064" y="8007"/>
                      <a:pt x="2099" y="7900"/>
                      <a:pt x="2099" y="7758"/>
                    </a:cubicBezTo>
                    <a:cubicBezTo>
                      <a:pt x="2135" y="7615"/>
                      <a:pt x="2135" y="7473"/>
                      <a:pt x="2135" y="7366"/>
                    </a:cubicBezTo>
                    <a:cubicBezTo>
                      <a:pt x="2135" y="7224"/>
                      <a:pt x="2135" y="7153"/>
                      <a:pt x="2099" y="7082"/>
                    </a:cubicBezTo>
                    <a:cubicBezTo>
                      <a:pt x="2028" y="6797"/>
                      <a:pt x="1993" y="6477"/>
                      <a:pt x="1922" y="6156"/>
                    </a:cubicBezTo>
                    <a:lnTo>
                      <a:pt x="1744" y="5267"/>
                    </a:lnTo>
                    <a:cubicBezTo>
                      <a:pt x="3380" y="4947"/>
                      <a:pt x="4910" y="4591"/>
                      <a:pt x="6369" y="4200"/>
                    </a:cubicBezTo>
                    <a:cubicBezTo>
                      <a:pt x="6405" y="4733"/>
                      <a:pt x="6476" y="5267"/>
                      <a:pt x="6511" y="5765"/>
                    </a:cubicBezTo>
                    <a:lnTo>
                      <a:pt x="6618" y="7366"/>
                    </a:lnTo>
                    <a:cubicBezTo>
                      <a:pt x="6654" y="7580"/>
                      <a:pt x="6761" y="7793"/>
                      <a:pt x="6867" y="7935"/>
                    </a:cubicBezTo>
                    <a:cubicBezTo>
                      <a:pt x="7045" y="8078"/>
                      <a:pt x="7188" y="8149"/>
                      <a:pt x="7330" y="8149"/>
                    </a:cubicBezTo>
                    <a:cubicBezTo>
                      <a:pt x="7365" y="8149"/>
                      <a:pt x="7437" y="8113"/>
                      <a:pt x="7472" y="8078"/>
                    </a:cubicBezTo>
                    <a:cubicBezTo>
                      <a:pt x="7543" y="8042"/>
                      <a:pt x="7614" y="7971"/>
                      <a:pt x="7686" y="7900"/>
                    </a:cubicBezTo>
                    <a:cubicBezTo>
                      <a:pt x="7757" y="7829"/>
                      <a:pt x="7792" y="7758"/>
                      <a:pt x="7828" y="7686"/>
                    </a:cubicBezTo>
                    <a:cubicBezTo>
                      <a:pt x="7864" y="7580"/>
                      <a:pt x="7899" y="7473"/>
                      <a:pt x="7864" y="7366"/>
                    </a:cubicBezTo>
                    <a:cubicBezTo>
                      <a:pt x="7828" y="6263"/>
                      <a:pt x="7757" y="5125"/>
                      <a:pt x="7650" y="4022"/>
                    </a:cubicBezTo>
                    <a:cubicBezTo>
                      <a:pt x="7543" y="2919"/>
                      <a:pt x="7401" y="1780"/>
                      <a:pt x="7223" y="677"/>
                    </a:cubicBezTo>
                    <a:cubicBezTo>
                      <a:pt x="7188" y="428"/>
                      <a:pt x="7081" y="250"/>
                      <a:pt x="6974" y="143"/>
                    </a:cubicBezTo>
                    <a:cubicBezTo>
                      <a:pt x="6867" y="37"/>
                      <a:pt x="6761" y="1"/>
                      <a:pt x="6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8"/>
              <p:cNvSpPr/>
              <p:nvPr/>
            </p:nvSpPr>
            <p:spPr>
              <a:xfrm>
                <a:off x="2509925" y="2212675"/>
                <a:ext cx="178269" cy="194060"/>
              </a:xfrm>
              <a:custGeom>
                <a:rect b="b" l="l" r="r" t="t"/>
                <a:pathLst>
                  <a:path extrusionOk="0" h="8910" w="8185">
                    <a:moveTo>
                      <a:pt x="4641" y="0"/>
                    </a:moveTo>
                    <a:cubicBezTo>
                      <a:pt x="4565" y="0"/>
                      <a:pt x="4489" y="5"/>
                      <a:pt x="4413" y="14"/>
                    </a:cubicBezTo>
                    <a:cubicBezTo>
                      <a:pt x="4164" y="14"/>
                      <a:pt x="3843" y="50"/>
                      <a:pt x="3488" y="85"/>
                    </a:cubicBezTo>
                    <a:cubicBezTo>
                      <a:pt x="3132" y="121"/>
                      <a:pt x="2776" y="192"/>
                      <a:pt x="2385" y="228"/>
                    </a:cubicBezTo>
                    <a:cubicBezTo>
                      <a:pt x="2029" y="299"/>
                      <a:pt x="1637" y="334"/>
                      <a:pt x="1282" y="406"/>
                    </a:cubicBezTo>
                    <a:cubicBezTo>
                      <a:pt x="926" y="477"/>
                      <a:pt x="641" y="548"/>
                      <a:pt x="392" y="619"/>
                    </a:cubicBezTo>
                    <a:cubicBezTo>
                      <a:pt x="214" y="655"/>
                      <a:pt x="143" y="761"/>
                      <a:pt x="72" y="868"/>
                    </a:cubicBezTo>
                    <a:cubicBezTo>
                      <a:pt x="1" y="939"/>
                      <a:pt x="1" y="1046"/>
                      <a:pt x="1" y="1188"/>
                    </a:cubicBezTo>
                    <a:cubicBezTo>
                      <a:pt x="1" y="1331"/>
                      <a:pt x="36" y="1473"/>
                      <a:pt x="143" y="1615"/>
                    </a:cubicBezTo>
                    <a:cubicBezTo>
                      <a:pt x="285" y="1722"/>
                      <a:pt x="428" y="1793"/>
                      <a:pt x="570" y="1829"/>
                    </a:cubicBezTo>
                    <a:cubicBezTo>
                      <a:pt x="534" y="2220"/>
                      <a:pt x="534" y="2647"/>
                      <a:pt x="499" y="3039"/>
                    </a:cubicBezTo>
                    <a:cubicBezTo>
                      <a:pt x="499" y="3466"/>
                      <a:pt x="463" y="3857"/>
                      <a:pt x="428" y="4248"/>
                    </a:cubicBezTo>
                    <a:cubicBezTo>
                      <a:pt x="214" y="4355"/>
                      <a:pt x="107" y="4533"/>
                      <a:pt x="72" y="4782"/>
                    </a:cubicBezTo>
                    <a:cubicBezTo>
                      <a:pt x="72" y="5031"/>
                      <a:pt x="179" y="5245"/>
                      <a:pt x="428" y="5387"/>
                    </a:cubicBezTo>
                    <a:cubicBezTo>
                      <a:pt x="392" y="6063"/>
                      <a:pt x="392" y="6739"/>
                      <a:pt x="428" y="7451"/>
                    </a:cubicBezTo>
                    <a:cubicBezTo>
                      <a:pt x="428" y="7913"/>
                      <a:pt x="570" y="8304"/>
                      <a:pt x="783" y="8554"/>
                    </a:cubicBezTo>
                    <a:cubicBezTo>
                      <a:pt x="1033" y="8803"/>
                      <a:pt x="1388" y="8909"/>
                      <a:pt x="1851" y="8909"/>
                    </a:cubicBezTo>
                    <a:cubicBezTo>
                      <a:pt x="2634" y="8909"/>
                      <a:pt x="3416" y="8803"/>
                      <a:pt x="4270" y="8589"/>
                    </a:cubicBezTo>
                    <a:cubicBezTo>
                      <a:pt x="5089" y="8376"/>
                      <a:pt x="5943" y="8162"/>
                      <a:pt x="6797" y="7878"/>
                    </a:cubicBezTo>
                    <a:cubicBezTo>
                      <a:pt x="6903" y="7842"/>
                      <a:pt x="7046" y="7771"/>
                      <a:pt x="7224" y="7700"/>
                    </a:cubicBezTo>
                    <a:cubicBezTo>
                      <a:pt x="7366" y="7628"/>
                      <a:pt x="7544" y="7522"/>
                      <a:pt x="7651" y="7451"/>
                    </a:cubicBezTo>
                    <a:cubicBezTo>
                      <a:pt x="7828" y="7344"/>
                      <a:pt x="7935" y="7273"/>
                      <a:pt x="8042" y="7201"/>
                    </a:cubicBezTo>
                    <a:cubicBezTo>
                      <a:pt x="8149" y="7095"/>
                      <a:pt x="8184" y="7024"/>
                      <a:pt x="8184" y="6988"/>
                    </a:cubicBezTo>
                    <a:cubicBezTo>
                      <a:pt x="8184" y="6846"/>
                      <a:pt x="8149" y="6739"/>
                      <a:pt x="8042" y="6632"/>
                    </a:cubicBezTo>
                    <a:cubicBezTo>
                      <a:pt x="7971" y="6561"/>
                      <a:pt x="7864" y="6525"/>
                      <a:pt x="7722" y="6490"/>
                    </a:cubicBezTo>
                    <a:cubicBezTo>
                      <a:pt x="7668" y="6472"/>
                      <a:pt x="7606" y="6463"/>
                      <a:pt x="7535" y="6463"/>
                    </a:cubicBezTo>
                    <a:cubicBezTo>
                      <a:pt x="7464" y="6463"/>
                      <a:pt x="7384" y="6472"/>
                      <a:pt x="7295" y="6490"/>
                    </a:cubicBezTo>
                    <a:cubicBezTo>
                      <a:pt x="7117" y="6525"/>
                      <a:pt x="6975" y="6525"/>
                      <a:pt x="6797" y="6597"/>
                    </a:cubicBezTo>
                    <a:cubicBezTo>
                      <a:pt x="6512" y="6668"/>
                      <a:pt x="6121" y="6739"/>
                      <a:pt x="5694" y="6846"/>
                    </a:cubicBezTo>
                    <a:cubicBezTo>
                      <a:pt x="5267" y="6952"/>
                      <a:pt x="4804" y="7059"/>
                      <a:pt x="4342" y="7130"/>
                    </a:cubicBezTo>
                    <a:cubicBezTo>
                      <a:pt x="3879" y="7237"/>
                      <a:pt x="3416" y="7308"/>
                      <a:pt x="2954" y="7379"/>
                    </a:cubicBezTo>
                    <a:cubicBezTo>
                      <a:pt x="2527" y="7451"/>
                      <a:pt x="2136" y="7486"/>
                      <a:pt x="1815" y="7486"/>
                    </a:cubicBezTo>
                    <a:cubicBezTo>
                      <a:pt x="1780" y="6775"/>
                      <a:pt x="1780" y="6063"/>
                      <a:pt x="1815" y="5351"/>
                    </a:cubicBezTo>
                    <a:cubicBezTo>
                      <a:pt x="2491" y="5245"/>
                      <a:pt x="3167" y="5173"/>
                      <a:pt x="3808" y="5102"/>
                    </a:cubicBezTo>
                    <a:cubicBezTo>
                      <a:pt x="4448" y="4995"/>
                      <a:pt x="5089" y="4889"/>
                      <a:pt x="5729" y="4818"/>
                    </a:cubicBezTo>
                    <a:cubicBezTo>
                      <a:pt x="6085" y="4782"/>
                      <a:pt x="6334" y="4711"/>
                      <a:pt x="6512" y="4569"/>
                    </a:cubicBezTo>
                    <a:cubicBezTo>
                      <a:pt x="6654" y="4426"/>
                      <a:pt x="6725" y="4284"/>
                      <a:pt x="6654" y="4142"/>
                    </a:cubicBezTo>
                    <a:cubicBezTo>
                      <a:pt x="6441" y="3928"/>
                      <a:pt x="6192" y="3750"/>
                      <a:pt x="5907" y="3643"/>
                    </a:cubicBezTo>
                    <a:cubicBezTo>
                      <a:pt x="5658" y="3572"/>
                      <a:pt x="5373" y="3537"/>
                      <a:pt x="5089" y="3537"/>
                    </a:cubicBezTo>
                    <a:cubicBezTo>
                      <a:pt x="4697" y="3572"/>
                      <a:pt x="4235" y="3643"/>
                      <a:pt x="3630" y="3715"/>
                    </a:cubicBezTo>
                    <a:cubicBezTo>
                      <a:pt x="3025" y="3786"/>
                      <a:pt x="2420" y="3857"/>
                      <a:pt x="1851" y="3964"/>
                    </a:cubicBezTo>
                    <a:lnTo>
                      <a:pt x="1886" y="2896"/>
                    </a:lnTo>
                    <a:cubicBezTo>
                      <a:pt x="1886" y="2540"/>
                      <a:pt x="1922" y="2185"/>
                      <a:pt x="1922" y="1793"/>
                    </a:cubicBezTo>
                    <a:cubicBezTo>
                      <a:pt x="1922" y="1793"/>
                      <a:pt x="1922" y="1758"/>
                      <a:pt x="1922" y="1722"/>
                    </a:cubicBezTo>
                    <a:lnTo>
                      <a:pt x="1922" y="1615"/>
                    </a:lnTo>
                    <a:cubicBezTo>
                      <a:pt x="2207" y="1580"/>
                      <a:pt x="2491" y="1544"/>
                      <a:pt x="2776" y="1509"/>
                    </a:cubicBezTo>
                    <a:cubicBezTo>
                      <a:pt x="3096" y="1473"/>
                      <a:pt x="3416" y="1437"/>
                      <a:pt x="3737" y="1402"/>
                    </a:cubicBezTo>
                    <a:cubicBezTo>
                      <a:pt x="4057" y="1366"/>
                      <a:pt x="4342" y="1331"/>
                      <a:pt x="4626" y="1295"/>
                    </a:cubicBezTo>
                    <a:cubicBezTo>
                      <a:pt x="4911" y="1259"/>
                      <a:pt x="5160" y="1224"/>
                      <a:pt x="5373" y="1188"/>
                    </a:cubicBezTo>
                    <a:cubicBezTo>
                      <a:pt x="5587" y="1153"/>
                      <a:pt x="5765" y="1082"/>
                      <a:pt x="5872" y="1010"/>
                    </a:cubicBezTo>
                    <a:cubicBezTo>
                      <a:pt x="6014" y="904"/>
                      <a:pt x="6049" y="761"/>
                      <a:pt x="6014" y="548"/>
                    </a:cubicBezTo>
                    <a:cubicBezTo>
                      <a:pt x="5765" y="334"/>
                      <a:pt x="5516" y="156"/>
                      <a:pt x="5231" y="85"/>
                    </a:cubicBezTo>
                    <a:cubicBezTo>
                      <a:pt x="5049" y="33"/>
                      <a:pt x="4847" y="0"/>
                      <a:pt x="4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8"/>
              <p:cNvSpPr/>
              <p:nvPr/>
            </p:nvSpPr>
            <p:spPr>
              <a:xfrm>
                <a:off x="1199585" y="1957140"/>
                <a:ext cx="808938" cy="638221"/>
              </a:xfrm>
              <a:custGeom>
                <a:rect b="b" l="l" r="r" t="t"/>
                <a:pathLst>
                  <a:path extrusionOk="0" h="18584" w="23555">
                    <a:moveTo>
                      <a:pt x="5782" y="1"/>
                    </a:moveTo>
                    <a:cubicBezTo>
                      <a:pt x="5539" y="1"/>
                      <a:pt x="5296" y="11"/>
                      <a:pt x="5053" y="32"/>
                    </a:cubicBezTo>
                    <a:cubicBezTo>
                      <a:pt x="3452" y="175"/>
                      <a:pt x="1851" y="922"/>
                      <a:pt x="997" y="2238"/>
                    </a:cubicBezTo>
                    <a:cubicBezTo>
                      <a:pt x="0" y="3875"/>
                      <a:pt x="321" y="6010"/>
                      <a:pt x="1068" y="7789"/>
                    </a:cubicBezTo>
                    <a:cubicBezTo>
                      <a:pt x="3128" y="12175"/>
                      <a:pt x="7546" y="14947"/>
                      <a:pt x="12323" y="14947"/>
                    </a:cubicBezTo>
                    <a:cubicBezTo>
                      <a:pt x="12662" y="14947"/>
                      <a:pt x="13002" y="14933"/>
                      <a:pt x="13343" y="14905"/>
                    </a:cubicBezTo>
                    <a:cubicBezTo>
                      <a:pt x="14339" y="14727"/>
                      <a:pt x="15336" y="14621"/>
                      <a:pt x="16332" y="14621"/>
                    </a:cubicBezTo>
                    <a:cubicBezTo>
                      <a:pt x="17222" y="14692"/>
                      <a:pt x="18218" y="14870"/>
                      <a:pt x="18502" y="15830"/>
                    </a:cubicBezTo>
                    <a:cubicBezTo>
                      <a:pt x="18645" y="16400"/>
                      <a:pt x="18609" y="17004"/>
                      <a:pt x="18751" y="17574"/>
                    </a:cubicBezTo>
                    <a:cubicBezTo>
                      <a:pt x="18914" y="18094"/>
                      <a:pt x="19343" y="18584"/>
                      <a:pt x="19877" y="18584"/>
                    </a:cubicBezTo>
                    <a:cubicBezTo>
                      <a:pt x="19928" y="18584"/>
                      <a:pt x="19980" y="18579"/>
                      <a:pt x="20032" y="18570"/>
                    </a:cubicBezTo>
                    <a:cubicBezTo>
                      <a:pt x="20281" y="18499"/>
                      <a:pt x="20495" y="18356"/>
                      <a:pt x="20673" y="18179"/>
                    </a:cubicBezTo>
                    <a:cubicBezTo>
                      <a:pt x="21883" y="17111"/>
                      <a:pt x="22808" y="15795"/>
                      <a:pt x="23413" y="14300"/>
                    </a:cubicBezTo>
                    <a:cubicBezTo>
                      <a:pt x="23519" y="14087"/>
                      <a:pt x="23555" y="13838"/>
                      <a:pt x="23555" y="13624"/>
                    </a:cubicBezTo>
                    <a:cubicBezTo>
                      <a:pt x="23485" y="12739"/>
                      <a:pt x="22789" y="12556"/>
                      <a:pt x="21983" y="12556"/>
                    </a:cubicBezTo>
                    <a:cubicBezTo>
                      <a:pt x="21418" y="12556"/>
                      <a:pt x="20799" y="12646"/>
                      <a:pt x="20304" y="12646"/>
                    </a:cubicBezTo>
                    <a:cubicBezTo>
                      <a:pt x="20057" y="12646"/>
                      <a:pt x="19840" y="12624"/>
                      <a:pt x="19677" y="12557"/>
                    </a:cubicBezTo>
                    <a:cubicBezTo>
                      <a:pt x="18787" y="12237"/>
                      <a:pt x="18538" y="11169"/>
                      <a:pt x="18289" y="10244"/>
                    </a:cubicBezTo>
                    <a:cubicBezTo>
                      <a:pt x="17115" y="5583"/>
                      <a:pt x="14517" y="2025"/>
                      <a:pt x="9785" y="708"/>
                    </a:cubicBezTo>
                    <a:cubicBezTo>
                      <a:pt x="8488" y="316"/>
                      <a:pt x="7139" y="1"/>
                      <a:pt x="57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8"/>
              <p:cNvSpPr/>
              <p:nvPr/>
            </p:nvSpPr>
            <p:spPr>
              <a:xfrm>
                <a:off x="1370644" y="2024210"/>
                <a:ext cx="453390" cy="411526"/>
              </a:xfrm>
              <a:custGeom>
                <a:rect b="b" l="l" r="r" t="t"/>
                <a:pathLst>
                  <a:path extrusionOk="0" h="11983" w="13202">
                    <a:moveTo>
                      <a:pt x="5480" y="1"/>
                    </a:moveTo>
                    <a:cubicBezTo>
                      <a:pt x="5124" y="36"/>
                      <a:pt x="4840" y="285"/>
                      <a:pt x="4733" y="641"/>
                    </a:cubicBezTo>
                    <a:cubicBezTo>
                      <a:pt x="4733" y="926"/>
                      <a:pt x="4840" y="1210"/>
                      <a:pt x="5018" y="1424"/>
                    </a:cubicBezTo>
                    <a:lnTo>
                      <a:pt x="5765" y="2740"/>
                    </a:lnTo>
                    <a:cubicBezTo>
                      <a:pt x="6049" y="3132"/>
                      <a:pt x="6227" y="3594"/>
                      <a:pt x="6334" y="4057"/>
                    </a:cubicBezTo>
                    <a:cubicBezTo>
                      <a:pt x="6370" y="4484"/>
                      <a:pt x="6263" y="4911"/>
                      <a:pt x="6049" y="5302"/>
                    </a:cubicBezTo>
                    <a:cubicBezTo>
                      <a:pt x="5594" y="6242"/>
                      <a:pt x="4613" y="6977"/>
                      <a:pt x="3620" y="6977"/>
                    </a:cubicBezTo>
                    <a:cubicBezTo>
                      <a:pt x="3372" y="6977"/>
                      <a:pt x="3124" y="6932"/>
                      <a:pt x="2883" y="6832"/>
                    </a:cubicBezTo>
                    <a:cubicBezTo>
                      <a:pt x="2634" y="6690"/>
                      <a:pt x="2349" y="6583"/>
                      <a:pt x="2064" y="6476"/>
                    </a:cubicBezTo>
                    <a:cubicBezTo>
                      <a:pt x="1975" y="6455"/>
                      <a:pt x="1884" y="6445"/>
                      <a:pt x="1794" y="6445"/>
                    </a:cubicBezTo>
                    <a:cubicBezTo>
                      <a:pt x="1128" y="6445"/>
                      <a:pt x="460" y="6989"/>
                      <a:pt x="179" y="7615"/>
                    </a:cubicBezTo>
                    <a:cubicBezTo>
                      <a:pt x="36" y="7829"/>
                      <a:pt x="1" y="8078"/>
                      <a:pt x="1" y="8327"/>
                    </a:cubicBezTo>
                    <a:cubicBezTo>
                      <a:pt x="36" y="8896"/>
                      <a:pt x="499" y="9287"/>
                      <a:pt x="997" y="9536"/>
                    </a:cubicBezTo>
                    <a:cubicBezTo>
                      <a:pt x="3879" y="11280"/>
                      <a:pt x="7437" y="11209"/>
                      <a:pt x="10711" y="11849"/>
                    </a:cubicBezTo>
                    <a:cubicBezTo>
                      <a:pt x="10995" y="11938"/>
                      <a:pt x="11289" y="11983"/>
                      <a:pt x="11582" y="11983"/>
                    </a:cubicBezTo>
                    <a:cubicBezTo>
                      <a:pt x="11876" y="11983"/>
                      <a:pt x="12169" y="11938"/>
                      <a:pt x="12454" y="11849"/>
                    </a:cubicBezTo>
                    <a:cubicBezTo>
                      <a:pt x="13023" y="11600"/>
                      <a:pt x="13201" y="10853"/>
                      <a:pt x="12845" y="10355"/>
                    </a:cubicBezTo>
                    <a:cubicBezTo>
                      <a:pt x="12347" y="9679"/>
                      <a:pt x="11742" y="9358"/>
                      <a:pt x="11422" y="8505"/>
                    </a:cubicBezTo>
                    <a:cubicBezTo>
                      <a:pt x="11173" y="7793"/>
                      <a:pt x="10995" y="7046"/>
                      <a:pt x="10853" y="6299"/>
                    </a:cubicBezTo>
                    <a:cubicBezTo>
                      <a:pt x="10212" y="3772"/>
                      <a:pt x="8825" y="1282"/>
                      <a:pt x="6476" y="214"/>
                    </a:cubicBezTo>
                    <a:cubicBezTo>
                      <a:pt x="6156" y="72"/>
                      <a:pt x="5800" y="1"/>
                      <a:pt x="5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8"/>
              <p:cNvSpPr/>
              <p:nvPr/>
            </p:nvSpPr>
            <p:spPr>
              <a:xfrm>
                <a:off x="1560213" y="1985061"/>
                <a:ext cx="169721" cy="91729"/>
              </a:xfrm>
              <a:custGeom>
                <a:rect b="b" l="l" r="r" t="t"/>
                <a:pathLst>
                  <a:path extrusionOk="0" h="2671" w="4942">
                    <a:moveTo>
                      <a:pt x="1566" y="1"/>
                    </a:moveTo>
                    <a:cubicBezTo>
                      <a:pt x="870" y="1"/>
                      <a:pt x="0" y="153"/>
                      <a:pt x="423" y="892"/>
                    </a:cubicBezTo>
                    <a:cubicBezTo>
                      <a:pt x="601" y="1212"/>
                      <a:pt x="1419" y="1354"/>
                      <a:pt x="1739" y="1532"/>
                    </a:cubicBezTo>
                    <a:cubicBezTo>
                      <a:pt x="2202" y="1781"/>
                      <a:pt x="2664" y="2066"/>
                      <a:pt x="3056" y="2422"/>
                    </a:cubicBezTo>
                    <a:cubicBezTo>
                      <a:pt x="3198" y="2564"/>
                      <a:pt x="3376" y="2671"/>
                      <a:pt x="3589" y="2671"/>
                    </a:cubicBezTo>
                    <a:cubicBezTo>
                      <a:pt x="3696" y="2635"/>
                      <a:pt x="3803" y="2564"/>
                      <a:pt x="3874" y="2493"/>
                    </a:cubicBezTo>
                    <a:cubicBezTo>
                      <a:pt x="4265" y="2137"/>
                      <a:pt x="4586" y="1710"/>
                      <a:pt x="4870" y="1247"/>
                    </a:cubicBezTo>
                    <a:cubicBezTo>
                      <a:pt x="4906" y="1176"/>
                      <a:pt x="4941" y="1070"/>
                      <a:pt x="4941" y="963"/>
                    </a:cubicBezTo>
                    <a:cubicBezTo>
                      <a:pt x="4941" y="820"/>
                      <a:pt x="4764" y="714"/>
                      <a:pt x="4586" y="678"/>
                    </a:cubicBezTo>
                    <a:cubicBezTo>
                      <a:pt x="3803" y="358"/>
                      <a:pt x="2985" y="144"/>
                      <a:pt x="2166" y="38"/>
                    </a:cubicBezTo>
                    <a:cubicBezTo>
                      <a:pt x="2028" y="19"/>
                      <a:pt x="1808" y="1"/>
                      <a:pt x="15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8"/>
              <p:cNvSpPr/>
              <p:nvPr/>
            </p:nvSpPr>
            <p:spPr>
              <a:xfrm>
                <a:off x="1277783" y="1974105"/>
                <a:ext cx="241977" cy="328761"/>
              </a:xfrm>
              <a:custGeom>
                <a:rect b="b" l="l" r="r" t="t"/>
                <a:pathLst>
                  <a:path extrusionOk="0" h="9573" w="7046">
                    <a:moveTo>
                      <a:pt x="6690" y="1"/>
                    </a:moveTo>
                    <a:cubicBezTo>
                      <a:pt x="5800" y="2990"/>
                      <a:pt x="4092" y="5729"/>
                      <a:pt x="1815" y="7864"/>
                    </a:cubicBezTo>
                    <a:cubicBezTo>
                      <a:pt x="1246" y="8398"/>
                      <a:pt x="641" y="8896"/>
                      <a:pt x="1" y="9359"/>
                    </a:cubicBezTo>
                    <a:cubicBezTo>
                      <a:pt x="36" y="9430"/>
                      <a:pt x="107" y="9501"/>
                      <a:pt x="143" y="9572"/>
                    </a:cubicBezTo>
                    <a:cubicBezTo>
                      <a:pt x="677" y="9181"/>
                      <a:pt x="1210" y="8754"/>
                      <a:pt x="1708" y="8327"/>
                    </a:cubicBezTo>
                    <a:cubicBezTo>
                      <a:pt x="2384" y="7722"/>
                      <a:pt x="3025" y="7081"/>
                      <a:pt x="3630" y="6370"/>
                    </a:cubicBezTo>
                    <a:cubicBezTo>
                      <a:pt x="4768" y="4982"/>
                      <a:pt x="5729" y="3417"/>
                      <a:pt x="6441" y="1780"/>
                    </a:cubicBezTo>
                    <a:cubicBezTo>
                      <a:pt x="6654" y="1211"/>
                      <a:pt x="6868" y="641"/>
                      <a:pt x="7046" y="72"/>
                    </a:cubicBezTo>
                    <a:lnTo>
                      <a:pt x="66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8"/>
              <p:cNvSpPr/>
              <p:nvPr/>
            </p:nvSpPr>
            <p:spPr>
              <a:xfrm>
                <a:off x="1553929" y="2071877"/>
                <a:ext cx="35476" cy="38532"/>
              </a:xfrm>
              <a:custGeom>
                <a:rect b="b" l="l" r="r" t="t"/>
                <a:pathLst>
                  <a:path extrusionOk="0" h="1122" w="1033">
                    <a:moveTo>
                      <a:pt x="926" y="0"/>
                    </a:moveTo>
                    <a:cubicBezTo>
                      <a:pt x="392" y="36"/>
                      <a:pt x="1" y="534"/>
                      <a:pt x="72" y="1068"/>
                    </a:cubicBezTo>
                    <a:cubicBezTo>
                      <a:pt x="72" y="1103"/>
                      <a:pt x="108" y="1121"/>
                      <a:pt x="143" y="1121"/>
                    </a:cubicBezTo>
                    <a:cubicBezTo>
                      <a:pt x="179" y="1121"/>
                      <a:pt x="214" y="1103"/>
                      <a:pt x="214" y="1068"/>
                    </a:cubicBezTo>
                    <a:cubicBezTo>
                      <a:pt x="214" y="854"/>
                      <a:pt x="285" y="641"/>
                      <a:pt x="428" y="463"/>
                    </a:cubicBezTo>
                    <a:cubicBezTo>
                      <a:pt x="535" y="321"/>
                      <a:pt x="748" y="214"/>
                      <a:pt x="926" y="178"/>
                    </a:cubicBezTo>
                    <a:cubicBezTo>
                      <a:pt x="1033" y="178"/>
                      <a:pt x="1033" y="0"/>
                      <a:pt x="9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8"/>
              <p:cNvSpPr/>
              <p:nvPr/>
            </p:nvSpPr>
            <p:spPr>
              <a:xfrm>
                <a:off x="1595483" y="2115182"/>
                <a:ext cx="24005" cy="37983"/>
              </a:xfrm>
              <a:custGeom>
                <a:rect b="b" l="l" r="r" t="t"/>
                <a:pathLst>
                  <a:path extrusionOk="0" h="1106" w="699">
                    <a:moveTo>
                      <a:pt x="591" y="1"/>
                    </a:moveTo>
                    <a:cubicBezTo>
                      <a:pt x="574" y="1"/>
                      <a:pt x="555" y="7"/>
                      <a:pt x="534" y="20"/>
                    </a:cubicBezTo>
                    <a:cubicBezTo>
                      <a:pt x="214" y="269"/>
                      <a:pt x="1" y="625"/>
                      <a:pt x="1" y="1052"/>
                    </a:cubicBezTo>
                    <a:cubicBezTo>
                      <a:pt x="18" y="1088"/>
                      <a:pt x="54" y="1105"/>
                      <a:pt x="90" y="1105"/>
                    </a:cubicBezTo>
                    <a:cubicBezTo>
                      <a:pt x="125" y="1105"/>
                      <a:pt x="161" y="1088"/>
                      <a:pt x="178" y="1052"/>
                    </a:cubicBezTo>
                    <a:cubicBezTo>
                      <a:pt x="214" y="696"/>
                      <a:pt x="356" y="376"/>
                      <a:pt x="641" y="163"/>
                    </a:cubicBezTo>
                    <a:cubicBezTo>
                      <a:pt x="699" y="105"/>
                      <a:pt x="663" y="1"/>
                      <a:pt x="5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8"/>
              <p:cNvSpPr/>
              <p:nvPr/>
            </p:nvSpPr>
            <p:spPr>
              <a:xfrm>
                <a:off x="1635801" y="2185274"/>
                <a:ext cx="23078" cy="45263"/>
              </a:xfrm>
              <a:custGeom>
                <a:rect b="b" l="l" r="r" t="t"/>
                <a:pathLst>
                  <a:path extrusionOk="0" h="1318" w="672">
                    <a:moveTo>
                      <a:pt x="563" y="0"/>
                    </a:moveTo>
                    <a:cubicBezTo>
                      <a:pt x="554" y="0"/>
                      <a:pt x="544" y="3"/>
                      <a:pt x="534" y="7"/>
                    </a:cubicBezTo>
                    <a:cubicBezTo>
                      <a:pt x="143" y="292"/>
                      <a:pt x="1" y="826"/>
                      <a:pt x="179" y="1253"/>
                    </a:cubicBezTo>
                    <a:cubicBezTo>
                      <a:pt x="194" y="1297"/>
                      <a:pt x="227" y="1317"/>
                      <a:pt x="259" y="1317"/>
                    </a:cubicBezTo>
                    <a:cubicBezTo>
                      <a:pt x="302" y="1317"/>
                      <a:pt x="342" y="1279"/>
                      <a:pt x="321" y="1217"/>
                    </a:cubicBezTo>
                    <a:cubicBezTo>
                      <a:pt x="214" y="826"/>
                      <a:pt x="321" y="434"/>
                      <a:pt x="641" y="150"/>
                    </a:cubicBezTo>
                    <a:cubicBezTo>
                      <a:pt x="672" y="88"/>
                      <a:pt x="623" y="0"/>
                      <a:pt x="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8"/>
              <p:cNvSpPr/>
              <p:nvPr/>
            </p:nvSpPr>
            <p:spPr>
              <a:xfrm>
                <a:off x="1690783" y="2240015"/>
                <a:ext cx="28161" cy="37159"/>
              </a:xfrm>
              <a:custGeom>
                <a:rect b="b" l="l" r="r" t="t"/>
                <a:pathLst>
                  <a:path extrusionOk="0" h="1082" w="820">
                    <a:moveTo>
                      <a:pt x="711" y="1"/>
                    </a:moveTo>
                    <a:cubicBezTo>
                      <a:pt x="699" y="1"/>
                      <a:pt x="686" y="5"/>
                      <a:pt x="677" y="15"/>
                    </a:cubicBezTo>
                    <a:cubicBezTo>
                      <a:pt x="250" y="157"/>
                      <a:pt x="1" y="548"/>
                      <a:pt x="36" y="975"/>
                    </a:cubicBezTo>
                    <a:cubicBezTo>
                      <a:pt x="1" y="1011"/>
                      <a:pt x="72" y="1082"/>
                      <a:pt x="108" y="1082"/>
                    </a:cubicBezTo>
                    <a:cubicBezTo>
                      <a:pt x="179" y="1046"/>
                      <a:pt x="214" y="1011"/>
                      <a:pt x="214" y="975"/>
                    </a:cubicBezTo>
                    <a:cubicBezTo>
                      <a:pt x="214" y="619"/>
                      <a:pt x="392" y="335"/>
                      <a:pt x="712" y="192"/>
                    </a:cubicBezTo>
                    <a:cubicBezTo>
                      <a:pt x="784" y="192"/>
                      <a:pt x="819" y="121"/>
                      <a:pt x="784" y="86"/>
                    </a:cubicBezTo>
                    <a:cubicBezTo>
                      <a:pt x="784" y="34"/>
                      <a:pt x="746" y="1"/>
                      <a:pt x="7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8"/>
              <p:cNvSpPr/>
              <p:nvPr/>
            </p:nvSpPr>
            <p:spPr>
              <a:xfrm>
                <a:off x="1684670" y="2146227"/>
                <a:ext cx="26684" cy="32145"/>
              </a:xfrm>
              <a:custGeom>
                <a:rect b="b" l="l" r="r" t="t"/>
                <a:pathLst>
                  <a:path extrusionOk="0" h="936" w="777">
                    <a:moveTo>
                      <a:pt x="639" y="0"/>
                    </a:moveTo>
                    <a:cubicBezTo>
                      <a:pt x="629" y="0"/>
                      <a:pt x="617" y="2"/>
                      <a:pt x="606" y="6"/>
                    </a:cubicBezTo>
                    <a:cubicBezTo>
                      <a:pt x="428" y="77"/>
                      <a:pt x="286" y="184"/>
                      <a:pt x="214" y="326"/>
                    </a:cubicBezTo>
                    <a:cubicBezTo>
                      <a:pt x="108" y="468"/>
                      <a:pt x="37" y="611"/>
                      <a:pt x="1" y="753"/>
                    </a:cubicBezTo>
                    <a:cubicBezTo>
                      <a:pt x="1" y="866"/>
                      <a:pt x="87" y="935"/>
                      <a:pt x="167" y="935"/>
                    </a:cubicBezTo>
                    <a:cubicBezTo>
                      <a:pt x="214" y="935"/>
                      <a:pt x="260" y="912"/>
                      <a:pt x="286" y="860"/>
                    </a:cubicBezTo>
                    <a:lnTo>
                      <a:pt x="321" y="753"/>
                    </a:lnTo>
                    <a:cubicBezTo>
                      <a:pt x="321" y="682"/>
                      <a:pt x="357" y="611"/>
                      <a:pt x="392" y="575"/>
                    </a:cubicBezTo>
                    <a:lnTo>
                      <a:pt x="392" y="504"/>
                    </a:lnTo>
                    <a:cubicBezTo>
                      <a:pt x="428" y="468"/>
                      <a:pt x="428" y="433"/>
                      <a:pt x="464" y="433"/>
                    </a:cubicBezTo>
                    <a:lnTo>
                      <a:pt x="499" y="362"/>
                    </a:lnTo>
                    <a:lnTo>
                      <a:pt x="570" y="290"/>
                    </a:lnTo>
                    <a:lnTo>
                      <a:pt x="641" y="219"/>
                    </a:lnTo>
                    <a:lnTo>
                      <a:pt x="713" y="184"/>
                    </a:lnTo>
                    <a:cubicBezTo>
                      <a:pt x="776" y="120"/>
                      <a:pt x="726" y="0"/>
                      <a:pt x="6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8"/>
              <p:cNvSpPr/>
              <p:nvPr/>
            </p:nvSpPr>
            <p:spPr>
              <a:xfrm>
                <a:off x="1667567" y="2352108"/>
                <a:ext cx="22460" cy="48389"/>
              </a:xfrm>
              <a:custGeom>
                <a:rect b="b" l="l" r="r" t="t"/>
                <a:pathLst>
                  <a:path extrusionOk="0" h="1409" w="654">
                    <a:moveTo>
                      <a:pt x="299" y="1"/>
                    </a:moveTo>
                    <a:cubicBezTo>
                      <a:pt x="268" y="1"/>
                      <a:pt x="235" y="18"/>
                      <a:pt x="214" y="60"/>
                    </a:cubicBezTo>
                    <a:cubicBezTo>
                      <a:pt x="1" y="487"/>
                      <a:pt x="72" y="1020"/>
                      <a:pt x="428" y="1376"/>
                    </a:cubicBezTo>
                    <a:cubicBezTo>
                      <a:pt x="451" y="1399"/>
                      <a:pt x="476" y="1409"/>
                      <a:pt x="499" y="1409"/>
                    </a:cubicBezTo>
                    <a:cubicBezTo>
                      <a:pt x="585" y="1409"/>
                      <a:pt x="654" y="1282"/>
                      <a:pt x="570" y="1198"/>
                    </a:cubicBezTo>
                    <a:cubicBezTo>
                      <a:pt x="321" y="913"/>
                      <a:pt x="250" y="522"/>
                      <a:pt x="392" y="166"/>
                    </a:cubicBezTo>
                    <a:cubicBezTo>
                      <a:pt x="428" y="131"/>
                      <a:pt x="428" y="60"/>
                      <a:pt x="357" y="24"/>
                    </a:cubicBezTo>
                    <a:cubicBezTo>
                      <a:pt x="342" y="9"/>
                      <a:pt x="321" y="1"/>
                      <a:pt x="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8"/>
              <p:cNvSpPr/>
              <p:nvPr/>
            </p:nvSpPr>
            <p:spPr>
              <a:xfrm>
                <a:off x="1593044" y="2325973"/>
                <a:ext cx="24795" cy="50861"/>
              </a:xfrm>
              <a:custGeom>
                <a:rect b="b" l="l" r="r" t="t"/>
                <a:pathLst>
                  <a:path extrusionOk="0" h="1481" w="722">
                    <a:moveTo>
                      <a:pt x="549" y="1"/>
                    </a:moveTo>
                    <a:cubicBezTo>
                      <a:pt x="519" y="1"/>
                      <a:pt x="489" y="12"/>
                      <a:pt x="463" y="38"/>
                    </a:cubicBezTo>
                    <a:cubicBezTo>
                      <a:pt x="143" y="394"/>
                      <a:pt x="0" y="927"/>
                      <a:pt x="107" y="1390"/>
                    </a:cubicBezTo>
                    <a:cubicBezTo>
                      <a:pt x="123" y="1452"/>
                      <a:pt x="173" y="1480"/>
                      <a:pt x="221" y="1480"/>
                    </a:cubicBezTo>
                    <a:cubicBezTo>
                      <a:pt x="282" y="1480"/>
                      <a:pt x="341" y="1434"/>
                      <a:pt x="321" y="1354"/>
                    </a:cubicBezTo>
                    <a:cubicBezTo>
                      <a:pt x="249" y="927"/>
                      <a:pt x="356" y="500"/>
                      <a:pt x="641" y="216"/>
                    </a:cubicBezTo>
                    <a:cubicBezTo>
                      <a:pt x="722" y="108"/>
                      <a:pt x="640" y="1"/>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8"/>
              <p:cNvSpPr/>
              <p:nvPr/>
            </p:nvSpPr>
            <p:spPr>
              <a:xfrm>
                <a:off x="1538063" y="2296027"/>
                <a:ext cx="25207" cy="49934"/>
              </a:xfrm>
              <a:custGeom>
                <a:rect b="b" l="l" r="r" t="t"/>
                <a:pathLst>
                  <a:path extrusionOk="0" h="1454" w="734">
                    <a:moveTo>
                      <a:pt x="594" y="1"/>
                    </a:moveTo>
                    <a:cubicBezTo>
                      <a:pt x="575" y="1"/>
                      <a:pt x="554" y="7"/>
                      <a:pt x="534" y="20"/>
                    </a:cubicBezTo>
                    <a:cubicBezTo>
                      <a:pt x="107" y="340"/>
                      <a:pt x="0" y="945"/>
                      <a:pt x="249" y="1408"/>
                    </a:cubicBezTo>
                    <a:cubicBezTo>
                      <a:pt x="260" y="1440"/>
                      <a:pt x="284" y="1453"/>
                      <a:pt x="310" y="1453"/>
                    </a:cubicBezTo>
                    <a:cubicBezTo>
                      <a:pt x="370" y="1453"/>
                      <a:pt x="441" y="1386"/>
                      <a:pt x="392" y="1337"/>
                    </a:cubicBezTo>
                    <a:cubicBezTo>
                      <a:pt x="320" y="1123"/>
                      <a:pt x="285" y="910"/>
                      <a:pt x="356" y="696"/>
                    </a:cubicBezTo>
                    <a:cubicBezTo>
                      <a:pt x="392" y="518"/>
                      <a:pt x="498" y="305"/>
                      <a:pt x="676" y="163"/>
                    </a:cubicBezTo>
                    <a:cubicBezTo>
                      <a:pt x="734" y="105"/>
                      <a:pt x="675" y="1"/>
                      <a:pt x="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8"/>
              <p:cNvSpPr/>
              <p:nvPr/>
            </p:nvSpPr>
            <p:spPr>
              <a:xfrm>
                <a:off x="1534388" y="2211065"/>
                <a:ext cx="21395" cy="35441"/>
              </a:xfrm>
              <a:custGeom>
                <a:rect b="b" l="l" r="r" t="t"/>
                <a:pathLst>
                  <a:path extrusionOk="0" h="1032" w="623">
                    <a:moveTo>
                      <a:pt x="521" y="1"/>
                    </a:moveTo>
                    <a:cubicBezTo>
                      <a:pt x="502" y="1"/>
                      <a:pt x="481" y="12"/>
                      <a:pt x="463" y="39"/>
                    </a:cubicBezTo>
                    <a:cubicBezTo>
                      <a:pt x="178" y="253"/>
                      <a:pt x="1" y="608"/>
                      <a:pt x="1" y="964"/>
                    </a:cubicBezTo>
                    <a:cubicBezTo>
                      <a:pt x="1" y="1003"/>
                      <a:pt x="43" y="1032"/>
                      <a:pt x="82" y="1032"/>
                    </a:cubicBezTo>
                    <a:cubicBezTo>
                      <a:pt x="114" y="1032"/>
                      <a:pt x="143" y="1012"/>
                      <a:pt x="143" y="964"/>
                    </a:cubicBezTo>
                    <a:cubicBezTo>
                      <a:pt x="178" y="644"/>
                      <a:pt x="321" y="359"/>
                      <a:pt x="570" y="146"/>
                    </a:cubicBezTo>
                    <a:cubicBezTo>
                      <a:pt x="623" y="93"/>
                      <a:pt x="577" y="1"/>
                      <a:pt x="5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8"/>
              <p:cNvSpPr/>
              <p:nvPr/>
            </p:nvSpPr>
            <p:spPr>
              <a:xfrm>
                <a:off x="1462304" y="2297126"/>
                <a:ext cx="22700" cy="49728"/>
              </a:xfrm>
              <a:custGeom>
                <a:rect b="b" l="l" r="r" t="t"/>
                <a:pathLst>
                  <a:path extrusionOk="0" h="1448" w="661">
                    <a:moveTo>
                      <a:pt x="502" y="1"/>
                    </a:moveTo>
                    <a:cubicBezTo>
                      <a:pt x="477" y="1"/>
                      <a:pt x="451" y="8"/>
                      <a:pt x="427" y="24"/>
                    </a:cubicBezTo>
                    <a:cubicBezTo>
                      <a:pt x="71" y="380"/>
                      <a:pt x="0" y="949"/>
                      <a:pt x="320" y="1411"/>
                    </a:cubicBezTo>
                    <a:cubicBezTo>
                      <a:pt x="320" y="1447"/>
                      <a:pt x="392" y="1447"/>
                      <a:pt x="463" y="1447"/>
                    </a:cubicBezTo>
                    <a:cubicBezTo>
                      <a:pt x="498" y="1411"/>
                      <a:pt x="498" y="1340"/>
                      <a:pt x="498" y="1305"/>
                    </a:cubicBezTo>
                    <a:cubicBezTo>
                      <a:pt x="249" y="949"/>
                      <a:pt x="285" y="486"/>
                      <a:pt x="605" y="166"/>
                    </a:cubicBezTo>
                    <a:cubicBezTo>
                      <a:pt x="660" y="83"/>
                      <a:pt x="587" y="1"/>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8"/>
              <p:cNvSpPr/>
              <p:nvPr/>
            </p:nvSpPr>
            <p:spPr>
              <a:xfrm>
                <a:off x="1399972" y="2273190"/>
                <a:ext cx="21327" cy="39494"/>
              </a:xfrm>
              <a:custGeom>
                <a:rect b="b" l="l" r="r" t="t"/>
                <a:pathLst>
                  <a:path extrusionOk="0" h="1150" w="621">
                    <a:moveTo>
                      <a:pt x="473" y="1"/>
                    </a:moveTo>
                    <a:cubicBezTo>
                      <a:pt x="443" y="1"/>
                      <a:pt x="413" y="14"/>
                      <a:pt x="392" y="45"/>
                    </a:cubicBezTo>
                    <a:cubicBezTo>
                      <a:pt x="179" y="365"/>
                      <a:pt x="72" y="685"/>
                      <a:pt x="1" y="1041"/>
                    </a:cubicBezTo>
                    <a:cubicBezTo>
                      <a:pt x="1" y="1110"/>
                      <a:pt x="60" y="1149"/>
                      <a:pt x="112" y="1149"/>
                    </a:cubicBezTo>
                    <a:cubicBezTo>
                      <a:pt x="140" y="1149"/>
                      <a:pt x="166" y="1137"/>
                      <a:pt x="179" y="1112"/>
                    </a:cubicBezTo>
                    <a:cubicBezTo>
                      <a:pt x="250" y="756"/>
                      <a:pt x="356" y="436"/>
                      <a:pt x="570" y="152"/>
                    </a:cubicBezTo>
                    <a:cubicBezTo>
                      <a:pt x="620" y="76"/>
                      <a:pt x="546" y="1"/>
                      <a:pt x="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8"/>
              <p:cNvSpPr/>
              <p:nvPr/>
            </p:nvSpPr>
            <p:spPr>
              <a:xfrm>
                <a:off x="1742124" y="2291322"/>
                <a:ext cx="20812" cy="31080"/>
              </a:xfrm>
              <a:custGeom>
                <a:rect b="b" l="l" r="r" t="t"/>
                <a:pathLst>
                  <a:path extrusionOk="0" h="905" w="606">
                    <a:moveTo>
                      <a:pt x="482" y="0"/>
                    </a:moveTo>
                    <a:cubicBezTo>
                      <a:pt x="466" y="0"/>
                      <a:pt x="448" y="5"/>
                      <a:pt x="427" y="15"/>
                    </a:cubicBezTo>
                    <a:cubicBezTo>
                      <a:pt x="214" y="193"/>
                      <a:pt x="36" y="442"/>
                      <a:pt x="0" y="762"/>
                    </a:cubicBezTo>
                    <a:cubicBezTo>
                      <a:pt x="0" y="798"/>
                      <a:pt x="0" y="869"/>
                      <a:pt x="71" y="904"/>
                    </a:cubicBezTo>
                    <a:cubicBezTo>
                      <a:pt x="143" y="904"/>
                      <a:pt x="214" y="869"/>
                      <a:pt x="214" y="798"/>
                    </a:cubicBezTo>
                    <a:lnTo>
                      <a:pt x="285" y="762"/>
                    </a:lnTo>
                    <a:cubicBezTo>
                      <a:pt x="285" y="691"/>
                      <a:pt x="285" y="655"/>
                      <a:pt x="321" y="584"/>
                    </a:cubicBezTo>
                    <a:cubicBezTo>
                      <a:pt x="321" y="549"/>
                      <a:pt x="321" y="549"/>
                      <a:pt x="321" y="549"/>
                    </a:cubicBezTo>
                    <a:cubicBezTo>
                      <a:pt x="321" y="513"/>
                      <a:pt x="356" y="477"/>
                      <a:pt x="356" y="442"/>
                    </a:cubicBezTo>
                    <a:cubicBezTo>
                      <a:pt x="392" y="406"/>
                      <a:pt x="392" y="406"/>
                      <a:pt x="427" y="371"/>
                    </a:cubicBezTo>
                    <a:lnTo>
                      <a:pt x="463" y="335"/>
                    </a:lnTo>
                    <a:cubicBezTo>
                      <a:pt x="498" y="264"/>
                      <a:pt x="534" y="228"/>
                      <a:pt x="570" y="193"/>
                    </a:cubicBezTo>
                    <a:cubicBezTo>
                      <a:pt x="605" y="157"/>
                      <a:pt x="605" y="86"/>
                      <a:pt x="570" y="51"/>
                    </a:cubicBezTo>
                    <a:cubicBezTo>
                      <a:pt x="544" y="25"/>
                      <a:pt x="519"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8"/>
              <p:cNvSpPr/>
              <p:nvPr/>
            </p:nvSpPr>
            <p:spPr>
              <a:xfrm>
                <a:off x="1755552" y="2349326"/>
                <a:ext cx="20022" cy="41417"/>
              </a:xfrm>
              <a:custGeom>
                <a:rect b="b" l="l" r="r" t="t"/>
                <a:pathLst>
                  <a:path extrusionOk="0" h="1206" w="583">
                    <a:moveTo>
                      <a:pt x="397" y="1"/>
                    </a:moveTo>
                    <a:cubicBezTo>
                      <a:pt x="371" y="1"/>
                      <a:pt x="344" y="11"/>
                      <a:pt x="321" y="34"/>
                    </a:cubicBezTo>
                    <a:cubicBezTo>
                      <a:pt x="36" y="354"/>
                      <a:pt x="1" y="852"/>
                      <a:pt x="285" y="1172"/>
                    </a:cubicBezTo>
                    <a:cubicBezTo>
                      <a:pt x="301" y="1196"/>
                      <a:pt x="322" y="1206"/>
                      <a:pt x="344" y="1206"/>
                    </a:cubicBezTo>
                    <a:cubicBezTo>
                      <a:pt x="421" y="1206"/>
                      <a:pt x="511" y="1085"/>
                      <a:pt x="428" y="1030"/>
                    </a:cubicBezTo>
                    <a:lnTo>
                      <a:pt x="463" y="1030"/>
                    </a:lnTo>
                    <a:cubicBezTo>
                      <a:pt x="392" y="888"/>
                      <a:pt x="321" y="745"/>
                      <a:pt x="356" y="603"/>
                    </a:cubicBezTo>
                    <a:cubicBezTo>
                      <a:pt x="356" y="568"/>
                      <a:pt x="356" y="532"/>
                      <a:pt x="356" y="496"/>
                    </a:cubicBezTo>
                    <a:cubicBezTo>
                      <a:pt x="356" y="461"/>
                      <a:pt x="356" y="461"/>
                      <a:pt x="356" y="425"/>
                    </a:cubicBezTo>
                    <a:cubicBezTo>
                      <a:pt x="356" y="425"/>
                      <a:pt x="356" y="425"/>
                      <a:pt x="356" y="390"/>
                    </a:cubicBezTo>
                    <a:cubicBezTo>
                      <a:pt x="392" y="318"/>
                      <a:pt x="428" y="247"/>
                      <a:pt x="499" y="212"/>
                    </a:cubicBezTo>
                    <a:cubicBezTo>
                      <a:pt x="582" y="128"/>
                      <a:pt x="491" y="1"/>
                      <a:pt x="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8"/>
              <p:cNvSpPr/>
              <p:nvPr/>
            </p:nvSpPr>
            <p:spPr>
              <a:xfrm>
                <a:off x="1421986" y="2102751"/>
                <a:ext cx="117314" cy="120370"/>
              </a:xfrm>
              <a:custGeom>
                <a:rect b="b" l="l" r="r" t="t"/>
                <a:pathLst>
                  <a:path extrusionOk="0" h="3505" w="3416">
                    <a:moveTo>
                      <a:pt x="1293" y="0"/>
                    </a:moveTo>
                    <a:cubicBezTo>
                      <a:pt x="1216" y="0"/>
                      <a:pt x="1149" y="16"/>
                      <a:pt x="1103" y="62"/>
                    </a:cubicBezTo>
                    <a:cubicBezTo>
                      <a:pt x="996" y="169"/>
                      <a:pt x="890" y="347"/>
                      <a:pt x="783" y="489"/>
                    </a:cubicBezTo>
                    <a:cubicBezTo>
                      <a:pt x="676" y="631"/>
                      <a:pt x="534" y="809"/>
                      <a:pt x="427" y="952"/>
                    </a:cubicBezTo>
                    <a:cubicBezTo>
                      <a:pt x="178" y="1165"/>
                      <a:pt x="36" y="1485"/>
                      <a:pt x="0" y="1841"/>
                    </a:cubicBezTo>
                    <a:cubicBezTo>
                      <a:pt x="0" y="2090"/>
                      <a:pt x="961" y="3122"/>
                      <a:pt x="1210" y="3122"/>
                    </a:cubicBezTo>
                    <a:cubicBezTo>
                      <a:pt x="1388" y="3264"/>
                      <a:pt x="1601" y="3407"/>
                      <a:pt x="1850" y="3478"/>
                    </a:cubicBezTo>
                    <a:cubicBezTo>
                      <a:pt x="1886" y="3496"/>
                      <a:pt x="1921" y="3505"/>
                      <a:pt x="1961" y="3505"/>
                    </a:cubicBezTo>
                    <a:cubicBezTo>
                      <a:pt x="2002" y="3505"/>
                      <a:pt x="2046" y="3496"/>
                      <a:pt x="2099" y="3478"/>
                    </a:cubicBezTo>
                    <a:cubicBezTo>
                      <a:pt x="2135" y="3442"/>
                      <a:pt x="2206" y="3407"/>
                      <a:pt x="2242" y="3335"/>
                    </a:cubicBezTo>
                    <a:cubicBezTo>
                      <a:pt x="2740" y="2731"/>
                      <a:pt x="3131" y="2019"/>
                      <a:pt x="3345" y="1272"/>
                    </a:cubicBezTo>
                    <a:cubicBezTo>
                      <a:pt x="3416" y="1094"/>
                      <a:pt x="3416" y="916"/>
                      <a:pt x="3380" y="738"/>
                    </a:cubicBezTo>
                    <a:cubicBezTo>
                      <a:pt x="3274" y="489"/>
                      <a:pt x="2918" y="382"/>
                      <a:pt x="2633" y="311"/>
                    </a:cubicBezTo>
                    <a:lnTo>
                      <a:pt x="1779" y="98"/>
                    </a:lnTo>
                    <a:cubicBezTo>
                      <a:pt x="1658" y="73"/>
                      <a:pt x="1455" y="0"/>
                      <a:pt x="1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8"/>
              <p:cNvSpPr/>
              <p:nvPr/>
            </p:nvSpPr>
            <p:spPr>
              <a:xfrm>
                <a:off x="1597921" y="2257598"/>
                <a:ext cx="23250" cy="26925"/>
              </a:xfrm>
              <a:custGeom>
                <a:rect b="b" l="l" r="r" t="t"/>
                <a:pathLst>
                  <a:path extrusionOk="0" h="784" w="677">
                    <a:moveTo>
                      <a:pt x="534" y="1"/>
                    </a:moveTo>
                    <a:cubicBezTo>
                      <a:pt x="463" y="36"/>
                      <a:pt x="392" y="72"/>
                      <a:pt x="321" y="107"/>
                    </a:cubicBezTo>
                    <a:cubicBezTo>
                      <a:pt x="250" y="143"/>
                      <a:pt x="214" y="214"/>
                      <a:pt x="179" y="250"/>
                    </a:cubicBezTo>
                    <a:cubicBezTo>
                      <a:pt x="107" y="321"/>
                      <a:pt x="72" y="356"/>
                      <a:pt x="36" y="428"/>
                    </a:cubicBezTo>
                    <a:cubicBezTo>
                      <a:pt x="36" y="463"/>
                      <a:pt x="1" y="499"/>
                      <a:pt x="1" y="534"/>
                    </a:cubicBezTo>
                    <a:cubicBezTo>
                      <a:pt x="1" y="606"/>
                      <a:pt x="1" y="641"/>
                      <a:pt x="1" y="677"/>
                    </a:cubicBezTo>
                    <a:cubicBezTo>
                      <a:pt x="1" y="748"/>
                      <a:pt x="54" y="783"/>
                      <a:pt x="107" y="783"/>
                    </a:cubicBezTo>
                    <a:cubicBezTo>
                      <a:pt x="161" y="783"/>
                      <a:pt x="214" y="748"/>
                      <a:pt x="214" y="677"/>
                    </a:cubicBezTo>
                    <a:lnTo>
                      <a:pt x="285" y="606"/>
                    </a:lnTo>
                    <a:lnTo>
                      <a:pt x="285" y="534"/>
                    </a:lnTo>
                    <a:lnTo>
                      <a:pt x="285" y="499"/>
                    </a:lnTo>
                    <a:lnTo>
                      <a:pt x="285" y="463"/>
                    </a:lnTo>
                    <a:cubicBezTo>
                      <a:pt x="321" y="428"/>
                      <a:pt x="321" y="428"/>
                      <a:pt x="357" y="392"/>
                    </a:cubicBezTo>
                    <a:lnTo>
                      <a:pt x="357" y="356"/>
                    </a:lnTo>
                    <a:cubicBezTo>
                      <a:pt x="392" y="321"/>
                      <a:pt x="392" y="321"/>
                      <a:pt x="428" y="285"/>
                    </a:cubicBezTo>
                    <a:lnTo>
                      <a:pt x="463" y="250"/>
                    </a:lnTo>
                    <a:lnTo>
                      <a:pt x="534" y="214"/>
                    </a:lnTo>
                    <a:lnTo>
                      <a:pt x="606" y="214"/>
                    </a:lnTo>
                    <a:cubicBezTo>
                      <a:pt x="641" y="179"/>
                      <a:pt x="677" y="143"/>
                      <a:pt x="641" y="72"/>
                    </a:cubicBezTo>
                    <a:cubicBezTo>
                      <a:pt x="641" y="36"/>
                      <a:pt x="570" y="1"/>
                      <a:pt x="5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8"/>
              <p:cNvSpPr/>
              <p:nvPr/>
            </p:nvSpPr>
            <p:spPr>
              <a:xfrm>
                <a:off x="1640712" y="2101205"/>
                <a:ext cx="28127" cy="29363"/>
              </a:xfrm>
              <a:custGeom>
                <a:rect b="b" l="l" r="r" t="t"/>
                <a:pathLst>
                  <a:path extrusionOk="0" h="855" w="819">
                    <a:moveTo>
                      <a:pt x="712" y="0"/>
                    </a:moveTo>
                    <a:cubicBezTo>
                      <a:pt x="605" y="0"/>
                      <a:pt x="498" y="36"/>
                      <a:pt x="427" y="71"/>
                    </a:cubicBezTo>
                    <a:cubicBezTo>
                      <a:pt x="356" y="143"/>
                      <a:pt x="285" y="178"/>
                      <a:pt x="214" y="249"/>
                    </a:cubicBezTo>
                    <a:cubicBezTo>
                      <a:pt x="107" y="392"/>
                      <a:pt x="36" y="570"/>
                      <a:pt x="0" y="748"/>
                    </a:cubicBezTo>
                    <a:cubicBezTo>
                      <a:pt x="0" y="819"/>
                      <a:pt x="36" y="854"/>
                      <a:pt x="107" y="854"/>
                    </a:cubicBezTo>
                    <a:cubicBezTo>
                      <a:pt x="142" y="854"/>
                      <a:pt x="178" y="819"/>
                      <a:pt x="178" y="748"/>
                    </a:cubicBezTo>
                    <a:lnTo>
                      <a:pt x="285" y="676"/>
                    </a:lnTo>
                    <a:lnTo>
                      <a:pt x="285" y="605"/>
                    </a:lnTo>
                    <a:cubicBezTo>
                      <a:pt x="249" y="605"/>
                      <a:pt x="249" y="570"/>
                      <a:pt x="285" y="570"/>
                    </a:cubicBezTo>
                    <a:cubicBezTo>
                      <a:pt x="249" y="534"/>
                      <a:pt x="249" y="534"/>
                      <a:pt x="285" y="534"/>
                    </a:cubicBezTo>
                    <a:cubicBezTo>
                      <a:pt x="285" y="498"/>
                      <a:pt x="320" y="463"/>
                      <a:pt x="320" y="427"/>
                    </a:cubicBezTo>
                    <a:cubicBezTo>
                      <a:pt x="356" y="392"/>
                      <a:pt x="356" y="356"/>
                      <a:pt x="391" y="356"/>
                    </a:cubicBezTo>
                    <a:cubicBezTo>
                      <a:pt x="427" y="321"/>
                      <a:pt x="427" y="285"/>
                      <a:pt x="463" y="249"/>
                    </a:cubicBezTo>
                    <a:lnTo>
                      <a:pt x="498" y="249"/>
                    </a:lnTo>
                    <a:lnTo>
                      <a:pt x="534" y="214"/>
                    </a:lnTo>
                    <a:cubicBezTo>
                      <a:pt x="569" y="214"/>
                      <a:pt x="605" y="178"/>
                      <a:pt x="641" y="178"/>
                    </a:cubicBezTo>
                    <a:lnTo>
                      <a:pt x="676" y="178"/>
                    </a:lnTo>
                    <a:cubicBezTo>
                      <a:pt x="676" y="178"/>
                      <a:pt x="712" y="178"/>
                      <a:pt x="747" y="143"/>
                    </a:cubicBezTo>
                    <a:cubicBezTo>
                      <a:pt x="818" y="107"/>
                      <a:pt x="783" y="0"/>
                      <a:pt x="7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8"/>
              <p:cNvSpPr/>
              <p:nvPr/>
            </p:nvSpPr>
            <p:spPr>
              <a:xfrm>
                <a:off x="1618698" y="2066073"/>
                <a:ext cx="13462" cy="15317"/>
              </a:xfrm>
              <a:custGeom>
                <a:rect b="b" l="l" r="r" t="t"/>
                <a:pathLst>
                  <a:path extrusionOk="0" h="446" w="392">
                    <a:moveTo>
                      <a:pt x="339" y="0"/>
                    </a:moveTo>
                    <a:cubicBezTo>
                      <a:pt x="321" y="0"/>
                      <a:pt x="303" y="9"/>
                      <a:pt x="285" y="27"/>
                    </a:cubicBezTo>
                    <a:lnTo>
                      <a:pt x="36" y="312"/>
                    </a:lnTo>
                    <a:cubicBezTo>
                      <a:pt x="1" y="347"/>
                      <a:pt x="1" y="383"/>
                      <a:pt x="36" y="418"/>
                    </a:cubicBezTo>
                    <a:cubicBezTo>
                      <a:pt x="36" y="436"/>
                      <a:pt x="45" y="445"/>
                      <a:pt x="58" y="445"/>
                    </a:cubicBezTo>
                    <a:cubicBezTo>
                      <a:pt x="72" y="445"/>
                      <a:pt x="90" y="436"/>
                      <a:pt x="107" y="418"/>
                    </a:cubicBezTo>
                    <a:lnTo>
                      <a:pt x="392" y="98"/>
                    </a:lnTo>
                    <a:cubicBezTo>
                      <a:pt x="392" y="63"/>
                      <a:pt x="392" y="27"/>
                      <a:pt x="392" y="27"/>
                    </a:cubicBezTo>
                    <a:cubicBezTo>
                      <a:pt x="374" y="9"/>
                      <a:pt x="356"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8"/>
              <p:cNvSpPr/>
              <p:nvPr/>
            </p:nvSpPr>
            <p:spPr>
              <a:xfrm>
                <a:off x="1545377" y="2031044"/>
                <a:ext cx="17137" cy="23147"/>
              </a:xfrm>
              <a:custGeom>
                <a:rect b="b" l="l" r="r" t="t"/>
                <a:pathLst>
                  <a:path extrusionOk="0" h="674" w="499">
                    <a:moveTo>
                      <a:pt x="423" y="0"/>
                    </a:moveTo>
                    <a:cubicBezTo>
                      <a:pt x="413" y="0"/>
                      <a:pt x="403" y="5"/>
                      <a:pt x="392" y="15"/>
                    </a:cubicBezTo>
                    <a:cubicBezTo>
                      <a:pt x="357" y="15"/>
                      <a:pt x="321" y="15"/>
                      <a:pt x="321" y="51"/>
                    </a:cubicBezTo>
                    <a:cubicBezTo>
                      <a:pt x="285" y="51"/>
                      <a:pt x="250" y="86"/>
                      <a:pt x="214" y="86"/>
                    </a:cubicBezTo>
                    <a:cubicBezTo>
                      <a:pt x="179" y="158"/>
                      <a:pt x="143" y="193"/>
                      <a:pt x="107" y="229"/>
                    </a:cubicBezTo>
                    <a:cubicBezTo>
                      <a:pt x="36" y="371"/>
                      <a:pt x="1" y="478"/>
                      <a:pt x="36" y="620"/>
                    </a:cubicBezTo>
                    <a:cubicBezTo>
                      <a:pt x="36" y="656"/>
                      <a:pt x="72" y="673"/>
                      <a:pt x="107" y="673"/>
                    </a:cubicBezTo>
                    <a:cubicBezTo>
                      <a:pt x="143" y="673"/>
                      <a:pt x="179" y="656"/>
                      <a:pt x="179" y="620"/>
                    </a:cubicBezTo>
                    <a:lnTo>
                      <a:pt x="250" y="478"/>
                    </a:lnTo>
                    <a:lnTo>
                      <a:pt x="250" y="442"/>
                    </a:lnTo>
                    <a:cubicBezTo>
                      <a:pt x="250" y="407"/>
                      <a:pt x="250" y="371"/>
                      <a:pt x="285" y="371"/>
                    </a:cubicBezTo>
                    <a:cubicBezTo>
                      <a:pt x="285" y="335"/>
                      <a:pt x="285" y="335"/>
                      <a:pt x="285" y="335"/>
                    </a:cubicBezTo>
                    <a:cubicBezTo>
                      <a:pt x="285" y="300"/>
                      <a:pt x="285" y="264"/>
                      <a:pt x="321" y="264"/>
                    </a:cubicBezTo>
                    <a:lnTo>
                      <a:pt x="321" y="229"/>
                    </a:lnTo>
                    <a:lnTo>
                      <a:pt x="357" y="158"/>
                    </a:lnTo>
                    <a:lnTo>
                      <a:pt x="463" y="158"/>
                    </a:lnTo>
                    <a:cubicBezTo>
                      <a:pt x="499" y="122"/>
                      <a:pt x="499" y="86"/>
                      <a:pt x="499" y="51"/>
                    </a:cubicBezTo>
                    <a:cubicBezTo>
                      <a:pt x="474" y="26"/>
                      <a:pt x="449" y="0"/>
                      <a:pt x="4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8"/>
              <p:cNvSpPr/>
              <p:nvPr/>
            </p:nvSpPr>
            <p:spPr>
              <a:xfrm>
                <a:off x="1506296" y="2380783"/>
                <a:ext cx="17995" cy="30359"/>
              </a:xfrm>
              <a:custGeom>
                <a:rect b="b" l="l" r="r" t="t"/>
                <a:pathLst>
                  <a:path extrusionOk="0" h="884" w="524">
                    <a:moveTo>
                      <a:pt x="410" y="0"/>
                    </a:moveTo>
                    <a:cubicBezTo>
                      <a:pt x="403" y="0"/>
                      <a:pt x="397" y="2"/>
                      <a:pt x="392" y="7"/>
                    </a:cubicBezTo>
                    <a:cubicBezTo>
                      <a:pt x="249" y="78"/>
                      <a:pt x="142" y="221"/>
                      <a:pt x="71" y="328"/>
                    </a:cubicBezTo>
                    <a:cubicBezTo>
                      <a:pt x="36" y="399"/>
                      <a:pt x="36" y="505"/>
                      <a:pt x="0" y="577"/>
                    </a:cubicBezTo>
                    <a:cubicBezTo>
                      <a:pt x="0" y="612"/>
                      <a:pt x="0" y="648"/>
                      <a:pt x="0" y="683"/>
                    </a:cubicBezTo>
                    <a:cubicBezTo>
                      <a:pt x="36" y="719"/>
                      <a:pt x="36" y="755"/>
                      <a:pt x="36" y="790"/>
                    </a:cubicBezTo>
                    <a:cubicBezTo>
                      <a:pt x="52" y="856"/>
                      <a:pt x="100" y="884"/>
                      <a:pt x="142" y="884"/>
                    </a:cubicBezTo>
                    <a:cubicBezTo>
                      <a:pt x="191" y="884"/>
                      <a:pt x="233" y="847"/>
                      <a:pt x="214" y="790"/>
                    </a:cubicBezTo>
                    <a:lnTo>
                      <a:pt x="249" y="755"/>
                    </a:lnTo>
                    <a:cubicBezTo>
                      <a:pt x="214" y="683"/>
                      <a:pt x="214" y="612"/>
                      <a:pt x="249" y="577"/>
                    </a:cubicBezTo>
                    <a:cubicBezTo>
                      <a:pt x="214" y="541"/>
                      <a:pt x="214" y="541"/>
                      <a:pt x="249" y="505"/>
                    </a:cubicBezTo>
                    <a:lnTo>
                      <a:pt x="249" y="399"/>
                    </a:lnTo>
                    <a:cubicBezTo>
                      <a:pt x="285" y="292"/>
                      <a:pt x="356" y="185"/>
                      <a:pt x="463" y="114"/>
                    </a:cubicBezTo>
                    <a:cubicBezTo>
                      <a:pt x="524" y="83"/>
                      <a:pt x="453" y="0"/>
                      <a:pt x="4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8"/>
              <p:cNvSpPr/>
              <p:nvPr/>
            </p:nvSpPr>
            <p:spPr>
              <a:xfrm>
                <a:off x="1574706" y="2412275"/>
                <a:ext cx="22048" cy="17652"/>
              </a:xfrm>
              <a:custGeom>
                <a:rect b="b" l="l" r="r" t="t"/>
                <a:pathLst>
                  <a:path extrusionOk="0" h="514" w="642">
                    <a:moveTo>
                      <a:pt x="566" y="1"/>
                    </a:moveTo>
                    <a:cubicBezTo>
                      <a:pt x="555" y="1"/>
                      <a:pt x="545" y="5"/>
                      <a:pt x="534" y="15"/>
                    </a:cubicBezTo>
                    <a:cubicBezTo>
                      <a:pt x="321" y="51"/>
                      <a:pt x="143" y="193"/>
                      <a:pt x="36" y="407"/>
                    </a:cubicBezTo>
                    <a:cubicBezTo>
                      <a:pt x="1" y="442"/>
                      <a:pt x="36" y="478"/>
                      <a:pt x="72" y="514"/>
                    </a:cubicBezTo>
                    <a:cubicBezTo>
                      <a:pt x="107" y="514"/>
                      <a:pt x="143" y="514"/>
                      <a:pt x="179" y="478"/>
                    </a:cubicBezTo>
                    <a:lnTo>
                      <a:pt x="250" y="407"/>
                    </a:lnTo>
                    <a:lnTo>
                      <a:pt x="285" y="336"/>
                    </a:lnTo>
                    <a:cubicBezTo>
                      <a:pt x="321" y="300"/>
                      <a:pt x="357" y="264"/>
                      <a:pt x="392" y="229"/>
                    </a:cubicBezTo>
                    <a:lnTo>
                      <a:pt x="428" y="193"/>
                    </a:lnTo>
                    <a:lnTo>
                      <a:pt x="499" y="193"/>
                    </a:lnTo>
                    <a:lnTo>
                      <a:pt x="570" y="158"/>
                    </a:lnTo>
                    <a:cubicBezTo>
                      <a:pt x="606" y="122"/>
                      <a:pt x="641" y="87"/>
                      <a:pt x="641" y="51"/>
                    </a:cubicBezTo>
                    <a:cubicBezTo>
                      <a:pt x="616" y="26"/>
                      <a:pt x="591" y="1"/>
                      <a:pt x="5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8"/>
              <p:cNvSpPr/>
              <p:nvPr/>
            </p:nvSpPr>
            <p:spPr>
              <a:xfrm>
                <a:off x="1644352" y="2302827"/>
                <a:ext cx="14699" cy="26306"/>
              </a:xfrm>
              <a:custGeom>
                <a:rect b="b" l="l" r="r" t="t"/>
                <a:pathLst>
                  <a:path extrusionOk="0" h="766" w="428">
                    <a:moveTo>
                      <a:pt x="285" y="0"/>
                    </a:moveTo>
                    <a:cubicBezTo>
                      <a:pt x="214" y="71"/>
                      <a:pt x="179" y="107"/>
                      <a:pt x="143" y="178"/>
                    </a:cubicBezTo>
                    <a:cubicBezTo>
                      <a:pt x="108" y="214"/>
                      <a:pt x="72" y="285"/>
                      <a:pt x="36" y="356"/>
                    </a:cubicBezTo>
                    <a:cubicBezTo>
                      <a:pt x="1" y="463"/>
                      <a:pt x="1" y="605"/>
                      <a:pt x="36" y="712"/>
                    </a:cubicBezTo>
                    <a:cubicBezTo>
                      <a:pt x="36" y="747"/>
                      <a:pt x="63" y="765"/>
                      <a:pt x="90" y="765"/>
                    </a:cubicBezTo>
                    <a:cubicBezTo>
                      <a:pt x="116" y="765"/>
                      <a:pt x="143" y="747"/>
                      <a:pt x="143" y="712"/>
                    </a:cubicBezTo>
                    <a:lnTo>
                      <a:pt x="321" y="605"/>
                    </a:lnTo>
                    <a:cubicBezTo>
                      <a:pt x="285" y="534"/>
                      <a:pt x="285" y="498"/>
                      <a:pt x="321" y="427"/>
                    </a:cubicBezTo>
                    <a:cubicBezTo>
                      <a:pt x="321" y="427"/>
                      <a:pt x="321" y="392"/>
                      <a:pt x="321" y="356"/>
                    </a:cubicBezTo>
                    <a:cubicBezTo>
                      <a:pt x="321" y="356"/>
                      <a:pt x="321" y="356"/>
                      <a:pt x="321" y="320"/>
                    </a:cubicBezTo>
                    <a:lnTo>
                      <a:pt x="321" y="285"/>
                    </a:lnTo>
                    <a:lnTo>
                      <a:pt x="357" y="214"/>
                    </a:lnTo>
                    <a:lnTo>
                      <a:pt x="357" y="178"/>
                    </a:lnTo>
                    <a:lnTo>
                      <a:pt x="392" y="142"/>
                    </a:lnTo>
                    <a:cubicBezTo>
                      <a:pt x="428" y="107"/>
                      <a:pt x="428" y="71"/>
                      <a:pt x="392" y="36"/>
                    </a:cubicBezTo>
                    <a:cubicBezTo>
                      <a:pt x="357" y="0"/>
                      <a:pt x="321" y="0"/>
                      <a:pt x="2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8"/>
              <p:cNvSpPr/>
              <p:nvPr/>
            </p:nvSpPr>
            <p:spPr>
              <a:xfrm>
                <a:off x="1747001" y="2235276"/>
                <a:ext cx="14458" cy="16244"/>
              </a:xfrm>
              <a:custGeom>
                <a:rect b="b" l="l" r="r" t="t"/>
                <a:pathLst>
                  <a:path extrusionOk="0" h="473" w="421">
                    <a:moveTo>
                      <a:pt x="357" y="1"/>
                    </a:moveTo>
                    <a:cubicBezTo>
                      <a:pt x="347" y="1"/>
                      <a:pt x="334" y="3"/>
                      <a:pt x="321" y="10"/>
                    </a:cubicBezTo>
                    <a:cubicBezTo>
                      <a:pt x="250" y="46"/>
                      <a:pt x="179" y="81"/>
                      <a:pt x="143" y="153"/>
                    </a:cubicBezTo>
                    <a:cubicBezTo>
                      <a:pt x="72" y="224"/>
                      <a:pt x="36" y="295"/>
                      <a:pt x="1" y="366"/>
                    </a:cubicBezTo>
                    <a:cubicBezTo>
                      <a:pt x="1" y="402"/>
                      <a:pt x="1" y="473"/>
                      <a:pt x="72" y="473"/>
                    </a:cubicBezTo>
                    <a:cubicBezTo>
                      <a:pt x="107" y="473"/>
                      <a:pt x="143" y="473"/>
                      <a:pt x="143" y="437"/>
                    </a:cubicBezTo>
                    <a:lnTo>
                      <a:pt x="214" y="366"/>
                    </a:lnTo>
                    <a:lnTo>
                      <a:pt x="214" y="330"/>
                    </a:lnTo>
                    <a:lnTo>
                      <a:pt x="214" y="295"/>
                    </a:lnTo>
                    <a:lnTo>
                      <a:pt x="285" y="188"/>
                    </a:lnTo>
                    <a:lnTo>
                      <a:pt x="321" y="153"/>
                    </a:lnTo>
                    <a:lnTo>
                      <a:pt x="392" y="81"/>
                    </a:lnTo>
                    <a:cubicBezTo>
                      <a:pt x="421" y="53"/>
                      <a:pt x="403" y="1"/>
                      <a:pt x="3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8"/>
              <p:cNvSpPr/>
              <p:nvPr/>
            </p:nvSpPr>
            <p:spPr>
              <a:xfrm>
                <a:off x="1723785" y="2192830"/>
                <a:ext cx="12260" cy="20812"/>
              </a:xfrm>
              <a:custGeom>
                <a:rect b="b" l="l" r="r" t="t"/>
                <a:pathLst>
                  <a:path extrusionOk="0" h="606" w="357">
                    <a:moveTo>
                      <a:pt x="214" y="1"/>
                    </a:moveTo>
                    <a:cubicBezTo>
                      <a:pt x="72" y="143"/>
                      <a:pt x="1" y="321"/>
                      <a:pt x="36" y="499"/>
                    </a:cubicBezTo>
                    <a:cubicBezTo>
                      <a:pt x="36" y="570"/>
                      <a:pt x="36" y="606"/>
                      <a:pt x="107" y="606"/>
                    </a:cubicBezTo>
                    <a:cubicBezTo>
                      <a:pt x="143" y="606"/>
                      <a:pt x="178" y="570"/>
                      <a:pt x="178" y="499"/>
                    </a:cubicBezTo>
                    <a:lnTo>
                      <a:pt x="214" y="499"/>
                    </a:lnTo>
                    <a:cubicBezTo>
                      <a:pt x="214" y="463"/>
                      <a:pt x="214" y="463"/>
                      <a:pt x="214" y="428"/>
                    </a:cubicBezTo>
                    <a:lnTo>
                      <a:pt x="214" y="392"/>
                    </a:lnTo>
                    <a:cubicBezTo>
                      <a:pt x="214" y="357"/>
                      <a:pt x="250" y="321"/>
                      <a:pt x="250" y="286"/>
                    </a:cubicBezTo>
                    <a:lnTo>
                      <a:pt x="250" y="250"/>
                    </a:lnTo>
                    <a:cubicBezTo>
                      <a:pt x="250" y="214"/>
                      <a:pt x="285" y="214"/>
                      <a:pt x="285" y="179"/>
                    </a:cubicBezTo>
                    <a:lnTo>
                      <a:pt x="321" y="108"/>
                    </a:lnTo>
                    <a:cubicBezTo>
                      <a:pt x="356" y="108"/>
                      <a:pt x="356" y="36"/>
                      <a:pt x="3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8"/>
              <p:cNvSpPr/>
              <p:nvPr/>
            </p:nvSpPr>
            <p:spPr>
              <a:xfrm>
                <a:off x="1461067" y="2250593"/>
                <a:ext cx="17137" cy="16519"/>
              </a:xfrm>
              <a:custGeom>
                <a:rect b="b" l="l" r="r" t="t"/>
                <a:pathLst>
                  <a:path extrusionOk="0" h="481" w="499">
                    <a:moveTo>
                      <a:pt x="445" y="0"/>
                    </a:moveTo>
                    <a:cubicBezTo>
                      <a:pt x="428" y="0"/>
                      <a:pt x="410" y="9"/>
                      <a:pt x="392" y="27"/>
                    </a:cubicBezTo>
                    <a:lnTo>
                      <a:pt x="285" y="98"/>
                    </a:lnTo>
                    <a:lnTo>
                      <a:pt x="214" y="169"/>
                    </a:lnTo>
                    <a:lnTo>
                      <a:pt x="36" y="347"/>
                    </a:lnTo>
                    <a:cubicBezTo>
                      <a:pt x="1" y="347"/>
                      <a:pt x="1" y="418"/>
                      <a:pt x="36" y="454"/>
                    </a:cubicBezTo>
                    <a:cubicBezTo>
                      <a:pt x="54" y="472"/>
                      <a:pt x="72" y="480"/>
                      <a:pt x="90" y="480"/>
                    </a:cubicBezTo>
                    <a:cubicBezTo>
                      <a:pt x="107" y="480"/>
                      <a:pt x="125" y="472"/>
                      <a:pt x="143" y="454"/>
                    </a:cubicBezTo>
                    <a:lnTo>
                      <a:pt x="143" y="418"/>
                    </a:lnTo>
                    <a:lnTo>
                      <a:pt x="321" y="276"/>
                    </a:lnTo>
                    <a:lnTo>
                      <a:pt x="392" y="205"/>
                    </a:lnTo>
                    <a:lnTo>
                      <a:pt x="499" y="98"/>
                    </a:lnTo>
                    <a:cubicBezTo>
                      <a:pt x="499" y="62"/>
                      <a:pt x="499" y="27"/>
                      <a:pt x="499" y="27"/>
                    </a:cubicBezTo>
                    <a:cubicBezTo>
                      <a:pt x="481" y="9"/>
                      <a:pt x="463" y="0"/>
                      <a:pt x="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8"/>
              <p:cNvSpPr/>
              <p:nvPr/>
            </p:nvSpPr>
            <p:spPr>
              <a:xfrm>
                <a:off x="1419513" y="2350768"/>
                <a:ext cx="11058" cy="26615"/>
              </a:xfrm>
              <a:custGeom>
                <a:rect b="b" l="l" r="r" t="t"/>
                <a:pathLst>
                  <a:path extrusionOk="0" h="775" w="322">
                    <a:moveTo>
                      <a:pt x="219" y="1"/>
                    </a:moveTo>
                    <a:cubicBezTo>
                      <a:pt x="197" y="1"/>
                      <a:pt x="179" y="10"/>
                      <a:pt x="179" y="27"/>
                    </a:cubicBezTo>
                    <a:cubicBezTo>
                      <a:pt x="72" y="99"/>
                      <a:pt x="37" y="205"/>
                      <a:pt x="1" y="348"/>
                    </a:cubicBezTo>
                    <a:cubicBezTo>
                      <a:pt x="1" y="454"/>
                      <a:pt x="1" y="561"/>
                      <a:pt x="37" y="703"/>
                    </a:cubicBezTo>
                    <a:cubicBezTo>
                      <a:pt x="72" y="739"/>
                      <a:pt x="143" y="775"/>
                      <a:pt x="179" y="775"/>
                    </a:cubicBezTo>
                    <a:cubicBezTo>
                      <a:pt x="250" y="739"/>
                      <a:pt x="286" y="668"/>
                      <a:pt x="250" y="597"/>
                    </a:cubicBezTo>
                    <a:lnTo>
                      <a:pt x="250" y="526"/>
                    </a:lnTo>
                    <a:lnTo>
                      <a:pt x="250" y="490"/>
                    </a:lnTo>
                    <a:lnTo>
                      <a:pt x="250" y="454"/>
                    </a:lnTo>
                    <a:cubicBezTo>
                      <a:pt x="214" y="454"/>
                      <a:pt x="214" y="419"/>
                      <a:pt x="250" y="383"/>
                    </a:cubicBezTo>
                    <a:lnTo>
                      <a:pt x="250" y="348"/>
                    </a:lnTo>
                    <a:cubicBezTo>
                      <a:pt x="250" y="312"/>
                      <a:pt x="250" y="276"/>
                      <a:pt x="286" y="241"/>
                    </a:cubicBezTo>
                    <a:cubicBezTo>
                      <a:pt x="286" y="205"/>
                      <a:pt x="286" y="205"/>
                      <a:pt x="286" y="205"/>
                    </a:cubicBezTo>
                    <a:lnTo>
                      <a:pt x="321" y="134"/>
                    </a:lnTo>
                    <a:cubicBezTo>
                      <a:pt x="321" y="99"/>
                      <a:pt x="321" y="27"/>
                      <a:pt x="286" y="27"/>
                    </a:cubicBezTo>
                    <a:cubicBezTo>
                      <a:pt x="268" y="10"/>
                      <a:pt x="241" y="1"/>
                      <a:pt x="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8"/>
              <p:cNvSpPr/>
              <p:nvPr/>
            </p:nvSpPr>
            <p:spPr>
              <a:xfrm>
                <a:off x="1729898" y="2413511"/>
                <a:ext cx="13462" cy="21292"/>
              </a:xfrm>
              <a:custGeom>
                <a:rect b="b" l="l" r="r" t="t"/>
                <a:pathLst>
                  <a:path extrusionOk="0" h="620" w="392">
                    <a:moveTo>
                      <a:pt x="287" y="0"/>
                    </a:moveTo>
                    <a:cubicBezTo>
                      <a:pt x="273" y="0"/>
                      <a:pt x="260" y="5"/>
                      <a:pt x="250" y="15"/>
                    </a:cubicBezTo>
                    <a:cubicBezTo>
                      <a:pt x="72" y="122"/>
                      <a:pt x="0" y="371"/>
                      <a:pt x="107" y="584"/>
                    </a:cubicBezTo>
                    <a:cubicBezTo>
                      <a:pt x="143" y="620"/>
                      <a:pt x="178" y="620"/>
                      <a:pt x="214" y="620"/>
                    </a:cubicBezTo>
                    <a:cubicBezTo>
                      <a:pt x="250" y="584"/>
                      <a:pt x="250" y="549"/>
                      <a:pt x="250" y="513"/>
                    </a:cubicBezTo>
                    <a:lnTo>
                      <a:pt x="321" y="442"/>
                    </a:lnTo>
                    <a:lnTo>
                      <a:pt x="321" y="406"/>
                    </a:lnTo>
                    <a:lnTo>
                      <a:pt x="321" y="371"/>
                    </a:lnTo>
                    <a:lnTo>
                      <a:pt x="321" y="335"/>
                    </a:lnTo>
                    <a:lnTo>
                      <a:pt x="321" y="300"/>
                    </a:lnTo>
                    <a:cubicBezTo>
                      <a:pt x="321" y="300"/>
                      <a:pt x="321" y="264"/>
                      <a:pt x="321" y="264"/>
                    </a:cubicBezTo>
                    <a:lnTo>
                      <a:pt x="321" y="228"/>
                    </a:lnTo>
                    <a:lnTo>
                      <a:pt x="356" y="157"/>
                    </a:lnTo>
                    <a:cubicBezTo>
                      <a:pt x="392" y="157"/>
                      <a:pt x="392" y="86"/>
                      <a:pt x="356" y="51"/>
                    </a:cubicBezTo>
                    <a:cubicBezTo>
                      <a:pt x="356" y="25"/>
                      <a:pt x="321" y="0"/>
                      <a:pt x="2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8"/>
              <p:cNvSpPr/>
              <p:nvPr/>
            </p:nvSpPr>
            <p:spPr>
              <a:xfrm>
                <a:off x="1808096" y="2399019"/>
                <a:ext cx="15695" cy="29981"/>
              </a:xfrm>
              <a:custGeom>
                <a:rect b="b" l="l" r="r" t="t"/>
                <a:pathLst>
                  <a:path extrusionOk="0" h="873" w="457">
                    <a:moveTo>
                      <a:pt x="379" y="1"/>
                    </a:moveTo>
                    <a:cubicBezTo>
                      <a:pt x="371" y="1"/>
                      <a:pt x="363" y="4"/>
                      <a:pt x="356" y="10"/>
                    </a:cubicBezTo>
                    <a:cubicBezTo>
                      <a:pt x="214" y="117"/>
                      <a:pt x="143" y="224"/>
                      <a:pt x="72" y="366"/>
                    </a:cubicBezTo>
                    <a:cubicBezTo>
                      <a:pt x="36" y="473"/>
                      <a:pt x="1" y="615"/>
                      <a:pt x="36" y="793"/>
                    </a:cubicBezTo>
                    <a:cubicBezTo>
                      <a:pt x="36" y="846"/>
                      <a:pt x="72" y="873"/>
                      <a:pt x="107" y="873"/>
                    </a:cubicBezTo>
                    <a:cubicBezTo>
                      <a:pt x="143" y="873"/>
                      <a:pt x="179" y="846"/>
                      <a:pt x="179" y="793"/>
                    </a:cubicBezTo>
                    <a:cubicBezTo>
                      <a:pt x="179" y="544"/>
                      <a:pt x="250" y="295"/>
                      <a:pt x="428" y="117"/>
                    </a:cubicBezTo>
                    <a:cubicBezTo>
                      <a:pt x="457" y="59"/>
                      <a:pt x="415" y="1"/>
                      <a:pt x="3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8"/>
              <p:cNvSpPr/>
              <p:nvPr/>
            </p:nvSpPr>
            <p:spPr>
              <a:xfrm>
                <a:off x="1794668" y="2329682"/>
                <a:ext cx="15901" cy="15935"/>
              </a:xfrm>
              <a:custGeom>
                <a:rect b="b" l="l" r="r" t="t"/>
                <a:pathLst>
                  <a:path extrusionOk="0" h="464" w="463">
                    <a:moveTo>
                      <a:pt x="320" y="1"/>
                    </a:moveTo>
                    <a:cubicBezTo>
                      <a:pt x="249" y="1"/>
                      <a:pt x="178" y="37"/>
                      <a:pt x="143" y="108"/>
                    </a:cubicBezTo>
                    <a:cubicBezTo>
                      <a:pt x="71" y="179"/>
                      <a:pt x="36" y="250"/>
                      <a:pt x="36" y="321"/>
                    </a:cubicBezTo>
                    <a:cubicBezTo>
                      <a:pt x="0" y="321"/>
                      <a:pt x="0" y="357"/>
                      <a:pt x="36" y="392"/>
                    </a:cubicBezTo>
                    <a:cubicBezTo>
                      <a:pt x="36" y="428"/>
                      <a:pt x="71" y="463"/>
                      <a:pt x="107" y="463"/>
                    </a:cubicBezTo>
                    <a:cubicBezTo>
                      <a:pt x="178" y="463"/>
                      <a:pt x="249" y="428"/>
                      <a:pt x="249" y="357"/>
                    </a:cubicBezTo>
                    <a:lnTo>
                      <a:pt x="214" y="357"/>
                    </a:lnTo>
                    <a:cubicBezTo>
                      <a:pt x="214" y="321"/>
                      <a:pt x="214" y="286"/>
                      <a:pt x="249" y="286"/>
                    </a:cubicBezTo>
                    <a:cubicBezTo>
                      <a:pt x="249" y="286"/>
                      <a:pt x="285" y="250"/>
                      <a:pt x="285" y="214"/>
                    </a:cubicBezTo>
                    <a:lnTo>
                      <a:pt x="285" y="250"/>
                    </a:lnTo>
                    <a:cubicBezTo>
                      <a:pt x="285" y="214"/>
                      <a:pt x="320" y="214"/>
                      <a:pt x="356" y="179"/>
                    </a:cubicBezTo>
                    <a:lnTo>
                      <a:pt x="320" y="179"/>
                    </a:lnTo>
                    <a:cubicBezTo>
                      <a:pt x="356" y="179"/>
                      <a:pt x="356" y="179"/>
                      <a:pt x="392" y="143"/>
                    </a:cubicBezTo>
                    <a:cubicBezTo>
                      <a:pt x="427" y="143"/>
                      <a:pt x="427" y="108"/>
                      <a:pt x="463" y="108"/>
                    </a:cubicBezTo>
                    <a:cubicBezTo>
                      <a:pt x="463" y="72"/>
                      <a:pt x="463" y="37"/>
                      <a:pt x="463" y="37"/>
                    </a:cubicBezTo>
                    <a:cubicBezTo>
                      <a:pt x="427" y="1"/>
                      <a:pt x="427" y="1"/>
                      <a:pt x="3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8"/>
              <p:cNvSpPr/>
              <p:nvPr/>
            </p:nvSpPr>
            <p:spPr>
              <a:xfrm>
                <a:off x="1706683" y="2326042"/>
                <a:ext cx="14699" cy="20056"/>
              </a:xfrm>
              <a:custGeom>
                <a:rect b="b" l="l" r="r" t="t"/>
                <a:pathLst>
                  <a:path extrusionOk="0" h="584" w="428">
                    <a:moveTo>
                      <a:pt x="285" y="0"/>
                    </a:moveTo>
                    <a:cubicBezTo>
                      <a:pt x="143" y="143"/>
                      <a:pt x="72" y="285"/>
                      <a:pt x="36" y="463"/>
                    </a:cubicBezTo>
                    <a:cubicBezTo>
                      <a:pt x="0" y="534"/>
                      <a:pt x="36" y="569"/>
                      <a:pt x="107" y="569"/>
                    </a:cubicBezTo>
                    <a:cubicBezTo>
                      <a:pt x="117" y="579"/>
                      <a:pt x="129" y="583"/>
                      <a:pt x="141" y="583"/>
                    </a:cubicBezTo>
                    <a:cubicBezTo>
                      <a:pt x="176" y="583"/>
                      <a:pt x="214" y="550"/>
                      <a:pt x="214" y="498"/>
                    </a:cubicBezTo>
                    <a:lnTo>
                      <a:pt x="249" y="498"/>
                    </a:lnTo>
                    <a:cubicBezTo>
                      <a:pt x="249" y="463"/>
                      <a:pt x="285" y="427"/>
                      <a:pt x="285" y="392"/>
                    </a:cubicBezTo>
                    <a:lnTo>
                      <a:pt x="321" y="320"/>
                    </a:lnTo>
                    <a:cubicBezTo>
                      <a:pt x="356" y="249"/>
                      <a:pt x="392" y="214"/>
                      <a:pt x="427" y="143"/>
                    </a:cubicBezTo>
                    <a:cubicBezTo>
                      <a:pt x="427" y="107"/>
                      <a:pt x="427" y="107"/>
                      <a:pt x="427" y="71"/>
                    </a:cubicBezTo>
                    <a:cubicBezTo>
                      <a:pt x="427" y="36"/>
                      <a:pt x="427" y="36"/>
                      <a:pt x="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8"/>
              <p:cNvSpPr/>
              <p:nvPr/>
            </p:nvSpPr>
            <p:spPr>
              <a:xfrm>
                <a:off x="1580819" y="2192589"/>
                <a:ext cx="16793" cy="21052"/>
              </a:xfrm>
              <a:custGeom>
                <a:rect b="b" l="l" r="r" t="t"/>
                <a:pathLst>
                  <a:path extrusionOk="0" h="613" w="489">
                    <a:moveTo>
                      <a:pt x="420" y="1"/>
                    </a:moveTo>
                    <a:cubicBezTo>
                      <a:pt x="411" y="1"/>
                      <a:pt x="402" y="3"/>
                      <a:pt x="392" y="8"/>
                    </a:cubicBezTo>
                    <a:cubicBezTo>
                      <a:pt x="250" y="43"/>
                      <a:pt x="179" y="115"/>
                      <a:pt x="107" y="221"/>
                    </a:cubicBezTo>
                    <a:cubicBezTo>
                      <a:pt x="36" y="328"/>
                      <a:pt x="1" y="435"/>
                      <a:pt x="1" y="542"/>
                    </a:cubicBezTo>
                    <a:cubicBezTo>
                      <a:pt x="1" y="577"/>
                      <a:pt x="36" y="613"/>
                      <a:pt x="72" y="613"/>
                    </a:cubicBezTo>
                    <a:cubicBezTo>
                      <a:pt x="107" y="613"/>
                      <a:pt x="143" y="577"/>
                      <a:pt x="143" y="542"/>
                    </a:cubicBezTo>
                    <a:lnTo>
                      <a:pt x="250" y="506"/>
                    </a:lnTo>
                    <a:lnTo>
                      <a:pt x="250" y="435"/>
                    </a:lnTo>
                    <a:cubicBezTo>
                      <a:pt x="250" y="399"/>
                      <a:pt x="250" y="399"/>
                      <a:pt x="250" y="364"/>
                    </a:cubicBezTo>
                    <a:lnTo>
                      <a:pt x="250" y="328"/>
                    </a:lnTo>
                    <a:cubicBezTo>
                      <a:pt x="250" y="328"/>
                      <a:pt x="285" y="293"/>
                      <a:pt x="285" y="257"/>
                    </a:cubicBezTo>
                    <a:lnTo>
                      <a:pt x="356" y="186"/>
                    </a:lnTo>
                    <a:lnTo>
                      <a:pt x="356" y="150"/>
                    </a:lnTo>
                    <a:lnTo>
                      <a:pt x="428" y="115"/>
                    </a:lnTo>
                    <a:cubicBezTo>
                      <a:pt x="489" y="84"/>
                      <a:pt x="471" y="1"/>
                      <a:pt x="4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8"/>
              <p:cNvSpPr/>
              <p:nvPr/>
            </p:nvSpPr>
            <p:spPr>
              <a:xfrm>
                <a:off x="1692019" y="2108520"/>
                <a:ext cx="11024" cy="14699"/>
              </a:xfrm>
              <a:custGeom>
                <a:rect b="b" l="l" r="r" t="t"/>
                <a:pathLst>
                  <a:path extrusionOk="0" h="428" w="321">
                    <a:moveTo>
                      <a:pt x="285" y="1"/>
                    </a:moveTo>
                    <a:cubicBezTo>
                      <a:pt x="250" y="1"/>
                      <a:pt x="214" y="1"/>
                      <a:pt x="178" y="36"/>
                    </a:cubicBezTo>
                    <a:cubicBezTo>
                      <a:pt x="178" y="72"/>
                      <a:pt x="143" y="108"/>
                      <a:pt x="143" y="108"/>
                    </a:cubicBezTo>
                    <a:lnTo>
                      <a:pt x="107" y="214"/>
                    </a:lnTo>
                    <a:lnTo>
                      <a:pt x="0" y="357"/>
                    </a:lnTo>
                    <a:cubicBezTo>
                      <a:pt x="0" y="392"/>
                      <a:pt x="0" y="392"/>
                      <a:pt x="0" y="428"/>
                    </a:cubicBezTo>
                    <a:lnTo>
                      <a:pt x="72" y="428"/>
                    </a:lnTo>
                    <a:lnTo>
                      <a:pt x="178" y="285"/>
                    </a:lnTo>
                    <a:lnTo>
                      <a:pt x="250" y="214"/>
                    </a:lnTo>
                    <a:lnTo>
                      <a:pt x="321" y="108"/>
                    </a:lnTo>
                    <a:cubicBezTo>
                      <a:pt x="321" y="72"/>
                      <a:pt x="321" y="36"/>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8"/>
              <p:cNvSpPr/>
              <p:nvPr/>
            </p:nvSpPr>
            <p:spPr>
              <a:xfrm>
                <a:off x="1509936" y="2064287"/>
                <a:ext cx="15763" cy="25963"/>
              </a:xfrm>
              <a:custGeom>
                <a:rect b="b" l="l" r="r" t="t"/>
                <a:pathLst>
                  <a:path extrusionOk="0" h="756" w="459">
                    <a:moveTo>
                      <a:pt x="350" y="1"/>
                    </a:moveTo>
                    <a:cubicBezTo>
                      <a:pt x="341" y="1"/>
                      <a:pt x="331" y="3"/>
                      <a:pt x="321" y="8"/>
                    </a:cubicBezTo>
                    <a:cubicBezTo>
                      <a:pt x="214" y="79"/>
                      <a:pt x="108" y="186"/>
                      <a:pt x="72" y="293"/>
                    </a:cubicBezTo>
                    <a:cubicBezTo>
                      <a:pt x="36" y="364"/>
                      <a:pt x="1" y="435"/>
                      <a:pt x="1" y="470"/>
                    </a:cubicBezTo>
                    <a:cubicBezTo>
                      <a:pt x="1" y="506"/>
                      <a:pt x="1" y="542"/>
                      <a:pt x="1" y="577"/>
                    </a:cubicBezTo>
                    <a:lnTo>
                      <a:pt x="1" y="684"/>
                    </a:lnTo>
                    <a:cubicBezTo>
                      <a:pt x="1" y="720"/>
                      <a:pt x="36" y="755"/>
                      <a:pt x="72" y="755"/>
                    </a:cubicBezTo>
                    <a:cubicBezTo>
                      <a:pt x="108" y="755"/>
                      <a:pt x="143" y="720"/>
                      <a:pt x="143" y="684"/>
                    </a:cubicBezTo>
                    <a:lnTo>
                      <a:pt x="214" y="648"/>
                    </a:lnTo>
                    <a:cubicBezTo>
                      <a:pt x="214" y="613"/>
                      <a:pt x="214" y="577"/>
                      <a:pt x="250" y="506"/>
                    </a:cubicBezTo>
                    <a:lnTo>
                      <a:pt x="250" y="435"/>
                    </a:lnTo>
                    <a:cubicBezTo>
                      <a:pt x="250" y="435"/>
                      <a:pt x="250" y="399"/>
                      <a:pt x="250" y="399"/>
                    </a:cubicBezTo>
                    <a:lnTo>
                      <a:pt x="250" y="364"/>
                    </a:lnTo>
                    <a:cubicBezTo>
                      <a:pt x="250" y="328"/>
                      <a:pt x="286" y="293"/>
                      <a:pt x="321" y="221"/>
                    </a:cubicBezTo>
                    <a:lnTo>
                      <a:pt x="357" y="221"/>
                    </a:lnTo>
                    <a:lnTo>
                      <a:pt x="428" y="150"/>
                    </a:lnTo>
                    <a:cubicBezTo>
                      <a:pt x="459" y="89"/>
                      <a:pt x="410" y="1"/>
                      <a:pt x="3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8"/>
              <p:cNvSpPr/>
              <p:nvPr/>
            </p:nvSpPr>
            <p:spPr>
              <a:xfrm>
                <a:off x="1604034" y="2026168"/>
                <a:ext cx="13497" cy="17206"/>
              </a:xfrm>
              <a:custGeom>
                <a:rect b="b" l="l" r="r" t="t"/>
                <a:pathLst>
                  <a:path extrusionOk="0" h="501" w="393">
                    <a:moveTo>
                      <a:pt x="267" y="0"/>
                    </a:moveTo>
                    <a:cubicBezTo>
                      <a:pt x="229" y="0"/>
                      <a:pt x="204" y="25"/>
                      <a:pt x="179" y="50"/>
                    </a:cubicBezTo>
                    <a:lnTo>
                      <a:pt x="1" y="371"/>
                    </a:lnTo>
                    <a:cubicBezTo>
                      <a:pt x="1" y="406"/>
                      <a:pt x="1" y="477"/>
                      <a:pt x="36" y="477"/>
                    </a:cubicBezTo>
                    <a:cubicBezTo>
                      <a:pt x="51" y="492"/>
                      <a:pt x="72" y="501"/>
                      <a:pt x="94" y="501"/>
                    </a:cubicBezTo>
                    <a:cubicBezTo>
                      <a:pt x="125" y="501"/>
                      <a:pt x="158" y="484"/>
                      <a:pt x="179" y="442"/>
                    </a:cubicBezTo>
                    <a:cubicBezTo>
                      <a:pt x="214" y="371"/>
                      <a:pt x="285" y="264"/>
                      <a:pt x="356" y="157"/>
                    </a:cubicBezTo>
                    <a:cubicBezTo>
                      <a:pt x="392" y="86"/>
                      <a:pt x="356" y="50"/>
                      <a:pt x="321" y="15"/>
                    </a:cubicBezTo>
                    <a:cubicBezTo>
                      <a:pt x="300" y="4"/>
                      <a:pt x="282" y="0"/>
                      <a:pt x="2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8"/>
              <p:cNvSpPr/>
              <p:nvPr/>
            </p:nvSpPr>
            <p:spPr>
              <a:xfrm>
                <a:off x="1816647" y="2387136"/>
                <a:ext cx="67243" cy="96571"/>
              </a:xfrm>
              <a:custGeom>
                <a:rect b="b" l="l" r="r" t="t"/>
                <a:pathLst>
                  <a:path extrusionOk="0" h="2812" w="1958">
                    <a:moveTo>
                      <a:pt x="1602" y="0"/>
                    </a:moveTo>
                    <a:cubicBezTo>
                      <a:pt x="1531" y="107"/>
                      <a:pt x="1495" y="214"/>
                      <a:pt x="1460" y="356"/>
                    </a:cubicBezTo>
                    <a:cubicBezTo>
                      <a:pt x="1282" y="712"/>
                      <a:pt x="1068" y="1103"/>
                      <a:pt x="855" y="1459"/>
                    </a:cubicBezTo>
                    <a:cubicBezTo>
                      <a:pt x="641" y="1779"/>
                      <a:pt x="392" y="2135"/>
                      <a:pt x="107" y="2455"/>
                    </a:cubicBezTo>
                    <a:lnTo>
                      <a:pt x="1" y="2562"/>
                    </a:lnTo>
                    <a:cubicBezTo>
                      <a:pt x="107" y="2633"/>
                      <a:pt x="179" y="2740"/>
                      <a:pt x="250" y="2811"/>
                    </a:cubicBezTo>
                    <a:lnTo>
                      <a:pt x="392" y="2669"/>
                    </a:lnTo>
                    <a:cubicBezTo>
                      <a:pt x="641" y="2349"/>
                      <a:pt x="926" y="1993"/>
                      <a:pt x="1139" y="1637"/>
                    </a:cubicBezTo>
                    <a:cubicBezTo>
                      <a:pt x="1388" y="1246"/>
                      <a:pt x="1602" y="890"/>
                      <a:pt x="1780" y="498"/>
                    </a:cubicBezTo>
                    <a:lnTo>
                      <a:pt x="1958" y="107"/>
                    </a:lnTo>
                    <a:cubicBezTo>
                      <a:pt x="1886" y="107"/>
                      <a:pt x="1780" y="71"/>
                      <a:pt x="1709" y="36"/>
                    </a:cubicBezTo>
                    <a:lnTo>
                      <a:pt x="16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8"/>
              <p:cNvSpPr/>
              <p:nvPr/>
            </p:nvSpPr>
            <p:spPr>
              <a:xfrm>
                <a:off x="1838660" y="2388338"/>
                <a:ext cx="107561" cy="146677"/>
              </a:xfrm>
              <a:custGeom>
                <a:rect b="b" l="l" r="r" t="t"/>
                <a:pathLst>
                  <a:path extrusionOk="0" h="4271" w="3132">
                    <a:moveTo>
                      <a:pt x="3131" y="1"/>
                    </a:moveTo>
                    <a:cubicBezTo>
                      <a:pt x="2989" y="1"/>
                      <a:pt x="2847" y="1"/>
                      <a:pt x="2704" y="36"/>
                    </a:cubicBezTo>
                    <a:cubicBezTo>
                      <a:pt x="2420" y="748"/>
                      <a:pt x="2064" y="1424"/>
                      <a:pt x="1637" y="2100"/>
                    </a:cubicBezTo>
                    <a:cubicBezTo>
                      <a:pt x="1174" y="2776"/>
                      <a:pt x="605" y="3381"/>
                      <a:pt x="0" y="3950"/>
                    </a:cubicBezTo>
                    <a:cubicBezTo>
                      <a:pt x="0" y="4057"/>
                      <a:pt x="0" y="4164"/>
                      <a:pt x="36" y="4271"/>
                    </a:cubicBezTo>
                    <a:cubicBezTo>
                      <a:pt x="712" y="3666"/>
                      <a:pt x="1317" y="3025"/>
                      <a:pt x="1850" y="2314"/>
                    </a:cubicBezTo>
                    <a:cubicBezTo>
                      <a:pt x="2348" y="1566"/>
                      <a:pt x="2775" y="819"/>
                      <a:pt x="31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8"/>
              <p:cNvSpPr/>
              <p:nvPr/>
            </p:nvSpPr>
            <p:spPr>
              <a:xfrm>
                <a:off x="1849650" y="2392013"/>
                <a:ext cx="144204" cy="188197"/>
              </a:xfrm>
              <a:custGeom>
                <a:rect b="b" l="l" r="r" t="t"/>
                <a:pathLst>
                  <a:path extrusionOk="0" h="5480" w="4199">
                    <a:moveTo>
                      <a:pt x="3879" y="1"/>
                    </a:moveTo>
                    <a:cubicBezTo>
                      <a:pt x="3772" y="392"/>
                      <a:pt x="3665" y="783"/>
                      <a:pt x="3487" y="1139"/>
                    </a:cubicBezTo>
                    <a:cubicBezTo>
                      <a:pt x="3203" y="1744"/>
                      <a:pt x="2882" y="2349"/>
                      <a:pt x="2455" y="2883"/>
                    </a:cubicBezTo>
                    <a:cubicBezTo>
                      <a:pt x="2028" y="3452"/>
                      <a:pt x="1566" y="3950"/>
                      <a:pt x="1068" y="4448"/>
                    </a:cubicBezTo>
                    <a:cubicBezTo>
                      <a:pt x="748" y="4768"/>
                      <a:pt x="392" y="5053"/>
                      <a:pt x="0" y="5302"/>
                    </a:cubicBezTo>
                    <a:cubicBezTo>
                      <a:pt x="36" y="5373"/>
                      <a:pt x="72" y="5409"/>
                      <a:pt x="107" y="5480"/>
                    </a:cubicBezTo>
                    <a:cubicBezTo>
                      <a:pt x="499" y="5267"/>
                      <a:pt x="819" y="5017"/>
                      <a:pt x="1103" y="4733"/>
                    </a:cubicBezTo>
                    <a:cubicBezTo>
                      <a:pt x="1673" y="4199"/>
                      <a:pt x="2171" y="3665"/>
                      <a:pt x="2633" y="3096"/>
                    </a:cubicBezTo>
                    <a:cubicBezTo>
                      <a:pt x="3345" y="2207"/>
                      <a:pt x="3879" y="1210"/>
                      <a:pt x="4199" y="143"/>
                    </a:cubicBezTo>
                    <a:cubicBezTo>
                      <a:pt x="4092" y="72"/>
                      <a:pt x="3985" y="36"/>
                      <a:pt x="38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8"/>
              <p:cNvSpPr/>
              <p:nvPr/>
            </p:nvSpPr>
            <p:spPr>
              <a:xfrm>
                <a:off x="2790692" y="1880443"/>
                <a:ext cx="709099" cy="696681"/>
              </a:xfrm>
              <a:custGeom>
                <a:rect b="b" l="l" r="r" t="t"/>
                <a:pathLst>
                  <a:path extrusionOk="0" h="21150" w="21527">
                    <a:moveTo>
                      <a:pt x="10226" y="0"/>
                    </a:moveTo>
                    <a:cubicBezTo>
                      <a:pt x="9959" y="0"/>
                      <a:pt x="9726" y="269"/>
                      <a:pt x="9572" y="484"/>
                    </a:cubicBezTo>
                    <a:cubicBezTo>
                      <a:pt x="8860" y="1623"/>
                      <a:pt x="8611" y="3330"/>
                      <a:pt x="8077" y="4789"/>
                    </a:cubicBezTo>
                    <a:cubicBezTo>
                      <a:pt x="7793" y="5643"/>
                      <a:pt x="7223" y="6390"/>
                      <a:pt x="6476" y="6888"/>
                    </a:cubicBezTo>
                    <a:cubicBezTo>
                      <a:pt x="5907" y="7173"/>
                      <a:pt x="5266" y="7315"/>
                      <a:pt x="4626" y="7351"/>
                    </a:cubicBezTo>
                    <a:cubicBezTo>
                      <a:pt x="3630" y="7458"/>
                      <a:pt x="2669" y="7636"/>
                      <a:pt x="1708" y="7920"/>
                    </a:cubicBezTo>
                    <a:cubicBezTo>
                      <a:pt x="926" y="8134"/>
                      <a:pt x="1" y="8739"/>
                      <a:pt x="285" y="9521"/>
                    </a:cubicBezTo>
                    <a:cubicBezTo>
                      <a:pt x="392" y="9735"/>
                      <a:pt x="534" y="9913"/>
                      <a:pt x="748" y="10020"/>
                    </a:cubicBezTo>
                    <a:cubicBezTo>
                      <a:pt x="3274" y="11834"/>
                      <a:pt x="6476" y="11656"/>
                      <a:pt x="5836" y="15926"/>
                    </a:cubicBezTo>
                    <a:cubicBezTo>
                      <a:pt x="5622" y="17314"/>
                      <a:pt x="5017" y="18666"/>
                      <a:pt x="4982" y="20089"/>
                    </a:cubicBezTo>
                    <a:cubicBezTo>
                      <a:pt x="4946" y="20409"/>
                      <a:pt x="5017" y="20694"/>
                      <a:pt x="5195" y="20943"/>
                    </a:cubicBezTo>
                    <a:cubicBezTo>
                      <a:pt x="5341" y="21089"/>
                      <a:pt x="5515" y="21149"/>
                      <a:pt x="5698" y="21149"/>
                    </a:cubicBezTo>
                    <a:cubicBezTo>
                      <a:pt x="6142" y="21149"/>
                      <a:pt x="6647" y="20797"/>
                      <a:pt x="6974" y="20445"/>
                    </a:cubicBezTo>
                    <a:cubicBezTo>
                      <a:pt x="8006" y="19377"/>
                      <a:pt x="8931" y="18239"/>
                      <a:pt x="9785" y="17065"/>
                    </a:cubicBezTo>
                    <a:cubicBezTo>
                      <a:pt x="10070" y="16566"/>
                      <a:pt x="10461" y="16140"/>
                      <a:pt x="10959" y="15926"/>
                    </a:cubicBezTo>
                    <a:cubicBezTo>
                      <a:pt x="11127" y="15860"/>
                      <a:pt x="11294" y="15830"/>
                      <a:pt x="11459" y="15830"/>
                    </a:cubicBezTo>
                    <a:cubicBezTo>
                      <a:pt x="12271" y="15830"/>
                      <a:pt x="13030" y="16550"/>
                      <a:pt x="13592" y="17171"/>
                    </a:cubicBezTo>
                    <a:cubicBezTo>
                      <a:pt x="14216" y="17873"/>
                      <a:pt x="16167" y="20585"/>
                      <a:pt x="17397" y="20585"/>
                    </a:cubicBezTo>
                    <a:cubicBezTo>
                      <a:pt x="17851" y="20585"/>
                      <a:pt x="18207" y="20214"/>
                      <a:pt x="18360" y="19235"/>
                    </a:cubicBezTo>
                    <a:cubicBezTo>
                      <a:pt x="18467" y="18381"/>
                      <a:pt x="18182" y="17563"/>
                      <a:pt x="17898" y="16780"/>
                    </a:cubicBezTo>
                    <a:cubicBezTo>
                      <a:pt x="17293" y="15037"/>
                      <a:pt x="16830" y="13008"/>
                      <a:pt x="17862" y="11478"/>
                    </a:cubicBezTo>
                    <a:cubicBezTo>
                      <a:pt x="18538" y="10518"/>
                      <a:pt x="19641" y="10020"/>
                      <a:pt x="20460" y="9201"/>
                    </a:cubicBezTo>
                    <a:cubicBezTo>
                      <a:pt x="21242" y="8347"/>
                      <a:pt x="21527" y="6746"/>
                      <a:pt x="20495" y="6177"/>
                    </a:cubicBezTo>
                    <a:cubicBezTo>
                      <a:pt x="20171" y="6059"/>
                      <a:pt x="19822" y="5990"/>
                      <a:pt x="19469" y="5990"/>
                    </a:cubicBezTo>
                    <a:cubicBezTo>
                      <a:pt x="19396" y="5990"/>
                      <a:pt x="19323" y="5993"/>
                      <a:pt x="19250" y="5999"/>
                    </a:cubicBezTo>
                    <a:cubicBezTo>
                      <a:pt x="18378" y="5999"/>
                      <a:pt x="17320" y="6141"/>
                      <a:pt x="16297" y="6141"/>
                    </a:cubicBezTo>
                    <a:cubicBezTo>
                      <a:pt x="15274" y="6141"/>
                      <a:pt x="14286" y="5999"/>
                      <a:pt x="13557" y="5430"/>
                    </a:cubicBezTo>
                    <a:cubicBezTo>
                      <a:pt x="11991" y="4184"/>
                      <a:pt x="11849" y="1872"/>
                      <a:pt x="10639" y="270"/>
                    </a:cubicBezTo>
                    <a:cubicBezTo>
                      <a:pt x="10568" y="164"/>
                      <a:pt x="10461" y="93"/>
                      <a:pt x="10355" y="21"/>
                    </a:cubicBezTo>
                    <a:cubicBezTo>
                      <a:pt x="10311" y="7"/>
                      <a:pt x="10268" y="0"/>
                      <a:pt x="102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8"/>
              <p:cNvSpPr/>
              <p:nvPr/>
            </p:nvSpPr>
            <p:spPr>
              <a:xfrm>
                <a:off x="2864544" y="1918060"/>
                <a:ext cx="589560" cy="586628"/>
              </a:xfrm>
              <a:custGeom>
                <a:rect b="b" l="l" r="r" t="t"/>
                <a:pathLst>
                  <a:path extrusionOk="0" h="17809" w="17898">
                    <a:moveTo>
                      <a:pt x="8106" y="0"/>
                    </a:moveTo>
                    <a:cubicBezTo>
                      <a:pt x="7661" y="0"/>
                      <a:pt x="7401" y="961"/>
                      <a:pt x="7401" y="1441"/>
                    </a:cubicBezTo>
                    <a:cubicBezTo>
                      <a:pt x="7330" y="3042"/>
                      <a:pt x="7330" y="4643"/>
                      <a:pt x="7401" y="6245"/>
                    </a:cubicBezTo>
                    <a:cubicBezTo>
                      <a:pt x="7437" y="6529"/>
                      <a:pt x="7365" y="6850"/>
                      <a:pt x="7223" y="7134"/>
                    </a:cubicBezTo>
                    <a:cubicBezTo>
                      <a:pt x="7002" y="7465"/>
                      <a:pt x="6588" y="7540"/>
                      <a:pt x="6165" y="7540"/>
                    </a:cubicBezTo>
                    <a:cubicBezTo>
                      <a:pt x="6042" y="7540"/>
                      <a:pt x="5919" y="7534"/>
                      <a:pt x="5800" y="7526"/>
                    </a:cubicBezTo>
                    <a:lnTo>
                      <a:pt x="1495" y="7241"/>
                    </a:lnTo>
                    <a:cubicBezTo>
                      <a:pt x="1409" y="7231"/>
                      <a:pt x="1323" y="7227"/>
                      <a:pt x="1236" y="7227"/>
                    </a:cubicBezTo>
                    <a:cubicBezTo>
                      <a:pt x="1000" y="7227"/>
                      <a:pt x="759" y="7260"/>
                      <a:pt x="498" y="7312"/>
                    </a:cubicBezTo>
                    <a:cubicBezTo>
                      <a:pt x="178" y="7454"/>
                      <a:pt x="0" y="7775"/>
                      <a:pt x="36" y="8130"/>
                    </a:cubicBezTo>
                    <a:cubicBezTo>
                      <a:pt x="142" y="8379"/>
                      <a:pt x="320" y="8557"/>
                      <a:pt x="534" y="8700"/>
                    </a:cubicBezTo>
                    <a:cubicBezTo>
                      <a:pt x="1708" y="9411"/>
                      <a:pt x="2989" y="9945"/>
                      <a:pt x="4305" y="10194"/>
                    </a:cubicBezTo>
                    <a:cubicBezTo>
                      <a:pt x="4910" y="10301"/>
                      <a:pt x="5657" y="10479"/>
                      <a:pt x="5729" y="11084"/>
                    </a:cubicBezTo>
                    <a:cubicBezTo>
                      <a:pt x="5729" y="11333"/>
                      <a:pt x="5657" y="11582"/>
                      <a:pt x="5515" y="11795"/>
                    </a:cubicBezTo>
                    <a:cubicBezTo>
                      <a:pt x="4768" y="13468"/>
                      <a:pt x="4270" y="15247"/>
                      <a:pt x="4021" y="17061"/>
                    </a:cubicBezTo>
                    <a:cubicBezTo>
                      <a:pt x="3985" y="17310"/>
                      <a:pt x="3985" y="17631"/>
                      <a:pt x="4199" y="17773"/>
                    </a:cubicBezTo>
                    <a:cubicBezTo>
                      <a:pt x="4341" y="17808"/>
                      <a:pt x="4483" y="17808"/>
                      <a:pt x="4590" y="17808"/>
                    </a:cubicBezTo>
                    <a:cubicBezTo>
                      <a:pt x="5231" y="17666"/>
                      <a:pt x="5657" y="17061"/>
                      <a:pt x="6013" y="16527"/>
                    </a:cubicBezTo>
                    <a:lnTo>
                      <a:pt x="8789" y="12400"/>
                    </a:lnTo>
                    <a:cubicBezTo>
                      <a:pt x="8860" y="12222"/>
                      <a:pt x="9002" y="12115"/>
                      <a:pt x="9144" y="12009"/>
                    </a:cubicBezTo>
                    <a:cubicBezTo>
                      <a:pt x="9219" y="11972"/>
                      <a:pt x="9294" y="11955"/>
                      <a:pt x="9369" y="11955"/>
                    </a:cubicBezTo>
                    <a:cubicBezTo>
                      <a:pt x="9726" y="11955"/>
                      <a:pt x="10077" y="12332"/>
                      <a:pt x="10283" y="12685"/>
                    </a:cubicBezTo>
                    <a:lnTo>
                      <a:pt x="12276" y="15816"/>
                    </a:lnTo>
                    <a:cubicBezTo>
                      <a:pt x="12702" y="16527"/>
                      <a:pt x="13236" y="17275"/>
                      <a:pt x="14019" y="17595"/>
                    </a:cubicBezTo>
                    <a:cubicBezTo>
                      <a:pt x="14108" y="17631"/>
                      <a:pt x="14215" y="17648"/>
                      <a:pt x="14321" y="17648"/>
                    </a:cubicBezTo>
                    <a:cubicBezTo>
                      <a:pt x="14428" y="17648"/>
                      <a:pt x="14535" y="17631"/>
                      <a:pt x="14624" y="17595"/>
                    </a:cubicBezTo>
                    <a:cubicBezTo>
                      <a:pt x="14944" y="17417"/>
                      <a:pt x="14944" y="16954"/>
                      <a:pt x="14873" y="16599"/>
                    </a:cubicBezTo>
                    <a:cubicBezTo>
                      <a:pt x="14517" y="14535"/>
                      <a:pt x="13307" y="12685"/>
                      <a:pt x="13023" y="10621"/>
                    </a:cubicBezTo>
                    <a:cubicBezTo>
                      <a:pt x="12952" y="10336"/>
                      <a:pt x="12987" y="10087"/>
                      <a:pt x="13094" y="9838"/>
                    </a:cubicBezTo>
                    <a:cubicBezTo>
                      <a:pt x="13343" y="9518"/>
                      <a:pt x="13699" y="9340"/>
                      <a:pt x="14090" y="9305"/>
                    </a:cubicBezTo>
                    <a:cubicBezTo>
                      <a:pt x="15015" y="9020"/>
                      <a:pt x="15869" y="8629"/>
                      <a:pt x="16652" y="8095"/>
                    </a:cubicBezTo>
                    <a:cubicBezTo>
                      <a:pt x="17257" y="7632"/>
                      <a:pt x="17897" y="6921"/>
                      <a:pt x="17577" y="6245"/>
                    </a:cubicBezTo>
                    <a:cubicBezTo>
                      <a:pt x="17342" y="5744"/>
                      <a:pt x="16766" y="5585"/>
                      <a:pt x="16211" y="5585"/>
                    </a:cubicBezTo>
                    <a:cubicBezTo>
                      <a:pt x="16095" y="5585"/>
                      <a:pt x="15980" y="5592"/>
                      <a:pt x="15869" y="5604"/>
                    </a:cubicBezTo>
                    <a:cubicBezTo>
                      <a:pt x="14802" y="5711"/>
                      <a:pt x="13805" y="6102"/>
                      <a:pt x="12774" y="6173"/>
                    </a:cubicBezTo>
                    <a:cubicBezTo>
                      <a:pt x="12637" y="6188"/>
                      <a:pt x="12497" y="6195"/>
                      <a:pt x="12356" y="6195"/>
                    </a:cubicBezTo>
                    <a:cubicBezTo>
                      <a:pt x="11433" y="6195"/>
                      <a:pt x="10457" y="5883"/>
                      <a:pt x="9963" y="5142"/>
                    </a:cubicBezTo>
                    <a:cubicBezTo>
                      <a:pt x="9749" y="4715"/>
                      <a:pt x="9571" y="4252"/>
                      <a:pt x="9500" y="3790"/>
                    </a:cubicBezTo>
                    <a:cubicBezTo>
                      <a:pt x="9287" y="2936"/>
                      <a:pt x="9109" y="2082"/>
                      <a:pt x="8931" y="1228"/>
                    </a:cubicBezTo>
                    <a:cubicBezTo>
                      <a:pt x="8895" y="908"/>
                      <a:pt x="8789" y="623"/>
                      <a:pt x="8611" y="374"/>
                    </a:cubicBezTo>
                    <a:cubicBezTo>
                      <a:pt x="8424" y="107"/>
                      <a:pt x="8255" y="0"/>
                      <a:pt x="81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8"/>
              <p:cNvSpPr/>
              <p:nvPr/>
            </p:nvSpPr>
            <p:spPr>
              <a:xfrm>
                <a:off x="3124737" y="2001860"/>
                <a:ext cx="14098" cy="11760"/>
              </a:xfrm>
              <a:custGeom>
                <a:rect b="b" l="l" r="r" t="t"/>
                <a:pathLst>
                  <a:path extrusionOk="0" h="357" w="428">
                    <a:moveTo>
                      <a:pt x="214" y="0"/>
                    </a:moveTo>
                    <a:cubicBezTo>
                      <a:pt x="0" y="0"/>
                      <a:pt x="0" y="320"/>
                      <a:pt x="214" y="356"/>
                    </a:cubicBezTo>
                    <a:cubicBezTo>
                      <a:pt x="427" y="320"/>
                      <a:pt x="427" y="0"/>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8"/>
              <p:cNvSpPr/>
              <p:nvPr/>
            </p:nvSpPr>
            <p:spPr>
              <a:xfrm>
                <a:off x="3125890" y="2053411"/>
                <a:ext cx="17623" cy="15284"/>
              </a:xfrm>
              <a:custGeom>
                <a:rect b="b" l="l" r="r" t="t"/>
                <a:pathLst>
                  <a:path extrusionOk="0" h="464" w="535">
                    <a:moveTo>
                      <a:pt x="285" y="1"/>
                    </a:moveTo>
                    <a:cubicBezTo>
                      <a:pt x="1" y="36"/>
                      <a:pt x="1" y="428"/>
                      <a:pt x="285" y="463"/>
                    </a:cubicBezTo>
                    <a:cubicBezTo>
                      <a:pt x="534" y="428"/>
                      <a:pt x="534" y="36"/>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8"/>
              <p:cNvSpPr/>
              <p:nvPr/>
            </p:nvSpPr>
            <p:spPr>
              <a:xfrm>
                <a:off x="3131753" y="2117875"/>
                <a:ext cx="29350" cy="22300"/>
              </a:xfrm>
              <a:custGeom>
                <a:rect b="b" l="l" r="r" t="t"/>
                <a:pathLst>
                  <a:path extrusionOk="0" h="677" w="891">
                    <a:moveTo>
                      <a:pt x="428" y="1"/>
                    </a:moveTo>
                    <a:cubicBezTo>
                      <a:pt x="1" y="1"/>
                      <a:pt x="1" y="677"/>
                      <a:pt x="428" y="677"/>
                    </a:cubicBezTo>
                    <a:cubicBezTo>
                      <a:pt x="890" y="677"/>
                      <a:pt x="890" y="1"/>
                      <a:pt x="4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8"/>
              <p:cNvSpPr/>
              <p:nvPr/>
            </p:nvSpPr>
            <p:spPr>
              <a:xfrm>
                <a:off x="3142294" y="2192880"/>
                <a:ext cx="31688" cy="25825"/>
              </a:xfrm>
              <a:custGeom>
                <a:rect b="b" l="l" r="r" t="t"/>
                <a:pathLst>
                  <a:path extrusionOk="0" h="784" w="962">
                    <a:moveTo>
                      <a:pt x="499" y="1"/>
                    </a:moveTo>
                    <a:cubicBezTo>
                      <a:pt x="1" y="36"/>
                      <a:pt x="1" y="713"/>
                      <a:pt x="499" y="784"/>
                    </a:cubicBezTo>
                    <a:cubicBezTo>
                      <a:pt x="961" y="713"/>
                      <a:pt x="961" y="36"/>
                      <a:pt x="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8"/>
              <p:cNvSpPr/>
              <p:nvPr/>
            </p:nvSpPr>
            <p:spPr>
              <a:xfrm>
                <a:off x="3219670" y="2177662"/>
                <a:ext cx="35180" cy="25825"/>
              </a:xfrm>
              <a:custGeom>
                <a:rect b="b" l="l" r="r" t="t"/>
                <a:pathLst>
                  <a:path extrusionOk="0" h="784" w="1068">
                    <a:moveTo>
                      <a:pt x="534" y="0"/>
                    </a:moveTo>
                    <a:cubicBezTo>
                      <a:pt x="0" y="0"/>
                      <a:pt x="0" y="783"/>
                      <a:pt x="534" y="783"/>
                    </a:cubicBezTo>
                    <a:cubicBezTo>
                      <a:pt x="1068" y="783"/>
                      <a:pt x="106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8"/>
              <p:cNvSpPr/>
              <p:nvPr/>
            </p:nvSpPr>
            <p:spPr>
              <a:xfrm>
                <a:off x="3280609" y="2170613"/>
                <a:ext cx="19962" cy="17623"/>
              </a:xfrm>
              <a:custGeom>
                <a:rect b="b" l="l" r="r" t="t"/>
                <a:pathLst>
                  <a:path extrusionOk="0" h="535" w="606">
                    <a:moveTo>
                      <a:pt x="321" y="1"/>
                    </a:moveTo>
                    <a:cubicBezTo>
                      <a:pt x="0" y="36"/>
                      <a:pt x="0" y="499"/>
                      <a:pt x="321" y="535"/>
                    </a:cubicBezTo>
                    <a:cubicBezTo>
                      <a:pt x="605" y="499"/>
                      <a:pt x="605" y="36"/>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8"/>
              <p:cNvSpPr/>
              <p:nvPr/>
            </p:nvSpPr>
            <p:spPr>
              <a:xfrm>
                <a:off x="3328668" y="2154208"/>
                <a:ext cx="24639" cy="19962"/>
              </a:xfrm>
              <a:custGeom>
                <a:rect b="b" l="l" r="r" t="t"/>
                <a:pathLst>
                  <a:path extrusionOk="0" h="606" w="748">
                    <a:moveTo>
                      <a:pt x="392" y="1"/>
                    </a:moveTo>
                    <a:cubicBezTo>
                      <a:pt x="0" y="36"/>
                      <a:pt x="0" y="570"/>
                      <a:pt x="392" y="606"/>
                    </a:cubicBezTo>
                    <a:cubicBezTo>
                      <a:pt x="747" y="570"/>
                      <a:pt x="747" y="36"/>
                      <a:pt x="3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8"/>
              <p:cNvSpPr/>
              <p:nvPr/>
            </p:nvSpPr>
            <p:spPr>
              <a:xfrm>
                <a:off x="3393132" y="2137804"/>
                <a:ext cx="19929" cy="17623"/>
              </a:xfrm>
              <a:custGeom>
                <a:rect b="b" l="l" r="r" t="t"/>
                <a:pathLst>
                  <a:path extrusionOk="0" h="535" w="605">
                    <a:moveTo>
                      <a:pt x="320" y="1"/>
                    </a:moveTo>
                    <a:cubicBezTo>
                      <a:pt x="0" y="36"/>
                      <a:pt x="0" y="499"/>
                      <a:pt x="320" y="534"/>
                    </a:cubicBezTo>
                    <a:cubicBezTo>
                      <a:pt x="605" y="499"/>
                      <a:pt x="605" y="36"/>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8"/>
              <p:cNvSpPr/>
              <p:nvPr/>
            </p:nvSpPr>
            <p:spPr>
              <a:xfrm>
                <a:off x="3180965" y="2237415"/>
                <a:ext cx="27011" cy="25825"/>
              </a:xfrm>
              <a:custGeom>
                <a:rect b="b" l="l" r="r" t="t"/>
                <a:pathLst>
                  <a:path extrusionOk="0" h="784" w="820">
                    <a:moveTo>
                      <a:pt x="392" y="1"/>
                    </a:moveTo>
                    <a:cubicBezTo>
                      <a:pt x="321" y="1"/>
                      <a:pt x="286" y="1"/>
                      <a:pt x="250" y="37"/>
                    </a:cubicBezTo>
                    <a:cubicBezTo>
                      <a:pt x="179" y="37"/>
                      <a:pt x="143" y="72"/>
                      <a:pt x="108" y="108"/>
                    </a:cubicBezTo>
                    <a:cubicBezTo>
                      <a:pt x="72" y="143"/>
                      <a:pt x="37" y="179"/>
                      <a:pt x="37" y="250"/>
                    </a:cubicBezTo>
                    <a:cubicBezTo>
                      <a:pt x="1" y="286"/>
                      <a:pt x="1" y="321"/>
                      <a:pt x="1" y="392"/>
                    </a:cubicBezTo>
                    <a:lnTo>
                      <a:pt x="1" y="499"/>
                    </a:lnTo>
                    <a:cubicBezTo>
                      <a:pt x="1" y="535"/>
                      <a:pt x="37" y="606"/>
                      <a:pt x="108" y="641"/>
                    </a:cubicBezTo>
                    <a:lnTo>
                      <a:pt x="179" y="713"/>
                    </a:lnTo>
                    <a:cubicBezTo>
                      <a:pt x="214" y="748"/>
                      <a:pt x="286" y="784"/>
                      <a:pt x="357" y="784"/>
                    </a:cubicBezTo>
                    <a:lnTo>
                      <a:pt x="464" y="784"/>
                    </a:lnTo>
                    <a:cubicBezTo>
                      <a:pt x="499" y="784"/>
                      <a:pt x="570" y="748"/>
                      <a:pt x="606" y="748"/>
                    </a:cubicBezTo>
                    <a:cubicBezTo>
                      <a:pt x="713" y="713"/>
                      <a:pt x="784" y="641"/>
                      <a:pt x="819" y="535"/>
                    </a:cubicBezTo>
                    <a:cubicBezTo>
                      <a:pt x="819" y="499"/>
                      <a:pt x="819" y="428"/>
                      <a:pt x="819" y="392"/>
                    </a:cubicBezTo>
                    <a:lnTo>
                      <a:pt x="819" y="286"/>
                    </a:lnTo>
                    <a:cubicBezTo>
                      <a:pt x="819" y="214"/>
                      <a:pt x="784" y="143"/>
                      <a:pt x="748" y="108"/>
                    </a:cubicBezTo>
                    <a:lnTo>
                      <a:pt x="677" y="37"/>
                    </a:lnTo>
                    <a:cubicBezTo>
                      <a:pt x="606" y="1"/>
                      <a:pt x="535" y="1"/>
                      <a:pt x="4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8"/>
              <p:cNvSpPr/>
              <p:nvPr/>
            </p:nvSpPr>
            <p:spPr>
              <a:xfrm>
                <a:off x="3219670" y="2284322"/>
                <a:ext cx="35180" cy="25792"/>
              </a:xfrm>
              <a:custGeom>
                <a:rect b="b" l="l" r="r" t="t"/>
                <a:pathLst>
                  <a:path extrusionOk="0" h="783" w="1068">
                    <a:moveTo>
                      <a:pt x="534" y="0"/>
                    </a:moveTo>
                    <a:cubicBezTo>
                      <a:pt x="0" y="0"/>
                      <a:pt x="0" y="783"/>
                      <a:pt x="534" y="783"/>
                    </a:cubicBezTo>
                    <a:cubicBezTo>
                      <a:pt x="1068" y="783"/>
                      <a:pt x="106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8"/>
              <p:cNvSpPr/>
              <p:nvPr/>
            </p:nvSpPr>
            <p:spPr>
              <a:xfrm>
                <a:off x="3261866" y="2335873"/>
                <a:ext cx="25792" cy="22300"/>
              </a:xfrm>
              <a:custGeom>
                <a:rect b="b" l="l" r="r" t="t"/>
                <a:pathLst>
                  <a:path extrusionOk="0" h="677" w="783">
                    <a:moveTo>
                      <a:pt x="214" y="1"/>
                    </a:moveTo>
                    <a:cubicBezTo>
                      <a:pt x="178" y="36"/>
                      <a:pt x="142" y="72"/>
                      <a:pt x="107" y="108"/>
                    </a:cubicBezTo>
                    <a:cubicBezTo>
                      <a:pt x="71" y="108"/>
                      <a:pt x="36" y="179"/>
                      <a:pt x="36" y="214"/>
                    </a:cubicBezTo>
                    <a:cubicBezTo>
                      <a:pt x="0" y="250"/>
                      <a:pt x="0" y="285"/>
                      <a:pt x="0" y="321"/>
                    </a:cubicBezTo>
                    <a:lnTo>
                      <a:pt x="0" y="428"/>
                    </a:lnTo>
                    <a:cubicBezTo>
                      <a:pt x="36" y="499"/>
                      <a:pt x="71" y="534"/>
                      <a:pt x="107" y="570"/>
                    </a:cubicBezTo>
                    <a:lnTo>
                      <a:pt x="178" y="641"/>
                    </a:lnTo>
                    <a:cubicBezTo>
                      <a:pt x="214" y="677"/>
                      <a:pt x="285" y="677"/>
                      <a:pt x="356" y="677"/>
                    </a:cubicBezTo>
                    <a:lnTo>
                      <a:pt x="427" y="677"/>
                    </a:lnTo>
                    <a:cubicBezTo>
                      <a:pt x="498" y="677"/>
                      <a:pt x="534" y="677"/>
                      <a:pt x="569" y="641"/>
                    </a:cubicBezTo>
                    <a:cubicBezTo>
                      <a:pt x="640" y="606"/>
                      <a:pt x="712" y="534"/>
                      <a:pt x="747" y="463"/>
                    </a:cubicBezTo>
                    <a:cubicBezTo>
                      <a:pt x="783" y="428"/>
                      <a:pt x="783" y="392"/>
                      <a:pt x="783" y="357"/>
                    </a:cubicBezTo>
                    <a:lnTo>
                      <a:pt x="783" y="250"/>
                    </a:lnTo>
                    <a:cubicBezTo>
                      <a:pt x="783" y="179"/>
                      <a:pt x="747" y="143"/>
                      <a:pt x="676" y="108"/>
                    </a:cubicBezTo>
                    <a:lnTo>
                      <a:pt x="605" y="36"/>
                    </a:lnTo>
                    <a:cubicBezTo>
                      <a:pt x="569" y="1"/>
                      <a:pt x="498" y="1"/>
                      <a:pt x="4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8"/>
              <p:cNvSpPr/>
              <p:nvPr/>
            </p:nvSpPr>
            <p:spPr>
              <a:xfrm>
                <a:off x="3279423" y="2383933"/>
                <a:ext cx="29350" cy="21147"/>
              </a:xfrm>
              <a:custGeom>
                <a:rect b="b" l="l" r="r" t="t"/>
                <a:pathLst>
                  <a:path extrusionOk="0" h="642" w="891">
                    <a:moveTo>
                      <a:pt x="428" y="1"/>
                    </a:moveTo>
                    <a:cubicBezTo>
                      <a:pt x="1" y="1"/>
                      <a:pt x="1" y="641"/>
                      <a:pt x="428" y="641"/>
                    </a:cubicBezTo>
                    <a:cubicBezTo>
                      <a:pt x="890" y="641"/>
                      <a:pt x="890" y="1"/>
                      <a:pt x="4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8"/>
              <p:cNvSpPr/>
              <p:nvPr/>
            </p:nvSpPr>
            <p:spPr>
              <a:xfrm>
                <a:off x="3311078" y="2442534"/>
                <a:ext cx="18776" cy="15284"/>
              </a:xfrm>
              <a:custGeom>
                <a:rect b="b" l="l" r="r" t="t"/>
                <a:pathLst>
                  <a:path extrusionOk="0" h="464" w="570">
                    <a:moveTo>
                      <a:pt x="285" y="1"/>
                    </a:moveTo>
                    <a:cubicBezTo>
                      <a:pt x="0" y="1"/>
                      <a:pt x="0" y="463"/>
                      <a:pt x="285" y="463"/>
                    </a:cubicBezTo>
                    <a:cubicBezTo>
                      <a:pt x="570" y="463"/>
                      <a:pt x="570"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8"/>
              <p:cNvSpPr/>
              <p:nvPr/>
            </p:nvSpPr>
            <p:spPr>
              <a:xfrm>
                <a:off x="3020416" y="2437856"/>
                <a:ext cx="21115" cy="15251"/>
              </a:xfrm>
              <a:custGeom>
                <a:rect b="b" l="l" r="r" t="t"/>
                <a:pathLst>
                  <a:path extrusionOk="0" h="463" w="641">
                    <a:moveTo>
                      <a:pt x="321" y="0"/>
                    </a:moveTo>
                    <a:cubicBezTo>
                      <a:pt x="0" y="0"/>
                      <a:pt x="0" y="463"/>
                      <a:pt x="321" y="463"/>
                    </a:cubicBezTo>
                    <a:cubicBezTo>
                      <a:pt x="641" y="463"/>
                      <a:pt x="641" y="0"/>
                      <a:pt x="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8"/>
              <p:cNvSpPr/>
              <p:nvPr/>
            </p:nvSpPr>
            <p:spPr>
              <a:xfrm>
                <a:off x="3047361" y="2388611"/>
                <a:ext cx="21147" cy="16470"/>
              </a:xfrm>
              <a:custGeom>
                <a:rect b="b" l="l" r="r" t="t"/>
                <a:pathLst>
                  <a:path extrusionOk="0" h="500" w="642">
                    <a:moveTo>
                      <a:pt x="321" y="1"/>
                    </a:moveTo>
                    <a:cubicBezTo>
                      <a:pt x="1" y="1"/>
                      <a:pt x="1" y="499"/>
                      <a:pt x="321" y="499"/>
                    </a:cubicBezTo>
                    <a:cubicBezTo>
                      <a:pt x="641" y="499"/>
                      <a:pt x="641" y="1"/>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8"/>
              <p:cNvSpPr/>
              <p:nvPr/>
            </p:nvSpPr>
            <p:spPr>
              <a:xfrm>
                <a:off x="3066136" y="2331196"/>
                <a:ext cx="24639" cy="19962"/>
              </a:xfrm>
              <a:custGeom>
                <a:rect b="b" l="l" r="r" t="t"/>
                <a:pathLst>
                  <a:path extrusionOk="0" h="606" w="748">
                    <a:moveTo>
                      <a:pt x="391" y="0"/>
                    </a:moveTo>
                    <a:cubicBezTo>
                      <a:pt x="0" y="0"/>
                      <a:pt x="0" y="605"/>
                      <a:pt x="391" y="605"/>
                    </a:cubicBezTo>
                    <a:cubicBezTo>
                      <a:pt x="747" y="605"/>
                      <a:pt x="747" y="0"/>
                      <a:pt x="3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8"/>
              <p:cNvSpPr/>
              <p:nvPr/>
            </p:nvSpPr>
            <p:spPr>
              <a:xfrm>
                <a:off x="3089557" y="2278459"/>
                <a:ext cx="24639" cy="24639"/>
              </a:xfrm>
              <a:custGeom>
                <a:rect b="b" l="l" r="r" t="t"/>
                <a:pathLst>
                  <a:path extrusionOk="0" h="748" w="748">
                    <a:moveTo>
                      <a:pt x="285" y="0"/>
                    </a:moveTo>
                    <a:cubicBezTo>
                      <a:pt x="214" y="0"/>
                      <a:pt x="143" y="36"/>
                      <a:pt x="107" y="107"/>
                    </a:cubicBezTo>
                    <a:lnTo>
                      <a:pt x="36" y="178"/>
                    </a:lnTo>
                    <a:cubicBezTo>
                      <a:pt x="1" y="249"/>
                      <a:pt x="1" y="285"/>
                      <a:pt x="1" y="356"/>
                    </a:cubicBezTo>
                    <a:lnTo>
                      <a:pt x="1" y="463"/>
                    </a:lnTo>
                    <a:cubicBezTo>
                      <a:pt x="1" y="534"/>
                      <a:pt x="36" y="570"/>
                      <a:pt x="72" y="605"/>
                    </a:cubicBezTo>
                    <a:cubicBezTo>
                      <a:pt x="72" y="641"/>
                      <a:pt x="143" y="676"/>
                      <a:pt x="179" y="712"/>
                    </a:cubicBezTo>
                    <a:cubicBezTo>
                      <a:pt x="179" y="712"/>
                      <a:pt x="214" y="712"/>
                      <a:pt x="250" y="748"/>
                    </a:cubicBezTo>
                    <a:lnTo>
                      <a:pt x="463" y="748"/>
                    </a:lnTo>
                    <a:cubicBezTo>
                      <a:pt x="499" y="712"/>
                      <a:pt x="534" y="712"/>
                      <a:pt x="570" y="712"/>
                    </a:cubicBezTo>
                    <a:lnTo>
                      <a:pt x="641" y="641"/>
                    </a:lnTo>
                    <a:cubicBezTo>
                      <a:pt x="677" y="605"/>
                      <a:pt x="712" y="570"/>
                      <a:pt x="712" y="498"/>
                    </a:cubicBezTo>
                    <a:cubicBezTo>
                      <a:pt x="748" y="463"/>
                      <a:pt x="748" y="427"/>
                      <a:pt x="748" y="356"/>
                    </a:cubicBezTo>
                    <a:cubicBezTo>
                      <a:pt x="748" y="321"/>
                      <a:pt x="748" y="249"/>
                      <a:pt x="712" y="214"/>
                    </a:cubicBezTo>
                    <a:cubicBezTo>
                      <a:pt x="712" y="178"/>
                      <a:pt x="677" y="143"/>
                      <a:pt x="641" y="107"/>
                    </a:cubicBezTo>
                    <a:cubicBezTo>
                      <a:pt x="606" y="71"/>
                      <a:pt x="570" y="36"/>
                      <a:pt x="534" y="36"/>
                    </a:cubicBezTo>
                    <a:cubicBezTo>
                      <a:pt x="463" y="0"/>
                      <a:pt x="428" y="0"/>
                      <a:pt x="3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8"/>
              <p:cNvSpPr/>
              <p:nvPr/>
            </p:nvSpPr>
            <p:spPr>
              <a:xfrm>
                <a:off x="3116535" y="2238601"/>
                <a:ext cx="12912" cy="10574"/>
              </a:xfrm>
              <a:custGeom>
                <a:rect b="b" l="l" r="r" t="t"/>
                <a:pathLst>
                  <a:path extrusionOk="0" h="321" w="392">
                    <a:moveTo>
                      <a:pt x="178" y="1"/>
                    </a:moveTo>
                    <a:cubicBezTo>
                      <a:pt x="0" y="36"/>
                      <a:pt x="0" y="285"/>
                      <a:pt x="178" y="321"/>
                    </a:cubicBezTo>
                    <a:cubicBezTo>
                      <a:pt x="391" y="285"/>
                      <a:pt x="391" y="36"/>
                      <a:pt x="1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8"/>
              <p:cNvSpPr/>
              <p:nvPr/>
            </p:nvSpPr>
            <p:spPr>
              <a:xfrm>
                <a:off x="2899691" y="2174137"/>
                <a:ext cx="26978" cy="22300"/>
              </a:xfrm>
              <a:custGeom>
                <a:rect b="b" l="l" r="r" t="t"/>
                <a:pathLst>
                  <a:path extrusionOk="0" h="677" w="819">
                    <a:moveTo>
                      <a:pt x="392" y="1"/>
                    </a:moveTo>
                    <a:cubicBezTo>
                      <a:pt x="1" y="36"/>
                      <a:pt x="1" y="641"/>
                      <a:pt x="392" y="677"/>
                    </a:cubicBezTo>
                    <a:cubicBezTo>
                      <a:pt x="819" y="641"/>
                      <a:pt x="819" y="36"/>
                      <a:pt x="3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8"/>
              <p:cNvSpPr/>
              <p:nvPr/>
            </p:nvSpPr>
            <p:spPr>
              <a:xfrm>
                <a:off x="2962968" y="2182339"/>
                <a:ext cx="23486" cy="17623"/>
              </a:xfrm>
              <a:custGeom>
                <a:rect b="b" l="l" r="r" t="t"/>
                <a:pathLst>
                  <a:path extrusionOk="0" h="535" w="713">
                    <a:moveTo>
                      <a:pt x="357" y="1"/>
                    </a:moveTo>
                    <a:cubicBezTo>
                      <a:pt x="1" y="1"/>
                      <a:pt x="1" y="534"/>
                      <a:pt x="357" y="534"/>
                    </a:cubicBezTo>
                    <a:cubicBezTo>
                      <a:pt x="713" y="534"/>
                      <a:pt x="713"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8"/>
              <p:cNvSpPr/>
              <p:nvPr/>
            </p:nvSpPr>
            <p:spPr>
              <a:xfrm>
                <a:off x="3019230" y="2190014"/>
                <a:ext cx="25825" cy="25166"/>
              </a:xfrm>
              <a:custGeom>
                <a:rect b="b" l="l" r="r" t="t"/>
                <a:pathLst>
                  <a:path extrusionOk="0" h="764" w="784">
                    <a:moveTo>
                      <a:pt x="312" y="1"/>
                    </a:moveTo>
                    <a:cubicBezTo>
                      <a:pt x="278" y="1"/>
                      <a:pt x="238" y="17"/>
                      <a:pt x="214" y="17"/>
                    </a:cubicBezTo>
                    <a:cubicBezTo>
                      <a:pt x="143" y="52"/>
                      <a:pt x="72" y="123"/>
                      <a:pt x="36" y="230"/>
                    </a:cubicBezTo>
                    <a:cubicBezTo>
                      <a:pt x="1" y="266"/>
                      <a:pt x="1" y="337"/>
                      <a:pt x="1" y="373"/>
                    </a:cubicBezTo>
                    <a:lnTo>
                      <a:pt x="1" y="479"/>
                    </a:lnTo>
                    <a:cubicBezTo>
                      <a:pt x="1" y="550"/>
                      <a:pt x="36" y="586"/>
                      <a:pt x="72" y="657"/>
                    </a:cubicBezTo>
                    <a:lnTo>
                      <a:pt x="143" y="693"/>
                    </a:lnTo>
                    <a:cubicBezTo>
                      <a:pt x="214" y="728"/>
                      <a:pt x="285" y="764"/>
                      <a:pt x="357" y="764"/>
                    </a:cubicBezTo>
                    <a:lnTo>
                      <a:pt x="392" y="764"/>
                    </a:lnTo>
                    <a:cubicBezTo>
                      <a:pt x="428" y="764"/>
                      <a:pt x="499" y="728"/>
                      <a:pt x="535" y="728"/>
                    </a:cubicBezTo>
                    <a:cubicBezTo>
                      <a:pt x="570" y="693"/>
                      <a:pt x="641" y="693"/>
                      <a:pt x="677" y="657"/>
                    </a:cubicBezTo>
                    <a:cubicBezTo>
                      <a:pt x="712" y="622"/>
                      <a:pt x="712" y="550"/>
                      <a:pt x="748" y="515"/>
                    </a:cubicBezTo>
                    <a:cubicBezTo>
                      <a:pt x="748" y="479"/>
                      <a:pt x="784" y="408"/>
                      <a:pt x="784" y="373"/>
                    </a:cubicBezTo>
                    <a:lnTo>
                      <a:pt x="784" y="266"/>
                    </a:lnTo>
                    <a:cubicBezTo>
                      <a:pt x="748" y="195"/>
                      <a:pt x="712" y="159"/>
                      <a:pt x="677" y="123"/>
                    </a:cubicBezTo>
                    <a:lnTo>
                      <a:pt x="606" y="52"/>
                    </a:lnTo>
                    <a:cubicBezTo>
                      <a:pt x="555" y="27"/>
                      <a:pt x="505" y="2"/>
                      <a:pt x="455" y="2"/>
                    </a:cubicBezTo>
                    <a:cubicBezTo>
                      <a:pt x="434" y="2"/>
                      <a:pt x="413" y="6"/>
                      <a:pt x="392" y="17"/>
                    </a:cubicBezTo>
                    <a:lnTo>
                      <a:pt x="357" y="17"/>
                    </a:lnTo>
                    <a:cubicBezTo>
                      <a:pt x="345" y="5"/>
                      <a:pt x="329" y="1"/>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8"/>
              <p:cNvSpPr/>
              <p:nvPr/>
            </p:nvSpPr>
            <p:spPr>
              <a:xfrm>
                <a:off x="3074339" y="2201082"/>
                <a:ext cx="14098" cy="14098"/>
              </a:xfrm>
              <a:custGeom>
                <a:rect b="b" l="l" r="r" t="t"/>
                <a:pathLst>
                  <a:path extrusionOk="0" h="428" w="428">
                    <a:moveTo>
                      <a:pt x="214" y="1"/>
                    </a:moveTo>
                    <a:cubicBezTo>
                      <a:pt x="0" y="72"/>
                      <a:pt x="0" y="357"/>
                      <a:pt x="214" y="428"/>
                    </a:cubicBezTo>
                    <a:cubicBezTo>
                      <a:pt x="427" y="357"/>
                      <a:pt x="427" y="72"/>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8"/>
              <p:cNvSpPr/>
              <p:nvPr/>
            </p:nvSpPr>
            <p:spPr>
              <a:xfrm>
                <a:off x="3115349" y="1944412"/>
                <a:ext cx="19962" cy="14098"/>
              </a:xfrm>
              <a:custGeom>
                <a:rect b="b" l="l" r="r" t="t"/>
                <a:pathLst>
                  <a:path extrusionOk="0" h="428" w="606">
                    <a:moveTo>
                      <a:pt x="321" y="1"/>
                    </a:moveTo>
                    <a:cubicBezTo>
                      <a:pt x="0" y="1"/>
                      <a:pt x="0" y="428"/>
                      <a:pt x="321" y="428"/>
                    </a:cubicBezTo>
                    <a:cubicBezTo>
                      <a:pt x="605" y="428"/>
                      <a:pt x="605" y="1"/>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8"/>
              <p:cNvSpPr/>
              <p:nvPr/>
            </p:nvSpPr>
            <p:spPr>
              <a:xfrm>
                <a:off x="3141141" y="2155394"/>
                <a:ext cx="16437" cy="11760"/>
              </a:xfrm>
              <a:custGeom>
                <a:rect b="b" l="l" r="r" t="t"/>
                <a:pathLst>
                  <a:path extrusionOk="0" h="357" w="499">
                    <a:moveTo>
                      <a:pt x="249" y="0"/>
                    </a:moveTo>
                    <a:cubicBezTo>
                      <a:pt x="0" y="0"/>
                      <a:pt x="0" y="356"/>
                      <a:pt x="249" y="356"/>
                    </a:cubicBezTo>
                    <a:cubicBezTo>
                      <a:pt x="498" y="356"/>
                      <a:pt x="498"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8"/>
              <p:cNvSpPr/>
              <p:nvPr/>
            </p:nvSpPr>
            <p:spPr>
              <a:xfrm>
                <a:off x="1628150" y="1757425"/>
                <a:ext cx="101450" cy="101425"/>
              </a:xfrm>
              <a:custGeom>
                <a:rect b="b" l="l" r="r" t="t"/>
                <a:pathLst>
                  <a:path extrusionOk="0" h="4057" w="4058">
                    <a:moveTo>
                      <a:pt x="2029" y="1"/>
                    </a:moveTo>
                    <a:cubicBezTo>
                      <a:pt x="926" y="1"/>
                      <a:pt x="1" y="926"/>
                      <a:pt x="1" y="2029"/>
                    </a:cubicBezTo>
                    <a:cubicBezTo>
                      <a:pt x="1" y="3132"/>
                      <a:pt x="926" y="4057"/>
                      <a:pt x="2029" y="4057"/>
                    </a:cubicBezTo>
                    <a:cubicBezTo>
                      <a:pt x="3132" y="4057"/>
                      <a:pt x="4057" y="3132"/>
                      <a:pt x="4057" y="2029"/>
                    </a:cubicBezTo>
                    <a:cubicBezTo>
                      <a:pt x="4057" y="926"/>
                      <a:pt x="3132" y="1"/>
                      <a:pt x="2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8"/>
              <p:cNvSpPr/>
              <p:nvPr/>
            </p:nvSpPr>
            <p:spPr>
              <a:xfrm>
                <a:off x="1809625" y="1567975"/>
                <a:ext cx="41825" cy="36625"/>
              </a:xfrm>
              <a:custGeom>
                <a:rect b="b" l="l" r="r" t="t"/>
                <a:pathLst>
                  <a:path extrusionOk="0" h="1465" w="1673">
                    <a:moveTo>
                      <a:pt x="961" y="0"/>
                    </a:moveTo>
                    <a:cubicBezTo>
                      <a:pt x="321" y="0"/>
                      <a:pt x="0" y="783"/>
                      <a:pt x="463" y="1245"/>
                    </a:cubicBezTo>
                    <a:cubicBezTo>
                      <a:pt x="603" y="1397"/>
                      <a:pt x="780" y="1464"/>
                      <a:pt x="956" y="1464"/>
                    </a:cubicBezTo>
                    <a:cubicBezTo>
                      <a:pt x="1318" y="1464"/>
                      <a:pt x="1673" y="1178"/>
                      <a:pt x="1673" y="747"/>
                    </a:cubicBezTo>
                    <a:cubicBezTo>
                      <a:pt x="1673" y="320"/>
                      <a:pt x="1352" y="0"/>
                      <a:pt x="9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8"/>
              <p:cNvSpPr/>
              <p:nvPr/>
            </p:nvSpPr>
            <p:spPr>
              <a:xfrm>
                <a:off x="2755175" y="1497700"/>
                <a:ext cx="32950" cy="32925"/>
              </a:xfrm>
              <a:custGeom>
                <a:rect b="b" l="l" r="r" t="t"/>
                <a:pathLst>
                  <a:path extrusionOk="0" h="1317" w="1318">
                    <a:moveTo>
                      <a:pt x="641" y="0"/>
                    </a:moveTo>
                    <a:cubicBezTo>
                      <a:pt x="285" y="0"/>
                      <a:pt x="1" y="285"/>
                      <a:pt x="1" y="641"/>
                    </a:cubicBezTo>
                    <a:cubicBezTo>
                      <a:pt x="1" y="1032"/>
                      <a:pt x="285" y="1317"/>
                      <a:pt x="641" y="1317"/>
                    </a:cubicBezTo>
                    <a:cubicBezTo>
                      <a:pt x="1033" y="1317"/>
                      <a:pt x="1317" y="1032"/>
                      <a:pt x="1317" y="641"/>
                    </a:cubicBezTo>
                    <a:cubicBezTo>
                      <a:pt x="1317" y="285"/>
                      <a:pt x="1033" y="0"/>
                      <a:pt x="6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8"/>
              <p:cNvSpPr/>
              <p:nvPr/>
            </p:nvSpPr>
            <p:spPr>
              <a:xfrm>
                <a:off x="2924200" y="1634650"/>
                <a:ext cx="96975" cy="83150"/>
              </a:xfrm>
              <a:custGeom>
                <a:rect b="b" l="l" r="r" t="t"/>
                <a:pathLst>
                  <a:path extrusionOk="0" h="3326" w="3879">
                    <a:moveTo>
                      <a:pt x="2270" y="0"/>
                    </a:moveTo>
                    <a:cubicBezTo>
                      <a:pt x="2249" y="0"/>
                      <a:pt x="2227" y="1"/>
                      <a:pt x="2206" y="2"/>
                    </a:cubicBezTo>
                    <a:cubicBezTo>
                      <a:pt x="712" y="2"/>
                      <a:pt x="0" y="1781"/>
                      <a:pt x="1032" y="2848"/>
                    </a:cubicBezTo>
                    <a:cubicBezTo>
                      <a:pt x="1373" y="3178"/>
                      <a:pt x="1787" y="3326"/>
                      <a:pt x="2192" y="3326"/>
                    </a:cubicBezTo>
                    <a:cubicBezTo>
                      <a:pt x="3055" y="3326"/>
                      <a:pt x="3879" y="2655"/>
                      <a:pt x="3879" y="1638"/>
                    </a:cubicBezTo>
                    <a:cubicBezTo>
                      <a:pt x="3879" y="734"/>
                      <a:pt x="3165" y="0"/>
                      <a:pt x="22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8"/>
              <p:cNvSpPr/>
              <p:nvPr/>
            </p:nvSpPr>
            <p:spPr>
              <a:xfrm>
                <a:off x="3060300" y="1822375"/>
                <a:ext cx="26700" cy="26700"/>
              </a:xfrm>
              <a:custGeom>
                <a:rect b="b" l="l" r="r" t="t"/>
                <a:pathLst>
                  <a:path extrusionOk="0" h="1068" w="1068">
                    <a:moveTo>
                      <a:pt x="534" y="0"/>
                    </a:moveTo>
                    <a:cubicBezTo>
                      <a:pt x="249" y="0"/>
                      <a:pt x="0" y="214"/>
                      <a:pt x="0" y="534"/>
                    </a:cubicBezTo>
                    <a:cubicBezTo>
                      <a:pt x="0" y="819"/>
                      <a:pt x="249" y="1068"/>
                      <a:pt x="534" y="1068"/>
                    </a:cubicBezTo>
                    <a:cubicBezTo>
                      <a:pt x="854" y="1068"/>
                      <a:pt x="1068" y="819"/>
                      <a:pt x="1068" y="534"/>
                    </a:cubicBezTo>
                    <a:cubicBezTo>
                      <a:pt x="1068" y="214"/>
                      <a:pt x="854" y="0"/>
                      <a:pt x="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8"/>
              <p:cNvSpPr/>
              <p:nvPr/>
            </p:nvSpPr>
            <p:spPr>
              <a:xfrm>
                <a:off x="1588125" y="2595350"/>
                <a:ext cx="99650" cy="100550"/>
              </a:xfrm>
              <a:custGeom>
                <a:rect b="b" l="l" r="r" t="t"/>
                <a:pathLst>
                  <a:path extrusionOk="0" h="4022" w="3986">
                    <a:moveTo>
                      <a:pt x="1993" y="1"/>
                    </a:moveTo>
                    <a:cubicBezTo>
                      <a:pt x="890" y="1"/>
                      <a:pt x="1" y="890"/>
                      <a:pt x="1" y="2029"/>
                    </a:cubicBezTo>
                    <a:cubicBezTo>
                      <a:pt x="1" y="3132"/>
                      <a:pt x="890" y="4022"/>
                      <a:pt x="1993" y="4022"/>
                    </a:cubicBezTo>
                    <a:cubicBezTo>
                      <a:pt x="3096" y="4022"/>
                      <a:pt x="3986" y="3132"/>
                      <a:pt x="3986" y="2029"/>
                    </a:cubicBezTo>
                    <a:cubicBezTo>
                      <a:pt x="3986" y="890"/>
                      <a:pt x="3096" y="1"/>
                      <a:pt x="19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8"/>
              <p:cNvSpPr/>
              <p:nvPr/>
            </p:nvSpPr>
            <p:spPr>
              <a:xfrm>
                <a:off x="1780275" y="2888900"/>
                <a:ext cx="21375" cy="20700"/>
              </a:xfrm>
              <a:custGeom>
                <a:rect b="b" l="l" r="r" t="t"/>
                <a:pathLst>
                  <a:path extrusionOk="0" h="828" w="855">
                    <a:moveTo>
                      <a:pt x="427" y="1"/>
                    </a:moveTo>
                    <a:cubicBezTo>
                      <a:pt x="214" y="1"/>
                      <a:pt x="0" y="143"/>
                      <a:pt x="0" y="428"/>
                    </a:cubicBezTo>
                    <a:cubicBezTo>
                      <a:pt x="0" y="694"/>
                      <a:pt x="214" y="828"/>
                      <a:pt x="427" y="828"/>
                    </a:cubicBezTo>
                    <a:cubicBezTo>
                      <a:pt x="641" y="828"/>
                      <a:pt x="854" y="694"/>
                      <a:pt x="854" y="428"/>
                    </a:cubicBezTo>
                    <a:cubicBezTo>
                      <a:pt x="854" y="143"/>
                      <a:pt x="641" y="1"/>
                      <a:pt x="4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8"/>
              <p:cNvSpPr/>
              <p:nvPr/>
            </p:nvSpPr>
            <p:spPr>
              <a:xfrm>
                <a:off x="1967950" y="3047225"/>
                <a:ext cx="103225" cy="104100"/>
              </a:xfrm>
              <a:custGeom>
                <a:rect b="b" l="l" r="r" t="t"/>
                <a:pathLst>
                  <a:path extrusionOk="0" h="4164" w="4129">
                    <a:moveTo>
                      <a:pt x="2064" y="1"/>
                    </a:moveTo>
                    <a:cubicBezTo>
                      <a:pt x="926" y="1"/>
                      <a:pt x="1" y="926"/>
                      <a:pt x="1" y="2065"/>
                    </a:cubicBezTo>
                    <a:cubicBezTo>
                      <a:pt x="1" y="3203"/>
                      <a:pt x="926" y="4164"/>
                      <a:pt x="2064" y="4164"/>
                    </a:cubicBezTo>
                    <a:cubicBezTo>
                      <a:pt x="3203" y="4164"/>
                      <a:pt x="4128" y="3203"/>
                      <a:pt x="4128" y="2065"/>
                    </a:cubicBezTo>
                    <a:cubicBezTo>
                      <a:pt x="4128" y="926"/>
                      <a:pt x="3203" y="1"/>
                      <a:pt x="20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8"/>
              <p:cNvSpPr/>
              <p:nvPr/>
            </p:nvSpPr>
            <p:spPr>
              <a:xfrm>
                <a:off x="2267725" y="3148650"/>
                <a:ext cx="88975" cy="76225"/>
              </a:xfrm>
              <a:custGeom>
                <a:rect b="b" l="l" r="r" t="t"/>
                <a:pathLst>
                  <a:path extrusionOk="0" h="3049" w="3559">
                    <a:moveTo>
                      <a:pt x="2029" y="0"/>
                    </a:moveTo>
                    <a:cubicBezTo>
                      <a:pt x="677" y="0"/>
                      <a:pt x="1" y="1637"/>
                      <a:pt x="961" y="2598"/>
                    </a:cubicBezTo>
                    <a:cubicBezTo>
                      <a:pt x="1273" y="2909"/>
                      <a:pt x="1656" y="3049"/>
                      <a:pt x="2030" y="3049"/>
                    </a:cubicBezTo>
                    <a:cubicBezTo>
                      <a:pt x="2811" y="3049"/>
                      <a:pt x="3559" y="2444"/>
                      <a:pt x="3559" y="1530"/>
                    </a:cubicBezTo>
                    <a:cubicBezTo>
                      <a:pt x="3559" y="676"/>
                      <a:pt x="2883" y="0"/>
                      <a:pt x="20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8"/>
              <p:cNvSpPr/>
              <p:nvPr/>
            </p:nvSpPr>
            <p:spPr>
              <a:xfrm>
                <a:off x="2581725" y="3113950"/>
                <a:ext cx="80075" cy="67825"/>
              </a:xfrm>
              <a:custGeom>
                <a:rect b="b" l="l" r="r" t="t"/>
                <a:pathLst>
                  <a:path extrusionOk="0" h="2713" w="3203">
                    <a:moveTo>
                      <a:pt x="1815" y="1"/>
                    </a:moveTo>
                    <a:cubicBezTo>
                      <a:pt x="605" y="1"/>
                      <a:pt x="1" y="1459"/>
                      <a:pt x="855" y="2313"/>
                    </a:cubicBezTo>
                    <a:cubicBezTo>
                      <a:pt x="1131" y="2589"/>
                      <a:pt x="1474" y="2713"/>
                      <a:pt x="1811" y="2713"/>
                    </a:cubicBezTo>
                    <a:cubicBezTo>
                      <a:pt x="2518" y="2713"/>
                      <a:pt x="3203" y="2171"/>
                      <a:pt x="3203" y="1353"/>
                    </a:cubicBezTo>
                    <a:cubicBezTo>
                      <a:pt x="3167" y="605"/>
                      <a:pt x="2562" y="1"/>
                      <a:pt x="18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8"/>
              <p:cNvSpPr/>
              <p:nvPr/>
            </p:nvSpPr>
            <p:spPr>
              <a:xfrm>
                <a:off x="2865475" y="3025000"/>
                <a:ext cx="47175" cy="47175"/>
              </a:xfrm>
              <a:custGeom>
                <a:rect b="b" l="l" r="r" t="t"/>
                <a:pathLst>
                  <a:path extrusionOk="0" h="1887" w="1887">
                    <a:moveTo>
                      <a:pt x="926" y="0"/>
                    </a:moveTo>
                    <a:cubicBezTo>
                      <a:pt x="392" y="0"/>
                      <a:pt x="1" y="427"/>
                      <a:pt x="1" y="926"/>
                    </a:cubicBezTo>
                    <a:cubicBezTo>
                      <a:pt x="1" y="1459"/>
                      <a:pt x="392" y="1886"/>
                      <a:pt x="926" y="1886"/>
                    </a:cubicBezTo>
                    <a:cubicBezTo>
                      <a:pt x="1460" y="1886"/>
                      <a:pt x="1887" y="1459"/>
                      <a:pt x="1887" y="926"/>
                    </a:cubicBezTo>
                    <a:cubicBezTo>
                      <a:pt x="1887" y="427"/>
                      <a:pt x="1460" y="0"/>
                      <a:pt x="9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8"/>
              <p:cNvSpPr/>
              <p:nvPr/>
            </p:nvSpPr>
            <p:spPr>
              <a:xfrm>
                <a:off x="3027375" y="2815950"/>
                <a:ext cx="84525" cy="71775"/>
              </a:xfrm>
              <a:custGeom>
                <a:rect b="b" l="l" r="r" t="t"/>
                <a:pathLst>
                  <a:path extrusionOk="0" h="2871" w="3381">
                    <a:moveTo>
                      <a:pt x="1922" y="1"/>
                    </a:moveTo>
                    <a:cubicBezTo>
                      <a:pt x="641" y="1"/>
                      <a:pt x="1" y="1567"/>
                      <a:pt x="926" y="2456"/>
                    </a:cubicBezTo>
                    <a:cubicBezTo>
                      <a:pt x="1212" y="2743"/>
                      <a:pt x="1569" y="2870"/>
                      <a:pt x="1921" y="2870"/>
                    </a:cubicBezTo>
                    <a:cubicBezTo>
                      <a:pt x="2661" y="2870"/>
                      <a:pt x="3381" y="2304"/>
                      <a:pt x="3381" y="1460"/>
                    </a:cubicBezTo>
                    <a:cubicBezTo>
                      <a:pt x="3381" y="641"/>
                      <a:pt x="2740" y="1"/>
                      <a:pt x="1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8"/>
              <p:cNvSpPr/>
              <p:nvPr/>
            </p:nvSpPr>
            <p:spPr>
              <a:xfrm>
                <a:off x="3109225" y="2553550"/>
                <a:ext cx="92525" cy="79275"/>
              </a:xfrm>
              <a:custGeom>
                <a:rect b="b" l="l" r="r" t="t"/>
                <a:pathLst>
                  <a:path extrusionOk="0" h="3171" w="3701">
                    <a:moveTo>
                      <a:pt x="2135" y="1"/>
                    </a:moveTo>
                    <a:cubicBezTo>
                      <a:pt x="712" y="1"/>
                      <a:pt x="0" y="1708"/>
                      <a:pt x="996" y="2705"/>
                    </a:cubicBezTo>
                    <a:cubicBezTo>
                      <a:pt x="1318" y="3027"/>
                      <a:pt x="1715" y="3170"/>
                      <a:pt x="2104" y="3170"/>
                    </a:cubicBezTo>
                    <a:cubicBezTo>
                      <a:pt x="2918" y="3170"/>
                      <a:pt x="3700" y="2541"/>
                      <a:pt x="3700" y="1602"/>
                    </a:cubicBezTo>
                    <a:cubicBezTo>
                      <a:pt x="3700" y="712"/>
                      <a:pt x="2989" y="1"/>
                      <a:pt x="21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8"/>
              <p:cNvSpPr/>
              <p:nvPr/>
            </p:nvSpPr>
            <p:spPr>
              <a:xfrm>
                <a:off x="1818350" y="1558050"/>
                <a:ext cx="528325" cy="471950"/>
              </a:xfrm>
              <a:custGeom>
                <a:rect b="b" l="l" r="r" t="t"/>
                <a:pathLst>
                  <a:path extrusionOk="0" h="18878" w="21133">
                    <a:moveTo>
                      <a:pt x="20892" y="1"/>
                    </a:moveTo>
                    <a:cubicBezTo>
                      <a:pt x="20845" y="1"/>
                      <a:pt x="20796" y="23"/>
                      <a:pt x="20751" y="77"/>
                    </a:cubicBezTo>
                    <a:lnTo>
                      <a:pt x="20786" y="41"/>
                    </a:lnTo>
                    <a:lnTo>
                      <a:pt x="20786" y="41"/>
                    </a:lnTo>
                    <a:cubicBezTo>
                      <a:pt x="19292" y="1678"/>
                      <a:pt x="17086" y="2496"/>
                      <a:pt x="14951" y="2888"/>
                    </a:cubicBezTo>
                    <a:cubicBezTo>
                      <a:pt x="13706" y="3101"/>
                      <a:pt x="12425" y="3243"/>
                      <a:pt x="11144" y="3350"/>
                    </a:cubicBezTo>
                    <a:cubicBezTo>
                      <a:pt x="10041" y="3421"/>
                      <a:pt x="8938" y="3564"/>
                      <a:pt x="7871" y="3777"/>
                    </a:cubicBezTo>
                    <a:cubicBezTo>
                      <a:pt x="6945" y="3955"/>
                      <a:pt x="6092" y="4382"/>
                      <a:pt x="5451" y="5058"/>
                    </a:cubicBezTo>
                    <a:cubicBezTo>
                      <a:pt x="4775" y="5841"/>
                      <a:pt x="4455" y="6873"/>
                      <a:pt x="4597" y="7905"/>
                    </a:cubicBezTo>
                    <a:cubicBezTo>
                      <a:pt x="4704" y="9008"/>
                      <a:pt x="5060" y="10075"/>
                      <a:pt x="5131" y="11178"/>
                    </a:cubicBezTo>
                    <a:cubicBezTo>
                      <a:pt x="5202" y="12103"/>
                      <a:pt x="5060" y="13064"/>
                      <a:pt x="4739" y="13953"/>
                    </a:cubicBezTo>
                    <a:cubicBezTo>
                      <a:pt x="3992" y="16017"/>
                      <a:pt x="2356" y="17654"/>
                      <a:pt x="292" y="18330"/>
                    </a:cubicBezTo>
                    <a:cubicBezTo>
                      <a:pt x="0" y="18427"/>
                      <a:pt x="92" y="18878"/>
                      <a:pt x="352" y="18878"/>
                    </a:cubicBezTo>
                    <a:cubicBezTo>
                      <a:pt x="378" y="18878"/>
                      <a:pt x="405" y="18873"/>
                      <a:pt x="434" y="18863"/>
                    </a:cubicBezTo>
                    <a:cubicBezTo>
                      <a:pt x="3174" y="17903"/>
                      <a:pt x="5166" y="15483"/>
                      <a:pt x="5593" y="12601"/>
                    </a:cubicBezTo>
                    <a:cubicBezTo>
                      <a:pt x="5665" y="11569"/>
                      <a:pt x="5629" y="10538"/>
                      <a:pt x="5380" y="9541"/>
                    </a:cubicBezTo>
                    <a:cubicBezTo>
                      <a:pt x="5166" y="8474"/>
                      <a:pt x="4882" y="7300"/>
                      <a:pt x="5273" y="6232"/>
                    </a:cubicBezTo>
                    <a:cubicBezTo>
                      <a:pt x="5629" y="5272"/>
                      <a:pt x="6518" y="4773"/>
                      <a:pt x="7479" y="4489"/>
                    </a:cubicBezTo>
                    <a:cubicBezTo>
                      <a:pt x="8547" y="4240"/>
                      <a:pt x="9614" y="4097"/>
                      <a:pt x="10681" y="4062"/>
                    </a:cubicBezTo>
                    <a:cubicBezTo>
                      <a:pt x="11962" y="3955"/>
                      <a:pt x="13243" y="3848"/>
                      <a:pt x="14524" y="3635"/>
                    </a:cubicBezTo>
                    <a:cubicBezTo>
                      <a:pt x="16979" y="3172"/>
                      <a:pt x="19328" y="2212"/>
                      <a:pt x="21000" y="326"/>
                    </a:cubicBezTo>
                    <a:cubicBezTo>
                      <a:pt x="21133" y="193"/>
                      <a:pt x="21027" y="1"/>
                      <a:pt x="208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8"/>
              <p:cNvSpPr/>
              <p:nvPr/>
            </p:nvSpPr>
            <p:spPr>
              <a:xfrm>
                <a:off x="1780761" y="2496870"/>
                <a:ext cx="135975" cy="400700"/>
              </a:xfrm>
              <a:custGeom>
                <a:rect b="b" l="l" r="r" t="t"/>
                <a:pathLst>
                  <a:path extrusionOk="0" h="16028" w="5439">
                    <a:moveTo>
                      <a:pt x="311" y="1"/>
                    </a:moveTo>
                    <a:cubicBezTo>
                      <a:pt x="141" y="1"/>
                      <a:pt x="0" y="203"/>
                      <a:pt x="138" y="342"/>
                    </a:cubicBezTo>
                    <a:lnTo>
                      <a:pt x="174" y="342"/>
                    </a:lnTo>
                    <a:cubicBezTo>
                      <a:pt x="1917" y="1872"/>
                      <a:pt x="2166" y="4291"/>
                      <a:pt x="2131" y="6462"/>
                    </a:cubicBezTo>
                    <a:cubicBezTo>
                      <a:pt x="2095" y="8846"/>
                      <a:pt x="1811" y="11301"/>
                      <a:pt x="2807" y="13542"/>
                    </a:cubicBezTo>
                    <a:cubicBezTo>
                      <a:pt x="3234" y="14574"/>
                      <a:pt x="4017" y="15428"/>
                      <a:pt x="5013" y="15997"/>
                    </a:cubicBezTo>
                    <a:cubicBezTo>
                      <a:pt x="5050" y="16019"/>
                      <a:pt x="5087" y="16028"/>
                      <a:pt x="5121" y="16028"/>
                    </a:cubicBezTo>
                    <a:cubicBezTo>
                      <a:pt x="5315" y="16028"/>
                      <a:pt x="5438" y="15727"/>
                      <a:pt x="5226" y="15606"/>
                    </a:cubicBezTo>
                    <a:cubicBezTo>
                      <a:pt x="3341" y="14503"/>
                      <a:pt x="2665" y="12261"/>
                      <a:pt x="2558" y="10198"/>
                    </a:cubicBezTo>
                    <a:cubicBezTo>
                      <a:pt x="2451" y="7778"/>
                      <a:pt x="2914" y="5323"/>
                      <a:pt x="2238" y="2975"/>
                    </a:cubicBezTo>
                    <a:cubicBezTo>
                      <a:pt x="1917" y="1836"/>
                      <a:pt x="1312" y="840"/>
                      <a:pt x="459" y="57"/>
                    </a:cubicBezTo>
                    <a:cubicBezTo>
                      <a:pt x="411" y="17"/>
                      <a:pt x="360" y="1"/>
                      <a:pt x="3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8"/>
              <p:cNvSpPr/>
              <p:nvPr/>
            </p:nvSpPr>
            <p:spPr>
              <a:xfrm>
                <a:off x="2929725" y="2547756"/>
                <a:ext cx="100350" cy="169975"/>
              </a:xfrm>
              <a:custGeom>
                <a:rect b="b" l="l" r="r" t="t"/>
                <a:pathLst>
                  <a:path extrusionOk="0" h="6799" w="4014">
                    <a:moveTo>
                      <a:pt x="3675" y="1"/>
                    </a:moveTo>
                    <a:cubicBezTo>
                      <a:pt x="3595" y="1"/>
                      <a:pt x="3515" y="54"/>
                      <a:pt x="3515" y="161"/>
                    </a:cubicBezTo>
                    <a:lnTo>
                      <a:pt x="3515" y="197"/>
                    </a:lnTo>
                    <a:cubicBezTo>
                      <a:pt x="3658" y="1549"/>
                      <a:pt x="3195" y="2901"/>
                      <a:pt x="2234" y="3897"/>
                    </a:cubicBezTo>
                    <a:cubicBezTo>
                      <a:pt x="1416" y="4715"/>
                      <a:pt x="455" y="5427"/>
                      <a:pt x="64" y="6566"/>
                    </a:cubicBezTo>
                    <a:cubicBezTo>
                      <a:pt x="0" y="6714"/>
                      <a:pt x="113" y="6799"/>
                      <a:pt x="229" y="6799"/>
                    </a:cubicBezTo>
                    <a:cubicBezTo>
                      <a:pt x="309" y="6799"/>
                      <a:pt x="391" y="6759"/>
                      <a:pt x="420" y="6672"/>
                    </a:cubicBezTo>
                    <a:cubicBezTo>
                      <a:pt x="882" y="5463"/>
                      <a:pt x="2021" y="4787"/>
                      <a:pt x="2804" y="3862"/>
                    </a:cubicBezTo>
                    <a:cubicBezTo>
                      <a:pt x="3622" y="2830"/>
                      <a:pt x="4013" y="1478"/>
                      <a:pt x="3835" y="161"/>
                    </a:cubicBezTo>
                    <a:cubicBezTo>
                      <a:pt x="3835" y="54"/>
                      <a:pt x="3755" y="1"/>
                      <a:pt x="3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8"/>
              <p:cNvSpPr/>
              <p:nvPr/>
            </p:nvSpPr>
            <p:spPr>
              <a:xfrm>
                <a:off x="2840650" y="1774975"/>
                <a:ext cx="124875" cy="272750"/>
              </a:xfrm>
              <a:custGeom>
                <a:rect b="b" l="l" r="r" t="t"/>
                <a:pathLst>
                  <a:path extrusionOk="0" h="10910" w="4995">
                    <a:moveTo>
                      <a:pt x="362" y="1"/>
                    </a:moveTo>
                    <a:cubicBezTo>
                      <a:pt x="161" y="1"/>
                      <a:pt x="0" y="291"/>
                      <a:pt x="176" y="437"/>
                    </a:cubicBezTo>
                    <a:cubicBezTo>
                      <a:pt x="1599" y="1647"/>
                      <a:pt x="1101" y="3675"/>
                      <a:pt x="1065" y="5312"/>
                    </a:cubicBezTo>
                    <a:cubicBezTo>
                      <a:pt x="994" y="6877"/>
                      <a:pt x="1599" y="8372"/>
                      <a:pt x="2666" y="9546"/>
                    </a:cubicBezTo>
                    <a:cubicBezTo>
                      <a:pt x="3235" y="10151"/>
                      <a:pt x="3947" y="10613"/>
                      <a:pt x="4730" y="10898"/>
                    </a:cubicBezTo>
                    <a:cubicBezTo>
                      <a:pt x="4749" y="10906"/>
                      <a:pt x="4768" y="10909"/>
                      <a:pt x="4786" y="10909"/>
                    </a:cubicBezTo>
                    <a:cubicBezTo>
                      <a:pt x="4928" y="10909"/>
                      <a:pt x="4995" y="10677"/>
                      <a:pt x="4837" y="10613"/>
                    </a:cubicBezTo>
                    <a:lnTo>
                      <a:pt x="4872" y="10613"/>
                    </a:lnTo>
                    <a:cubicBezTo>
                      <a:pt x="3485" y="9973"/>
                      <a:pt x="2417" y="8799"/>
                      <a:pt x="1919" y="7340"/>
                    </a:cubicBezTo>
                    <a:cubicBezTo>
                      <a:pt x="1670" y="6522"/>
                      <a:pt x="1563" y="5668"/>
                      <a:pt x="1670" y="4849"/>
                    </a:cubicBezTo>
                    <a:cubicBezTo>
                      <a:pt x="1777" y="3960"/>
                      <a:pt x="1777" y="3035"/>
                      <a:pt x="1670" y="2181"/>
                    </a:cubicBezTo>
                    <a:cubicBezTo>
                      <a:pt x="1563" y="1327"/>
                      <a:pt x="1136" y="580"/>
                      <a:pt x="496" y="46"/>
                    </a:cubicBezTo>
                    <a:cubicBezTo>
                      <a:pt x="451" y="14"/>
                      <a:pt x="406" y="1"/>
                      <a:pt x="3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8"/>
              <p:cNvSpPr/>
              <p:nvPr/>
            </p:nvSpPr>
            <p:spPr>
              <a:xfrm>
                <a:off x="2511150" y="1604850"/>
                <a:ext cx="190175" cy="78075"/>
              </a:xfrm>
              <a:custGeom>
                <a:rect b="b" l="l" r="r" t="t"/>
                <a:pathLst>
                  <a:path extrusionOk="0" h="3123" w="7607">
                    <a:moveTo>
                      <a:pt x="3565" y="1"/>
                    </a:moveTo>
                    <a:cubicBezTo>
                      <a:pt x="3208" y="1"/>
                      <a:pt x="2850" y="62"/>
                      <a:pt x="2503" y="197"/>
                    </a:cubicBezTo>
                    <a:cubicBezTo>
                      <a:pt x="1944" y="374"/>
                      <a:pt x="1360" y="624"/>
                      <a:pt x="751" y="624"/>
                    </a:cubicBezTo>
                    <a:cubicBezTo>
                      <a:pt x="625" y="624"/>
                      <a:pt x="497" y="613"/>
                      <a:pt x="368" y="589"/>
                    </a:cubicBezTo>
                    <a:cubicBezTo>
                      <a:pt x="345" y="583"/>
                      <a:pt x="323" y="580"/>
                      <a:pt x="302" y="580"/>
                    </a:cubicBezTo>
                    <a:cubicBezTo>
                      <a:pt x="69" y="580"/>
                      <a:pt x="1" y="915"/>
                      <a:pt x="262" y="980"/>
                    </a:cubicBezTo>
                    <a:cubicBezTo>
                      <a:pt x="442" y="1029"/>
                      <a:pt x="620" y="1050"/>
                      <a:pt x="796" y="1050"/>
                    </a:cubicBezTo>
                    <a:cubicBezTo>
                      <a:pt x="1775" y="1050"/>
                      <a:pt x="2697" y="410"/>
                      <a:pt x="3703" y="410"/>
                    </a:cubicBezTo>
                    <a:cubicBezTo>
                      <a:pt x="3835" y="410"/>
                      <a:pt x="3969" y="421"/>
                      <a:pt x="4104" y="446"/>
                    </a:cubicBezTo>
                    <a:cubicBezTo>
                      <a:pt x="5492" y="731"/>
                      <a:pt x="6524" y="1976"/>
                      <a:pt x="7342" y="3079"/>
                    </a:cubicBezTo>
                    <a:cubicBezTo>
                      <a:pt x="7363" y="3110"/>
                      <a:pt x="7394" y="3123"/>
                      <a:pt x="7427" y="3123"/>
                    </a:cubicBezTo>
                    <a:cubicBezTo>
                      <a:pt x="7512" y="3123"/>
                      <a:pt x="7607" y="3039"/>
                      <a:pt x="7556" y="2937"/>
                    </a:cubicBezTo>
                    <a:cubicBezTo>
                      <a:pt x="6737" y="1763"/>
                      <a:pt x="5919" y="553"/>
                      <a:pt x="4460" y="126"/>
                    </a:cubicBezTo>
                    <a:cubicBezTo>
                      <a:pt x="4167" y="45"/>
                      <a:pt x="3866" y="1"/>
                      <a:pt x="3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8"/>
              <p:cNvSpPr/>
              <p:nvPr/>
            </p:nvSpPr>
            <p:spPr>
              <a:xfrm>
                <a:off x="2072860" y="2291715"/>
                <a:ext cx="87577" cy="98489"/>
              </a:xfrm>
              <a:custGeom>
                <a:rect b="b" l="l" r="r" t="t"/>
                <a:pathLst>
                  <a:path extrusionOk="0" h="4522" w="4021">
                    <a:moveTo>
                      <a:pt x="2918" y="0"/>
                    </a:moveTo>
                    <a:cubicBezTo>
                      <a:pt x="2871" y="0"/>
                      <a:pt x="2823" y="5"/>
                      <a:pt x="2775" y="14"/>
                    </a:cubicBezTo>
                    <a:lnTo>
                      <a:pt x="712" y="14"/>
                    </a:lnTo>
                    <a:cubicBezTo>
                      <a:pt x="498" y="14"/>
                      <a:pt x="214" y="14"/>
                      <a:pt x="107" y="228"/>
                    </a:cubicBezTo>
                    <a:cubicBezTo>
                      <a:pt x="0" y="406"/>
                      <a:pt x="178" y="762"/>
                      <a:pt x="356" y="975"/>
                    </a:cubicBezTo>
                    <a:cubicBezTo>
                      <a:pt x="712" y="1331"/>
                      <a:pt x="996" y="1758"/>
                      <a:pt x="1210" y="2185"/>
                    </a:cubicBezTo>
                    <a:cubicBezTo>
                      <a:pt x="1281" y="2292"/>
                      <a:pt x="1317" y="2398"/>
                      <a:pt x="1317" y="2505"/>
                    </a:cubicBezTo>
                    <a:cubicBezTo>
                      <a:pt x="1281" y="2612"/>
                      <a:pt x="1210" y="2719"/>
                      <a:pt x="1139" y="2790"/>
                    </a:cubicBezTo>
                    <a:cubicBezTo>
                      <a:pt x="925" y="3074"/>
                      <a:pt x="676" y="3395"/>
                      <a:pt x="463" y="3679"/>
                    </a:cubicBezTo>
                    <a:cubicBezTo>
                      <a:pt x="391" y="3750"/>
                      <a:pt x="356" y="3822"/>
                      <a:pt x="320" y="3893"/>
                    </a:cubicBezTo>
                    <a:cubicBezTo>
                      <a:pt x="320" y="4106"/>
                      <a:pt x="534" y="4249"/>
                      <a:pt x="747" y="4320"/>
                    </a:cubicBezTo>
                    <a:cubicBezTo>
                      <a:pt x="854" y="4355"/>
                      <a:pt x="996" y="4355"/>
                      <a:pt x="1139" y="4391"/>
                    </a:cubicBezTo>
                    <a:cubicBezTo>
                      <a:pt x="1483" y="4466"/>
                      <a:pt x="1921" y="4522"/>
                      <a:pt x="2346" y="4522"/>
                    </a:cubicBezTo>
                    <a:cubicBezTo>
                      <a:pt x="2931" y="4522"/>
                      <a:pt x="3489" y="4415"/>
                      <a:pt x="3736" y="4106"/>
                    </a:cubicBezTo>
                    <a:cubicBezTo>
                      <a:pt x="3878" y="3893"/>
                      <a:pt x="3950" y="3608"/>
                      <a:pt x="3950" y="3359"/>
                    </a:cubicBezTo>
                    <a:cubicBezTo>
                      <a:pt x="4021" y="2647"/>
                      <a:pt x="4021" y="1936"/>
                      <a:pt x="3950" y="1260"/>
                    </a:cubicBezTo>
                    <a:cubicBezTo>
                      <a:pt x="3878" y="797"/>
                      <a:pt x="3736" y="263"/>
                      <a:pt x="3309" y="86"/>
                    </a:cubicBezTo>
                    <a:cubicBezTo>
                      <a:pt x="3179" y="33"/>
                      <a:pt x="3049" y="0"/>
                      <a:pt x="29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8"/>
              <p:cNvSpPr/>
              <p:nvPr/>
            </p:nvSpPr>
            <p:spPr>
              <a:xfrm>
                <a:off x="2699021" y="2296637"/>
                <a:ext cx="82938" cy="102344"/>
              </a:xfrm>
              <a:custGeom>
                <a:rect b="b" l="l" r="r" t="t"/>
                <a:pathLst>
                  <a:path extrusionOk="0" h="4699" w="3808">
                    <a:moveTo>
                      <a:pt x="1257" y="0"/>
                    </a:moveTo>
                    <a:cubicBezTo>
                      <a:pt x="1004" y="0"/>
                      <a:pt x="751" y="40"/>
                      <a:pt x="499" y="109"/>
                    </a:cubicBezTo>
                    <a:cubicBezTo>
                      <a:pt x="321" y="144"/>
                      <a:pt x="178" y="287"/>
                      <a:pt x="72" y="464"/>
                    </a:cubicBezTo>
                    <a:cubicBezTo>
                      <a:pt x="72" y="571"/>
                      <a:pt x="36" y="642"/>
                      <a:pt x="72" y="749"/>
                    </a:cubicBezTo>
                    <a:cubicBezTo>
                      <a:pt x="72" y="1852"/>
                      <a:pt x="0" y="2920"/>
                      <a:pt x="0" y="3987"/>
                    </a:cubicBezTo>
                    <a:cubicBezTo>
                      <a:pt x="0" y="4165"/>
                      <a:pt x="36" y="4343"/>
                      <a:pt x="143" y="4485"/>
                    </a:cubicBezTo>
                    <a:cubicBezTo>
                      <a:pt x="285" y="4592"/>
                      <a:pt x="499" y="4663"/>
                      <a:pt x="676" y="4663"/>
                    </a:cubicBezTo>
                    <a:cubicBezTo>
                      <a:pt x="1246" y="4699"/>
                      <a:pt x="1815" y="4699"/>
                      <a:pt x="2384" y="4699"/>
                    </a:cubicBezTo>
                    <a:cubicBezTo>
                      <a:pt x="3772" y="4699"/>
                      <a:pt x="3025" y="3809"/>
                      <a:pt x="2384" y="3097"/>
                    </a:cubicBezTo>
                    <a:cubicBezTo>
                      <a:pt x="2278" y="2991"/>
                      <a:pt x="2171" y="2848"/>
                      <a:pt x="2100" y="2706"/>
                    </a:cubicBezTo>
                    <a:cubicBezTo>
                      <a:pt x="2100" y="2635"/>
                      <a:pt x="2100" y="2564"/>
                      <a:pt x="2100" y="2528"/>
                    </a:cubicBezTo>
                    <a:cubicBezTo>
                      <a:pt x="2171" y="2315"/>
                      <a:pt x="2313" y="2101"/>
                      <a:pt x="2455" y="1959"/>
                    </a:cubicBezTo>
                    <a:lnTo>
                      <a:pt x="3808" y="607"/>
                    </a:lnTo>
                    <a:cubicBezTo>
                      <a:pt x="3665" y="322"/>
                      <a:pt x="3274" y="251"/>
                      <a:pt x="2954" y="215"/>
                    </a:cubicBezTo>
                    <a:lnTo>
                      <a:pt x="1673" y="37"/>
                    </a:lnTo>
                    <a:cubicBezTo>
                      <a:pt x="1534" y="12"/>
                      <a:pt x="1395" y="0"/>
                      <a:pt x="12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8"/>
              <p:cNvSpPr/>
              <p:nvPr/>
            </p:nvSpPr>
            <p:spPr>
              <a:xfrm>
                <a:off x="1445625" y="1228575"/>
                <a:ext cx="1873975" cy="788625"/>
              </a:xfrm>
              <a:custGeom>
                <a:rect b="b" l="l" r="r" t="t"/>
                <a:pathLst>
                  <a:path extrusionOk="0" h="31545" w="74959">
                    <a:moveTo>
                      <a:pt x="37548" y="1"/>
                    </a:moveTo>
                    <a:cubicBezTo>
                      <a:pt x="34582" y="1"/>
                      <a:pt x="31611" y="314"/>
                      <a:pt x="28686" y="945"/>
                    </a:cubicBezTo>
                    <a:cubicBezTo>
                      <a:pt x="22175" y="2297"/>
                      <a:pt x="16090" y="5250"/>
                      <a:pt x="10967" y="9520"/>
                    </a:cubicBezTo>
                    <a:cubicBezTo>
                      <a:pt x="6128" y="13576"/>
                      <a:pt x="2249" y="18913"/>
                      <a:pt x="542" y="25033"/>
                    </a:cubicBezTo>
                    <a:cubicBezTo>
                      <a:pt x="328" y="25780"/>
                      <a:pt x="186" y="26599"/>
                      <a:pt x="43" y="27381"/>
                    </a:cubicBezTo>
                    <a:cubicBezTo>
                      <a:pt x="0" y="27531"/>
                      <a:pt x="126" y="27630"/>
                      <a:pt x="247" y="27630"/>
                    </a:cubicBezTo>
                    <a:cubicBezTo>
                      <a:pt x="328" y="27630"/>
                      <a:pt x="406" y="27587"/>
                      <a:pt x="435" y="27488"/>
                    </a:cubicBezTo>
                    <a:lnTo>
                      <a:pt x="470" y="27488"/>
                    </a:lnTo>
                    <a:cubicBezTo>
                      <a:pt x="1218" y="24464"/>
                      <a:pt x="2427" y="21617"/>
                      <a:pt x="4028" y="18949"/>
                    </a:cubicBezTo>
                    <a:cubicBezTo>
                      <a:pt x="5630" y="16316"/>
                      <a:pt x="7587" y="13861"/>
                      <a:pt x="9864" y="11761"/>
                    </a:cubicBezTo>
                    <a:cubicBezTo>
                      <a:pt x="14489" y="7385"/>
                      <a:pt x="20111" y="4218"/>
                      <a:pt x="26266" y="2475"/>
                    </a:cubicBezTo>
                    <a:cubicBezTo>
                      <a:pt x="29974" y="1435"/>
                      <a:pt x="33781" y="917"/>
                      <a:pt x="37593" y="917"/>
                    </a:cubicBezTo>
                    <a:cubicBezTo>
                      <a:pt x="40952" y="917"/>
                      <a:pt x="44315" y="1319"/>
                      <a:pt x="47615" y="2119"/>
                    </a:cubicBezTo>
                    <a:cubicBezTo>
                      <a:pt x="54197" y="3756"/>
                      <a:pt x="60175" y="7207"/>
                      <a:pt x="64872" y="12082"/>
                    </a:cubicBezTo>
                    <a:cubicBezTo>
                      <a:pt x="69319" y="16707"/>
                      <a:pt x="72379" y="22507"/>
                      <a:pt x="73660" y="28805"/>
                    </a:cubicBezTo>
                    <a:cubicBezTo>
                      <a:pt x="73838" y="29587"/>
                      <a:pt x="73945" y="30335"/>
                      <a:pt x="74016" y="31117"/>
                    </a:cubicBezTo>
                    <a:cubicBezTo>
                      <a:pt x="74052" y="31402"/>
                      <a:pt x="74301" y="31544"/>
                      <a:pt x="74527" y="31544"/>
                    </a:cubicBezTo>
                    <a:cubicBezTo>
                      <a:pt x="74754" y="31544"/>
                      <a:pt x="74959" y="31402"/>
                      <a:pt x="74906" y="31117"/>
                    </a:cubicBezTo>
                    <a:cubicBezTo>
                      <a:pt x="74123" y="24571"/>
                      <a:pt x="71454" y="18415"/>
                      <a:pt x="67184" y="13363"/>
                    </a:cubicBezTo>
                    <a:cubicBezTo>
                      <a:pt x="62808" y="8097"/>
                      <a:pt x="57044" y="4183"/>
                      <a:pt x="50533" y="2048"/>
                    </a:cubicBezTo>
                    <a:cubicBezTo>
                      <a:pt x="46326" y="688"/>
                      <a:pt x="41943" y="1"/>
                      <a:pt x="37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8"/>
              <p:cNvSpPr/>
              <p:nvPr/>
            </p:nvSpPr>
            <p:spPr>
              <a:xfrm>
                <a:off x="1459600" y="2474725"/>
                <a:ext cx="1837325" cy="855175"/>
              </a:xfrm>
              <a:custGeom>
                <a:rect b="b" l="l" r="r" t="t"/>
                <a:pathLst>
                  <a:path extrusionOk="0" h="34207" w="73493">
                    <a:moveTo>
                      <a:pt x="284" y="0"/>
                    </a:moveTo>
                    <a:cubicBezTo>
                      <a:pt x="137" y="0"/>
                      <a:pt x="1" y="98"/>
                      <a:pt x="18" y="307"/>
                    </a:cubicBezTo>
                    <a:cubicBezTo>
                      <a:pt x="338" y="6854"/>
                      <a:pt x="2260" y="13223"/>
                      <a:pt x="5640" y="18880"/>
                    </a:cubicBezTo>
                    <a:cubicBezTo>
                      <a:pt x="7312" y="21656"/>
                      <a:pt x="9376" y="24146"/>
                      <a:pt x="11795" y="26317"/>
                    </a:cubicBezTo>
                    <a:cubicBezTo>
                      <a:pt x="14357" y="28594"/>
                      <a:pt x="17310" y="30373"/>
                      <a:pt x="20513" y="31618"/>
                    </a:cubicBezTo>
                    <a:cubicBezTo>
                      <a:pt x="24035" y="32970"/>
                      <a:pt x="27736" y="33753"/>
                      <a:pt x="31507" y="34038"/>
                    </a:cubicBezTo>
                    <a:cubicBezTo>
                      <a:pt x="33015" y="34149"/>
                      <a:pt x="34522" y="34206"/>
                      <a:pt x="36025" y="34206"/>
                    </a:cubicBezTo>
                    <a:cubicBezTo>
                      <a:pt x="38354" y="34206"/>
                      <a:pt x="40672" y="34070"/>
                      <a:pt x="42964" y="33789"/>
                    </a:cubicBezTo>
                    <a:cubicBezTo>
                      <a:pt x="50329" y="32899"/>
                      <a:pt x="57588" y="30444"/>
                      <a:pt x="63316" y="25570"/>
                    </a:cubicBezTo>
                    <a:cubicBezTo>
                      <a:pt x="65949" y="23399"/>
                      <a:pt x="68120" y="20766"/>
                      <a:pt x="69721" y="17777"/>
                    </a:cubicBezTo>
                    <a:cubicBezTo>
                      <a:pt x="71536" y="14326"/>
                      <a:pt x="72390" y="10554"/>
                      <a:pt x="72994" y="6747"/>
                    </a:cubicBezTo>
                    <a:cubicBezTo>
                      <a:pt x="73172" y="5787"/>
                      <a:pt x="73279" y="4826"/>
                      <a:pt x="73457" y="3865"/>
                    </a:cubicBezTo>
                    <a:cubicBezTo>
                      <a:pt x="73493" y="3616"/>
                      <a:pt x="73350" y="3367"/>
                      <a:pt x="73137" y="3296"/>
                    </a:cubicBezTo>
                    <a:cubicBezTo>
                      <a:pt x="73093" y="3284"/>
                      <a:pt x="73050" y="3278"/>
                      <a:pt x="73008" y="3278"/>
                    </a:cubicBezTo>
                    <a:cubicBezTo>
                      <a:pt x="72806" y="3278"/>
                      <a:pt x="72626" y="3410"/>
                      <a:pt x="72568" y="3616"/>
                    </a:cubicBezTo>
                    <a:cubicBezTo>
                      <a:pt x="71998" y="7459"/>
                      <a:pt x="71429" y="11373"/>
                      <a:pt x="70006" y="15002"/>
                    </a:cubicBezTo>
                    <a:cubicBezTo>
                      <a:pt x="68760" y="18098"/>
                      <a:pt x="66875" y="20908"/>
                      <a:pt x="64526" y="23257"/>
                    </a:cubicBezTo>
                    <a:cubicBezTo>
                      <a:pt x="59438" y="28380"/>
                      <a:pt x="52642" y="31262"/>
                      <a:pt x="45597" y="32472"/>
                    </a:cubicBezTo>
                    <a:cubicBezTo>
                      <a:pt x="42522" y="33004"/>
                      <a:pt x="39374" y="33291"/>
                      <a:pt x="36233" y="33291"/>
                    </a:cubicBezTo>
                    <a:cubicBezTo>
                      <a:pt x="35594" y="33291"/>
                      <a:pt x="34956" y="33279"/>
                      <a:pt x="34318" y="33255"/>
                    </a:cubicBezTo>
                    <a:cubicBezTo>
                      <a:pt x="30653" y="33219"/>
                      <a:pt x="27024" y="32650"/>
                      <a:pt x="23466" y="31654"/>
                    </a:cubicBezTo>
                    <a:cubicBezTo>
                      <a:pt x="20086" y="30693"/>
                      <a:pt x="16919" y="29128"/>
                      <a:pt x="14108" y="27028"/>
                    </a:cubicBezTo>
                    <a:cubicBezTo>
                      <a:pt x="11617" y="25143"/>
                      <a:pt x="9447" y="22865"/>
                      <a:pt x="7704" y="20304"/>
                    </a:cubicBezTo>
                    <a:cubicBezTo>
                      <a:pt x="4039" y="15109"/>
                      <a:pt x="1904" y="8918"/>
                      <a:pt x="943" y="2655"/>
                    </a:cubicBezTo>
                    <a:cubicBezTo>
                      <a:pt x="836" y="1873"/>
                      <a:pt x="730" y="1090"/>
                      <a:pt x="623" y="307"/>
                    </a:cubicBezTo>
                    <a:cubicBezTo>
                      <a:pt x="605" y="107"/>
                      <a:pt x="438"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 name="Google Shape;1135;p38"/>
            <p:cNvGrpSpPr/>
            <p:nvPr/>
          </p:nvGrpSpPr>
          <p:grpSpPr>
            <a:xfrm>
              <a:off x="3258408" y="3203146"/>
              <a:ext cx="1607299" cy="305271"/>
              <a:chOff x="911850" y="2179400"/>
              <a:chExt cx="5719925" cy="1086375"/>
            </a:xfrm>
          </p:grpSpPr>
          <p:sp>
            <p:nvSpPr>
              <p:cNvPr id="1136" name="Google Shape;1136;p38"/>
              <p:cNvSpPr/>
              <p:nvPr/>
            </p:nvSpPr>
            <p:spPr>
              <a:xfrm>
                <a:off x="911850" y="2202825"/>
                <a:ext cx="802100" cy="1062950"/>
              </a:xfrm>
              <a:custGeom>
                <a:rect b="b" l="l" r="r" t="t"/>
                <a:pathLst>
                  <a:path extrusionOk="0" h="42518" w="32084">
                    <a:moveTo>
                      <a:pt x="16072" y="6784"/>
                    </a:moveTo>
                    <a:cubicBezTo>
                      <a:pt x="17417" y="11795"/>
                      <a:pt x="19067" y="16562"/>
                      <a:pt x="20839" y="21206"/>
                    </a:cubicBezTo>
                    <a:cubicBezTo>
                      <a:pt x="16989" y="22000"/>
                      <a:pt x="13384" y="22428"/>
                      <a:pt x="9961" y="22550"/>
                    </a:cubicBezTo>
                    <a:cubicBezTo>
                      <a:pt x="11672" y="17295"/>
                      <a:pt x="13689" y="12040"/>
                      <a:pt x="16072" y="6784"/>
                    </a:cubicBezTo>
                    <a:close/>
                    <a:moveTo>
                      <a:pt x="17539" y="1"/>
                    </a:moveTo>
                    <a:cubicBezTo>
                      <a:pt x="17172" y="1"/>
                      <a:pt x="16806" y="62"/>
                      <a:pt x="16439" y="245"/>
                    </a:cubicBezTo>
                    <a:cubicBezTo>
                      <a:pt x="16072" y="368"/>
                      <a:pt x="15767" y="551"/>
                      <a:pt x="15522" y="734"/>
                    </a:cubicBezTo>
                    <a:cubicBezTo>
                      <a:pt x="15400" y="704"/>
                      <a:pt x="15263" y="688"/>
                      <a:pt x="15110" y="688"/>
                    </a:cubicBezTo>
                    <a:cubicBezTo>
                      <a:pt x="14957" y="688"/>
                      <a:pt x="14789" y="704"/>
                      <a:pt x="14606" y="734"/>
                    </a:cubicBezTo>
                    <a:cubicBezTo>
                      <a:pt x="14300" y="795"/>
                      <a:pt x="13995" y="1040"/>
                      <a:pt x="13750" y="1468"/>
                    </a:cubicBezTo>
                    <a:cubicBezTo>
                      <a:pt x="12222" y="4034"/>
                      <a:pt x="10756" y="6906"/>
                      <a:pt x="9289" y="10145"/>
                    </a:cubicBezTo>
                    <a:cubicBezTo>
                      <a:pt x="7823" y="13323"/>
                      <a:pt x="6539" y="16562"/>
                      <a:pt x="5317" y="19984"/>
                    </a:cubicBezTo>
                    <a:cubicBezTo>
                      <a:pt x="4095" y="23345"/>
                      <a:pt x="2995" y="26767"/>
                      <a:pt x="2078" y="30189"/>
                    </a:cubicBezTo>
                    <a:cubicBezTo>
                      <a:pt x="1162" y="33489"/>
                      <a:pt x="489" y="36728"/>
                      <a:pt x="123" y="39783"/>
                    </a:cubicBezTo>
                    <a:cubicBezTo>
                      <a:pt x="0" y="40639"/>
                      <a:pt x="184" y="41372"/>
                      <a:pt x="734" y="41922"/>
                    </a:cubicBezTo>
                    <a:cubicBezTo>
                      <a:pt x="1080" y="42312"/>
                      <a:pt x="1549" y="42517"/>
                      <a:pt x="2140" y="42517"/>
                    </a:cubicBezTo>
                    <a:cubicBezTo>
                      <a:pt x="2384" y="42517"/>
                      <a:pt x="2648" y="42482"/>
                      <a:pt x="2934" y="42411"/>
                    </a:cubicBezTo>
                    <a:cubicBezTo>
                      <a:pt x="3362" y="42289"/>
                      <a:pt x="3789" y="41922"/>
                      <a:pt x="4217" y="41250"/>
                    </a:cubicBezTo>
                    <a:cubicBezTo>
                      <a:pt x="4645" y="40517"/>
                      <a:pt x="4950" y="39722"/>
                      <a:pt x="5195" y="38867"/>
                    </a:cubicBezTo>
                    <a:cubicBezTo>
                      <a:pt x="5684" y="36972"/>
                      <a:pt x="6173" y="35139"/>
                      <a:pt x="6661" y="33306"/>
                    </a:cubicBezTo>
                    <a:cubicBezTo>
                      <a:pt x="7211" y="31411"/>
                      <a:pt x="7761" y="29517"/>
                      <a:pt x="8373" y="27561"/>
                    </a:cubicBezTo>
                    <a:cubicBezTo>
                      <a:pt x="10817" y="27439"/>
                      <a:pt x="13261" y="27256"/>
                      <a:pt x="15767" y="26950"/>
                    </a:cubicBezTo>
                    <a:cubicBezTo>
                      <a:pt x="18272" y="26645"/>
                      <a:pt x="20656" y="26278"/>
                      <a:pt x="22794" y="25912"/>
                    </a:cubicBezTo>
                    <a:cubicBezTo>
                      <a:pt x="23467" y="27623"/>
                      <a:pt x="24261" y="29334"/>
                      <a:pt x="24994" y="31106"/>
                    </a:cubicBezTo>
                    <a:cubicBezTo>
                      <a:pt x="25789" y="32756"/>
                      <a:pt x="26644" y="34467"/>
                      <a:pt x="27500" y="36117"/>
                    </a:cubicBezTo>
                    <a:cubicBezTo>
                      <a:pt x="27683" y="36422"/>
                      <a:pt x="27867" y="36789"/>
                      <a:pt x="28111" y="37217"/>
                    </a:cubicBezTo>
                    <a:cubicBezTo>
                      <a:pt x="28417" y="37522"/>
                      <a:pt x="28783" y="37889"/>
                      <a:pt x="29150" y="38256"/>
                    </a:cubicBezTo>
                    <a:cubicBezTo>
                      <a:pt x="29455" y="38561"/>
                      <a:pt x="29822" y="38806"/>
                      <a:pt x="30189" y="39050"/>
                    </a:cubicBezTo>
                    <a:cubicBezTo>
                      <a:pt x="30424" y="39151"/>
                      <a:pt x="30641" y="39196"/>
                      <a:pt x="30850" y="39196"/>
                    </a:cubicBezTo>
                    <a:cubicBezTo>
                      <a:pt x="31020" y="39196"/>
                      <a:pt x="31185" y="39166"/>
                      <a:pt x="31350" y="39111"/>
                    </a:cubicBezTo>
                    <a:cubicBezTo>
                      <a:pt x="31655" y="38928"/>
                      <a:pt x="31839" y="38622"/>
                      <a:pt x="31961" y="38195"/>
                    </a:cubicBezTo>
                    <a:cubicBezTo>
                      <a:pt x="32022" y="37706"/>
                      <a:pt x="32083" y="37217"/>
                      <a:pt x="32022" y="36728"/>
                    </a:cubicBezTo>
                    <a:cubicBezTo>
                      <a:pt x="32022" y="36178"/>
                      <a:pt x="31961" y="35628"/>
                      <a:pt x="31900" y="35139"/>
                    </a:cubicBezTo>
                    <a:cubicBezTo>
                      <a:pt x="31778" y="34589"/>
                      <a:pt x="31717" y="34161"/>
                      <a:pt x="31655" y="33917"/>
                    </a:cubicBezTo>
                    <a:cubicBezTo>
                      <a:pt x="30922" y="32450"/>
                      <a:pt x="30250" y="30923"/>
                      <a:pt x="29578" y="29395"/>
                    </a:cubicBezTo>
                    <a:cubicBezTo>
                      <a:pt x="28905" y="27806"/>
                      <a:pt x="28233" y="26217"/>
                      <a:pt x="27622" y="24567"/>
                    </a:cubicBezTo>
                    <a:cubicBezTo>
                      <a:pt x="28661" y="24017"/>
                      <a:pt x="29394" y="23467"/>
                      <a:pt x="29822" y="22917"/>
                    </a:cubicBezTo>
                    <a:cubicBezTo>
                      <a:pt x="30189" y="22367"/>
                      <a:pt x="30250" y="21695"/>
                      <a:pt x="29944" y="20901"/>
                    </a:cubicBezTo>
                    <a:cubicBezTo>
                      <a:pt x="29700" y="20289"/>
                      <a:pt x="29211" y="19923"/>
                      <a:pt x="28478" y="19862"/>
                    </a:cubicBezTo>
                    <a:cubicBezTo>
                      <a:pt x="28084" y="19790"/>
                      <a:pt x="27690" y="19760"/>
                      <a:pt x="27321" y="19760"/>
                    </a:cubicBezTo>
                    <a:cubicBezTo>
                      <a:pt x="27060" y="19760"/>
                      <a:pt x="26811" y="19775"/>
                      <a:pt x="26583" y="19801"/>
                    </a:cubicBezTo>
                    <a:lnTo>
                      <a:pt x="26156" y="19923"/>
                    </a:lnTo>
                    <a:cubicBezTo>
                      <a:pt x="26033" y="19923"/>
                      <a:pt x="25911" y="19923"/>
                      <a:pt x="25789" y="19984"/>
                    </a:cubicBezTo>
                    <a:cubicBezTo>
                      <a:pt x="24750" y="17234"/>
                      <a:pt x="23772" y="14484"/>
                      <a:pt x="22794" y="11734"/>
                    </a:cubicBezTo>
                    <a:cubicBezTo>
                      <a:pt x="21878" y="8984"/>
                      <a:pt x="21022" y="6356"/>
                      <a:pt x="20350" y="3729"/>
                    </a:cubicBezTo>
                    <a:cubicBezTo>
                      <a:pt x="19922" y="2812"/>
                      <a:pt x="19556" y="2140"/>
                      <a:pt x="19250" y="1651"/>
                    </a:cubicBezTo>
                    <a:cubicBezTo>
                      <a:pt x="19006" y="1162"/>
                      <a:pt x="18761" y="795"/>
                      <a:pt x="18578" y="490"/>
                    </a:cubicBezTo>
                    <a:cubicBezTo>
                      <a:pt x="18395" y="245"/>
                      <a:pt x="18150" y="123"/>
                      <a:pt x="17967" y="62"/>
                    </a:cubicBezTo>
                    <a:cubicBezTo>
                      <a:pt x="17845" y="1"/>
                      <a:pt x="17661" y="1"/>
                      <a:pt x="1753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8"/>
              <p:cNvSpPr/>
              <p:nvPr/>
            </p:nvSpPr>
            <p:spPr>
              <a:xfrm>
                <a:off x="1842250" y="2337275"/>
                <a:ext cx="728750" cy="815850"/>
              </a:xfrm>
              <a:custGeom>
                <a:rect b="b" l="l" r="r" t="t"/>
                <a:pathLst>
                  <a:path extrusionOk="0" h="32634" w="29150">
                    <a:moveTo>
                      <a:pt x="27011" y="1"/>
                    </a:moveTo>
                    <a:cubicBezTo>
                      <a:pt x="26461" y="1"/>
                      <a:pt x="25850" y="184"/>
                      <a:pt x="25178" y="734"/>
                    </a:cubicBezTo>
                    <a:cubicBezTo>
                      <a:pt x="24567" y="1162"/>
                      <a:pt x="24261" y="1651"/>
                      <a:pt x="24261" y="2139"/>
                    </a:cubicBezTo>
                    <a:cubicBezTo>
                      <a:pt x="23894" y="6295"/>
                      <a:pt x="23467" y="10267"/>
                      <a:pt x="23039" y="13995"/>
                    </a:cubicBezTo>
                    <a:cubicBezTo>
                      <a:pt x="22733" y="17784"/>
                      <a:pt x="22244" y="21206"/>
                      <a:pt x="21633" y="24261"/>
                    </a:cubicBezTo>
                    <a:cubicBezTo>
                      <a:pt x="20656" y="22978"/>
                      <a:pt x="19617" y="21572"/>
                      <a:pt x="18456" y="20045"/>
                    </a:cubicBezTo>
                    <a:cubicBezTo>
                      <a:pt x="17417" y="18456"/>
                      <a:pt x="16195" y="16867"/>
                      <a:pt x="14911" y="15339"/>
                    </a:cubicBezTo>
                    <a:cubicBezTo>
                      <a:pt x="13628" y="13750"/>
                      <a:pt x="12222" y="12161"/>
                      <a:pt x="10634" y="10634"/>
                    </a:cubicBezTo>
                    <a:cubicBezTo>
                      <a:pt x="9106" y="9106"/>
                      <a:pt x="7395" y="7700"/>
                      <a:pt x="5561" y="6356"/>
                    </a:cubicBezTo>
                    <a:cubicBezTo>
                      <a:pt x="5500" y="5684"/>
                      <a:pt x="5317" y="5073"/>
                      <a:pt x="4950" y="4584"/>
                    </a:cubicBezTo>
                    <a:cubicBezTo>
                      <a:pt x="4645" y="4095"/>
                      <a:pt x="3973" y="3789"/>
                      <a:pt x="2995" y="3728"/>
                    </a:cubicBezTo>
                    <a:cubicBezTo>
                      <a:pt x="2946" y="3722"/>
                      <a:pt x="2897" y="3719"/>
                      <a:pt x="2848" y="3719"/>
                    </a:cubicBezTo>
                    <a:cubicBezTo>
                      <a:pt x="2408" y="3719"/>
                      <a:pt x="1968" y="3967"/>
                      <a:pt x="1528" y="4462"/>
                    </a:cubicBezTo>
                    <a:cubicBezTo>
                      <a:pt x="1039" y="5012"/>
                      <a:pt x="795" y="5928"/>
                      <a:pt x="673" y="7150"/>
                    </a:cubicBezTo>
                    <a:cubicBezTo>
                      <a:pt x="612" y="8250"/>
                      <a:pt x="489" y="9778"/>
                      <a:pt x="367" y="11734"/>
                    </a:cubicBezTo>
                    <a:cubicBezTo>
                      <a:pt x="306" y="13628"/>
                      <a:pt x="184" y="15645"/>
                      <a:pt x="62" y="17784"/>
                    </a:cubicBezTo>
                    <a:cubicBezTo>
                      <a:pt x="0" y="19861"/>
                      <a:pt x="0" y="21878"/>
                      <a:pt x="0" y="23772"/>
                    </a:cubicBezTo>
                    <a:cubicBezTo>
                      <a:pt x="0" y="25667"/>
                      <a:pt x="62" y="27133"/>
                      <a:pt x="245" y="28111"/>
                    </a:cubicBezTo>
                    <a:cubicBezTo>
                      <a:pt x="306" y="29150"/>
                      <a:pt x="673" y="30189"/>
                      <a:pt x="1284" y="31167"/>
                    </a:cubicBezTo>
                    <a:cubicBezTo>
                      <a:pt x="1895" y="32144"/>
                      <a:pt x="2689" y="32633"/>
                      <a:pt x="3667" y="32633"/>
                    </a:cubicBezTo>
                    <a:cubicBezTo>
                      <a:pt x="4461" y="32633"/>
                      <a:pt x="4889" y="32450"/>
                      <a:pt x="4889" y="31961"/>
                    </a:cubicBezTo>
                    <a:cubicBezTo>
                      <a:pt x="4767" y="28661"/>
                      <a:pt x="4767" y="25361"/>
                      <a:pt x="4889" y="22122"/>
                    </a:cubicBezTo>
                    <a:cubicBezTo>
                      <a:pt x="5011" y="18822"/>
                      <a:pt x="5134" y="15461"/>
                      <a:pt x="5256" y="12100"/>
                    </a:cubicBezTo>
                    <a:cubicBezTo>
                      <a:pt x="6661" y="13323"/>
                      <a:pt x="7945" y="14667"/>
                      <a:pt x="9167" y="16072"/>
                    </a:cubicBezTo>
                    <a:cubicBezTo>
                      <a:pt x="10450" y="17478"/>
                      <a:pt x="11611" y="18945"/>
                      <a:pt x="12772" y="20411"/>
                    </a:cubicBezTo>
                    <a:cubicBezTo>
                      <a:pt x="13933" y="21878"/>
                      <a:pt x="14972" y="23283"/>
                      <a:pt x="15950" y="24689"/>
                    </a:cubicBezTo>
                    <a:cubicBezTo>
                      <a:pt x="16989" y="26095"/>
                      <a:pt x="17906" y="27378"/>
                      <a:pt x="18761" y="28539"/>
                    </a:cubicBezTo>
                    <a:cubicBezTo>
                      <a:pt x="19433" y="29394"/>
                      <a:pt x="20289" y="30067"/>
                      <a:pt x="21206" y="30494"/>
                    </a:cubicBezTo>
                    <a:cubicBezTo>
                      <a:pt x="22037" y="30886"/>
                      <a:pt x="22711" y="31081"/>
                      <a:pt x="23230" y="31081"/>
                    </a:cubicBezTo>
                    <a:cubicBezTo>
                      <a:pt x="23359" y="31081"/>
                      <a:pt x="23479" y="31069"/>
                      <a:pt x="23589" y="31044"/>
                    </a:cubicBezTo>
                    <a:cubicBezTo>
                      <a:pt x="24261" y="30922"/>
                      <a:pt x="24750" y="30617"/>
                      <a:pt x="25117" y="30189"/>
                    </a:cubicBezTo>
                    <a:cubicBezTo>
                      <a:pt x="25483" y="29822"/>
                      <a:pt x="25789" y="29089"/>
                      <a:pt x="25972" y="28111"/>
                    </a:cubicBezTo>
                    <a:cubicBezTo>
                      <a:pt x="26767" y="24200"/>
                      <a:pt x="27439" y="19922"/>
                      <a:pt x="27867" y="15461"/>
                    </a:cubicBezTo>
                    <a:cubicBezTo>
                      <a:pt x="28417" y="10939"/>
                      <a:pt x="28844" y="6478"/>
                      <a:pt x="29150" y="2139"/>
                    </a:cubicBezTo>
                    <a:cubicBezTo>
                      <a:pt x="29150" y="856"/>
                      <a:pt x="28478" y="123"/>
                      <a:pt x="27011"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8"/>
              <p:cNvSpPr/>
              <p:nvPr/>
            </p:nvSpPr>
            <p:spPr>
              <a:xfrm>
                <a:off x="2757375" y="2286850"/>
                <a:ext cx="183350" cy="809750"/>
              </a:xfrm>
              <a:custGeom>
                <a:rect b="b" l="l" r="r" t="t"/>
                <a:pathLst>
                  <a:path extrusionOk="0" h="32390" w="7334">
                    <a:moveTo>
                      <a:pt x="2628" y="1"/>
                    </a:moveTo>
                    <a:cubicBezTo>
                      <a:pt x="2078" y="1"/>
                      <a:pt x="1650" y="184"/>
                      <a:pt x="1345" y="612"/>
                    </a:cubicBezTo>
                    <a:cubicBezTo>
                      <a:pt x="1039" y="979"/>
                      <a:pt x="795" y="1407"/>
                      <a:pt x="611" y="1957"/>
                    </a:cubicBezTo>
                    <a:cubicBezTo>
                      <a:pt x="367" y="2506"/>
                      <a:pt x="245" y="2995"/>
                      <a:pt x="122" y="3545"/>
                    </a:cubicBezTo>
                    <a:cubicBezTo>
                      <a:pt x="61" y="4156"/>
                      <a:pt x="61" y="4584"/>
                      <a:pt x="61" y="4951"/>
                    </a:cubicBezTo>
                    <a:cubicBezTo>
                      <a:pt x="0" y="7029"/>
                      <a:pt x="0" y="9229"/>
                      <a:pt x="61" y="11429"/>
                    </a:cubicBezTo>
                    <a:cubicBezTo>
                      <a:pt x="184" y="13690"/>
                      <a:pt x="306" y="15890"/>
                      <a:pt x="489" y="18089"/>
                    </a:cubicBezTo>
                    <a:cubicBezTo>
                      <a:pt x="734" y="20228"/>
                      <a:pt x="978" y="22306"/>
                      <a:pt x="1284" y="24262"/>
                    </a:cubicBezTo>
                    <a:cubicBezTo>
                      <a:pt x="1650" y="26278"/>
                      <a:pt x="2017" y="28050"/>
                      <a:pt x="2445" y="29578"/>
                    </a:cubicBezTo>
                    <a:cubicBezTo>
                      <a:pt x="3178" y="30739"/>
                      <a:pt x="4156" y="31656"/>
                      <a:pt x="5256" y="32389"/>
                    </a:cubicBezTo>
                    <a:cubicBezTo>
                      <a:pt x="5745" y="32389"/>
                      <a:pt x="6111" y="32267"/>
                      <a:pt x="6417" y="32023"/>
                    </a:cubicBezTo>
                    <a:cubicBezTo>
                      <a:pt x="6722" y="31717"/>
                      <a:pt x="6906" y="31350"/>
                      <a:pt x="7089" y="30984"/>
                    </a:cubicBezTo>
                    <a:cubicBezTo>
                      <a:pt x="7211" y="30617"/>
                      <a:pt x="7333" y="30189"/>
                      <a:pt x="7333" y="29884"/>
                    </a:cubicBezTo>
                    <a:cubicBezTo>
                      <a:pt x="7333" y="29456"/>
                      <a:pt x="7272" y="29150"/>
                      <a:pt x="7211" y="28967"/>
                    </a:cubicBezTo>
                    <a:cubicBezTo>
                      <a:pt x="6845" y="27134"/>
                      <a:pt x="6417" y="25178"/>
                      <a:pt x="6111" y="22978"/>
                    </a:cubicBezTo>
                    <a:cubicBezTo>
                      <a:pt x="5806" y="20717"/>
                      <a:pt x="5500" y="18456"/>
                      <a:pt x="5317" y="16134"/>
                    </a:cubicBezTo>
                    <a:cubicBezTo>
                      <a:pt x="5134" y="13751"/>
                      <a:pt x="4950" y="11429"/>
                      <a:pt x="4889" y="9167"/>
                    </a:cubicBezTo>
                    <a:cubicBezTo>
                      <a:pt x="4828" y="6784"/>
                      <a:pt x="4828" y="4645"/>
                      <a:pt x="4889" y="2568"/>
                    </a:cubicBezTo>
                    <a:cubicBezTo>
                      <a:pt x="4889" y="1651"/>
                      <a:pt x="4645" y="979"/>
                      <a:pt x="4278" y="612"/>
                    </a:cubicBezTo>
                    <a:cubicBezTo>
                      <a:pt x="3850" y="184"/>
                      <a:pt x="3300" y="1"/>
                      <a:pt x="2628"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8"/>
              <p:cNvSpPr/>
              <p:nvPr/>
            </p:nvSpPr>
            <p:spPr>
              <a:xfrm>
                <a:off x="3133200" y="2311350"/>
                <a:ext cx="1000700" cy="931900"/>
              </a:xfrm>
              <a:custGeom>
                <a:rect b="b" l="l" r="r" t="t"/>
                <a:pathLst>
                  <a:path extrusionOk="0" h="37276" w="40028">
                    <a:moveTo>
                      <a:pt x="33184" y="0"/>
                    </a:moveTo>
                    <a:cubicBezTo>
                      <a:pt x="33059" y="0"/>
                      <a:pt x="32936" y="20"/>
                      <a:pt x="32816" y="60"/>
                    </a:cubicBezTo>
                    <a:cubicBezTo>
                      <a:pt x="32266" y="304"/>
                      <a:pt x="31777" y="671"/>
                      <a:pt x="31289" y="1282"/>
                    </a:cubicBezTo>
                    <a:cubicBezTo>
                      <a:pt x="30861" y="1832"/>
                      <a:pt x="30555" y="2443"/>
                      <a:pt x="30494" y="2993"/>
                    </a:cubicBezTo>
                    <a:cubicBezTo>
                      <a:pt x="28172" y="6171"/>
                      <a:pt x="26094" y="9471"/>
                      <a:pt x="24261" y="12893"/>
                    </a:cubicBezTo>
                    <a:cubicBezTo>
                      <a:pt x="22428" y="16254"/>
                      <a:pt x="20655" y="19554"/>
                      <a:pt x="18883" y="22793"/>
                    </a:cubicBezTo>
                    <a:cubicBezTo>
                      <a:pt x="16744" y="20043"/>
                      <a:pt x="14483" y="17293"/>
                      <a:pt x="12222" y="14665"/>
                    </a:cubicBezTo>
                    <a:cubicBezTo>
                      <a:pt x="9961" y="11976"/>
                      <a:pt x="7578" y="9349"/>
                      <a:pt x="5011" y="6782"/>
                    </a:cubicBezTo>
                    <a:cubicBezTo>
                      <a:pt x="4950" y="5743"/>
                      <a:pt x="4645" y="4888"/>
                      <a:pt x="4095" y="4338"/>
                    </a:cubicBezTo>
                    <a:cubicBezTo>
                      <a:pt x="3545" y="3726"/>
                      <a:pt x="2872" y="3421"/>
                      <a:pt x="2078" y="3421"/>
                    </a:cubicBezTo>
                    <a:cubicBezTo>
                      <a:pt x="734" y="3421"/>
                      <a:pt x="61" y="4460"/>
                      <a:pt x="61" y="6476"/>
                    </a:cubicBezTo>
                    <a:cubicBezTo>
                      <a:pt x="0" y="8310"/>
                      <a:pt x="0" y="10387"/>
                      <a:pt x="0" y="12587"/>
                    </a:cubicBezTo>
                    <a:cubicBezTo>
                      <a:pt x="0" y="14848"/>
                      <a:pt x="0" y="17109"/>
                      <a:pt x="61" y="19432"/>
                    </a:cubicBezTo>
                    <a:cubicBezTo>
                      <a:pt x="184" y="21693"/>
                      <a:pt x="306" y="23954"/>
                      <a:pt x="550" y="26215"/>
                    </a:cubicBezTo>
                    <a:cubicBezTo>
                      <a:pt x="734" y="28415"/>
                      <a:pt x="1039" y="30493"/>
                      <a:pt x="1528" y="32326"/>
                    </a:cubicBezTo>
                    <a:cubicBezTo>
                      <a:pt x="1650" y="32998"/>
                      <a:pt x="2078" y="33609"/>
                      <a:pt x="2811" y="34159"/>
                    </a:cubicBezTo>
                    <a:cubicBezTo>
                      <a:pt x="3307" y="34531"/>
                      <a:pt x="3774" y="34707"/>
                      <a:pt x="4251" y="34707"/>
                    </a:cubicBezTo>
                    <a:cubicBezTo>
                      <a:pt x="4481" y="34707"/>
                      <a:pt x="4712" y="34666"/>
                      <a:pt x="4950" y="34587"/>
                    </a:cubicBezTo>
                    <a:cubicBezTo>
                      <a:pt x="5195" y="34526"/>
                      <a:pt x="5439" y="34220"/>
                      <a:pt x="5622" y="33854"/>
                    </a:cubicBezTo>
                    <a:cubicBezTo>
                      <a:pt x="5867" y="33365"/>
                      <a:pt x="5989" y="32876"/>
                      <a:pt x="5867" y="32326"/>
                    </a:cubicBezTo>
                    <a:cubicBezTo>
                      <a:pt x="5439" y="29209"/>
                      <a:pt x="5072" y="26032"/>
                      <a:pt x="4889" y="22793"/>
                    </a:cubicBezTo>
                    <a:cubicBezTo>
                      <a:pt x="4706" y="19432"/>
                      <a:pt x="4706" y="16071"/>
                      <a:pt x="4828" y="12710"/>
                    </a:cubicBezTo>
                    <a:lnTo>
                      <a:pt x="4828" y="12710"/>
                    </a:lnTo>
                    <a:cubicBezTo>
                      <a:pt x="6845" y="14910"/>
                      <a:pt x="8800" y="17171"/>
                      <a:pt x="10695" y="19493"/>
                    </a:cubicBezTo>
                    <a:cubicBezTo>
                      <a:pt x="12589" y="21693"/>
                      <a:pt x="14483" y="24137"/>
                      <a:pt x="16256" y="26765"/>
                    </a:cubicBezTo>
                    <a:cubicBezTo>
                      <a:pt x="17050" y="28231"/>
                      <a:pt x="18211" y="28965"/>
                      <a:pt x="19617" y="28965"/>
                    </a:cubicBezTo>
                    <a:cubicBezTo>
                      <a:pt x="20594" y="28965"/>
                      <a:pt x="21511" y="28048"/>
                      <a:pt x="22428" y="26276"/>
                    </a:cubicBezTo>
                    <a:lnTo>
                      <a:pt x="26889" y="17721"/>
                    </a:lnTo>
                    <a:cubicBezTo>
                      <a:pt x="28355" y="14848"/>
                      <a:pt x="29883" y="11976"/>
                      <a:pt x="31411" y="9104"/>
                    </a:cubicBezTo>
                    <a:cubicBezTo>
                      <a:pt x="32327" y="14482"/>
                      <a:pt x="33122" y="19187"/>
                      <a:pt x="33672" y="23159"/>
                    </a:cubicBezTo>
                    <a:cubicBezTo>
                      <a:pt x="34283" y="27070"/>
                      <a:pt x="34772" y="30493"/>
                      <a:pt x="35200" y="33487"/>
                    </a:cubicBezTo>
                    <a:cubicBezTo>
                      <a:pt x="35261" y="34281"/>
                      <a:pt x="35566" y="35137"/>
                      <a:pt x="36116" y="35992"/>
                    </a:cubicBezTo>
                    <a:cubicBezTo>
                      <a:pt x="36727" y="36848"/>
                      <a:pt x="37338" y="37276"/>
                      <a:pt x="37888" y="37276"/>
                    </a:cubicBezTo>
                    <a:cubicBezTo>
                      <a:pt x="38438" y="37276"/>
                      <a:pt x="38927" y="36970"/>
                      <a:pt x="39416" y="36359"/>
                    </a:cubicBezTo>
                    <a:cubicBezTo>
                      <a:pt x="39844" y="35687"/>
                      <a:pt x="40027" y="34892"/>
                      <a:pt x="39966" y="33915"/>
                    </a:cubicBezTo>
                    <a:cubicBezTo>
                      <a:pt x="39355" y="28781"/>
                      <a:pt x="38683" y="23648"/>
                      <a:pt x="38011" y="18515"/>
                    </a:cubicBezTo>
                    <a:cubicBezTo>
                      <a:pt x="37400" y="13321"/>
                      <a:pt x="36666" y="8187"/>
                      <a:pt x="35811" y="3054"/>
                    </a:cubicBezTo>
                    <a:cubicBezTo>
                      <a:pt x="35627" y="2199"/>
                      <a:pt x="35200" y="1404"/>
                      <a:pt x="34589" y="732"/>
                    </a:cubicBezTo>
                    <a:cubicBezTo>
                      <a:pt x="34110" y="254"/>
                      <a:pt x="33632" y="0"/>
                      <a:pt x="33184"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8"/>
              <p:cNvSpPr/>
              <p:nvPr/>
            </p:nvSpPr>
            <p:spPr>
              <a:xfrm>
                <a:off x="4239275" y="2202825"/>
                <a:ext cx="802100" cy="1062950"/>
              </a:xfrm>
              <a:custGeom>
                <a:rect b="b" l="l" r="r" t="t"/>
                <a:pathLst>
                  <a:path extrusionOk="0" h="42518" w="32084">
                    <a:moveTo>
                      <a:pt x="16012" y="6784"/>
                    </a:moveTo>
                    <a:cubicBezTo>
                      <a:pt x="17417" y="11795"/>
                      <a:pt x="19006" y="16562"/>
                      <a:pt x="20839" y="21206"/>
                    </a:cubicBezTo>
                    <a:cubicBezTo>
                      <a:pt x="16989" y="22000"/>
                      <a:pt x="13323" y="22428"/>
                      <a:pt x="9901" y="22550"/>
                    </a:cubicBezTo>
                    <a:cubicBezTo>
                      <a:pt x="11673" y="17295"/>
                      <a:pt x="13690" y="12040"/>
                      <a:pt x="16012" y="6784"/>
                    </a:cubicBezTo>
                    <a:close/>
                    <a:moveTo>
                      <a:pt x="17478" y="1"/>
                    </a:moveTo>
                    <a:cubicBezTo>
                      <a:pt x="17112" y="1"/>
                      <a:pt x="16806" y="62"/>
                      <a:pt x="16439" y="245"/>
                    </a:cubicBezTo>
                    <a:cubicBezTo>
                      <a:pt x="16073" y="368"/>
                      <a:pt x="15767" y="551"/>
                      <a:pt x="15523" y="734"/>
                    </a:cubicBezTo>
                    <a:cubicBezTo>
                      <a:pt x="15401" y="704"/>
                      <a:pt x="15263" y="688"/>
                      <a:pt x="15110" y="688"/>
                    </a:cubicBezTo>
                    <a:cubicBezTo>
                      <a:pt x="14958" y="688"/>
                      <a:pt x="14789" y="704"/>
                      <a:pt x="14606" y="734"/>
                    </a:cubicBezTo>
                    <a:cubicBezTo>
                      <a:pt x="14301" y="795"/>
                      <a:pt x="13995" y="1040"/>
                      <a:pt x="13751" y="1468"/>
                    </a:cubicBezTo>
                    <a:cubicBezTo>
                      <a:pt x="12223" y="4034"/>
                      <a:pt x="10695" y="6906"/>
                      <a:pt x="9228" y="10145"/>
                    </a:cubicBezTo>
                    <a:cubicBezTo>
                      <a:pt x="7823" y="13323"/>
                      <a:pt x="6479" y="16562"/>
                      <a:pt x="5256" y="19984"/>
                    </a:cubicBezTo>
                    <a:cubicBezTo>
                      <a:pt x="4034" y="23345"/>
                      <a:pt x="2995" y="26767"/>
                      <a:pt x="2079" y="30189"/>
                    </a:cubicBezTo>
                    <a:cubicBezTo>
                      <a:pt x="1162" y="33489"/>
                      <a:pt x="490" y="36728"/>
                      <a:pt x="62" y="39783"/>
                    </a:cubicBezTo>
                    <a:cubicBezTo>
                      <a:pt x="1" y="40639"/>
                      <a:pt x="184" y="41372"/>
                      <a:pt x="673" y="41922"/>
                    </a:cubicBezTo>
                    <a:cubicBezTo>
                      <a:pt x="1063" y="42312"/>
                      <a:pt x="1544" y="42517"/>
                      <a:pt x="2117" y="42517"/>
                    </a:cubicBezTo>
                    <a:cubicBezTo>
                      <a:pt x="2354" y="42517"/>
                      <a:pt x="2606" y="42482"/>
                      <a:pt x="2873" y="42411"/>
                    </a:cubicBezTo>
                    <a:cubicBezTo>
                      <a:pt x="3362" y="42289"/>
                      <a:pt x="3790" y="41922"/>
                      <a:pt x="4217" y="41250"/>
                    </a:cubicBezTo>
                    <a:cubicBezTo>
                      <a:pt x="4584" y="40517"/>
                      <a:pt x="4951" y="39722"/>
                      <a:pt x="5195" y="38867"/>
                    </a:cubicBezTo>
                    <a:cubicBezTo>
                      <a:pt x="5623" y="36972"/>
                      <a:pt x="6112" y="35139"/>
                      <a:pt x="6662" y="33306"/>
                    </a:cubicBezTo>
                    <a:cubicBezTo>
                      <a:pt x="7212" y="31411"/>
                      <a:pt x="7762" y="29517"/>
                      <a:pt x="8312" y="27561"/>
                    </a:cubicBezTo>
                    <a:cubicBezTo>
                      <a:pt x="10756" y="27439"/>
                      <a:pt x="13262" y="27256"/>
                      <a:pt x="15706" y="26950"/>
                    </a:cubicBezTo>
                    <a:cubicBezTo>
                      <a:pt x="18273" y="26645"/>
                      <a:pt x="20595" y="26278"/>
                      <a:pt x="22734" y="25912"/>
                    </a:cubicBezTo>
                    <a:cubicBezTo>
                      <a:pt x="23467" y="27623"/>
                      <a:pt x="24200" y="29334"/>
                      <a:pt x="24995" y="31106"/>
                    </a:cubicBezTo>
                    <a:cubicBezTo>
                      <a:pt x="25789" y="32756"/>
                      <a:pt x="26645" y="34467"/>
                      <a:pt x="27500" y="36117"/>
                    </a:cubicBezTo>
                    <a:cubicBezTo>
                      <a:pt x="27623" y="36422"/>
                      <a:pt x="27867" y="36789"/>
                      <a:pt x="28111" y="37217"/>
                    </a:cubicBezTo>
                    <a:cubicBezTo>
                      <a:pt x="28417" y="37522"/>
                      <a:pt x="28723" y="37889"/>
                      <a:pt x="29089" y="38256"/>
                    </a:cubicBezTo>
                    <a:cubicBezTo>
                      <a:pt x="29456" y="38561"/>
                      <a:pt x="29823" y="38806"/>
                      <a:pt x="30189" y="39050"/>
                    </a:cubicBezTo>
                    <a:cubicBezTo>
                      <a:pt x="30391" y="39151"/>
                      <a:pt x="30611" y="39196"/>
                      <a:pt x="30820" y="39196"/>
                    </a:cubicBezTo>
                    <a:cubicBezTo>
                      <a:pt x="30990" y="39196"/>
                      <a:pt x="31152" y="39166"/>
                      <a:pt x="31289" y="39111"/>
                    </a:cubicBezTo>
                    <a:cubicBezTo>
                      <a:pt x="31595" y="38928"/>
                      <a:pt x="31839" y="38622"/>
                      <a:pt x="31900" y="38195"/>
                    </a:cubicBezTo>
                    <a:cubicBezTo>
                      <a:pt x="32022" y="37706"/>
                      <a:pt x="32084" y="37217"/>
                      <a:pt x="32022" y="36728"/>
                    </a:cubicBezTo>
                    <a:cubicBezTo>
                      <a:pt x="32022" y="36178"/>
                      <a:pt x="31961" y="35628"/>
                      <a:pt x="31839" y="35139"/>
                    </a:cubicBezTo>
                    <a:cubicBezTo>
                      <a:pt x="31778" y="34589"/>
                      <a:pt x="31656" y="34161"/>
                      <a:pt x="31595" y="33917"/>
                    </a:cubicBezTo>
                    <a:cubicBezTo>
                      <a:pt x="30923" y="32450"/>
                      <a:pt x="30250" y="30923"/>
                      <a:pt x="29578" y="29395"/>
                    </a:cubicBezTo>
                    <a:cubicBezTo>
                      <a:pt x="28906" y="27806"/>
                      <a:pt x="28234" y="26217"/>
                      <a:pt x="27561" y="24567"/>
                    </a:cubicBezTo>
                    <a:cubicBezTo>
                      <a:pt x="28661" y="24017"/>
                      <a:pt x="29395" y="23467"/>
                      <a:pt x="29761" y="22917"/>
                    </a:cubicBezTo>
                    <a:cubicBezTo>
                      <a:pt x="30189" y="22367"/>
                      <a:pt x="30250" y="21695"/>
                      <a:pt x="29945" y="20901"/>
                    </a:cubicBezTo>
                    <a:cubicBezTo>
                      <a:pt x="29700" y="20289"/>
                      <a:pt x="29211" y="19923"/>
                      <a:pt x="28478" y="19862"/>
                    </a:cubicBezTo>
                    <a:cubicBezTo>
                      <a:pt x="28084" y="19790"/>
                      <a:pt x="27691" y="19760"/>
                      <a:pt x="27321" y="19760"/>
                    </a:cubicBezTo>
                    <a:cubicBezTo>
                      <a:pt x="27060" y="19760"/>
                      <a:pt x="26812" y="19775"/>
                      <a:pt x="26584" y="19801"/>
                    </a:cubicBezTo>
                    <a:lnTo>
                      <a:pt x="26095" y="19923"/>
                    </a:lnTo>
                    <a:cubicBezTo>
                      <a:pt x="26034" y="19923"/>
                      <a:pt x="25912" y="19923"/>
                      <a:pt x="25728" y="19984"/>
                    </a:cubicBezTo>
                    <a:cubicBezTo>
                      <a:pt x="24750" y="17234"/>
                      <a:pt x="23712" y="14484"/>
                      <a:pt x="22734" y="11734"/>
                    </a:cubicBezTo>
                    <a:cubicBezTo>
                      <a:pt x="21817" y="8984"/>
                      <a:pt x="21023" y="6356"/>
                      <a:pt x="20289" y="3729"/>
                    </a:cubicBezTo>
                    <a:cubicBezTo>
                      <a:pt x="19923" y="2812"/>
                      <a:pt x="19556" y="2140"/>
                      <a:pt x="19251" y="1651"/>
                    </a:cubicBezTo>
                    <a:cubicBezTo>
                      <a:pt x="19006" y="1162"/>
                      <a:pt x="18762" y="795"/>
                      <a:pt x="18578" y="490"/>
                    </a:cubicBezTo>
                    <a:cubicBezTo>
                      <a:pt x="18334" y="245"/>
                      <a:pt x="18151" y="123"/>
                      <a:pt x="17967" y="62"/>
                    </a:cubicBezTo>
                    <a:cubicBezTo>
                      <a:pt x="17784" y="1"/>
                      <a:pt x="17662" y="1"/>
                      <a:pt x="17478"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8"/>
              <p:cNvSpPr/>
              <p:nvPr/>
            </p:nvSpPr>
            <p:spPr>
              <a:xfrm>
                <a:off x="5162050" y="2321350"/>
                <a:ext cx="766950" cy="844175"/>
              </a:xfrm>
              <a:custGeom>
                <a:rect b="b" l="l" r="r" t="t"/>
                <a:pathLst>
                  <a:path extrusionOk="0" h="33767" w="30678">
                    <a:moveTo>
                      <a:pt x="5482" y="0"/>
                    </a:moveTo>
                    <a:cubicBezTo>
                      <a:pt x="5334" y="0"/>
                      <a:pt x="5177" y="9"/>
                      <a:pt x="5011" y="27"/>
                    </a:cubicBezTo>
                    <a:cubicBezTo>
                      <a:pt x="4278" y="149"/>
                      <a:pt x="3667" y="515"/>
                      <a:pt x="3178" y="1065"/>
                    </a:cubicBezTo>
                    <a:cubicBezTo>
                      <a:pt x="2750" y="1615"/>
                      <a:pt x="2445" y="2349"/>
                      <a:pt x="2322" y="3204"/>
                    </a:cubicBezTo>
                    <a:cubicBezTo>
                      <a:pt x="1834" y="7299"/>
                      <a:pt x="1406" y="11454"/>
                      <a:pt x="1039" y="15671"/>
                    </a:cubicBezTo>
                    <a:cubicBezTo>
                      <a:pt x="672" y="19765"/>
                      <a:pt x="367" y="23920"/>
                      <a:pt x="123" y="28015"/>
                    </a:cubicBezTo>
                    <a:cubicBezTo>
                      <a:pt x="0" y="30215"/>
                      <a:pt x="306" y="31804"/>
                      <a:pt x="1100" y="32781"/>
                    </a:cubicBezTo>
                    <a:cubicBezTo>
                      <a:pt x="1700" y="33424"/>
                      <a:pt x="2450" y="33766"/>
                      <a:pt x="3392" y="33766"/>
                    </a:cubicBezTo>
                    <a:cubicBezTo>
                      <a:pt x="3794" y="33766"/>
                      <a:pt x="4230" y="33704"/>
                      <a:pt x="4706" y="33576"/>
                    </a:cubicBezTo>
                    <a:cubicBezTo>
                      <a:pt x="6417" y="33148"/>
                      <a:pt x="8311" y="32659"/>
                      <a:pt x="10267" y="32231"/>
                    </a:cubicBezTo>
                    <a:lnTo>
                      <a:pt x="16256" y="30826"/>
                    </a:lnTo>
                    <a:cubicBezTo>
                      <a:pt x="18211" y="30398"/>
                      <a:pt x="20167" y="29909"/>
                      <a:pt x="22061" y="29481"/>
                    </a:cubicBezTo>
                    <a:cubicBezTo>
                      <a:pt x="23955" y="28993"/>
                      <a:pt x="25666" y="28565"/>
                      <a:pt x="27255" y="28198"/>
                    </a:cubicBezTo>
                    <a:cubicBezTo>
                      <a:pt x="27561" y="27893"/>
                      <a:pt x="27866" y="27648"/>
                      <a:pt x="28233" y="27465"/>
                    </a:cubicBezTo>
                    <a:cubicBezTo>
                      <a:pt x="28661" y="27343"/>
                      <a:pt x="29028" y="27159"/>
                      <a:pt x="29394" y="27037"/>
                    </a:cubicBezTo>
                    <a:cubicBezTo>
                      <a:pt x="29761" y="26793"/>
                      <a:pt x="30066" y="26548"/>
                      <a:pt x="30311" y="26243"/>
                    </a:cubicBezTo>
                    <a:cubicBezTo>
                      <a:pt x="30555" y="25876"/>
                      <a:pt x="30677" y="25387"/>
                      <a:pt x="30677" y="24715"/>
                    </a:cubicBezTo>
                    <a:cubicBezTo>
                      <a:pt x="30677" y="24287"/>
                      <a:pt x="30494" y="23920"/>
                      <a:pt x="30066" y="23737"/>
                    </a:cubicBezTo>
                    <a:cubicBezTo>
                      <a:pt x="29932" y="23648"/>
                      <a:pt x="29798" y="23591"/>
                      <a:pt x="29664" y="23591"/>
                    </a:cubicBezTo>
                    <a:cubicBezTo>
                      <a:pt x="29615" y="23591"/>
                      <a:pt x="29566" y="23599"/>
                      <a:pt x="29516" y="23615"/>
                    </a:cubicBezTo>
                    <a:cubicBezTo>
                      <a:pt x="27805" y="23737"/>
                      <a:pt x="25850" y="23982"/>
                      <a:pt x="23711" y="24348"/>
                    </a:cubicBezTo>
                    <a:cubicBezTo>
                      <a:pt x="21633" y="24654"/>
                      <a:pt x="19494" y="25020"/>
                      <a:pt x="17294" y="25509"/>
                    </a:cubicBezTo>
                    <a:cubicBezTo>
                      <a:pt x="15156" y="25876"/>
                      <a:pt x="12956" y="26304"/>
                      <a:pt x="10817" y="26732"/>
                    </a:cubicBezTo>
                    <a:cubicBezTo>
                      <a:pt x="8739" y="27098"/>
                      <a:pt x="6845" y="27465"/>
                      <a:pt x="5072" y="27770"/>
                    </a:cubicBezTo>
                    <a:cubicBezTo>
                      <a:pt x="5195" y="26182"/>
                      <a:pt x="5317" y="24348"/>
                      <a:pt x="5500" y="22270"/>
                    </a:cubicBezTo>
                    <a:cubicBezTo>
                      <a:pt x="5684" y="20193"/>
                      <a:pt x="5867" y="18054"/>
                      <a:pt x="6111" y="15854"/>
                    </a:cubicBezTo>
                    <a:cubicBezTo>
                      <a:pt x="6295" y="13654"/>
                      <a:pt x="6478" y="11454"/>
                      <a:pt x="6722" y="9315"/>
                    </a:cubicBezTo>
                    <a:cubicBezTo>
                      <a:pt x="6906" y="7115"/>
                      <a:pt x="7150" y="5099"/>
                      <a:pt x="7395" y="3326"/>
                    </a:cubicBezTo>
                    <a:cubicBezTo>
                      <a:pt x="7456" y="2471"/>
                      <a:pt x="7333" y="1676"/>
                      <a:pt x="7089" y="943"/>
                    </a:cubicBezTo>
                    <a:cubicBezTo>
                      <a:pt x="6932" y="315"/>
                      <a:pt x="6371" y="0"/>
                      <a:pt x="548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8"/>
              <p:cNvSpPr/>
              <p:nvPr/>
            </p:nvSpPr>
            <p:spPr>
              <a:xfrm>
                <a:off x="5990075" y="2179400"/>
                <a:ext cx="641700" cy="1058650"/>
              </a:xfrm>
              <a:custGeom>
                <a:rect b="b" l="l" r="r" t="t"/>
                <a:pathLst>
                  <a:path extrusionOk="0" h="42346" w="25668">
                    <a:moveTo>
                      <a:pt x="10815" y="1"/>
                    </a:moveTo>
                    <a:cubicBezTo>
                      <a:pt x="10593" y="1"/>
                      <a:pt x="10369" y="8"/>
                      <a:pt x="10145" y="21"/>
                    </a:cubicBezTo>
                    <a:cubicBezTo>
                      <a:pt x="8678" y="82"/>
                      <a:pt x="7334" y="449"/>
                      <a:pt x="6112" y="999"/>
                    </a:cubicBezTo>
                    <a:cubicBezTo>
                      <a:pt x="4890" y="1549"/>
                      <a:pt x="3790" y="2282"/>
                      <a:pt x="2873" y="3199"/>
                    </a:cubicBezTo>
                    <a:cubicBezTo>
                      <a:pt x="1956" y="4055"/>
                      <a:pt x="1223" y="5093"/>
                      <a:pt x="734" y="6193"/>
                    </a:cubicBezTo>
                    <a:cubicBezTo>
                      <a:pt x="245" y="7232"/>
                      <a:pt x="1" y="8393"/>
                      <a:pt x="1" y="9616"/>
                    </a:cubicBezTo>
                    <a:cubicBezTo>
                      <a:pt x="1" y="10777"/>
                      <a:pt x="245" y="11999"/>
                      <a:pt x="734" y="13221"/>
                    </a:cubicBezTo>
                    <a:cubicBezTo>
                      <a:pt x="1284" y="14443"/>
                      <a:pt x="2140" y="15543"/>
                      <a:pt x="3362" y="16582"/>
                    </a:cubicBezTo>
                    <a:cubicBezTo>
                      <a:pt x="5806" y="18354"/>
                      <a:pt x="8190" y="19943"/>
                      <a:pt x="10512" y="21349"/>
                    </a:cubicBezTo>
                    <a:cubicBezTo>
                      <a:pt x="12895" y="22693"/>
                      <a:pt x="15156" y="24160"/>
                      <a:pt x="17234" y="25749"/>
                    </a:cubicBezTo>
                    <a:cubicBezTo>
                      <a:pt x="18639" y="26726"/>
                      <a:pt x="19556" y="27826"/>
                      <a:pt x="20045" y="29048"/>
                    </a:cubicBezTo>
                    <a:cubicBezTo>
                      <a:pt x="20595" y="30210"/>
                      <a:pt x="20778" y="31371"/>
                      <a:pt x="20534" y="32471"/>
                    </a:cubicBezTo>
                    <a:cubicBezTo>
                      <a:pt x="20289" y="33571"/>
                      <a:pt x="19800" y="34487"/>
                      <a:pt x="19006" y="35404"/>
                    </a:cubicBezTo>
                    <a:cubicBezTo>
                      <a:pt x="18151" y="36198"/>
                      <a:pt x="17112" y="36748"/>
                      <a:pt x="15767" y="37054"/>
                    </a:cubicBezTo>
                    <a:cubicBezTo>
                      <a:pt x="14972" y="37253"/>
                      <a:pt x="14191" y="37346"/>
                      <a:pt x="13423" y="37346"/>
                    </a:cubicBezTo>
                    <a:cubicBezTo>
                      <a:pt x="12537" y="37346"/>
                      <a:pt x="11668" y="37222"/>
                      <a:pt x="10817" y="36993"/>
                    </a:cubicBezTo>
                    <a:cubicBezTo>
                      <a:pt x="9228" y="36443"/>
                      <a:pt x="7884" y="35709"/>
                      <a:pt x="6723" y="34609"/>
                    </a:cubicBezTo>
                    <a:cubicBezTo>
                      <a:pt x="6483" y="34472"/>
                      <a:pt x="6185" y="34393"/>
                      <a:pt x="5840" y="34393"/>
                    </a:cubicBezTo>
                    <a:cubicBezTo>
                      <a:pt x="5570" y="34393"/>
                      <a:pt x="5272" y="34441"/>
                      <a:pt x="4951" y="34548"/>
                    </a:cubicBezTo>
                    <a:cubicBezTo>
                      <a:pt x="4156" y="34671"/>
                      <a:pt x="3667" y="34976"/>
                      <a:pt x="3362" y="35465"/>
                    </a:cubicBezTo>
                    <a:cubicBezTo>
                      <a:pt x="3117" y="35771"/>
                      <a:pt x="3179" y="36259"/>
                      <a:pt x="3423" y="36993"/>
                    </a:cubicBezTo>
                    <a:cubicBezTo>
                      <a:pt x="3667" y="37665"/>
                      <a:pt x="3973" y="38276"/>
                      <a:pt x="4340" y="38643"/>
                    </a:cubicBezTo>
                    <a:cubicBezTo>
                      <a:pt x="5745" y="40232"/>
                      <a:pt x="7456" y="41332"/>
                      <a:pt x="9534" y="41882"/>
                    </a:cubicBezTo>
                    <a:cubicBezTo>
                      <a:pt x="10703" y="42191"/>
                      <a:pt x="11891" y="42346"/>
                      <a:pt x="13087" y="42346"/>
                    </a:cubicBezTo>
                    <a:cubicBezTo>
                      <a:pt x="14018" y="42346"/>
                      <a:pt x="14954" y="42252"/>
                      <a:pt x="15889" y="42065"/>
                    </a:cubicBezTo>
                    <a:cubicBezTo>
                      <a:pt x="18334" y="41637"/>
                      <a:pt x="20473" y="40598"/>
                      <a:pt x="22306" y="38948"/>
                    </a:cubicBezTo>
                    <a:cubicBezTo>
                      <a:pt x="24139" y="37298"/>
                      <a:pt x="25300" y="35037"/>
                      <a:pt x="25667" y="32226"/>
                    </a:cubicBezTo>
                    <a:cubicBezTo>
                      <a:pt x="25667" y="30821"/>
                      <a:pt x="25484" y="29537"/>
                      <a:pt x="25117" y="28437"/>
                    </a:cubicBezTo>
                    <a:cubicBezTo>
                      <a:pt x="24750" y="27276"/>
                      <a:pt x="24262" y="26299"/>
                      <a:pt x="23650" y="25443"/>
                    </a:cubicBezTo>
                    <a:cubicBezTo>
                      <a:pt x="23039" y="24526"/>
                      <a:pt x="22306" y="23732"/>
                      <a:pt x="21512" y="22999"/>
                    </a:cubicBezTo>
                    <a:cubicBezTo>
                      <a:pt x="20717" y="22265"/>
                      <a:pt x="19862" y="21654"/>
                      <a:pt x="18945" y="21043"/>
                    </a:cubicBezTo>
                    <a:cubicBezTo>
                      <a:pt x="18212" y="20554"/>
                      <a:pt x="17356" y="20004"/>
                      <a:pt x="16378" y="19393"/>
                    </a:cubicBezTo>
                    <a:cubicBezTo>
                      <a:pt x="15462" y="18782"/>
                      <a:pt x="14484" y="18171"/>
                      <a:pt x="13445" y="17499"/>
                    </a:cubicBezTo>
                    <a:cubicBezTo>
                      <a:pt x="12406" y="16827"/>
                      <a:pt x="11367" y="16154"/>
                      <a:pt x="10267" y="15482"/>
                    </a:cubicBezTo>
                    <a:cubicBezTo>
                      <a:pt x="9228" y="14810"/>
                      <a:pt x="8251" y="14138"/>
                      <a:pt x="7334" y="13465"/>
                    </a:cubicBezTo>
                    <a:cubicBezTo>
                      <a:pt x="5867" y="12427"/>
                      <a:pt x="5012" y="11327"/>
                      <a:pt x="4645" y="10166"/>
                    </a:cubicBezTo>
                    <a:cubicBezTo>
                      <a:pt x="4340" y="8943"/>
                      <a:pt x="4767" y="7721"/>
                      <a:pt x="5929" y="6438"/>
                    </a:cubicBezTo>
                    <a:cubicBezTo>
                      <a:pt x="6540" y="5766"/>
                      <a:pt x="7273" y="5277"/>
                      <a:pt x="8067" y="4910"/>
                    </a:cubicBezTo>
                    <a:cubicBezTo>
                      <a:pt x="8923" y="4543"/>
                      <a:pt x="9778" y="4360"/>
                      <a:pt x="10512" y="4360"/>
                    </a:cubicBezTo>
                    <a:cubicBezTo>
                      <a:pt x="11123" y="4360"/>
                      <a:pt x="11734" y="4482"/>
                      <a:pt x="12406" y="4666"/>
                    </a:cubicBezTo>
                    <a:cubicBezTo>
                      <a:pt x="13078" y="4849"/>
                      <a:pt x="13751" y="5155"/>
                      <a:pt x="14423" y="5399"/>
                    </a:cubicBezTo>
                    <a:cubicBezTo>
                      <a:pt x="15095" y="5705"/>
                      <a:pt x="15706" y="6071"/>
                      <a:pt x="16256" y="6438"/>
                    </a:cubicBezTo>
                    <a:cubicBezTo>
                      <a:pt x="16806" y="6743"/>
                      <a:pt x="17295" y="7049"/>
                      <a:pt x="17723" y="7354"/>
                    </a:cubicBezTo>
                    <a:cubicBezTo>
                      <a:pt x="18158" y="7645"/>
                      <a:pt x="18555" y="7820"/>
                      <a:pt x="18974" y="7820"/>
                    </a:cubicBezTo>
                    <a:cubicBezTo>
                      <a:pt x="19085" y="7820"/>
                      <a:pt x="19197" y="7808"/>
                      <a:pt x="19312" y="7782"/>
                    </a:cubicBezTo>
                    <a:cubicBezTo>
                      <a:pt x="19862" y="7660"/>
                      <a:pt x="20228" y="7416"/>
                      <a:pt x="20473" y="7171"/>
                    </a:cubicBezTo>
                    <a:cubicBezTo>
                      <a:pt x="20778" y="6804"/>
                      <a:pt x="20900" y="6316"/>
                      <a:pt x="20900" y="5888"/>
                    </a:cubicBezTo>
                    <a:cubicBezTo>
                      <a:pt x="20962" y="5460"/>
                      <a:pt x="20839" y="5032"/>
                      <a:pt x="20595" y="4727"/>
                    </a:cubicBezTo>
                    <a:cubicBezTo>
                      <a:pt x="19434" y="3382"/>
                      <a:pt x="17906" y="2221"/>
                      <a:pt x="16012" y="1305"/>
                    </a:cubicBezTo>
                    <a:cubicBezTo>
                      <a:pt x="14328" y="435"/>
                      <a:pt x="12596" y="1"/>
                      <a:pt x="1081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06" name="Shape 2706"/>
        <p:cNvGrpSpPr/>
        <p:nvPr/>
      </p:nvGrpSpPr>
      <p:grpSpPr>
        <a:xfrm>
          <a:off x="0" y="0"/>
          <a:ext cx="0" cy="0"/>
          <a:chOff x="0" y="0"/>
          <a:chExt cx="0" cy="0"/>
        </a:xfrm>
      </p:grpSpPr>
      <p:sp>
        <p:nvSpPr>
          <p:cNvPr id="2707" name="Google Shape;2707;p74"/>
          <p:cNvSpPr/>
          <p:nvPr/>
        </p:nvSpPr>
        <p:spPr>
          <a:xfrm rot="10800000">
            <a:off x="3169240" y="391260"/>
            <a:ext cx="3503710" cy="17953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4"/>
          <p:cNvSpPr txBox="1"/>
          <p:nvPr>
            <p:ph type="title"/>
          </p:nvPr>
        </p:nvSpPr>
        <p:spPr>
          <a:xfrm>
            <a:off x="3568800" y="536375"/>
            <a:ext cx="2704800" cy="127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The world produces about </a:t>
            </a:r>
            <a:r>
              <a:rPr lang="en"/>
              <a:t>300 million tons</a:t>
            </a:r>
            <a:r>
              <a:rPr lang="en">
                <a:solidFill>
                  <a:schemeClr val="accent6"/>
                </a:solidFill>
              </a:rPr>
              <a:t> of plastic waste each year. Only </a:t>
            </a:r>
            <a:r>
              <a:rPr lang="en"/>
              <a:t>9%</a:t>
            </a:r>
            <a:r>
              <a:rPr lang="en">
                <a:solidFill>
                  <a:schemeClr val="accent6"/>
                </a:solidFill>
              </a:rPr>
              <a:t> of the plastic waste generated is recycled</a:t>
            </a:r>
            <a:endParaRPr>
              <a:solidFill>
                <a:schemeClr val="accent6"/>
              </a:solidFill>
            </a:endParaRPr>
          </a:p>
        </p:txBody>
      </p:sp>
      <p:sp>
        <p:nvSpPr>
          <p:cNvPr id="2709" name="Google Shape;2709;p74"/>
          <p:cNvSpPr/>
          <p:nvPr/>
        </p:nvSpPr>
        <p:spPr>
          <a:xfrm rot="10800000">
            <a:off x="3607689" y="1891533"/>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4">
            <a:hlinkClick action="ppaction://hlinksldjump" r:id="rId4"/>
          </p:cNvPr>
          <p:cNvSpPr txBox="1"/>
          <p:nvPr/>
        </p:nvSpPr>
        <p:spPr>
          <a:xfrm>
            <a:off x="3918138" y="2023936"/>
            <a:ext cx="20061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Next</a:t>
            </a:r>
            <a:endParaRPr sz="2000">
              <a:solidFill>
                <a:srgbClr val="FFFFFF"/>
              </a:solidFill>
              <a:latin typeface="Nunito"/>
              <a:ea typeface="Nunito"/>
              <a:cs typeface="Nunito"/>
              <a:sym typeface="Nunito"/>
            </a:endParaRPr>
          </a:p>
        </p:txBody>
      </p:sp>
      <p:sp>
        <p:nvSpPr>
          <p:cNvPr id="2711" name="Google Shape;2711;p74"/>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2" name="Google Shape;2712;p74"/>
          <p:cNvGrpSpPr/>
          <p:nvPr/>
        </p:nvGrpSpPr>
        <p:grpSpPr>
          <a:xfrm>
            <a:off x="153671" y="90047"/>
            <a:ext cx="493797" cy="446228"/>
            <a:chOff x="2679436" y="3270400"/>
            <a:chExt cx="752625" cy="689795"/>
          </a:xfrm>
        </p:grpSpPr>
        <p:sp>
          <p:nvSpPr>
            <p:cNvPr id="2713" name="Google Shape;2713;p74"/>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4"/>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4"/>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4"/>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7" name="Google Shape;2717;p74">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718" name="Google Shape;2718;p74"/>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4">
            <a:hlinkClick action="ppaction://hlinksldjump" r:id="rId6"/>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3" name="Shape 2723"/>
        <p:cNvGrpSpPr/>
        <p:nvPr/>
      </p:nvGrpSpPr>
      <p:grpSpPr>
        <a:xfrm>
          <a:off x="0" y="0"/>
          <a:ext cx="0" cy="0"/>
          <a:chOff x="0" y="0"/>
          <a:chExt cx="0" cy="0"/>
        </a:xfrm>
      </p:grpSpPr>
      <p:sp>
        <p:nvSpPr>
          <p:cNvPr id="2724" name="Google Shape;2724;p75"/>
          <p:cNvSpPr/>
          <p:nvPr/>
        </p:nvSpPr>
        <p:spPr>
          <a:xfrm rot="10800000">
            <a:off x="1047809" y="246220"/>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5"/>
          <p:cNvSpPr/>
          <p:nvPr/>
        </p:nvSpPr>
        <p:spPr>
          <a:xfrm rot="10800000">
            <a:off x="4657908" y="983522"/>
            <a:ext cx="3505179" cy="2727815"/>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5"/>
          <p:cNvSpPr/>
          <p:nvPr/>
        </p:nvSpPr>
        <p:spPr>
          <a:xfrm rot="10800000">
            <a:off x="5097027" y="3521984"/>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5">
            <a:hlinkClick action="ppaction://hlinksldjump" r:id="rId3"/>
          </p:cNvPr>
          <p:cNvSpPr txBox="1"/>
          <p:nvPr/>
        </p:nvSpPr>
        <p:spPr>
          <a:xfrm>
            <a:off x="5387000" y="3654400"/>
            <a:ext cx="2046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Help to protect!</a:t>
            </a:r>
            <a:endParaRPr sz="2000">
              <a:solidFill>
                <a:srgbClr val="FFFFFF"/>
              </a:solidFill>
              <a:latin typeface="Nunito"/>
              <a:ea typeface="Nunito"/>
              <a:cs typeface="Nunito"/>
              <a:sym typeface="Nunito"/>
            </a:endParaRPr>
          </a:p>
        </p:txBody>
      </p:sp>
      <p:sp>
        <p:nvSpPr>
          <p:cNvPr id="2728" name="Google Shape;2728;p75"/>
          <p:cNvSpPr txBox="1"/>
          <p:nvPr>
            <p:ph idx="2" type="title"/>
          </p:nvPr>
        </p:nvSpPr>
        <p:spPr>
          <a:xfrm>
            <a:off x="951338" y="1023540"/>
            <a:ext cx="3698100" cy="850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2729" name="Google Shape;2729;p75"/>
          <p:cNvSpPr txBox="1"/>
          <p:nvPr>
            <p:ph type="title"/>
          </p:nvPr>
        </p:nvSpPr>
        <p:spPr>
          <a:xfrm>
            <a:off x="951350" y="411480"/>
            <a:ext cx="36981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Protecting</a:t>
            </a:r>
            <a:endParaRPr/>
          </a:p>
        </p:txBody>
      </p:sp>
      <p:grpSp>
        <p:nvGrpSpPr>
          <p:cNvPr id="2730" name="Google Shape;2730;p75"/>
          <p:cNvGrpSpPr/>
          <p:nvPr/>
        </p:nvGrpSpPr>
        <p:grpSpPr>
          <a:xfrm>
            <a:off x="1428856" y="1882625"/>
            <a:ext cx="2743074" cy="2743192"/>
            <a:chOff x="2748350" y="671900"/>
            <a:chExt cx="2096350" cy="2108850"/>
          </a:xfrm>
        </p:grpSpPr>
        <p:sp>
          <p:nvSpPr>
            <p:cNvPr id="2731" name="Google Shape;2731;p75"/>
            <p:cNvSpPr/>
            <p:nvPr/>
          </p:nvSpPr>
          <p:spPr>
            <a:xfrm>
              <a:off x="3145950" y="702175"/>
              <a:ext cx="1291625" cy="1641800"/>
            </a:xfrm>
            <a:custGeom>
              <a:rect b="b" l="l" r="r" t="t"/>
              <a:pathLst>
                <a:path extrusionOk="0" h="65672" w="51665">
                  <a:moveTo>
                    <a:pt x="39424" y="0"/>
                  </a:moveTo>
                  <a:cubicBezTo>
                    <a:pt x="38784" y="0"/>
                    <a:pt x="38072" y="36"/>
                    <a:pt x="37645" y="463"/>
                  </a:cubicBezTo>
                  <a:cubicBezTo>
                    <a:pt x="37325" y="854"/>
                    <a:pt x="37112" y="1281"/>
                    <a:pt x="37041" y="1744"/>
                  </a:cubicBezTo>
                  <a:cubicBezTo>
                    <a:pt x="36187" y="5337"/>
                    <a:pt x="36009" y="9073"/>
                    <a:pt x="36507" y="12702"/>
                  </a:cubicBezTo>
                  <a:cubicBezTo>
                    <a:pt x="36898" y="15656"/>
                    <a:pt x="37112" y="17826"/>
                    <a:pt x="34514" y="19570"/>
                  </a:cubicBezTo>
                  <a:cubicBezTo>
                    <a:pt x="34087" y="19890"/>
                    <a:pt x="33589" y="20103"/>
                    <a:pt x="33056" y="20210"/>
                  </a:cubicBezTo>
                  <a:cubicBezTo>
                    <a:pt x="33012" y="20214"/>
                    <a:pt x="32968" y="20215"/>
                    <a:pt x="32925" y="20215"/>
                  </a:cubicBezTo>
                  <a:cubicBezTo>
                    <a:pt x="32122" y="20215"/>
                    <a:pt x="31393" y="19603"/>
                    <a:pt x="30921" y="18894"/>
                  </a:cubicBezTo>
                  <a:cubicBezTo>
                    <a:pt x="30529" y="18075"/>
                    <a:pt x="30138" y="17257"/>
                    <a:pt x="29853" y="16403"/>
                  </a:cubicBezTo>
                  <a:cubicBezTo>
                    <a:pt x="29462" y="15585"/>
                    <a:pt x="28857" y="14802"/>
                    <a:pt x="28039" y="14553"/>
                  </a:cubicBezTo>
                  <a:lnTo>
                    <a:pt x="28039" y="14553"/>
                  </a:lnTo>
                  <a:cubicBezTo>
                    <a:pt x="27647" y="14908"/>
                    <a:pt x="27896" y="15585"/>
                    <a:pt x="28110" y="16083"/>
                  </a:cubicBezTo>
                  <a:cubicBezTo>
                    <a:pt x="28537" y="16972"/>
                    <a:pt x="28857" y="17897"/>
                    <a:pt x="29035" y="18894"/>
                  </a:cubicBezTo>
                  <a:cubicBezTo>
                    <a:pt x="29142" y="19321"/>
                    <a:pt x="29106" y="19925"/>
                    <a:pt x="28679" y="20068"/>
                  </a:cubicBezTo>
                  <a:cubicBezTo>
                    <a:pt x="28650" y="20071"/>
                    <a:pt x="28622" y="20073"/>
                    <a:pt x="28593" y="20073"/>
                  </a:cubicBezTo>
                  <a:cubicBezTo>
                    <a:pt x="28339" y="20073"/>
                    <a:pt x="28099" y="19932"/>
                    <a:pt x="28003" y="19676"/>
                  </a:cubicBezTo>
                  <a:cubicBezTo>
                    <a:pt x="27861" y="19427"/>
                    <a:pt x="27790" y="19143"/>
                    <a:pt x="27790" y="18822"/>
                  </a:cubicBezTo>
                  <a:cubicBezTo>
                    <a:pt x="27647" y="17613"/>
                    <a:pt x="27398" y="16403"/>
                    <a:pt x="26971" y="15229"/>
                  </a:cubicBezTo>
                  <a:cubicBezTo>
                    <a:pt x="26900" y="14980"/>
                    <a:pt x="26758" y="14731"/>
                    <a:pt x="26580" y="14517"/>
                  </a:cubicBezTo>
                  <a:cubicBezTo>
                    <a:pt x="26366" y="14304"/>
                    <a:pt x="26046" y="14197"/>
                    <a:pt x="25761" y="14197"/>
                  </a:cubicBezTo>
                  <a:cubicBezTo>
                    <a:pt x="25613" y="14178"/>
                    <a:pt x="25438" y="14168"/>
                    <a:pt x="25246" y="14168"/>
                  </a:cubicBezTo>
                  <a:cubicBezTo>
                    <a:pt x="24381" y="14168"/>
                    <a:pt x="23184" y="14371"/>
                    <a:pt x="22630" y="14837"/>
                  </a:cubicBezTo>
                  <a:cubicBezTo>
                    <a:pt x="21776" y="15585"/>
                    <a:pt x="21954" y="17221"/>
                    <a:pt x="21741" y="18253"/>
                  </a:cubicBezTo>
                  <a:cubicBezTo>
                    <a:pt x="21362" y="19991"/>
                    <a:pt x="20252" y="20630"/>
                    <a:pt x="18956" y="20630"/>
                  </a:cubicBezTo>
                  <a:cubicBezTo>
                    <a:pt x="17572" y="20630"/>
                    <a:pt x="15977" y="19901"/>
                    <a:pt x="14838" y="19000"/>
                  </a:cubicBezTo>
                  <a:cubicBezTo>
                    <a:pt x="14162" y="18538"/>
                    <a:pt x="13664" y="17862"/>
                    <a:pt x="13344" y="17114"/>
                  </a:cubicBezTo>
                  <a:cubicBezTo>
                    <a:pt x="13095" y="16403"/>
                    <a:pt x="12988" y="15656"/>
                    <a:pt x="13023" y="14908"/>
                  </a:cubicBezTo>
                  <a:cubicBezTo>
                    <a:pt x="12952" y="12596"/>
                    <a:pt x="12917" y="10283"/>
                    <a:pt x="12846" y="7970"/>
                  </a:cubicBezTo>
                  <a:cubicBezTo>
                    <a:pt x="12846" y="6654"/>
                    <a:pt x="12846" y="5230"/>
                    <a:pt x="13593" y="4199"/>
                  </a:cubicBezTo>
                  <a:cubicBezTo>
                    <a:pt x="14376" y="4661"/>
                    <a:pt x="14411" y="5764"/>
                    <a:pt x="14376" y="6654"/>
                  </a:cubicBezTo>
                  <a:cubicBezTo>
                    <a:pt x="14340" y="9571"/>
                    <a:pt x="14482" y="12453"/>
                    <a:pt x="14909" y="15335"/>
                  </a:cubicBezTo>
                  <a:cubicBezTo>
                    <a:pt x="14945" y="16225"/>
                    <a:pt x="15229" y="17114"/>
                    <a:pt x="15656" y="17933"/>
                  </a:cubicBezTo>
                  <a:cubicBezTo>
                    <a:pt x="16052" y="18603"/>
                    <a:pt x="16761" y="19117"/>
                    <a:pt x="17493" y="19117"/>
                  </a:cubicBezTo>
                  <a:cubicBezTo>
                    <a:pt x="17616" y="19117"/>
                    <a:pt x="17740" y="19102"/>
                    <a:pt x="17862" y="19071"/>
                  </a:cubicBezTo>
                  <a:cubicBezTo>
                    <a:pt x="17258" y="14019"/>
                    <a:pt x="18147" y="8682"/>
                    <a:pt x="17044" y="3736"/>
                  </a:cubicBezTo>
                  <a:cubicBezTo>
                    <a:pt x="16937" y="2953"/>
                    <a:pt x="16724" y="2135"/>
                    <a:pt x="16119" y="1672"/>
                  </a:cubicBezTo>
                  <a:cubicBezTo>
                    <a:pt x="15692" y="1352"/>
                    <a:pt x="15194" y="1139"/>
                    <a:pt x="14660" y="1103"/>
                  </a:cubicBezTo>
                  <a:cubicBezTo>
                    <a:pt x="13224" y="816"/>
                    <a:pt x="11764" y="691"/>
                    <a:pt x="10319" y="691"/>
                  </a:cubicBezTo>
                  <a:cubicBezTo>
                    <a:pt x="9974" y="691"/>
                    <a:pt x="9630" y="698"/>
                    <a:pt x="9287" y="712"/>
                  </a:cubicBezTo>
                  <a:cubicBezTo>
                    <a:pt x="8647" y="712"/>
                    <a:pt x="8042" y="854"/>
                    <a:pt x="7508" y="1174"/>
                  </a:cubicBezTo>
                  <a:cubicBezTo>
                    <a:pt x="6583" y="1815"/>
                    <a:pt x="6370" y="3096"/>
                    <a:pt x="6228" y="4234"/>
                  </a:cubicBezTo>
                  <a:cubicBezTo>
                    <a:pt x="6192" y="4732"/>
                    <a:pt x="6121" y="5230"/>
                    <a:pt x="6050" y="5693"/>
                  </a:cubicBezTo>
                  <a:cubicBezTo>
                    <a:pt x="5409" y="10852"/>
                    <a:pt x="4271" y="16118"/>
                    <a:pt x="4093" y="21206"/>
                  </a:cubicBezTo>
                  <a:cubicBezTo>
                    <a:pt x="4022" y="23519"/>
                    <a:pt x="4804" y="26045"/>
                    <a:pt x="6761" y="27148"/>
                  </a:cubicBezTo>
                  <a:lnTo>
                    <a:pt x="4484" y="27469"/>
                  </a:lnTo>
                  <a:cubicBezTo>
                    <a:pt x="3915" y="31845"/>
                    <a:pt x="3559" y="36364"/>
                    <a:pt x="2705" y="40633"/>
                  </a:cubicBezTo>
                  <a:cubicBezTo>
                    <a:pt x="1887" y="44690"/>
                    <a:pt x="3345" y="48924"/>
                    <a:pt x="2242" y="52980"/>
                  </a:cubicBezTo>
                  <a:cubicBezTo>
                    <a:pt x="1780" y="54759"/>
                    <a:pt x="748" y="56396"/>
                    <a:pt x="179" y="58175"/>
                  </a:cubicBezTo>
                  <a:cubicBezTo>
                    <a:pt x="36" y="58531"/>
                    <a:pt x="1" y="58886"/>
                    <a:pt x="36" y="59278"/>
                  </a:cubicBezTo>
                  <a:cubicBezTo>
                    <a:pt x="143" y="59634"/>
                    <a:pt x="357" y="59989"/>
                    <a:pt x="641" y="60238"/>
                  </a:cubicBezTo>
                  <a:cubicBezTo>
                    <a:pt x="1707" y="61330"/>
                    <a:pt x="3154" y="61914"/>
                    <a:pt x="4644" y="61914"/>
                  </a:cubicBezTo>
                  <a:cubicBezTo>
                    <a:pt x="5243" y="61914"/>
                    <a:pt x="5849" y="61820"/>
                    <a:pt x="6441" y="61626"/>
                  </a:cubicBezTo>
                  <a:cubicBezTo>
                    <a:pt x="6797" y="61484"/>
                    <a:pt x="7153" y="61413"/>
                    <a:pt x="7544" y="61413"/>
                  </a:cubicBezTo>
                  <a:cubicBezTo>
                    <a:pt x="7935" y="61484"/>
                    <a:pt x="8291" y="61697"/>
                    <a:pt x="8576" y="61982"/>
                  </a:cubicBezTo>
                  <a:cubicBezTo>
                    <a:pt x="12654" y="65195"/>
                    <a:pt x="17993" y="65672"/>
                    <a:pt x="23195" y="65672"/>
                  </a:cubicBezTo>
                  <a:cubicBezTo>
                    <a:pt x="23984" y="65672"/>
                    <a:pt x="24770" y="65661"/>
                    <a:pt x="25548" y="65647"/>
                  </a:cubicBezTo>
                  <a:cubicBezTo>
                    <a:pt x="27790" y="65576"/>
                    <a:pt x="30102" y="65540"/>
                    <a:pt x="32166" y="64615"/>
                  </a:cubicBezTo>
                  <a:cubicBezTo>
                    <a:pt x="32913" y="64295"/>
                    <a:pt x="33589" y="63868"/>
                    <a:pt x="34372" y="63583"/>
                  </a:cubicBezTo>
                  <a:cubicBezTo>
                    <a:pt x="35093" y="63333"/>
                    <a:pt x="35838" y="63253"/>
                    <a:pt x="36595" y="63253"/>
                  </a:cubicBezTo>
                  <a:cubicBezTo>
                    <a:pt x="37669" y="63253"/>
                    <a:pt x="38766" y="63414"/>
                    <a:pt x="39851" y="63476"/>
                  </a:cubicBezTo>
                  <a:cubicBezTo>
                    <a:pt x="40316" y="63508"/>
                    <a:pt x="40781" y="63523"/>
                    <a:pt x="41245" y="63523"/>
                  </a:cubicBezTo>
                  <a:cubicBezTo>
                    <a:pt x="44475" y="63523"/>
                    <a:pt x="47668" y="62768"/>
                    <a:pt x="50561" y="61306"/>
                  </a:cubicBezTo>
                  <a:cubicBezTo>
                    <a:pt x="50917" y="61128"/>
                    <a:pt x="51237" y="60879"/>
                    <a:pt x="51451" y="60559"/>
                  </a:cubicBezTo>
                  <a:cubicBezTo>
                    <a:pt x="51629" y="60096"/>
                    <a:pt x="51664" y="59598"/>
                    <a:pt x="51522" y="59100"/>
                  </a:cubicBezTo>
                  <a:cubicBezTo>
                    <a:pt x="49494" y="47145"/>
                    <a:pt x="48284" y="35012"/>
                    <a:pt x="47928" y="22879"/>
                  </a:cubicBezTo>
                  <a:cubicBezTo>
                    <a:pt x="47928" y="22238"/>
                    <a:pt x="47822" y="21598"/>
                    <a:pt x="47608" y="20993"/>
                  </a:cubicBezTo>
                  <a:cubicBezTo>
                    <a:pt x="47395" y="20601"/>
                    <a:pt x="47110" y="20210"/>
                    <a:pt x="46790" y="19890"/>
                  </a:cubicBezTo>
                  <a:cubicBezTo>
                    <a:pt x="44050" y="16438"/>
                    <a:pt x="43160" y="11920"/>
                    <a:pt x="44370" y="7686"/>
                  </a:cubicBezTo>
                  <a:lnTo>
                    <a:pt x="44370" y="7686"/>
                  </a:lnTo>
                  <a:cubicBezTo>
                    <a:pt x="44940" y="10674"/>
                    <a:pt x="45544" y="13663"/>
                    <a:pt x="46114" y="16688"/>
                  </a:cubicBezTo>
                  <a:cubicBezTo>
                    <a:pt x="46228" y="17259"/>
                    <a:pt x="46663" y="17967"/>
                    <a:pt x="47106" y="17967"/>
                  </a:cubicBezTo>
                  <a:cubicBezTo>
                    <a:pt x="47215" y="17967"/>
                    <a:pt x="47325" y="17924"/>
                    <a:pt x="47430" y="17826"/>
                  </a:cubicBezTo>
                  <a:cubicBezTo>
                    <a:pt x="46434" y="13343"/>
                    <a:pt x="46292" y="8753"/>
                    <a:pt x="47039" y="4234"/>
                  </a:cubicBezTo>
                  <a:cubicBezTo>
                    <a:pt x="47181" y="3451"/>
                    <a:pt x="47288" y="2562"/>
                    <a:pt x="46861" y="1921"/>
                  </a:cubicBezTo>
                  <a:cubicBezTo>
                    <a:pt x="46470" y="1459"/>
                    <a:pt x="45971" y="1139"/>
                    <a:pt x="45402" y="1032"/>
                  </a:cubicBezTo>
                  <a:cubicBezTo>
                    <a:pt x="43481" y="356"/>
                    <a:pt x="41453" y="36"/>
                    <a:pt x="394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5"/>
            <p:cNvSpPr/>
            <p:nvPr/>
          </p:nvSpPr>
          <p:spPr>
            <a:xfrm>
              <a:off x="3536450" y="1307250"/>
              <a:ext cx="169050" cy="263775"/>
            </a:xfrm>
            <a:custGeom>
              <a:rect b="b" l="l" r="r" t="t"/>
              <a:pathLst>
                <a:path extrusionOk="0" h="10551" w="6762">
                  <a:moveTo>
                    <a:pt x="2794" y="1"/>
                  </a:moveTo>
                  <a:cubicBezTo>
                    <a:pt x="2669" y="1"/>
                    <a:pt x="2545" y="10"/>
                    <a:pt x="2420" y="28"/>
                  </a:cubicBezTo>
                  <a:cubicBezTo>
                    <a:pt x="2065" y="63"/>
                    <a:pt x="1709" y="170"/>
                    <a:pt x="1424" y="312"/>
                  </a:cubicBezTo>
                  <a:cubicBezTo>
                    <a:pt x="1139" y="490"/>
                    <a:pt x="855" y="668"/>
                    <a:pt x="641" y="917"/>
                  </a:cubicBezTo>
                  <a:cubicBezTo>
                    <a:pt x="428" y="1166"/>
                    <a:pt x="286" y="1415"/>
                    <a:pt x="179" y="1700"/>
                  </a:cubicBezTo>
                  <a:cubicBezTo>
                    <a:pt x="36" y="1985"/>
                    <a:pt x="1" y="2269"/>
                    <a:pt x="36" y="2554"/>
                  </a:cubicBezTo>
                  <a:cubicBezTo>
                    <a:pt x="36" y="2874"/>
                    <a:pt x="108" y="3159"/>
                    <a:pt x="286" y="3443"/>
                  </a:cubicBezTo>
                  <a:cubicBezTo>
                    <a:pt x="428" y="3764"/>
                    <a:pt x="677" y="4013"/>
                    <a:pt x="962" y="4262"/>
                  </a:cubicBezTo>
                  <a:cubicBezTo>
                    <a:pt x="1602" y="4653"/>
                    <a:pt x="2242" y="5009"/>
                    <a:pt x="2847" y="5329"/>
                  </a:cubicBezTo>
                  <a:cubicBezTo>
                    <a:pt x="3452" y="5649"/>
                    <a:pt x="4022" y="5970"/>
                    <a:pt x="4591" y="6325"/>
                  </a:cubicBezTo>
                  <a:cubicBezTo>
                    <a:pt x="4947" y="6539"/>
                    <a:pt x="5196" y="6824"/>
                    <a:pt x="5338" y="7108"/>
                  </a:cubicBezTo>
                  <a:cubicBezTo>
                    <a:pt x="5480" y="7393"/>
                    <a:pt x="5552" y="7678"/>
                    <a:pt x="5480" y="7962"/>
                  </a:cubicBezTo>
                  <a:cubicBezTo>
                    <a:pt x="5445" y="8247"/>
                    <a:pt x="5338" y="8496"/>
                    <a:pt x="5160" y="8709"/>
                  </a:cubicBezTo>
                  <a:cubicBezTo>
                    <a:pt x="4982" y="8923"/>
                    <a:pt x="4698" y="9065"/>
                    <a:pt x="4377" y="9172"/>
                  </a:cubicBezTo>
                  <a:cubicBezTo>
                    <a:pt x="4127" y="9255"/>
                    <a:pt x="3889" y="9290"/>
                    <a:pt x="3649" y="9290"/>
                  </a:cubicBezTo>
                  <a:cubicBezTo>
                    <a:pt x="3480" y="9290"/>
                    <a:pt x="3309" y="9273"/>
                    <a:pt x="3132" y="9243"/>
                  </a:cubicBezTo>
                  <a:cubicBezTo>
                    <a:pt x="2741" y="9136"/>
                    <a:pt x="2385" y="8958"/>
                    <a:pt x="2065" y="8709"/>
                  </a:cubicBezTo>
                  <a:cubicBezTo>
                    <a:pt x="2011" y="8674"/>
                    <a:pt x="1949" y="8656"/>
                    <a:pt x="1878" y="8656"/>
                  </a:cubicBezTo>
                  <a:cubicBezTo>
                    <a:pt x="1807" y="8656"/>
                    <a:pt x="1727" y="8674"/>
                    <a:pt x="1638" y="8709"/>
                  </a:cubicBezTo>
                  <a:cubicBezTo>
                    <a:pt x="1460" y="8745"/>
                    <a:pt x="1317" y="8852"/>
                    <a:pt x="1246" y="8958"/>
                  </a:cubicBezTo>
                  <a:cubicBezTo>
                    <a:pt x="1211" y="9030"/>
                    <a:pt x="1211" y="9172"/>
                    <a:pt x="1282" y="9350"/>
                  </a:cubicBezTo>
                  <a:cubicBezTo>
                    <a:pt x="1353" y="9528"/>
                    <a:pt x="1460" y="9634"/>
                    <a:pt x="1531" y="9741"/>
                  </a:cubicBezTo>
                  <a:cubicBezTo>
                    <a:pt x="1922" y="10133"/>
                    <a:pt x="2385" y="10346"/>
                    <a:pt x="2883" y="10488"/>
                  </a:cubicBezTo>
                  <a:cubicBezTo>
                    <a:pt x="3093" y="10531"/>
                    <a:pt x="3304" y="10551"/>
                    <a:pt x="3515" y="10551"/>
                  </a:cubicBezTo>
                  <a:cubicBezTo>
                    <a:pt x="3838" y="10551"/>
                    <a:pt x="4161" y="10503"/>
                    <a:pt x="4484" y="10417"/>
                  </a:cubicBezTo>
                  <a:cubicBezTo>
                    <a:pt x="5089" y="10275"/>
                    <a:pt x="5587" y="9990"/>
                    <a:pt x="6050" y="9563"/>
                  </a:cubicBezTo>
                  <a:cubicBezTo>
                    <a:pt x="6477" y="9101"/>
                    <a:pt x="6726" y="8531"/>
                    <a:pt x="6761" y="7820"/>
                  </a:cubicBezTo>
                  <a:cubicBezTo>
                    <a:pt x="6761" y="7464"/>
                    <a:pt x="6690" y="7144"/>
                    <a:pt x="6583" y="6895"/>
                  </a:cubicBezTo>
                  <a:cubicBezTo>
                    <a:pt x="6477" y="6610"/>
                    <a:pt x="6334" y="6361"/>
                    <a:pt x="6156" y="6148"/>
                  </a:cubicBezTo>
                  <a:cubicBezTo>
                    <a:pt x="6014" y="5934"/>
                    <a:pt x="5801" y="5756"/>
                    <a:pt x="5587" y="5578"/>
                  </a:cubicBezTo>
                  <a:cubicBezTo>
                    <a:pt x="5374" y="5400"/>
                    <a:pt x="5160" y="5258"/>
                    <a:pt x="4911" y="5116"/>
                  </a:cubicBezTo>
                  <a:cubicBezTo>
                    <a:pt x="4733" y="5009"/>
                    <a:pt x="4520" y="4902"/>
                    <a:pt x="4271" y="4760"/>
                  </a:cubicBezTo>
                  <a:cubicBezTo>
                    <a:pt x="4022" y="4618"/>
                    <a:pt x="3772" y="4475"/>
                    <a:pt x="3488" y="4333"/>
                  </a:cubicBezTo>
                  <a:cubicBezTo>
                    <a:pt x="3239" y="4191"/>
                    <a:pt x="2954" y="4013"/>
                    <a:pt x="2705" y="3870"/>
                  </a:cubicBezTo>
                  <a:cubicBezTo>
                    <a:pt x="2420" y="3728"/>
                    <a:pt x="2136" y="3550"/>
                    <a:pt x="1922" y="3408"/>
                  </a:cubicBezTo>
                  <a:cubicBezTo>
                    <a:pt x="1531" y="3194"/>
                    <a:pt x="1317" y="2910"/>
                    <a:pt x="1211" y="2625"/>
                  </a:cubicBezTo>
                  <a:cubicBezTo>
                    <a:pt x="1104" y="2340"/>
                    <a:pt x="1175" y="2020"/>
                    <a:pt x="1460" y="1664"/>
                  </a:cubicBezTo>
                  <a:cubicBezTo>
                    <a:pt x="1602" y="1486"/>
                    <a:pt x="1780" y="1380"/>
                    <a:pt x="1993" y="1273"/>
                  </a:cubicBezTo>
                  <a:cubicBezTo>
                    <a:pt x="2171" y="1166"/>
                    <a:pt x="2385" y="1095"/>
                    <a:pt x="2563" y="1095"/>
                  </a:cubicBezTo>
                  <a:cubicBezTo>
                    <a:pt x="2741" y="1095"/>
                    <a:pt x="2883" y="1095"/>
                    <a:pt x="3061" y="1131"/>
                  </a:cubicBezTo>
                  <a:cubicBezTo>
                    <a:pt x="3239" y="1166"/>
                    <a:pt x="3381" y="1237"/>
                    <a:pt x="3559" y="1309"/>
                  </a:cubicBezTo>
                  <a:cubicBezTo>
                    <a:pt x="3737" y="1380"/>
                    <a:pt x="3879" y="1451"/>
                    <a:pt x="4022" y="1522"/>
                  </a:cubicBezTo>
                  <a:cubicBezTo>
                    <a:pt x="4199" y="1593"/>
                    <a:pt x="4306" y="1664"/>
                    <a:pt x="4413" y="1736"/>
                  </a:cubicBezTo>
                  <a:cubicBezTo>
                    <a:pt x="4517" y="1788"/>
                    <a:pt x="4621" y="1821"/>
                    <a:pt x="4712" y="1821"/>
                  </a:cubicBezTo>
                  <a:cubicBezTo>
                    <a:pt x="4745" y="1821"/>
                    <a:pt x="4776" y="1816"/>
                    <a:pt x="4804" y="1807"/>
                  </a:cubicBezTo>
                  <a:cubicBezTo>
                    <a:pt x="4947" y="1771"/>
                    <a:pt x="5053" y="1700"/>
                    <a:pt x="5089" y="1664"/>
                  </a:cubicBezTo>
                  <a:cubicBezTo>
                    <a:pt x="5160" y="1558"/>
                    <a:pt x="5196" y="1451"/>
                    <a:pt x="5196" y="1309"/>
                  </a:cubicBezTo>
                  <a:cubicBezTo>
                    <a:pt x="5196" y="1202"/>
                    <a:pt x="5160" y="1095"/>
                    <a:pt x="5089" y="1024"/>
                  </a:cubicBezTo>
                  <a:cubicBezTo>
                    <a:pt x="4804" y="704"/>
                    <a:pt x="4377" y="455"/>
                    <a:pt x="3915" y="241"/>
                  </a:cubicBezTo>
                  <a:cubicBezTo>
                    <a:pt x="3541" y="81"/>
                    <a:pt x="3168" y="1"/>
                    <a:pt x="2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5"/>
            <p:cNvSpPr/>
            <p:nvPr/>
          </p:nvSpPr>
          <p:spPr>
            <a:xfrm>
              <a:off x="3730375" y="1299925"/>
              <a:ext cx="198400" cy="270725"/>
            </a:xfrm>
            <a:custGeom>
              <a:rect b="b" l="l" r="r" t="t"/>
              <a:pathLst>
                <a:path extrusionOk="0" h="10829" w="7936">
                  <a:moveTo>
                    <a:pt x="3487" y="1708"/>
                  </a:moveTo>
                  <a:cubicBezTo>
                    <a:pt x="3914" y="2918"/>
                    <a:pt x="4377" y="4128"/>
                    <a:pt x="4911" y="5231"/>
                  </a:cubicBezTo>
                  <a:cubicBezTo>
                    <a:pt x="3950" y="5480"/>
                    <a:pt x="3060" y="5658"/>
                    <a:pt x="2207" y="5729"/>
                  </a:cubicBezTo>
                  <a:cubicBezTo>
                    <a:pt x="2562" y="4377"/>
                    <a:pt x="2989" y="3060"/>
                    <a:pt x="3487" y="1708"/>
                  </a:cubicBezTo>
                  <a:close/>
                  <a:moveTo>
                    <a:pt x="3772" y="0"/>
                  </a:moveTo>
                  <a:cubicBezTo>
                    <a:pt x="3665" y="0"/>
                    <a:pt x="3594" y="36"/>
                    <a:pt x="3487" y="72"/>
                  </a:cubicBezTo>
                  <a:cubicBezTo>
                    <a:pt x="3416" y="107"/>
                    <a:pt x="3345" y="143"/>
                    <a:pt x="3274" y="214"/>
                  </a:cubicBezTo>
                  <a:cubicBezTo>
                    <a:pt x="3238" y="196"/>
                    <a:pt x="3203" y="187"/>
                    <a:pt x="3167" y="187"/>
                  </a:cubicBezTo>
                  <a:cubicBezTo>
                    <a:pt x="3132" y="187"/>
                    <a:pt x="3096" y="196"/>
                    <a:pt x="3060" y="214"/>
                  </a:cubicBezTo>
                  <a:cubicBezTo>
                    <a:pt x="2954" y="250"/>
                    <a:pt x="2918" y="285"/>
                    <a:pt x="2847" y="392"/>
                  </a:cubicBezTo>
                  <a:cubicBezTo>
                    <a:pt x="2491" y="1068"/>
                    <a:pt x="2171" y="1815"/>
                    <a:pt x="1851" y="2633"/>
                  </a:cubicBezTo>
                  <a:cubicBezTo>
                    <a:pt x="1530" y="3452"/>
                    <a:pt x="1246" y="4306"/>
                    <a:pt x="997" y="5160"/>
                  </a:cubicBezTo>
                  <a:cubicBezTo>
                    <a:pt x="748" y="6014"/>
                    <a:pt x="534" y="6903"/>
                    <a:pt x="356" y="7757"/>
                  </a:cubicBezTo>
                  <a:cubicBezTo>
                    <a:pt x="178" y="8611"/>
                    <a:pt x="72" y="9429"/>
                    <a:pt x="1" y="10177"/>
                  </a:cubicBezTo>
                  <a:cubicBezTo>
                    <a:pt x="1" y="10390"/>
                    <a:pt x="72" y="10568"/>
                    <a:pt x="178" y="10710"/>
                  </a:cubicBezTo>
                  <a:cubicBezTo>
                    <a:pt x="262" y="10794"/>
                    <a:pt x="357" y="10828"/>
                    <a:pt x="472" y="10828"/>
                  </a:cubicBezTo>
                  <a:cubicBezTo>
                    <a:pt x="554" y="10828"/>
                    <a:pt x="645" y="10811"/>
                    <a:pt x="748" y="10781"/>
                  </a:cubicBezTo>
                  <a:cubicBezTo>
                    <a:pt x="854" y="10746"/>
                    <a:pt x="961" y="10639"/>
                    <a:pt x="1068" y="10497"/>
                  </a:cubicBezTo>
                  <a:cubicBezTo>
                    <a:pt x="1139" y="10283"/>
                    <a:pt x="1210" y="10105"/>
                    <a:pt x="1281" y="9892"/>
                  </a:cubicBezTo>
                  <a:cubicBezTo>
                    <a:pt x="1353" y="9394"/>
                    <a:pt x="1459" y="8931"/>
                    <a:pt x="1566" y="8469"/>
                  </a:cubicBezTo>
                  <a:cubicBezTo>
                    <a:pt x="1673" y="7971"/>
                    <a:pt x="1780" y="7508"/>
                    <a:pt x="1886" y="7010"/>
                  </a:cubicBezTo>
                  <a:cubicBezTo>
                    <a:pt x="2491" y="6939"/>
                    <a:pt x="3096" y="6868"/>
                    <a:pt x="3737" y="6761"/>
                  </a:cubicBezTo>
                  <a:cubicBezTo>
                    <a:pt x="4341" y="6618"/>
                    <a:pt x="4946" y="6512"/>
                    <a:pt x="5444" y="6369"/>
                  </a:cubicBezTo>
                  <a:cubicBezTo>
                    <a:pt x="5658" y="6796"/>
                    <a:pt x="5871" y="7223"/>
                    <a:pt x="6085" y="7650"/>
                  </a:cubicBezTo>
                  <a:cubicBezTo>
                    <a:pt x="6334" y="8042"/>
                    <a:pt x="6547" y="8469"/>
                    <a:pt x="6796" y="8860"/>
                  </a:cubicBezTo>
                  <a:cubicBezTo>
                    <a:pt x="6832" y="8931"/>
                    <a:pt x="6903" y="9002"/>
                    <a:pt x="6974" y="9109"/>
                  </a:cubicBezTo>
                  <a:cubicBezTo>
                    <a:pt x="7046" y="9216"/>
                    <a:pt x="7152" y="9287"/>
                    <a:pt x="7223" y="9358"/>
                  </a:cubicBezTo>
                  <a:cubicBezTo>
                    <a:pt x="7330" y="9429"/>
                    <a:pt x="7401" y="9501"/>
                    <a:pt x="7508" y="9536"/>
                  </a:cubicBezTo>
                  <a:cubicBezTo>
                    <a:pt x="7561" y="9554"/>
                    <a:pt x="7615" y="9563"/>
                    <a:pt x="7664" y="9563"/>
                  </a:cubicBezTo>
                  <a:cubicBezTo>
                    <a:pt x="7713" y="9563"/>
                    <a:pt x="7757" y="9554"/>
                    <a:pt x="7793" y="9536"/>
                  </a:cubicBezTo>
                  <a:cubicBezTo>
                    <a:pt x="7864" y="9501"/>
                    <a:pt x="7899" y="9429"/>
                    <a:pt x="7935" y="9323"/>
                  </a:cubicBezTo>
                  <a:cubicBezTo>
                    <a:pt x="7935" y="9180"/>
                    <a:pt x="7935" y="9074"/>
                    <a:pt x="7935" y="8931"/>
                  </a:cubicBezTo>
                  <a:cubicBezTo>
                    <a:pt x="7935" y="8789"/>
                    <a:pt x="7899" y="8682"/>
                    <a:pt x="7864" y="8540"/>
                  </a:cubicBezTo>
                  <a:cubicBezTo>
                    <a:pt x="7828" y="8398"/>
                    <a:pt x="7793" y="8291"/>
                    <a:pt x="7793" y="8255"/>
                  </a:cubicBezTo>
                  <a:cubicBezTo>
                    <a:pt x="7579" y="7899"/>
                    <a:pt x="7401" y="7508"/>
                    <a:pt x="7223" y="7152"/>
                  </a:cubicBezTo>
                  <a:cubicBezTo>
                    <a:pt x="7010" y="6761"/>
                    <a:pt x="6832" y="6369"/>
                    <a:pt x="6654" y="5978"/>
                  </a:cubicBezTo>
                  <a:cubicBezTo>
                    <a:pt x="6903" y="5836"/>
                    <a:pt x="7081" y="5658"/>
                    <a:pt x="7188" y="5515"/>
                  </a:cubicBezTo>
                  <a:cubicBezTo>
                    <a:pt x="7259" y="5373"/>
                    <a:pt x="7259" y="5231"/>
                    <a:pt x="7188" y="5017"/>
                  </a:cubicBezTo>
                  <a:cubicBezTo>
                    <a:pt x="7117" y="4875"/>
                    <a:pt x="6974" y="4804"/>
                    <a:pt x="6796" y="4768"/>
                  </a:cubicBezTo>
                  <a:cubicBezTo>
                    <a:pt x="6619" y="4768"/>
                    <a:pt x="6476" y="4768"/>
                    <a:pt x="6334" y="4804"/>
                  </a:cubicBezTo>
                  <a:lnTo>
                    <a:pt x="6227" y="4839"/>
                  </a:lnTo>
                  <a:cubicBezTo>
                    <a:pt x="6192" y="4839"/>
                    <a:pt x="6156" y="4839"/>
                    <a:pt x="6120" y="4875"/>
                  </a:cubicBezTo>
                  <a:cubicBezTo>
                    <a:pt x="5836" y="4199"/>
                    <a:pt x="5516" y="3523"/>
                    <a:pt x="5266" y="2847"/>
                  </a:cubicBezTo>
                  <a:cubicBezTo>
                    <a:pt x="4982" y="2171"/>
                    <a:pt x="4733" y="1530"/>
                    <a:pt x="4519" y="890"/>
                  </a:cubicBezTo>
                  <a:cubicBezTo>
                    <a:pt x="4413" y="676"/>
                    <a:pt x="4306" y="499"/>
                    <a:pt x="4235" y="392"/>
                  </a:cubicBezTo>
                  <a:cubicBezTo>
                    <a:pt x="4163" y="250"/>
                    <a:pt x="4092" y="178"/>
                    <a:pt x="4021" y="107"/>
                  </a:cubicBezTo>
                  <a:cubicBezTo>
                    <a:pt x="3986" y="36"/>
                    <a:pt x="3914" y="0"/>
                    <a:pt x="3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5"/>
            <p:cNvSpPr/>
            <p:nvPr/>
          </p:nvSpPr>
          <p:spPr>
            <a:xfrm>
              <a:off x="3939425" y="1264900"/>
              <a:ext cx="177925" cy="279675"/>
            </a:xfrm>
            <a:custGeom>
              <a:rect b="b" l="l" r="r" t="t"/>
              <a:pathLst>
                <a:path extrusionOk="0" h="11187" w="7117">
                  <a:moveTo>
                    <a:pt x="6567" y="0"/>
                  </a:moveTo>
                  <a:cubicBezTo>
                    <a:pt x="6527" y="0"/>
                    <a:pt x="6485" y="5"/>
                    <a:pt x="6440" y="14"/>
                  </a:cubicBezTo>
                  <a:cubicBezTo>
                    <a:pt x="6262" y="49"/>
                    <a:pt x="6084" y="192"/>
                    <a:pt x="5942" y="476"/>
                  </a:cubicBezTo>
                  <a:cubicBezTo>
                    <a:pt x="5551" y="1224"/>
                    <a:pt x="5088" y="2006"/>
                    <a:pt x="4626" y="2860"/>
                  </a:cubicBezTo>
                  <a:cubicBezTo>
                    <a:pt x="4163" y="3679"/>
                    <a:pt x="3665" y="4497"/>
                    <a:pt x="3167" y="5280"/>
                  </a:cubicBezTo>
                  <a:cubicBezTo>
                    <a:pt x="3024" y="5066"/>
                    <a:pt x="2846" y="4817"/>
                    <a:pt x="2669" y="4497"/>
                  </a:cubicBezTo>
                  <a:cubicBezTo>
                    <a:pt x="2491" y="4177"/>
                    <a:pt x="2277" y="3857"/>
                    <a:pt x="2099" y="3501"/>
                  </a:cubicBezTo>
                  <a:cubicBezTo>
                    <a:pt x="1921" y="3145"/>
                    <a:pt x="1743" y="2825"/>
                    <a:pt x="1566" y="2469"/>
                  </a:cubicBezTo>
                  <a:cubicBezTo>
                    <a:pt x="1388" y="2149"/>
                    <a:pt x="1245" y="1828"/>
                    <a:pt x="1139" y="1579"/>
                  </a:cubicBezTo>
                  <a:cubicBezTo>
                    <a:pt x="1032" y="1437"/>
                    <a:pt x="890" y="1366"/>
                    <a:pt x="747" y="1366"/>
                  </a:cubicBezTo>
                  <a:cubicBezTo>
                    <a:pt x="605" y="1330"/>
                    <a:pt x="498" y="1330"/>
                    <a:pt x="356" y="1330"/>
                  </a:cubicBezTo>
                  <a:cubicBezTo>
                    <a:pt x="214" y="1366"/>
                    <a:pt x="142" y="1437"/>
                    <a:pt x="107" y="1544"/>
                  </a:cubicBezTo>
                  <a:cubicBezTo>
                    <a:pt x="36" y="1615"/>
                    <a:pt x="36" y="1722"/>
                    <a:pt x="0" y="1828"/>
                  </a:cubicBezTo>
                  <a:cubicBezTo>
                    <a:pt x="36" y="1935"/>
                    <a:pt x="36" y="2077"/>
                    <a:pt x="71" y="2184"/>
                  </a:cubicBezTo>
                  <a:cubicBezTo>
                    <a:pt x="107" y="2327"/>
                    <a:pt x="178" y="2433"/>
                    <a:pt x="214" y="2540"/>
                  </a:cubicBezTo>
                  <a:cubicBezTo>
                    <a:pt x="534" y="3216"/>
                    <a:pt x="890" y="3892"/>
                    <a:pt x="1317" y="4675"/>
                  </a:cubicBezTo>
                  <a:cubicBezTo>
                    <a:pt x="1779" y="5422"/>
                    <a:pt x="2242" y="6205"/>
                    <a:pt x="2740" y="6988"/>
                  </a:cubicBezTo>
                  <a:cubicBezTo>
                    <a:pt x="2704" y="7664"/>
                    <a:pt x="2704" y="8304"/>
                    <a:pt x="2704" y="8945"/>
                  </a:cubicBezTo>
                  <a:cubicBezTo>
                    <a:pt x="2704" y="9549"/>
                    <a:pt x="2704" y="10154"/>
                    <a:pt x="2740" y="10688"/>
                  </a:cubicBezTo>
                  <a:cubicBezTo>
                    <a:pt x="2775" y="10902"/>
                    <a:pt x="2811" y="11044"/>
                    <a:pt x="2953" y="11115"/>
                  </a:cubicBezTo>
                  <a:cubicBezTo>
                    <a:pt x="3060" y="11151"/>
                    <a:pt x="3202" y="11186"/>
                    <a:pt x="3345" y="11186"/>
                  </a:cubicBezTo>
                  <a:cubicBezTo>
                    <a:pt x="3772" y="11151"/>
                    <a:pt x="3950" y="10973"/>
                    <a:pt x="3914" y="10617"/>
                  </a:cubicBezTo>
                  <a:cubicBezTo>
                    <a:pt x="3914" y="10368"/>
                    <a:pt x="3914" y="10083"/>
                    <a:pt x="3878" y="9692"/>
                  </a:cubicBezTo>
                  <a:cubicBezTo>
                    <a:pt x="3878" y="9300"/>
                    <a:pt x="3878" y="8873"/>
                    <a:pt x="3878" y="8446"/>
                  </a:cubicBezTo>
                  <a:cubicBezTo>
                    <a:pt x="3914" y="8019"/>
                    <a:pt x="3914" y="7628"/>
                    <a:pt x="3950" y="7237"/>
                  </a:cubicBezTo>
                  <a:cubicBezTo>
                    <a:pt x="3950" y="6845"/>
                    <a:pt x="3985" y="6525"/>
                    <a:pt x="4021" y="6312"/>
                  </a:cubicBezTo>
                  <a:cubicBezTo>
                    <a:pt x="4270" y="5956"/>
                    <a:pt x="4483" y="5529"/>
                    <a:pt x="4768" y="5066"/>
                  </a:cubicBezTo>
                  <a:cubicBezTo>
                    <a:pt x="5017" y="4604"/>
                    <a:pt x="5302" y="4141"/>
                    <a:pt x="5551" y="3679"/>
                  </a:cubicBezTo>
                  <a:cubicBezTo>
                    <a:pt x="5835" y="3180"/>
                    <a:pt x="6084" y="2718"/>
                    <a:pt x="6369" y="2255"/>
                  </a:cubicBezTo>
                  <a:cubicBezTo>
                    <a:pt x="6618" y="1793"/>
                    <a:pt x="6832" y="1366"/>
                    <a:pt x="7045" y="974"/>
                  </a:cubicBezTo>
                  <a:cubicBezTo>
                    <a:pt x="7081" y="832"/>
                    <a:pt x="7116" y="654"/>
                    <a:pt x="7081" y="476"/>
                  </a:cubicBezTo>
                  <a:cubicBezTo>
                    <a:pt x="7045" y="298"/>
                    <a:pt x="6974" y="192"/>
                    <a:pt x="6867" y="121"/>
                  </a:cubicBezTo>
                  <a:cubicBezTo>
                    <a:pt x="6787" y="40"/>
                    <a:pt x="6687" y="0"/>
                    <a:pt x="6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5"/>
            <p:cNvSpPr/>
            <p:nvPr/>
          </p:nvSpPr>
          <p:spPr>
            <a:xfrm>
              <a:off x="3548925" y="1738250"/>
              <a:ext cx="479475" cy="358550"/>
            </a:xfrm>
            <a:custGeom>
              <a:rect b="b" l="l" r="r" t="t"/>
              <a:pathLst>
                <a:path extrusionOk="0" h="14342" w="19179">
                  <a:moveTo>
                    <a:pt x="12989" y="1"/>
                  </a:moveTo>
                  <a:cubicBezTo>
                    <a:pt x="11721" y="1"/>
                    <a:pt x="10424" y="266"/>
                    <a:pt x="9215" y="365"/>
                  </a:cubicBezTo>
                  <a:cubicBezTo>
                    <a:pt x="6405" y="685"/>
                    <a:pt x="3843" y="2072"/>
                    <a:pt x="2099" y="4243"/>
                  </a:cubicBezTo>
                  <a:cubicBezTo>
                    <a:pt x="996" y="5524"/>
                    <a:pt x="0" y="7338"/>
                    <a:pt x="285" y="9331"/>
                  </a:cubicBezTo>
                  <a:cubicBezTo>
                    <a:pt x="569" y="11395"/>
                    <a:pt x="2064" y="12711"/>
                    <a:pt x="3523" y="13387"/>
                  </a:cubicBezTo>
                  <a:cubicBezTo>
                    <a:pt x="5106" y="14107"/>
                    <a:pt x="6770" y="14341"/>
                    <a:pt x="8428" y="14341"/>
                  </a:cubicBezTo>
                  <a:cubicBezTo>
                    <a:pt x="9229" y="14341"/>
                    <a:pt x="10029" y="14287"/>
                    <a:pt x="10817" y="14206"/>
                  </a:cubicBezTo>
                  <a:cubicBezTo>
                    <a:pt x="12845" y="13956"/>
                    <a:pt x="14908" y="13494"/>
                    <a:pt x="16545" y="11893"/>
                  </a:cubicBezTo>
                  <a:cubicBezTo>
                    <a:pt x="18431" y="9971"/>
                    <a:pt x="19178" y="7232"/>
                    <a:pt x="18644" y="4599"/>
                  </a:cubicBezTo>
                  <a:cubicBezTo>
                    <a:pt x="18253" y="2998"/>
                    <a:pt x="17292" y="1610"/>
                    <a:pt x="15905" y="720"/>
                  </a:cubicBezTo>
                  <a:cubicBezTo>
                    <a:pt x="14990" y="169"/>
                    <a:pt x="13999" y="1"/>
                    <a:pt x="12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5"/>
            <p:cNvSpPr/>
            <p:nvPr/>
          </p:nvSpPr>
          <p:spPr>
            <a:xfrm>
              <a:off x="3715250" y="1842525"/>
              <a:ext cx="89875" cy="108550"/>
            </a:xfrm>
            <a:custGeom>
              <a:rect b="b" l="l" r="r" t="t"/>
              <a:pathLst>
                <a:path extrusionOk="0" h="4342" w="3595">
                  <a:moveTo>
                    <a:pt x="3310" y="1"/>
                  </a:moveTo>
                  <a:cubicBezTo>
                    <a:pt x="3239" y="1"/>
                    <a:pt x="3167" y="36"/>
                    <a:pt x="3061" y="108"/>
                  </a:cubicBezTo>
                  <a:cubicBezTo>
                    <a:pt x="2989" y="143"/>
                    <a:pt x="2954" y="214"/>
                    <a:pt x="2954" y="285"/>
                  </a:cubicBezTo>
                  <a:cubicBezTo>
                    <a:pt x="2954" y="819"/>
                    <a:pt x="2918" y="1317"/>
                    <a:pt x="2918" y="1815"/>
                  </a:cubicBezTo>
                  <a:cubicBezTo>
                    <a:pt x="2883" y="2278"/>
                    <a:pt x="2847" y="2740"/>
                    <a:pt x="2812" y="3132"/>
                  </a:cubicBezTo>
                  <a:cubicBezTo>
                    <a:pt x="2669" y="2954"/>
                    <a:pt x="2527" y="2812"/>
                    <a:pt x="2349" y="2598"/>
                  </a:cubicBezTo>
                  <a:cubicBezTo>
                    <a:pt x="2207" y="2420"/>
                    <a:pt x="2064" y="2242"/>
                    <a:pt x="1886" y="2029"/>
                  </a:cubicBezTo>
                  <a:cubicBezTo>
                    <a:pt x="1709" y="1851"/>
                    <a:pt x="1495" y="1673"/>
                    <a:pt x="1282" y="1460"/>
                  </a:cubicBezTo>
                  <a:cubicBezTo>
                    <a:pt x="1068" y="1282"/>
                    <a:pt x="855" y="1104"/>
                    <a:pt x="606" y="961"/>
                  </a:cubicBezTo>
                  <a:cubicBezTo>
                    <a:pt x="606" y="890"/>
                    <a:pt x="570" y="784"/>
                    <a:pt x="534" y="748"/>
                  </a:cubicBezTo>
                  <a:cubicBezTo>
                    <a:pt x="463" y="677"/>
                    <a:pt x="392" y="641"/>
                    <a:pt x="250" y="641"/>
                  </a:cubicBezTo>
                  <a:cubicBezTo>
                    <a:pt x="214" y="641"/>
                    <a:pt x="143" y="677"/>
                    <a:pt x="72" y="748"/>
                  </a:cubicBezTo>
                  <a:cubicBezTo>
                    <a:pt x="36" y="819"/>
                    <a:pt x="1" y="926"/>
                    <a:pt x="1" y="1104"/>
                  </a:cubicBezTo>
                  <a:cubicBezTo>
                    <a:pt x="1" y="1246"/>
                    <a:pt x="1" y="1424"/>
                    <a:pt x="1" y="1673"/>
                  </a:cubicBezTo>
                  <a:cubicBezTo>
                    <a:pt x="1" y="1922"/>
                    <a:pt x="1" y="2207"/>
                    <a:pt x="1" y="2456"/>
                  </a:cubicBezTo>
                  <a:cubicBezTo>
                    <a:pt x="1" y="2740"/>
                    <a:pt x="1" y="2990"/>
                    <a:pt x="36" y="3239"/>
                  </a:cubicBezTo>
                  <a:cubicBezTo>
                    <a:pt x="36" y="3488"/>
                    <a:pt x="72" y="3666"/>
                    <a:pt x="107" y="3772"/>
                  </a:cubicBezTo>
                  <a:cubicBezTo>
                    <a:pt x="107" y="3915"/>
                    <a:pt x="179" y="4057"/>
                    <a:pt x="250" y="4164"/>
                  </a:cubicBezTo>
                  <a:cubicBezTo>
                    <a:pt x="356" y="4270"/>
                    <a:pt x="463" y="4342"/>
                    <a:pt x="570" y="4342"/>
                  </a:cubicBezTo>
                  <a:cubicBezTo>
                    <a:pt x="677" y="4342"/>
                    <a:pt x="712" y="4306"/>
                    <a:pt x="712" y="4235"/>
                  </a:cubicBezTo>
                  <a:cubicBezTo>
                    <a:pt x="677" y="3808"/>
                    <a:pt x="641" y="3381"/>
                    <a:pt x="641" y="2990"/>
                  </a:cubicBezTo>
                  <a:cubicBezTo>
                    <a:pt x="641" y="2563"/>
                    <a:pt x="606" y="2136"/>
                    <a:pt x="606" y="1709"/>
                  </a:cubicBezTo>
                  <a:lnTo>
                    <a:pt x="606" y="1709"/>
                  </a:lnTo>
                  <a:cubicBezTo>
                    <a:pt x="819" y="1851"/>
                    <a:pt x="961" y="1993"/>
                    <a:pt x="1139" y="2171"/>
                  </a:cubicBezTo>
                  <a:cubicBezTo>
                    <a:pt x="1317" y="2349"/>
                    <a:pt x="1495" y="2527"/>
                    <a:pt x="1637" y="2705"/>
                  </a:cubicBezTo>
                  <a:cubicBezTo>
                    <a:pt x="1815" y="2883"/>
                    <a:pt x="1958" y="3061"/>
                    <a:pt x="2064" y="3239"/>
                  </a:cubicBezTo>
                  <a:cubicBezTo>
                    <a:pt x="2207" y="3381"/>
                    <a:pt x="2349" y="3559"/>
                    <a:pt x="2456" y="3701"/>
                  </a:cubicBezTo>
                  <a:cubicBezTo>
                    <a:pt x="2562" y="3808"/>
                    <a:pt x="2669" y="3879"/>
                    <a:pt x="2812" y="3915"/>
                  </a:cubicBezTo>
                  <a:cubicBezTo>
                    <a:pt x="2918" y="3986"/>
                    <a:pt x="3025" y="3986"/>
                    <a:pt x="3096" y="3986"/>
                  </a:cubicBezTo>
                  <a:cubicBezTo>
                    <a:pt x="3203" y="3950"/>
                    <a:pt x="3239" y="3915"/>
                    <a:pt x="3310" y="3843"/>
                  </a:cubicBezTo>
                  <a:cubicBezTo>
                    <a:pt x="3345" y="3808"/>
                    <a:pt x="3381" y="3701"/>
                    <a:pt x="3381" y="3594"/>
                  </a:cubicBezTo>
                  <a:cubicBezTo>
                    <a:pt x="3452" y="3061"/>
                    <a:pt x="3523" y="2527"/>
                    <a:pt x="3523" y="1958"/>
                  </a:cubicBezTo>
                  <a:cubicBezTo>
                    <a:pt x="3559" y="1388"/>
                    <a:pt x="3594" y="819"/>
                    <a:pt x="3594" y="250"/>
                  </a:cubicBezTo>
                  <a:cubicBezTo>
                    <a:pt x="3594" y="72"/>
                    <a:pt x="3488" y="1"/>
                    <a:pt x="33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5"/>
            <p:cNvSpPr/>
            <p:nvPr/>
          </p:nvSpPr>
          <p:spPr>
            <a:xfrm>
              <a:off x="3828225" y="1855875"/>
              <a:ext cx="78300" cy="88075"/>
            </a:xfrm>
            <a:custGeom>
              <a:rect b="b" l="l" r="r" t="t"/>
              <a:pathLst>
                <a:path extrusionOk="0" h="3523" w="3132">
                  <a:moveTo>
                    <a:pt x="1310" y="591"/>
                  </a:moveTo>
                  <a:cubicBezTo>
                    <a:pt x="1374" y="591"/>
                    <a:pt x="1452" y="624"/>
                    <a:pt x="1530" y="677"/>
                  </a:cubicBezTo>
                  <a:cubicBezTo>
                    <a:pt x="1602" y="748"/>
                    <a:pt x="1708" y="819"/>
                    <a:pt x="1779" y="854"/>
                  </a:cubicBezTo>
                  <a:lnTo>
                    <a:pt x="1886" y="854"/>
                  </a:lnTo>
                  <a:cubicBezTo>
                    <a:pt x="1922" y="854"/>
                    <a:pt x="1993" y="854"/>
                    <a:pt x="2029" y="819"/>
                  </a:cubicBezTo>
                  <a:cubicBezTo>
                    <a:pt x="2206" y="890"/>
                    <a:pt x="2349" y="1032"/>
                    <a:pt x="2420" y="1246"/>
                  </a:cubicBezTo>
                  <a:cubicBezTo>
                    <a:pt x="2491" y="1424"/>
                    <a:pt x="2491" y="1637"/>
                    <a:pt x="2455" y="1815"/>
                  </a:cubicBezTo>
                  <a:cubicBezTo>
                    <a:pt x="2420" y="1993"/>
                    <a:pt x="2313" y="2135"/>
                    <a:pt x="2242" y="2278"/>
                  </a:cubicBezTo>
                  <a:cubicBezTo>
                    <a:pt x="2135" y="2420"/>
                    <a:pt x="2029" y="2527"/>
                    <a:pt x="1886" y="2633"/>
                  </a:cubicBezTo>
                  <a:cubicBezTo>
                    <a:pt x="1779" y="2705"/>
                    <a:pt x="1673" y="2776"/>
                    <a:pt x="1566" y="2811"/>
                  </a:cubicBezTo>
                  <a:cubicBezTo>
                    <a:pt x="1495" y="2829"/>
                    <a:pt x="1433" y="2838"/>
                    <a:pt x="1379" y="2838"/>
                  </a:cubicBezTo>
                  <a:cubicBezTo>
                    <a:pt x="1326" y="2838"/>
                    <a:pt x="1281" y="2829"/>
                    <a:pt x="1246" y="2811"/>
                  </a:cubicBezTo>
                  <a:cubicBezTo>
                    <a:pt x="1068" y="2776"/>
                    <a:pt x="961" y="2705"/>
                    <a:pt x="890" y="2633"/>
                  </a:cubicBezTo>
                  <a:cubicBezTo>
                    <a:pt x="783" y="2527"/>
                    <a:pt x="748" y="2384"/>
                    <a:pt x="712" y="2278"/>
                  </a:cubicBezTo>
                  <a:cubicBezTo>
                    <a:pt x="676" y="2135"/>
                    <a:pt x="641" y="1993"/>
                    <a:pt x="641" y="1851"/>
                  </a:cubicBezTo>
                  <a:cubicBezTo>
                    <a:pt x="641" y="1708"/>
                    <a:pt x="641" y="1602"/>
                    <a:pt x="676" y="1495"/>
                  </a:cubicBezTo>
                  <a:cubicBezTo>
                    <a:pt x="676" y="1459"/>
                    <a:pt x="712" y="1353"/>
                    <a:pt x="748" y="1281"/>
                  </a:cubicBezTo>
                  <a:cubicBezTo>
                    <a:pt x="783" y="1175"/>
                    <a:pt x="819" y="1068"/>
                    <a:pt x="854" y="961"/>
                  </a:cubicBezTo>
                  <a:cubicBezTo>
                    <a:pt x="926" y="890"/>
                    <a:pt x="961" y="783"/>
                    <a:pt x="1032" y="712"/>
                  </a:cubicBezTo>
                  <a:cubicBezTo>
                    <a:pt x="1103" y="641"/>
                    <a:pt x="1175" y="605"/>
                    <a:pt x="1246" y="605"/>
                  </a:cubicBezTo>
                  <a:cubicBezTo>
                    <a:pt x="1265" y="596"/>
                    <a:pt x="1286" y="591"/>
                    <a:pt x="1310" y="591"/>
                  </a:cubicBezTo>
                  <a:close/>
                  <a:moveTo>
                    <a:pt x="1068" y="0"/>
                  </a:moveTo>
                  <a:cubicBezTo>
                    <a:pt x="890" y="36"/>
                    <a:pt x="748" y="72"/>
                    <a:pt x="641" y="178"/>
                  </a:cubicBezTo>
                  <a:cubicBezTo>
                    <a:pt x="499" y="250"/>
                    <a:pt x="392" y="392"/>
                    <a:pt x="321" y="534"/>
                  </a:cubicBezTo>
                  <a:cubicBezTo>
                    <a:pt x="214" y="641"/>
                    <a:pt x="143" y="819"/>
                    <a:pt x="107" y="997"/>
                  </a:cubicBezTo>
                  <a:cubicBezTo>
                    <a:pt x="36" y="1175"/>
                    <a:pt x="36" y="1353"/>
                    <a:pt x="0" y="1530"/>
                  </a:cubicBezTo>
                  <a:cubicBezTo>
                    <a:pt x="0" y="1780"/>
                    <a:pt x="0" y="2029"/>
                    <a:pt x="36" y="2278"/>
                  </a:cubicBezTo>
                  <a:cubicBezTo>
                    <a:pt x="72" y="2527"/>
                    <a:pt x="178" y="2740"/>
                    <a:pt x="285" y="2918"/>
                  </a:cubicBezTo>
                  <a:cubicBezTo>
                    <a:pt x="392" y="3096"/>
                    <a:pt x="534" y="3274"/>
                    <a:pt x="748" y="3381"/>
                  </a:cubicBezTo>
                  <a:cubicBezTo>
                    <a:pt x="926" y="3487"/>
                    <a:pt x="1139" y="3523"/>
                    <a:pt x="1424" y="3523"/>
                  </a:cubicBezTo>
                  <a:cubicBezTo>
                    <a:pt x="1637" y="3523"/>
                    <a:pt x="1851" y="3452"/>
                    <a:pt x="2029" y="3345"/>
                  </a:cubicBezTo>
                  <a:cubicBezTo>
                    <a:pt x="2206" y="3274"/>
                    <a:pt x="2349" y="3132"/>
                    <a:pt x="2491" y="2989"/>
                  </a:cubicBezTo>
                  <a:cubicBezTo>
                    <a:pt x="2633" y="2847"/>
                    <a:pt x="2740" y="2669"/>
                    <a:pt x="2847" y="2491"/>
                  </a:cubicBezTo>
                  <a:cubicBezTo>
                    <a:pt x="2954" y="2313"/>
                    <a:pt x="3025" y="2135"/>
                    <a:pt x="3060" y="1957"/>
                  </a:cubicBezTo>
                  <a:cubicBezTo>
                    <a:pt x="3132" y="1780"/>
                    <a:pt x="3132" y="1602"/>
                    <a:pt x="3096" y="1424"/>
                  </a:cubicBezTo>
                  <a:cubicBezTo>
                    <a:pt x="3096" y="1246"/>
                    <a:pt x="3025" y="1068"/>
                    <a:pt x="2954" y="890"/>
                  </a:cubicBezTo>
                  <a:cubicBezTo>
                    <a:pt x="2882" y="712"/>
                    <a:pt x="2776" y="534"/>
                    <a:pt x="2598" y="427"/>
                  </a:cubicBezTo>
                  <a:cubicBezTo>
                    <a:pt x="2491" y="285"/>
                    <a:pt x="2313" y="178"/>
                    <a:pt x="2100" y="107"/>
                  </a:cubicBezTo>
                  <a:cubicBezTo>
                    <a:pt x="2071" y="98"/>
                    <a:pt x="2042" y="93"/>
                    <a:pt x="2014" y="93"/>
                  </a:cubicBezTo>
                  <a:cubicBezTo>
                    <a:pt x="1936" y="93"/>
                    <a:pt x="1858" y="126"/>
                    <a:pt x="1779" y="178"/>
                  </a:cubicBezTo>
                  <a:cubicBezTo>
                    <a:pt x="1673" y="107"/>
                    <a:pt x="1530" y="72"/>
                    <a:pt x="1424" y="36"/>
                  </a:cubicBezTo>
                  <a:cubicBezTo>
                    <a:pt x="1281" y="36"/>
                    <a:pt x="1139" y="0"/>
                    <a:pt x="10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5"/>
            <p:cNvSpPr/>
            <p:nvPr/>
          </p:nvSpPr>
          <p:spPr>
            <a:xfrm>
              <a:off x="2748350" y="1696800"/>
              <a:ext cx="2081500" cy="1083950"/>
            </a:xfrm>
            <a:custGeom>
              <a:rect b="b" l="l" r="r" t="t"/>
              <a:pathLst>
                <a:path extrusionOk="0" h="43358" w="83260">
                  <a:moveTo>
                    <a:pt x="78554" y="1"/>
                  </a:moveTo>
                  <a:cubicBezTo>
                    <a:pt x="76764" y="1"/>
                    <a:pt x="72024" y="2407"/>
                    <a:pt x="70877" y="2841"/>
                  </a:cubicBezTo>
                  <a:cubicBezTo>
                    <a:pt x="70237" y="3019"/>
                    <a:pt x="69632" y="3375"/>
                    <a:pt x="69169" y="3873"/>
                  </a:cubicBezTo>
                  <a:cubicBezTo>
                    <a:pt x="68600" y="4584"/>
                    <a:pt x="68636" y="5545"/>
                    <a:pt x="68707" y="6435"/>
                  </a:cubicBezTo>
                  <a:cubicBezTo>
                    <a:pt x="68992" y="8925"/>
                    <a:pt x="69703" y="11309"/>
                    <a:pt x="70201" y="13729"/>
                  </a:cubicBezTo>
                  <a:cubicBezTo>
                    <a:pt x="70664" y="16077"/>
                    <a:pt x="70948" y="18461"/>
                    <a:pt x="70948" y="20845"/>
                  </a:cubicBezTo>
                  <a:cubicBezTo>
                    <a:pt x="71020" y="21734"/>
                    <a:pt x="70877" y="22624"/>
                    <a:pt x="70557" y="23442"/>
                  </a:cubicBezTo>
                  <a:cubicBezTo>
                    <a:pt x="69988" y="24545"/>
                    <a:pt x="68778" y="25221"/>
                    <a:pt x="67604" y="25684"/>
                  </a:cubicBezTo>
                  <a:cubicBezTo>
                    <a:pt x="64431" y="27013"/>
                    <a:pt x="61030" y="27701"/>
                    <a:pt x="57607" y="27701"/>
                  </a:cubicBezTo>
                  <a:cubicBezTo>
                    <a:pt x="56540" y="27701"/>
                    <a:pt x="55469" y="27634"/>
                    <a:pt x="54403" y="27498"/>
                  </a:cubicBezTo>
                  <a:cubicBezTo>
                    <a:pt x="53934" y="27405"/>
                    <a:pt x="53444" y="27360"/>
                    <a:pt x="52956" y="27360"/>
                  </a:cubicBezTo>
                  <a:cubicBezTo>
                    <a:pt x="52519" y="27360"/>
                    <a:pt x="52084" y="27396"/>
                    <a:pt x="51664" y="27463"/>
                  </a:cubicBezTo>
                  <a:cubicBezTo>
                    <a:pt x="50988" y="27676"/>
                    <a:pt x="50383" y="27961"/>
                    <a:pt x="49778" y="28281"/>
                  </a:cubicBezTo>
                  <a:cubicBezTo>
                    <a:pt x="48134" y="29052"/>
                    <a:pt x="46445" y="29256"/>
                    <a:pt x="44741" y="29256"/>
                  </a:cubicBezTo>
                  <a:cubicBezTo>
                    <a:pt x="43458" y="29256"/>
                    <a:pt x="42167" y="29141"/>
                    <a:pt x="40883" y="29064"/>
                  </a:cubicBezTo>
                  <a:cubicBezTo>
                    <a:pt x="37502" y="28815"/>
                    <a:pt x="34229" y="29100"/>
                    <a:pt x="30884" y="28459"/>
                  </a:cubicBezTo>
                  <a:cubicBezTo>
                    <a:pt x="28394" y="28032"/>
                    <a:pt x="26010" y="27107"/>
                    <a:pt x="23875" y="25826"/>
                  </a:cubicBezTo>
                  <a:cubicBezTo>
                    <a:pt x="23306" y="25399"/>
                    <a:pt x="22701" y="25115"/>
                    <a:pt x="22025" y="24901"/>
                  </a:cubicBezTo>
                  <a:cubicBezTo>
                    <a:pt x="21634" y="24832"/>
                    <a:pt x="21244" y="24793"/>
                    <a:pt x="20853" y="24793"/>
                  </a:cubicBezTo>
                  <a:cubicBezTo>
                    <a:pt x="20639" y="24793"/>
                    <a:pt x="20424" y="24805"/>
                    <a:pt x="20210" y="24830"/>
                  </a:cubicBezTo>
                  <a:cubicBezTo>
                    <a:pt x="18502" y="24830"/>
                    <a:pt x="16794" y="24510"/>
                    <a:pt x="15193" y="23869"/>
                  </a:cubicBezTo>
                  <a:cubicBezTo>
                    <a:pt x="13023" y="22944"/>
                    <a:pt x="12027" y="21130"/>
                    <a:pt x="12596" y="18746"/>
                  </a:cubicBezTo>
                  <a:cubicBezTo>
                    <a:pt x="12952" y="17180"/>
                    <a:pt x="13841" y="15828"/>
                    <a:pt x="14482" y="14369"/>
                  </a:cubicBezTo>
                  <a:cubicBezTo>
                    <a:pt x="15442" y="12377"/>
                    <a:pt x="15976" y="10171"/>
                    <a:pt x="16154" y="7965"/>
                  </a:cubicBezTo>
                  <a:cubicBezTo>
                    <a:pt x="16367" y="4869"/>
                    <a:pt x="13521" y="5083"/>
                    <a:pt x="11173" y="4727"/>
                  </a:cubicBezTo>
                  <a:cubicBezTo>
                    <a:pt x="8500" y="4380"/>
                    <a:pt x="5962" y="3016"/>
                    <a:pt x="3229" y="3016"/>
                  </a:cubicBezTo>
                  <a:cubicBezTo>
                    <a:pt x="3161" y="3016"/>
                    <a:pt x="3093" y="3017"/>
                    <a:pt x="3025" y="3019"/>
                  </a:cubicBezTo>
                  <a:cubicBezTo>
                    <a:pt x="2989" y="3016"/>
                    <a:pt x="2952" y="3014"/>
                    <a:pt x="2916" y="3014"/>
                  </a:cubicBezTo>
                  <a:cubicBezTo>
                    <a:pt x="2526" y="3014"/>
                    <a:pt x="2144" y="3188"/>
                    <a:pt x="1850" y="3481"/>
                  </a:cubicBezTo>
                  <a:cubicBezTo>
                    <a:pt x="1495" y="3908"/>
                    <a:pt x="1673" y="5225"/>
                    <a:pt x="2135" y="5581"/>
                  </a:cubicBezTo>
                  <a:cubicBezTo>
                    <a:pt x="3452" y="6755"/>
                    <a:pt x="4910" y="7822"/>
                    <a:pt x="6120" y="9068"/>
                  </a:cubicBezTo>
                  <a:cubicBezTo>
                    <a:pt x="7401" y="10313"/>
                    <a:pt x="8326" y="11879"/>
                    <a:pt x="8789" y="13586"/>
                  </a:cubicBezTo>
                  <a:cubicBezTo>
                    <a:pt x="8860" y="13764"/>
                    <a:pt x="8824" y="14049"/>
                    <a:pt x="8646" y="14085"/>
                  </a:cubicBezTo>
                  <a:cubicBezTo>
                    <a:pt x="8575" y="14085"/>
                    <a:pt x="8468" y="14085"/>
                    <a:pt x="8397" y="14049"/>
                  </a:cubicBezTo>
                  <a:cubicBezTo>
                    <a:pt x="7557" y="13612"/>
                    <a:pt x="6813" y="12795"/>
                    <a:pt x="5894" y="12795"/>
                  </a:cubicBezTo>
                  <a:cubicBezTo>
                    <a:pt x="5839" y="12795"/>
                    <a:pt x="5784" y="12798"/>
                    <a:pt x="5729" y="12804"/>
                  </a:cubicBezTo>
                  <a:cubicBezTo>
                    <a:pt x="4021" y="12946"/>
                    <a:pt x="2028" y="15401"/>
                    <a:pt x="819" y="16468"/>
                  </a:cubicBezTo>
                  <a:cubicBezTo>
                    <a:pt x="534" y="16682"/>
                    <a:pt x="320" y="16967"/>
                    <a:pt x="178" y="17287"/>
                  </a:cubicBezTo>
                  <a:cubicBezTo>
                    <a:pt x="0" y="18070"/>
                    <a:pt x="890" y="18603"/>
                    <a:pt x="1637" y="18888"/>
                  </a:cubicBezTo>
                  <a:lnTo>
                    <a:pt x="6369" y="20738"/>
                  </a:lnTo>
                  <a:cubicBezTo>
                    <a:pt x="6654" y="20809"/>
                    <a:pt x="6903" y="20987"/>
                    <a:pt x="7116" y="21236"/>
                  </a:cubicBezTo>
                  <a:cubicBezTo>
                    <a:pt x="7259" y="21556"/>
                    <a:pt x="7294" y="21948"/>
                    <a:pt x="7223" y="22339"/>
                  </a:cubicBezTo>
                  <a:cubicBezTo>
                    <a:pt x="7223" y="24616"/>
                    <a:pt x="10283" y="25079"/>
                    <a:pt x="10710" y="27214"/>
                  </a:cubicBezTo>
                  <a:cubicBezTo>
                    <a:pt x="10817" y="28175"/>
                    <a:pt x="10746" y="29171"/>
                    <a:pt x="10461" y="30096"/>
                  </a:cubicBezTo>
                  <a:lnTo>
                    <a:pt x="9465" y="34686"/>
                  </a:lnTo>
                  <a:cubicBezTo>
                    <a:pt x="9145" y="36180"/>
                    <a:pt x="8860" y="37924"/>
                    <a:pt x="9892" y="39062"/>
                  </a:cubicBezTo>
                  <a:cubicBezTo>
                    <a:pt x="10497" y="39738"/>
                    <a:pt x="11386" y="39987"/>
                    <a:pt x="12276" y="40201"/>
                  </a:cubicBezTo>
                  <a:cubicBezTo>
                    <a:pt x="21051" y="42422"/>
                    <a:pt x="30046" y="43357"/>
                    <a:pt x="39083" y="43357"/>
                  </a:cubicBezTo>
                  <a:cubicBezTo>
                    <a:pt x="50602" y="43357"/>
                    <a:pt x="62189" y="41838"/>
                    <a:pt x="73475" y="39525"/>
                  </a:cubicBezTo>
                  <a:cubicBezTo>
                    <a:pt x="74898" y="39240"/>
                    <a:pt x="76357" y="38920"/>
                    <a:pt x="77531" y="38102"/>
                  </a:cubicBezTo>
                  <a:cubicBezTo>
                    <a:pt x="82477" y="34757"/>
                    <a:pt x="76037" y="26075"/>
                    <a:pt x="74756" y="22090"/>
                  </a:cubicBezTo>
                  <a:cubicBezTo>
                    <a:pt x="74542" y="21521"/>
                    <a:pt x="74400" y="20880"/>
                    <a:pt x="74684" y="20347"/>
                  </a:cubicBezTo>
                  <a:cubicBezTo>
                    <a:pt x="75005" y="19920"/>
                    <a:pt x="75503" y="19635"/>
                    <a:pt x="76037" y="19528"/>
                  </a:cubicBezTo>
                  <a:lnTo>
                    <a:pt x="81267" y="17821"/>
                  </a:lnTo>
                  <a:cubicBezTo>
                    <a:pt x="82156" y="17500"/>
                    <a:pt x="83259" y="16931"/>
                    <a:pt x="83082" y="16006"/>
                  </a:cubicBezTo>
                  <a:cubicBezTo>
                    <a:pt x="83046" y="15757"/>
                    <a:pt x="82939" y="15508"/>
                    <a:pt x="82761" y="15294"/>
                  </a:cubicBezTo>
                  <a:cubicBezTo>
                    <a:pt x="81730" y="13373"/>
                    <a:pt x="79523" y="11345"/>
                    <a:pt x="78065" y="9672"/>
                  </a:cubicBezTo>
                  <a:cubicBezTo>
                    <a:pt x="77958" y="9495"/>
                    <a:pt x="77816" y="9388"/>
                    <a:pt x="77638" y="9352"/>
                  </a:cubicBezTo>
                  <a:cubicBezTo>
                    <a:pt x="77495" y="9352"/>
                    <a:pt x="77389" y="9423"/>
                    <a:pt x="77317" y="9530"/>
                  </a:cubicBezTo>
                  <a:cubicBezTo>
                    <a:pt x="76891" y="9886"/>
                    <a:pt x="76784" y="10491"/>
                    <a:pt x="76606" y="11025"/>
                  </a:cubicBezTo>
                  <a:cubicBezTo>
                    <a:pt x="76433" y="11542"/>
                    <a:pt x="76026" y="12094"/>
                    <a:pt x="75515" y="12094"/>
                  </a:cubicBezTo>
                  <a:cubicBezTo>
                    <a:pt x="75499" y="12094"/>
                    <a:pt x="75483" y="12093"/>
                    <a:pt x="75467" y="12092"/>
                  </a:cubicBezTo>
                  <a:cubicBezTo>
                    <a:pt x="75218" y="10989"/>
                    <a:pt x="75645" y="9886"/>
                    <a:pt x="76108" y="8890"/>
                  </a:cubicBezTo>
                  <a:cubicBezTo>
                    <a:pt x="76677" y="7538"/>
                    <a:pt x="80413" y="1489"/>
                    <a:pt x="79132" y="172"/>
                  </a:cubicBezTo>
                  <a:cubicBezTo>
                    <a:pt x="79018" y="53"/>
                    <a:pt x="78818" y="1"/>
                    <a:pt x="785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5"/>
            <p:cNvSpPr/>
            <p:nvPr/>
          </p:nvSpPr>
          <p:spPr>
            <a:xfrm>
              <a:off x="3147750" y="2437250"/>
              <a:ext cx="83625" cy="163175"/>
            </a:xfrm>
            <a:custGeom>
              <a:rect b="b" l="l" r="r" t="t"/>
              <a:pathLst>
                <a:path extrusionOk="0" h="6527" w="3345">
                  <a:moveTo>
                    <a:pt x="1685" y="1"/>
                  </a:moveTo>
                  <a:cubicBezTo>
                    <a:pt x="1608" y="1"/>
                    <a:pt x="1532" y="5"/>
                    <a:pt x="1459" y="15"/>
                  </a:cubicBezTo>
                  <a:cubicBezTo>
                    <a:pt x="1032" y="51"/>
                    <a:pt x="640" y="229"/>
                    <a:pt x="320" y="513"/>
                  </a:cubicBezTo>
                  <a:cubicBezTo>
                    <a:pt x="178" y="620"/>
                    <a:pt x="71" y="763"/>
                    <a:pt x="36" y="940"/>
                  </a:cubicBezTo>
                  <a:cubicBezTo>
                    <a:pt x="0" y="1012"/>
                    <a:pt x="0" y="1047"/>
                    <a:pt x="36" y="1083"/>
                  </a:cubicBezTo>
                  <a:cubicBezTo>
                    <a:pt x="36" y="1154"/>
                    <a:pt x="71" y="1190"/>
                    <a:pt x="107" y="1225"/>
                  </a:cubicBezTo>
                  <a:cubicBezTo>
                    <a:pt x="142" y="1261"/>
                    <a:pt x="214" y="1261"/>
                    <a:pt x="249" y="1261"/>
                  </a:cubicBezTo>
                  <a:cubicBezTo>
                    <a:pt x="356" y="1261"/>
                    <a:pt x="427" y="1225"/>
                    <a:pt x="498" y="1154"/>
                  </a:cubicBezTo>
                  <a:cubicBezTo>
                    <a:pt x="783" y="976"/>
                    <a:pt x="1103" y="869"/>
                    <a:pt x="1423" y="834"/>
                  </a:cubicBezTo>
                  <a:cubicBezTo>
                    <a:pt x="1506" y="815"/>
                    <a:pt x="1589" y="806"/>
                    <a:pt x="1671" y="806"/>
                  </a:cubicBezTo>
                  <a:cubicBezTo>
                    <a:pt x="1907" y="806"/>
                    <a:pt x="2137" y="880"/>
                    <a:pt x="2348" y="1012"/>
                  </a:cubicBezTo>
                  <a:cubicBezTo>
                    <a:pt x="2491" y="1083"/>
                    <a:pt x="2597" y="1190"/>
                    <a:pt x="2669" y="1296"/>
                  </a:cubicBezTo>
                  <a:cubicBezTo>
                    <a:pt x="2704" y="1439"/>
                    <a:pt x="2740" y="1581"/>
                    <a:pt x="2704" y="1688"/>
                  </a:cubicBezTo>
                  <a:cubicBezTo>
                    <a:pt x="2704" y="1866"/>
                    <a:pt x="2669" y="2043"/>
                    <a:pt x="2562" y="2186"/>
                  </a:cubicBezTo>
                  <a:cubicBezTo>
                    <a:pt x="2491" y="2364"/>
                    <a:pt x="2384" y="2506"/>
                    <a:pt x="2242" y="2648"/>
                  </a:cubicBezTo>
                  <a:cubicBezTo>
                    <a:pt x="2135" y="2791"/>
                    <a:pt x="1993" y="2897"/>
                    <a:pt x="1850" y="3004"/>
                  </a:cubicBezTo>
                  <a:cubicBezTo>
                    <a:pt x="1708" y="3111"/>
                    <a:pt x="1530" y="3182"/>
                    <a:pt x="1388" y="3289"/>
                  </a:cubicBezTo>
                  <a:cubicBezTo>
                    <a:pt x="1388" y="3075"/>
                    <a:pt x="1423" y="2862"/>
                    <a:pt x="1459" y="2684"/>
                  </a:cubicBezTo>
                  <a:cubicBezTo>
                    <a:pt x="1459" y="2470"/>
                    <a:pt x="1494" y="2293"/>
                    <a:pt x="1494" y="2150"/>
                  </a:cubicBezTo>
                  <a:cubicBezTo>
                    <a:pt x="1494" y="2079"/>
                    <a:pt x="1494" y="1972"/>
                    <a:pt x="1459" y="1901"/>
                  </a:cubicBezTo>
                  <a:cubicBezTo>
                    <a:pt x="1459" y="1830"/>
                    <a:pt x="1423" y="1759"/>
                    <a:pt x="1388" y="1688"/>
                  </a:cubicBezTo>
                  <a:cubicBezTo>
                    <a:pt x="1352" y="1616"/>
                    <a:pt x="1317" y="1545"/>
                    <a:pt x="1281" y="1510"/>
                  </a:cubicBezTo>
                  <a:cubicBezTo>
                    <a:pt x="1256" y="1485"/>
                    <a:pt x="1213" y="1459"/>
                    <a:pt x="1177" y="1459"/>
                  </a:cubicBezTo>
                  <a:cubicBezTo>
                    <a:pt x="1163" y="1459"/>
                    <a:pt x="1149" y="1464"/>
                    <a:pt x="1139" y="1474"/>
                  </a:cubicBezTo>
                  <a:cubicBezTo>
                    <a:pt x="1103" y="1510"/>
                    <a:pt x="1067" y="1545"/>
                    <a:pt x="1032" y="1581"/>
                  </a:cubicBezTo>
                  <a:lnTo>
                    <a:pt x="961" y="1688"/>
                  </a:lnTo>
                  <a:cubicBezTo>
                    <a:pt x="961" y="1723"/>
                    <a:pt x="925" y="1759"/>
                    <a:pt x="925" y="1794"/>
                  </a:cubicBezTo>
                  <a:cubicBezTo>
                    <a:pt x="854" y="2506"/>
                    <a:pt x="783" y="3218"/>
                    <a:pt x="676" y="3965"/>
                  </a:cubicBezTo>
                  <a:cubicBezTo>
                    <a:pt x="569" y="4676"/>
                    <a:pt x="427" y="5388"/>
                    <a:pt x="285" y="6064"/>
                  </a:cubicBezTo>
                  <a:cubicBezTo>
                    <a:pt x="285" y="6171"/>
                    <a:pt x="320" y="6242"/>
                    <a:pt x="356" y="6313"/>
                  </a:cubicBezTo>
                  <a:cubicBezTo>
                    <a:pt x="391" y="6420"/>
                    <a:pt x="498" y="6491"/>
                    <a:pt x="605" y="6527"/>
                  </a:cubicBezTo>
                  <a:cubicBezTo>
                    <a:pt x="676" y="6527"/>
                    <a:pt x="747" y="6527"/>
                    <a:pt x="747" y="6455"/>
                  </a:cubicBezTo>
                  <a:cubicBezTo>
                    <a:pt x="818" y="6384"/>
                    <a:pt x="854" y="6313"/>
                    <a:pt x="854" y="6206"/>
                  </a:cubicBezTo>
                  <a:cubicBezTo>
                    <a:pt x="925" y="5957"/>
                    <a:pt x="996" y="5602"/>
                    <a:pt x="1067" y="5281"/>
                  </a:cubicBezTo>
                  <a:cubicBezTo>
                    <a:pt x="1103" y="4961"/>
                    <a:pt x="1174" y="4605"/>
                    <a:pt x="1245" y="4249"/>
                  </a:cubicBezTo>
                  <a:cubicBezTo>
                    <a:pt x="1459" y="4107"/>
                    <a:pt x="1708" y="3965"/>
                    <a:pt x="1957" y="3787"/>
                  </a:cubicBezTo>
                  <a:cubicBezTo>
                    <a:pt x="2242" y="3573"/>
                    <a:pt x="2455" y="3396"/>
                    <a:pt x="2669" y="3146"/>
                  </a:cubicBezTo>
                  <a:cubicBezTo>
                    <a:pt x="2882" y="2897"/>
                    <a:pt x="3024" y="2648"/>
                    <a:pt x="3167" y="2328"/>
                  </a:cubicBezTo>
                  <a:cubicBezTo>
                    <a:pt x="3273" y="1972"/>
                    <a:pt x="3345" y="1616"/>
                    <a:pt x="3273" y="1261"/>
                  </a:cubicBezTo>
                  <a:cubicBezTo>
                    <a:pt x="3238" y="940"/>
                    <a:pt x="3131" y="656"/>
                    <a:pt x="2918" y="442"/>
                  </a:cubicBezTo>
                  <a:cubicBezTo>
                    <a:pt x="2704" y="264"/>
                    <a:pt x="2491" y="122"/>
                    <a:pt x="2242" y="51"/>
                  </a:cubicBezTo>
                  <a:cubicBezTo>
                    <a:pt x="2066" y="26"/>
                    <a:pt x="1872" y="1"/>
                    <a:pt x="16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5"/>
            <p:cNvSpPr/>
            <p:nvPr/>
          </p:nvSpPr>
          <p:spPr>
            <a:xfrm>
              <a:off x="3269600" y="2477650"/>
              <a:ext cx="93425" cy="131000"/>
            </a:xfrm>
            <a:custGeom>
              <a:rect b="b" l="l" r="r" t="t"/>
              <a:pathLst>
                <a:path extrusionOk="0" h="5240" w="3737">
                  <a:moveTo>
                    <a:pt x="1388" y="0"/>
                  </a:moveTo>
                  <a:cubicBezTo>
                    <a:pt x="1317" y="0"/>
                    <a:pt x="1210" y="36"/>
                    <a:pt x="1175" y="143"/>
                  </a:cubicBezTo>
                  <a:cubicBezTo>
                    <a:pt x="1104" y="214"/>
                    <a:pt x="1032" y="321"/>
                    <a:pt x="997" y="427"/>
                  </a:cubicBezTo>
                  <a:cubicBezTo>
                    <a:pt x="855" y="1068"/>
                    <a:pt x="712" y="1708"/>
                    <a:pt x="534" y="2349"/>
                  </a:cubicBezTo>
                  <a:cubicBezTo>
                    <a:pt x="356" y="2989"/>
                    <a:pt x="214" y="3630"/>
                    <a:pt x="107" y="4270"/>
                  </a:cubicBezTo>
                  <a:cubicBezTo>
                    <a:pt x="1" y="4519"/>
                    <a:pt x="1" y="4768"/>
                    <a:pt x="107" y="5017"/>
                  </a:cubicBezTo>
                  <a:cubicBezTo>
                    <a:pt x="137" y="5166"/>
                    <a:pt x="266" y="5240"/>
                    <a:pt x="410" y="5240"/>
                  </a:cubicBezTo>
                  <a:cubicBezTo>
                    <a:pt x="439" y="5240"/>
                    <a:pt x="469" y="5237"/>
                    <a:pt x="499" y="5231"/>
                  </a:cubicBezTo>
                  <a:cubicBezTo>
                    <a:pt x="712" y="5195"/>
                    <a:pt x="926" y="5160"/>
                    <a:pt x="1175" y="5089"/>
                  </a:cubicBezTo>
                  <a:lnTo>
                    <a:pt x="1922" y="4982"/>
                  </a:lnTo>
                  <a:lnTo>
                    <a:pt x="2634" y="4875"/>
                  </a:lnTo>
                  <a:lnTo>
                    <a:pt x="3238" y="4733"/>
                  </a:lnTo>
                  <a:cubicBezTo>
                    <a:pt x="3274" y="4697"/>
                    <a:pt x="3345" y="4662"/>
                    <a:pt x="3381" y="4626"/>
                  </a:cubicBezTo>
                  <a:lnTo>
                    <a:pt x="3523" y="4590"/>
                  </a:lnTo>
                  <a:cubicBezTo>
                    <a:pt x="3559" y="4555"/>
                    <a:pt x="3630" y="4519"/>
                    <a:pt x="3665" y="4484"/>
                  </a:cubicBezTo>
                  <a:cubicBezTo>
                    <a:pt x="3701" y="4413"/>
                    <a:pt x="3737" y="4341"/>
                    <a:pt x="3737" y="4235"/>
                  </a:cubicBezTo>
                  <a:cubicBezTo>
                    <a:pt x="3737" y="4199"/>
                    <a:pt x="3737" y="4128"/>
                    <a:pt x="3665" y="4092"/>
                  </a:cubicBezTo>
                  <a:cubicBezTo>
                    <a:pt x="3665" y="4057"/>
                    <a:pt x="3630" y="4057"/>
                    <a:pt x="3630" y="4057"/>
                  </a:cubicBezTo>
                  <a:cubicBezTo>
                    <a:pt x="3416" y="4057"/>
                    <a:pt x="3203" y="4057"/>
                    <a:pt x="2954" y="4092"/>
                  </a:cubicBezTo>
                  <a:cubicBezTo>
                    <a:pt x="2669" y="4092"/>
                    <a:pt x="2420" y="4128"/>
                    <a:pt x="2171" y="4163"/>
                  </a:cubicBezTo>
                  <a:lnTo>
                    <a:pt x="1388" y="4270"/>
                  </a:lnTo>
                  <a:cubicBezTo>
                    <a:pt x="1139" y="4270"/>
                    <a:pt x="890" y="4341"/>
                    <a:pt x="677" y="4341"/>
                  </a:cubicBezTo>
                  <a:lnTo>
                    <a:pt x="855" y="3487"/>
                  </a:lnTo>
                  <a:lnTo>
                    <a:pt x="1104" y="2491"/>
                  </a:lnTo>
                  <a:cubicBezTo>
                    <a:pt x="1175" y="2135"/>
                    <a:pt x="1246" y="1780"/>
                    <a:pt x="1353" y="1459"/>
                  </a:cubicBezTo>
                  <a:cubicBezTo>
                    <a:pt x="1424" y="1139"/>
                    <a:pt x="1495" y="819"/>
                    <a:pt x="1566" y="534"/>
                  </a:cubicBezTo>
                  <a:cubicBezTo>
                    <a:pt x="1602" y="427"/>
                    <a:pt x="1602" y="285"/>
                    <a:pt x="1602" y="178"/>
                  </a:cubicBezTo>
                  <a:cubicBezTo>
                    <a:pt x="1602" y="72"/>
                    <a:pt x="1531" y="0"/>
                    <a:pt x="1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5"/>
            <p:cNvSpPr/>
            <p:nvPr/>
          </p:nvSpPr>
          <p:spPr>
            <a:xfrm>
              <a:off x="3404800" y="2477875"/>
              <a:ext cx="97000" cy="162925"/>
            </a:xfrm>
            <a:custGeom>
              <a:rect b="b" l="l" r="r" t="t"/>
              <a:pathLst>
                <a:path extrusionOk="0" h="6517" w="3880">
                  <a:moveTo>
                    <a:pt x="2492" y="1094"/>
                  </a:moveTo>
                  <a:cubicBezTo>
                    <a:pt x="2563" y="1877"/>
                    <a:pt x="2669" y="2660"/>
                    <a:pt x="2776" y="3407"/>
                  </a:cubicBezTo>
                  <a:cubicBezTo>
                    <a:pt x="2349" y="3514"/>
                    <a:pt x="1922" y="3514"/>
                    <a:pt x="1495" y="3514"/>
                  </a:cubicBezTo>
                  <a:cubicBezTo>
                    <a:pt x="1780" y="2696"/>
                    <a:pt x="2136" y="1913"/>
                    <a:pt x="2492" y="1094"/>
                  </a:cubicBezTo>
                  <a:close/>
                  <a:moveTo>
                    <a:pt x="2830" y="0"/>
                  </a:moveTo>
                  <a:cubicBezTo>
                    <a:pt x="2821" y="0"/>
                    <a:pt x="2812" y="9"/>
                    <a:pt x="2812" y="27"/>
                  </a:cubicBezTo>
                  <a:lnTo>
                    <a:pt x="2669" y="27"/>
                  </a:lnTo>
                  <a:cubicBezTo>
                    <a:pt x="2634" y="63"/>
                    <a:pt x="2598" y="63"/>
                    <a:pt x="2563" y="98"/>
                  </a:cubicBezTo>
                  <a:lnTo>
                    <a:pt x="2456" y="98"/>
                  </a:lnTo>
                  <a:cubicBezTo>
                    <a:pt x="2420" y="134"/>
                    <a:pt x="2385" y="169"/>
                    <a:pt x="2349" y="205"/>
                  </a:cubicBezTo>
                  <a:cubicBezTo>
                    <a:pt x="2136" y="596"/>
                    <a:pt x="1922" y="1059"/>
                    <a:pt x="1673" y="1521"/>
                  </a:cubicBezTo>
                  <a:cubicBezTo>
                    <a:pt x="1460" y="2020"/>
                    <a:pt x="1246" y="2518"/>
                    <a:pt x="1033" y="3016"/>
                  </a:cubicBezTo>
                  <a:cubicBezTo>
                    <a:pt x="819" y="3550"/>
                    <a:pt x="677" y="4048"/>
                    <a:pt x="463" y="4581"/>
                  </a:cubicBezTo>
                  <a:cubicBezTo>
                    <a:pt x="286" y="5115"/>
                    <a:pt x="143" y="5613"/>
                    <a:pt x="37" y="6076"/>
                  </a:cubicBezTo>
                  <a:cubicBezTo>
                    <a:pt x="1" y="6183"/>
                    <a:pt x="1" y="6325"/>
                    <a:pt x="37" y="6432"/>
                  </a:cubicBezTo>
                  <a:cubicBezTo>
                    <a:pt x="89" y="6484"/>
                    <a:pt x="160" y="6517"/>
                    <a:pt x="222" y="6517"/>
                  </a:cubicBezTo>
                  <a:cubicBezTo>
                    <a:pt x="245" y="6517"/>
                    <a:pt x="266" y="6512"/>
                    <a:pt x="286" y="6503"/>
                  </a:cubicBezTo>
                  <a:cubicBezTo>
                    <a:pt x="357" y="6503"/>
                    <a:pt x="428" y="6467"/>
                    <a:pt x="463" y="6360"/>
                  </a:cubicBezTo>
                  <a:cubicBezTo>
                    <a:pt x="535" y="6218"/>
                    <a:pt x="606" y="6111"/>
                    <a:pt x="641" y="6005"/>
                  </a:cubicBezTo>
                  <a:cubicBezTo>
                    <a:pt x="748" y="5720"/>
                    <a:pt x="819" y="5471"/>
                    <a:pt x="926" y="5151"/>
                  </a:cubicBezTo>
                  <a:cubicBezTo>
                    <a:pt x="1033" y="4866"/>
                    <a:pt x="1140" y="4581"/>
                    <a:pt x="1211" y="4261"/>
                  </a:cubicBezTo>
                  <a:cubicBezTo>
                    <a:pt x="1371" y="4279"/>
                    <a:pt x="1522" y="4288"/>
                    <a:pt x="1669" y="4288"/>
                  </a:cubicBezTo>
                  <a:cubicBezTo>
                    <a:pt x="1816" y="4288"/>
                    <a:pt x="1958" y="4279"/>
                    <a:pt x="2100" y="4261"/>
                  </a:cubicBezTo>
                  <a:cubicBezTo>
                    <a:pt x="2420" y="4261"/>
                    <a:pt x="2669" y="4226"/>
                    <a:pt x="2954" y="4190"/>
                  </a:cubicBezTo>
                  <a:cubicBezTo>
                    <a:pt x="2990" y="4439"/>
                    <a:pt x="3061" y="4724"/>
                    <a:pt x="3132" y="5008"/>
                  </a:cubicBezTo>
                  <a:cubicBezTo>
                    <a:pt x="3168" y="5293"/>
                    <a:pt x="3239" y="5578"/>
                    <a:pt x="3310" y="5827"/>
                  </a:cubicBezTo>
                  <a:cubicBezTo>
                    <a:pt x="3346" y="5898"/>
                    <a:pt x="3346" y="5933"/>
                    <a:pt x="3381" y="6005"/>
                  </a:cubicBezTo>
                  <a:cubicBezTo>
                    <a:pt x="3417" y="6076"/>
                    <a:pt x="3452" y="6111"/>
                    <a:pt x="3488" y="6183"/>
                  </a:cubicBezTo>
                  <a:cubicBezTo>
                    <a:pt x="3523" y="6218"/>
                    <a:pt x="3559" y="6289"/>
                    <a:pt x="3595" y="6325"/>
                  </a:cubicBezTo>
                  <a:cubicBezTo>
                    <a:pt x="3612" y="6343"/>
                    <a:pt x="3630" y="6352"/>
                    <a:pt x="3652" y="6352"/>
                  </a:cubicBezTo>
                  <a:cubicBezTo>
                    <a:pt x="3675" y="6352"/>
                    <a:pt x="3701" y="6343"/>
                    <a:pt x="3737" y="6325"/>
                  </a:cubicBezTo>
                  <a:cubicBezTo>
                    <a:pt x="3772" y="6289"/>
                    <a:pt x="3808" y="6218"/>
                    <a:pt x="3808" y="6183"/>
                  </a:cubicBezTo>
                  <a:cubicBezTo>
                    <a:pt x="3844" y="6111"/>
                    <a:pt x="3844" y="6040"/>
                    <a:pt x="3844" y="5933"/>
                  </a:cubicBezTo>
                  <a:cubicBezTo>
                    <a:pt x="3844" y="5862"/>
                    <a:pt x="3844" y="5791"/>
                    <a:pt x="3844" y="5684"/>
                  </a:cubicBezTo>
                  <a:lnTo>
                    <a:pt x="3844" y="5507"/>
                  </a:lnTo>
                  <a:cubicBezTo>
                    <a:pt x="3772" y="5257"/>
                    <a:pt x="3737" y="5008"/>
                    <a:pt x="3666" y="4759"/>
                  </a:cubicBezTo>
                  <a:cubicBezTo>
                    <a:pt x="3630" y="4510"/>
                    <a:pt x="3559" y="4261"/>
                    <a:pt x="3523" y="4012"/>
                  </a:cubicBezTo>
                  <a:cubicBezTo>
                    <a:pt x="3630" y="3941"/>
                    <a:pt x="3737" y="3870"/>
                    <a:pt x="3808" y="3763"/>
                  </a:cubicBezTo>
                  <a:cubicBezTo>
                    <a:pt x="3879" y="3656"/>
                    <a:pt x="3879" y="3550"/>
                    <a:pt x="3844" y="3443"/>
                  </a:cubicBezTo>
                  <a:cubicBezTo>
                    <a:pt x="3844" y="3372"/>
                    <a:pt x="3772" y="3301"/>
                    <a:pt x="3701" y="3265"/>
                  </a:cubicBezTo>
                  <a:cubicBezTo>
                    <a:pt x="3630" y="3229"/>
                    <a:pt x="3559" y="3229"/>
                    <a:pt x="3488" y="3229"/>
                  </a:cubicBezTo>
                  <a:lnTo>
                    <a:pt x="3381" y="3229"/>
                  </a:lnTo>
                  <a:cubicBezTo>
                    <a:pt x="3310" y="2802"/>
                    <a:pt x="3239" y="2340"/>
                    <a:pt x="3203" y="1913"/>
                  </a:cubicBezTo>
                  <a:cubicBezTo>
                    <a:pt x="3132" y="1450"/>
                    <a:pt x="3096" y="1023"/>
                    <a:pt x="3061" y="596"/>
                  </a:cubicBezTo>
                  <a:cubicBezTo>
                    <a:pt x="3025" y="454"/>
                    <a:pt x="2990" y="347"/>
                    <a:pt x="2990" y="276"/>
                  </a:cubicBezTo>
                  <a:cubicBezTo>
                    <a:pt x="2954" y="205"/>
                    <a:pt x="2919" y="134"/>
                    <a:pt x="2919" y="98"/>
                  </a:cubicBezTo>
                  <a:cubicBezTo>
                    <a:pt x="2883" y="63"/>
                    <a:pt x="2883" y="27"/>
                    <a:pt x="2847" y="27"/>
                  </a:cubicBezTo>
                  <a:cubicBezTo>
                    <a:pt x="2847" y="9"/>
                    <a:pt x="2838" y="0"/>
                    <a:pt x="28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5"/>
            <p:cNvSpPr/>
            <p:nvPr/>
          </p:nvSpPr>
          <p:spPr>
            <a:xfrm>
              <a:off x="3566700" y="2484775"/>
              <a:ext cx="68525" cy="166400"/>
            </a:xfrm>
            <a:custGeom>
              <a:rect b="b" l="l" r="r" t="t"/>
              <a:pathLst>
                <a:path extrusionOk="0" h="6656" w="2741">
                  <a:moveTo>
                    <a:pt x="1282" y="0"/>
                  </a:moveTo>
                  <a:cubicBezTo>
                    <a:pt x="1139" y="0"/>
                    <a:pt x="961" y="36"/>
                    <a:pt x="819" y="142"/>
                  </a:cubicBezTo>
                  <a:cubicBezTo>
                    <a:pt x="677" y="214"/>
                    <a:pt x="570" y="320"/>
                    <a:pt x="428" y="463"/>
                  </a:cubicBezTo>
                  <a:cubicBezTo>
                    <a:pt x="321" y="569"/>
                    <a:pt x="250" y="747"/>
                    <a:pt x="179" y="890"/>
                  </a:cubicBezTo>
                  <a:cubicBezTo>
                    <a:pt x="72" y="1068"/>
                    <a:pt x="36" y="1245"/>
                    <a:pt x="36" y="1423"/>
                  </a:cubicBezTo>
                  <a:cubicBezTo>
                    <a:pt x="1" y="1637"/>
                    <a:pt x="36" y="1815"/>
                    <a:pt x="72" y="2028"/>
                  </a:cubicBezTo>
                  <a:cubicBezTo>
                    <a:pt x="107" y="2206"/>
                    <a:pt x="214" y="2384"/>
                    <a:pt x="321" y="2562"/>
                  </a:cubicBezTo>
                  <a:cubicBezTo>
                    <a:pt x="570" y="2847"/>
                    <a:pt x="819" y="3096"/>
                    <a:pt x="1104" y="3345"/>
                  </a:cubicBezTo>
                  <a:cubicBezTo>
                    <a:pt x="1353" y="3594"/>
                    <a:pt x="1602" y="3843"/>
                    <a:pt x="1815" y="4092"/>
                  </a:cubicBezTo>
                  <a:cubicBezTo>
                    <a:pt x="1958" y="4234"/>
                    <a:pt x="2064" y="4412"/>
                    <a:pt x="2100" y="4626"/>
                  </a:cubicBezTo>
                  <a:cubicBezTo>
                    <a:pt x="2135" y="4804"/>
                    <a:pt x="2135" y="4981"/>
                    <a:pt x="2100" y="5159"/>
                  </a:cubicBezTo>
                  <a:cubicBezTo>
                    <a:pt x="2064" y="5337"/>
                    <a:pt x="1993" y="5480"/>
                    <a:pt x="1922" y="5622"/>
                  </a:cubicBezTo>
                  <a:cubicBezTo>
                    <a:pt x="1815" y="5729"/>
                    <a:pt x="1673" y="5835"/>
                    <a:pt x="1495" y="5871"/>
                  </a:cubicBezTo>
                  <a:cubicBezTo>
                    <a:pt x="1430" y="5884"/>
                    <a:pt x="1360" y="5892"/>
                    <a:pt x="1289" y="5892"/>
                  </a:cubicBezTo>
                  <a:cubicBezTo>
                    <a:pt x="1166" y="5892"/>
                    <a:pt x="1039" y="5867"/>
                    <a:pt x="926" y="5800"/>
                  </a:cubicBezTo>
                  <a:cubicBezTo>
                    <a:pt x="748" y="5729"/>
                    <a:pt x="606" y="5586"/>
                    <a:pt x="499" y="5408"/>
                  </a:cubicBezTo>
                  <a:cubicBezTo>
                    <a:pt x="463" y="5391"/>
                    <a:pt x="428" y="5382"/>
                    <a:pt x="392" y="5382"/>
                  </a:cubicBezTo>
                  <a:cubicBezTo>
                    <a:pt x="356" y="5382"/>
                    <a:pt x="321" y="5391"/>
                    <a:pt x="285" y="5408"/>
                  </a:cubicBezTo>
                  <a:cubicBezTo>
                    <a:pt x="214" y="5408"/>
                    <a:pt x="143" y="5444"/>
                    <a:pt x="72" y="5480"/>
                  </a:cubicBezTo>
                  <a:cubicBezTo>
                    <a:pt x="36" y="5586"/>
                    <a:pt x="36" y="5657"/>
                    <a:pt x="72" y="5729"/>
                  </a:cubicBezTo>
                  <a:cubicBezTo>
                    <a:pt x="107" y="5835"/>
                    <a:pt x="143" y="5942"/>
                    <a:pt x="179" y="6013"/>
                  </a:cubicBezTo>
                  <a:cubicBezTo>
                    <a:pt x="285" y="6262"/>
                    <a:pt x="499" y="6440"/>
                    <a:pt x="748" y="6547"/>
                  </a:cubicBezTo>
                  <a:cubicBezTo>
                    <a:pt x="886" y="6616"/>
                    <a:pt x="1053" y="6655"/>
                    <a:pt x="1222" y="6655"/>
                  </a:cubicBezTo>
                  <a:cubicBezTo>
                    <a:pt x="1314" y="6655"/>
                    <a:pt x="1407" y="6643"/>
                    <a:pt x="1495" y="6618"/>
                  </a:cubicBezTo>
                  <a:cubicBezTo>
                    <a:pt x="1780" y="6583"/>
                    <a:pt x="2064" y="6405"/>
                    <a:pt x="2278" y="6191"/>
                  </a:cubicBezTo>
                  <a:cubicBezTo>
                    <a:pt x="2527" y="5907"/>
                    <a:pt x="2705" y="5515"/>
                    <a:pt x="2705" y="5159"/>
                  </a:cubicBezTo>
                  <a:cubicBezTo>
                    <a:pt x="2740" y="4946"/>
                    <a:pt x="2740" y="4732"/>
                    <a:pt x="2705" y="4554"/>
                  </a:cubicBezTo>
                  <a:cubicBezTo>
                    <a:pt x="2669" y="4377"/>
                    <a:pt x="2634" y="4199"/>
                    <a:pt x="2562" y="4056"/>
                  </a:cubicBezTo>
                  <a:cubicBezTo>
                    <a:pt x="2491" y="3914"/>
                    <a:pt x="2420" y="3807"/>
                    <a:pt x="2349" y="3665"/>
                  </a:cubicBezTo>
                  <a:cubicBezTo>
                    <a:pt x="2242" y="3558"/>
                    <a:pt x="2171" y="3451"/>
                    <a:pt x="2064" y="3345"/>
                  </a:cubicBezTo>
                  <a:lnTo>
                    <a:pt x="1780" y="3060"/>
                  </a:lnTo>
                  <a:lnTo>
                    <a:pt x="1459" y="2740"/>
                  </a:lnTo>
                  <a:lnTo>
                    <a:pt x="1139" y="2420"/>
                  </a:lnTo>
                  <a:cubicBezTo>
                    <a:pt x="1032" y="2313"/>
                    <a:pt x="926" y="2206"/>
                    <a:pt x="819" y="2064"/>
                  </a:cubicBezTo>
                  <a:cubicBezTo>
                    <a:pt x="677" y="1921"/>
                    <a:pt x="606" y="1744"/>
                    <a:pt x="570" y="1530"/>
                  </a:cubicBezTo>
                  <a:cubicBezTo>
                    <a:pt x="534" y="1317"/>
                    <a:pt x="606" y="1103"/>
                    <a:pt x="748" y="961"/>
                  </a:cubicBezTo>
                  <a:cubicBezTo>
                    <a:pt x="819" y="854"/>
                    <a:pt x="926" y="783"/>
                    <a:pt x="1032" y="747"/>
                  </a:cubicBezTo>
                  <a:cubicBezTo>
                    <a:pt x="1104" y="676"/>
                    <a:pt x="1210" y="676"/>
                    <a:pt x="1282" y="676"/>
                  </a:cubicBezTo>
                  <a:cubicBezTo>
                    <a:pt x="1353" y="676"/>
                    <a:pt x="1459" y="676"/>
                    <a:pt x="1495" y="712"/>
                  </a:cubicBezTo>
                  <a:cubicBezTo>
                    <a:pt x="1673" y="818"/>
                    <a:pt x="1780" y="890"/>
                    <a:pt x="1922" y="1032"/>
                  </a:cubicBezTo>
                  <a:cubicBezTo>
                    <a:pt x="1958" y="1068"/>
                    <a:pt x="2029" y="1103"/>
                    <a:pt x="2064" y="1174"/>
                  </a:cubicBezTo>
                  <a:cubicBezTo>
                    <a:pt x="2090" y="1226"/>
                    <a:pt x="2135" y="1259"/>
                    <a:pt x="2186" y="1259"/>
                  </a:cubicBezTo>
                  <a:cubicBezTo>
                    <a:pt x="2204" y="1259"/>
                    <a:pt x="2223" y="1255"/>
                    <a:pt x="2242" y="1245"/>
                  </a:cubicBezTo>
                  <a:cubicBezTo>
                    <a:pt x="2313" y="1245"/>
                    <a:pt x="2349" y="1210"/>
                    <a:pt x="2385" y="1174"/>
                  </a:cubicBezTo>
                  <a:cubicBezTo>
                    <a:pt x="2420" y="1103"/>
                    <a:pt x="2456" y="1068"/>
                    <a:pt x="2456" y="996"/>
                  </a:cubicBezTo>
                  <a:cubicBezTo>
                    <a:pt x="2456" y="925"/>
                    <a:pt x="2456" y="854"/>
                    <a:pt x="2420" y="818"/>
                  </a:cubicBezTo>
                  <a:cubicBezTo>
                    <a:pt x="2313" y="569"/>
                    <a:pt x="2135" y="392"/>
                    <a:pt x="1958" y="249"/>
                  </a:cubicBezTo>
                  <a:cubicBezTo>
                    <a:pt x="1780" y="71"/>
                    <a:pt x="1531" y="0"/>
                    <a:pt x="1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5"/>
            <p:cNvSpPr/>
            <p:nvPr/>
          </p:nvSpPr>
          <p:spPr>
            <a:xfrm>
              <a:off x="3693025" y="2508050"/>
              <a:ext cx="98750" cy="132750"/>
            </a:xfrm>
            <a:custGeom>
              <a:rect b="b" l="l" r="r" t="t"/>
              <a:pathLst>
                <a:path extrusionOk="0" h="5310" w="3950">
                  <a:moveTo>
                    <a:pt x="3001" y="0"/>
                  </a:moveTo>
                  <a:cubicBezTo>
                    <a:pt x="2010" y="0"/>
                    <a:pt x="1033" y="318"/>
                    <a:pt x="214" y="884"/>
                  </a:cubicBezTo>
                  <a:cubicBezTo>
                    <a:pt x="107" y="990"/>
                    <a:pt x="36" y="1133"/>
                    <a:pt x="0" y="1275"/>
                  </a:cubicBezTo>
                  <a:cubicBezTo>
                    <a:pt x="0" y="1382"/>
                    <a:pt x="36" y="1453"/>
                    <a:pt x="107" y="1524"/>
                  </a:cubicBezTo>
                  <a:cubicBezTo>
                    <a:pt x="126" y="1583"/>
                    <a:pt x="168" y="1609"/>
                    <a:pt x="224" y="1609"/>
                  </a:cubicBezTo>
                  <a:cubicBezTo>
                    <a:pt x="271" y="1609"/>
                    <a:pt x="328" y="1592"/>
                    <a:pt x="392" y="1560"/>
                  </a:cubicBezTo>
                  <a:cubicBezTo>
                    <a:pt x="925" y="1311"/>
                    <a:pt x="1495" y="1062"/>
                    <a:pt x="2064" y="919"/>
                  </a:cubicBezTo>
                  <a:cubicBezTo>
                    <a:pt x="2486" y="787"/>
                    <a:pt x="2908" y="714"/>
                    <a:pt x="3330" y="714"/>
                  </a:cubicBezTo>
                  <a:cubicBezTo>
                    <a:pt x="3478" y="714"/>
                    <a:pt x="3625" y="723"/>
                    <a:pt x="3772" y="741"/>
                  </a:cubicBezTo>
                  <a:cubicBezTo>
                    <a:pt x="3843" y="741"/>
                    <a:pt x="3878" y="706"/>
                    <a:pt x="3914" y="670"/>
                  </a:cubicBezTo>
                  <a:cubicBezTo>
                    <a:pt x="3914" y="599"/>
                    <a:pt x="3950" y="528"/>
                    <a:pt x="3950" y="457"/>
                  </a:cubicBezTo>
                  <a:cubicBezTo>
                    <a:pt x="3950" y="386"/>
                    <a:pt x="3950" y="279"/>
                    <a:pt x="3914" y="208"/>
                  </a:cubicBezTo>
                  <a:cubicBezTo>
                    <a:pt x="3914" y="137"/>
                    <a:pt x="3843" y="65"/>
                    <a:pt x="3772" y="65"/>
                  </a:cubicBezTo>
                  <a:cubicBezTo>
                    <a:pt x="3516" y="21"/>
                    <a:pt x="3258" y="0"/>
                    <a:pt x="3001" y="0"/>
                  </a:cubicBezTo>
                  <a:close/>
                  <a:moveTo>
                    <a:pt x="2185" y="1119"/>
                  </a:moveTo>
                  <a:cubicBezTo>
                    <a:pt x="2157" y="1119"/>
                    <a:pt x="2128" y="1123"/>
                    <a:pt x="2099" y="1133"/>
                  </a:cubicBezTo>
                  <a:cubicBezTo>
                    <a:pt x="2064" y="1133"/>
                    <a:pt x="2028" y="1168"/>
                    <a:pt x="1993" y="1204"/>
                  </a:cubicBezTo>
                  <a:cubicBezTo>
                    <a:pt x="1993" y="1240"/>
                    <a:pt x="1957" y="1275"/>
                    <a:pt x="1957" y="1311"/>
                  </a:cubicBezTo>
                  <a:cubicBezTo>
                    <a:pt x="1957" y="1346"/>
                    <a:pt x="1957" y="1417"/>
                    <a:pt x="1957" y="1453"/>
                  </a:cubicBezTo>
                  <a:cubicBezTo>
                    <a:pt x="1957" y="1489"/>
                    <a:pt x="1957" y="1524"/>
                    <a:pt x="1957" y="1560"/>
                  </a:cubicBezTo>
                  <a:cubicBezTo>
                    <a:pt x="1957" y="2129"/>
                    <a:pt x="1957" y="2698"/>
                    <a:pt x="1957" y="3232"/>
                  </a:cubicBezTo>
                  <a:cubicBezTo>
                    <a:pt x="1957" y="3801"/>
                    <a:pt x="1921" y="4371"/>
                    <a:pt x="1921" y="4940"/>
                  </a:cubicBezTo>
                  <a:cubicBezTo>
                    <a:pt x="1921" y="5011"/>
                    <a:pt x="1957" y="5118"/>
                    <a:pt x="1993" y="5225"/>
                  </a:cubicBezTo>
                  <a:cubicBezTo>
                    <a:pt x="2019" y="5277"/>
                    <a:pt x="2064" y="5310"/>
                    <a:pt x="2128" y="5310"/>
                  </a:cubicBezTo>
                  <a:cubicBezTo>
                    <a:pt x="2151" y="5310"/>
                    <a:pt x="2178" y="5305"/>
                    <a:pt x="2206" y="5296"/>
                  </a:cubicBezTo>
                  <a:cubicBezTo>
                    <a:pt x="2277" y="5260"/>
                    <a:pt x="2348" y="5225"/>
                    <a:pt x="2384" y="5153"/>
                  </a:cubicBezTo>
                  <a:cubicBezTo>
                    <a:pt x="2420" y="5082"/>
                    <a:pt x="2455" y="5011"/>
                    <a:pt x="2455" y="4940"/>
                  </a:cubicBezTo>
                  <a:lnTo>
                    <a:pt x="2420" y="4940"/>
                  </a:lnTo>
                  <a:cubicBezTo>
                    <a:pt x="2455" y="4371"/>
                    <a:pt x="2491" y="3801"/>
                    <a:pt x="2491" y="3232"/>
                  </a:cubicBezTo>
                  <a:cubicBezTo>
                    <a:pt x="2491" y="2663"/>
                    <a:pt x="2491" y="2058"/>
                    <a:pt x="2455" y="1489"/>
                  </a:cubicBezTo>
                  <a:cubicBezTo>
                    <a:pt x="2455" y="1382"/>
                    <a:pt x="2455" y="1311"/>
                    <a:pt x="2384" y="1204"/>
                  </a:cubicBezTo>
                  <a:cubicBezTo>
                    <a:pt x="2332" y="1152"/>
                    <a:pt x="2261" y="1119"/>
                    <a:pt x="2185" y="1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5"/>
            <p:cNvSpPr/>
            <p:nvPr/>
          </p:nvSpPr>
          <p:spPr>
            <a:xfrm>
              <a:off x="3853125" y="2505225"/>
              <a:ext cx="21375" cy="128125"/>
            </a:xfrm>
            <a:custGeom>
              <a:rect b="b" l="l" r="r" t="t"/>
              <a:pathLst>
                <a:path extrusionOk="0" h="5125" w="855">
                  <a:moveTo>
                    <a:pt x="285" y="0"/>
                  </a:moveTo>
                  <a:cubicBezTo>
                    <a:pt x="214" y="0"/>
                    <a:pt x="179" y="36"/>
                    <a:pt x="143" y="107"/>
                  </a:cubicBezTo>
                  <a:cubicBezTo>
                    <a:pt x="107" y="178"/>
                    <a:pt x="72" y="250"/>
                    <a:pt x="36" y="321"/>
                  </a:cubicBezTo>
                  <a:cubicBezTo>
                    <a:pt x="36" y="392"/>
                    <a:pt x="1" y="499"/>
                    <a:pt x="1" y="570"/>
                  </a:cubicBezTo>
                  <a:lnTo>
                    <a:pt x="1" y="783"/>
                  </a:lnTo>
                  <a:cubicBezTo>
                    <a:pt x="1" y="1103"/>
                    <a:pt x="1" y="1459"/>
                    <a:pt x="1" y="1815"/>
                  </a:cubicBezTo>
                  <a:cubicBezTo>
                    <a:pt x="1" y="2171"/>
                    <a:pt x="1" y="2527"/>
                    <a:pt x="36" y="2883"/>
                  </a:cubicBezTo>
                  <a:cubicBezTo>
                    <a:pt x="72" y="3203"/>
                    <a:pt x="107" y="3523"/>
                    <a:pt x="143" y="3843"/>
                  </a:cubicBezTo>
                  <a:cubicBezTo>
                    <a:pt x="143" y="4128"/>
                    <a:pt x="214" y="4413"/>
                    <a:pt x="250" y="4697"/>
                  </a:cubicBezTo>
                  <a:cubicBezTo>
                    <a:pt x="321" y="4839"/>
                    <a:pt x="463" y="5017"/>
                    <a:pt x="606" y="5124"/>
                  </a:cubicBezTo>
                  <a:cubicBezTo>
                    <a:pt x="641" y="5124"/>
                    <a:pt x="712" y="5089"/>
                    <a:pt x="748" y="5053"/>
                  </a:cubicBezTo>
                  <a:cubicBezTo>
                    <a:pt x="783" y="5017"/>
                    <a:pt x="783" y="4946"/>
                    <a:pt x="819" y="4911"/>
                  </a:cubicBezTo>
                  <a:cubicBezTo>
                    <a:pt x="819" y="4839"/>
                    <a:pt x="855" y="4768"/>
                    <a:pt x="855" y="4733"/>
                  </a:cubicBezTo>
                  <a:cubicBezTo>
                    <a:pt x="855" y="4662"/>
                    <a:pt x="855" y="4626"/>
                    <a:pt x="855" y="4590"/>
                  </a:cubicBezTo>
                  <a:cubicBezTo>
                    <a:pt x="783" y="4306"/>
                    <a:pt x="712" y="3986"/>
                    <a:pt x="677" y="3630"/>
                  </a:cubicBezTo>
                  <a:cubicBezTo>
                    <a:pt x="641" y="3274"/>
                    <a:pt x="606" y="2918"/>
                    <a:pt x="570" y="2527"/>
                  </a:cubicBezTo>
                  <a:cubicBezTo>
                    <a:pt x="570" y="2171"/>
                    <a:pt x="534" y="1815"/>
                    <a:pt x="534" y="1424"/>
                  </a:cubicBezTo>
                  <a:lnTo>
                    <a:pt x="534" y="392"/>
                  </a:lnTo>
                  <a:cubicBezTo>
                    <a:pt x="534" y="285"/>
                    <a:pt x="499" y="178"/>
                    <a:pt x="463" y="107"/>
                  </a:cubicBezTo>
                  <a:cubicBezTo>
                    <a:pt x="428" y="36"/>
                    <a:pt x="356"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5"/>
            <p:cNvSpPr/>
            <p:nvPr/>
          </p:nvSpPr>
          <p:spPr>
            <a:xfrm>
              <a:off x="3935850" y="2523025"/>
              <a:ext cx="67625" cy="105875"/>
            </a:xfrm>
            <a:custGeom>
              <a:rect b="b" l="l" r="r" t="t"/>
              <a:pathLst>
                <a:path extrusionOk="0" h="4235" w="2705">
                  <a:moveTo>
                    <a:pt x="1388" y="0"/>
                  </a:moveTo>
                  <a:cubicBezTo>
                    <a:pt x="1175" y="0"/>
                    <a:pt x="961" y="71"/>
                    <a:pt x="819" y="214"/>
                  </a:cubicBezTo>
                  <a:cubicBezTo>
                    <a:pt x="534" y="427"/>
                    <a:pt x="321" y="747"/>
                    <a:pt x="214" y="1103"/>
                  </a:cubicBezTo>
                  <a:cubicBezTo>
                    <a:pt x="72" y="1530"/>
                    <a:pt x="1" y="1957"/>
                    <a:pt x="36" y="2420"/>
                  </a:cubicBezTo>
                  <a:cubicBezTo>
                    <a:pt x="36" y="2598"/>
                    <a:pt x="72" y="2811"/>
                    <a:pt x="143" y="2989"/>
                  </a:cubicBezTo>
                  <a:cubicBezTo>
                    <a:pt x="179" y="3167"/>
                    <a:pt x="250" y="3345"/>
                    <a:pt x="321" y="3523"/>
                  </a:cubicBezTo>
                  <a:cubicBezTo>
                    <a:pt x="392" y="3665"/>
                    <a:pt x="534" y="3807"/>
                    <a:pt x="641" y="3914"/>
                  </a:cubicBezTo>
                  <a:cubicBezTo>
                    <a:pt x="783" y="4056"/>
                    <a:pt x="961" y="4127"/>
                    <a:pt x="1139" y="4199"/>
                  </a:cubicBezTo>
                  <a:cubicBezTo>
                    <a:pt x="1246" y="4234"/>
                    <a:pt x="1388" y="4234"/>
                    <a:pt x="1566" y="4234"/>
                  </a:cubicBezTo>
                  <a:cubicBezTo>
                    <a:pt x="1709" y="4234"/>
                    <a:pt x="1851" y="4199"/>
                    <a:pt x="1993" y="4127"/>
                  </a:cubicBezTo>
                  <a:cubicBezTo>
                    <a:pt x="2136" y="4092"/>
                    <a:pt x="2242" y="4021"/>
                    <a:pt x="2385" y="3914"/>
                  </a:cubicBezTo>
                  <a:cubicBezTo>
                    <a:pt x="2491" y="3843"/>
                    <a:pt x="2563" y="3736"/>
                    <a:pt x="2634" y="3629"/>
                  </a:cubicBezTo>
                  <a:cubicBezTo>
                    <a:pt x="2705" y="3523"/>
                    <a:pt x="2705" y="3416"/>
                    <a:pt x="2669" y="3309"/>
                  </a:cubicBezTo>
                  <a:cubicBezTo>
                    <a:pt x="2669" y="3274"/>
                    <a:pt x="2634" y="3238"/>
                    <a:pt x="2598" y="3202"/>
                  </a:cubicBezTo>
                  <a:lnTo>
                    <a:pt x="2491" y="3202"/>
                  </a:lnTo>
                  <a:cubicBezTo>
                    <a:pt x="2385" y="3274"/>
                    <a:pt x="2278" y="3345"/>
                    <a:pt x="2171" y="3380"/>
                  </a:cubicBezTo>
                  <a:cubicBezTo>
                    <a:pt x="2064" y="3451"/>
                    <a:pt x="1958" y="3487"/>
                    <a:pt x="1815" y="3523"/>
                  </a:cubicBezTo>
                  <a:cubicBezTo>
                    <a:pt x="1709" y="3523"/>
                    <a:pt x="1602" y="3558"/>
                    <a:pt x="1460" y="3558"/>
                  </a:cubicBezTo>
                  <a:cubicBezTo>
                    <a:pt x="1353" y="3558"/>
                    <a:pt x="1246" y="3523"/>
                    <a:pt x="1139" y="3451"/>
                  </a:cubicBezTo>
                  <a:cubicBezTo>
                    <a:pt x="961" y="3380"/>
                    <a:pt x="855" y="3238"/>
                    <a:pt x="748" y="3060"/>
                  </a:cubicBezTo>
                  <a:cubicBezTo>
                    <a:pt x="641" y="2847"/>
                    <a:pt x="606" y="2598"/>
                    <a:pt x="606" y="2348"/>
                  </a:cubicBezTo>
                  <a:cubicBezTo>
                    <a:pt x="570" y="2064"/>
                    <a:pt x="606" y="1815"/>
                    <a:pt x="677" y="1530"/>
                  </a:cubicBezTo>
                  <a:cubicBezTo>
                    <a:pt x="712" y="1317"/>
                    <a:pt x="819" y="1103"/>
                    <a:pt x="961" y="925"/>
                  </a:cubicBezTo>
                  <a:cubicBezTo>
                    <a:pt x="1068" y="783"/>
                    <a:pt x="1210" y="712"/>
                    <a:pt x="1353" y="676"/>
                  </a:cubicBezTo>
                  <a:cubicBezTo>
                    <a:pt x="1495" y="676"/>
                    <a:pt x="1637" y="676"/>
                    <a:pt x="1744" y="712"/>
                  </a:cubicBezTo>
                  <a:cubicBezTo>
                    <a:pt x="1762" y="721"/>
                    <a:pt x="1780" y="725"/>
                    <a:pt x="1796" y="725"/>
                  </a:cubicBezTo>
                  <a:cubicBezTo>
                    <a:pt x="1846" y="725"/>
                    <a:pt x="1886" y="685"/>
                    <a:pt x="1886" y="605"/>
                  </a:cubicBezTo>
                  <a:cubicBezTo>
                    <a:pt x="1922" y="569"/>
                    <a:pt x="1922" y="498"/>
                    <a:pt x="1886" y="463"/>
                  </a:cubicBezTo>
                  <a:cubicBezTo>
                    <a:pt x="1886" y="391"/>
                    <a:pt x="1886" y="356"/>
                    <a:pt x="1851" y="320"/>
                  </a:cubicBezTo>
                  <a:cubicBezTo>
                    <a:pt x="1744" y="142"/>
                    <a:pt x="1602" y="36"/>
                    <a:pt x="1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5"/>
            <p:cNvSpPr/>
            <p:nvPr/>
          </p:nvSpPr>
          <p:spPr>
            <a:xfrm>
              <a:off x="4142225" y="2472850"/>
              <a:ext cx="99650" cy="154625"/>
            </a:xfrm>
            <a:custGeom>
              <a:rect b="b" l="l" r="r" t="t"/>
              <a:pathLst>
                <a:path extrusionOk="0" h="6185" w="3986">
                  <a:moveTo>
                    <a:pt x="2740" y="3324"/>
                  </a:moveTo>
                  <a:cubicBezTo>
                    <a:pt x="2883" y="3359"/>
                    <a:pt x="3025" y="3395"/>
                    <a:pt x="3167" y="3502"/>
                  </a:cubicBezTo>
                  <a:cubicBezTo>
                    <a:pt x="3274" y="3608"/>
                    <a:pt x="3381" y="3751"/>
                    <a:pt x="3416" y="3928"/>
                  </a:cubicBezTo>
                  <a:cubicBezTo>
                    <a:pt x="3416" y="4142"/>
                    <a:pt x="3416" y="4355"/>
                    <a:pt x="3345" y="4569"/>
                  </a:cubicBezTo>
                  <a:cubicBezTo>
                    <a:pt x="3274" y="4747"/>
                    <a:pt x="3167" y="4889"/>
                    <a:pt x="3060" y="5067"/>
                  </a:cubicBezTo>
                  <a:cubicBezTo>
                    <a:pt x="2954" y="5174"/>
                    <a:pt x="2811" y="5316"/>
                    <a:pt x="2633" y="5387"/>
                  </a:cubicBezTo>
                  <a:cubicBezTo>
                    <a:pt x="2527" y="5458"/>
                    <a:pt x="2384" y="5530"/>
                    <a:pt x="2242" y="5530"/>
                  </a:cubicBezTo>
                  <a:lnTo>
                    <a:pt x="2206" y="5530"/>
                  </a:lnTo>
                  <a:cubicBezTo>
                    <a:pt x="2100" y="5209"/>
                    <a:pt x="2029" y="4889"/>
                    <a:pt x="1957" y="4533"/>
                  </a:cubicBezTo>
                  <a:cubicBezTo>
                    <a:pt x="1886" y="4213"/>
                    <a:pt x="1815" y="3893"/>
                    <a:pt x="1744" y="3573"/>
                  </a:cubicBezTo>
                  <a:cubicBezTo>
                    <a:pt x="1886" y="3502"/>
                    <a:pt x="2064" y="3430"/>
                    <a:pt x="2278" y="3395"/>
                  </a:cubicBezTo>
                  <a:cubicBezTo>
                    <a:pt x="2420" y="3324"/>
                    <a:pt x="2598" y="3324"/>
                    <a:pt x="2740" y="3324"/>
                  </a:cubicBezTo>
                  <a:close/>
                  <a:moveTo>
                    <a:pt x="1631" y="1"/>
                  </a:moveTo>
                  <a:cubicBezTo>
                    <a:pt x="1574" y="1"/>
                    <a:pt x="1516" y="5"/>
                    <a:pt x="1459" y="15"/>
                  </a:cubicBezTo>
                  <a:cubicBezTo>
                    <a:pt x="1175" y="50"/>
                    <a:pt x="926" y="121"/>
                    <a:pt x="712" y="264"/>
                  </a:cubicBezTo>
                  <a:cubicBezTo>
                    <a:pt x="463" y="406"/>
                    <a:pt x="250" y="619"/>
                    <a:pt x="107" y="869"/>
                  </a:cubicBezTo>
                  <a:cubicBezTo>
                    <a:pt x="72" y="940"/>
                    <a:pt x="36" y="1011"/>
                    <a:pt x="36" y="1118"/>
                  </a:cubicBezTo>
                  <a:cubicBezTo>
                    <a:pt x="0" y="1189"/>
                    <a:pt x="0" y="1295"/>
                    <a:pt x="36" y="1402"/>
                  </a:cubicBezTo>
                  <a:cubicBezTo>
                    <a:pt x="36" y="1509"/>
                    <a:pt x="107" y="1580"/>
                    <a:pt x="214" y="1616"/>
                  </a:cubicBezTo>
                  <a:cubicBezTo>
                    <a:pt x="285" y="1616"/>
                    <a:pt x="392" y="1580"/>
                    <a:pt x="427" y="1509"/>
                  </a:cubicBezTo>
                  <a:cubicBezTo>
                    <a:pt x="570" y="1331"/>
                    <a:pt x="712" y="1153"/>
                    <a:pt x="890" y="1011"/>
                  </a:cubicBezTo>
                  <a:cubicBezTo>
                    <a:pt x="1032" y="904"/>
                    <a:pt x="1246" y="797"/>
                    <a:pt x="1459" y="762"/>
                  </a:cubicBezTo>
                  <a:cubicBezTo>
                    <a:pt x="1602" y="762"/>
                    <a:pt x="1780" y="797"/>
                    <a:pt x="1922" y="833"/>
                  </a:cubicBezTo>
                  <a:cubicBezTo>
                    <a:pt x="2064" y="904"/>
                    <a:pt x="2135" y="1011"/>
                    <a:pt x="2206" y="1153"/>
                  </a:cubicBezTo>
                  <a:cubicBezTo>
                    <a:pt x="2242" y="1295"/>
                    <a:pt x="2242" y="1402"/>
                    <a:pt x="2206" y="1545"/>
                  </a:cubicBezTo>
                  <a:cubicBezTo>
                    <a:pt x="2206" y="1722"/>
                    <a:pt x="2171" y="1865"/>
                    <a:pt x="2100" y="2007"/>
                  </a:cubicBezTo>
                  <a:cubicBezTo>
                    <a:pt x="2029" y="2149"/>
                    <a:pt x="1957" y="2292"/>
                    <a:pt x="1886" y="2398"/>
                  </a:cubicBezTo>
                  <a:cubicBezTo>
                    <a:pt x="1780" y="2541"/>
                    <a:pt x="1637" y="2648"/>
                    <a:pt x="1530" y="2719"/>
                  </a:cubicBezTo>
                  <a:cubicBezTo>
                    <a:pt x="1459" y="2505"/>
                    <a:pt x="1424" y="2327"/>
                    <a:pt x="1353" y="2149"/>
                  </a:cubicBezTo>
                  <a:cubicBezTo>
                    <a:pt x="1317" y="1972"/>
                    <a:pt x="1281" y="1829"/>
                    <a:pt x="1210" y="1651"/>
                  </a:cubicBezTo>
                  <a:cubicBezTo>
                    <a:pt x="1157" y="1519"/>
                    <a:pt x="1085" y="1446"/>
                    <a:pt x="993" y="1446"/>
                  </a:cubicBezTo>
                  <a:cubicBezTo>
                    <a:pt x="961" y="1446"/>
                    <a:pt x="927" y="1455"/>
                    <a:pt x="890" y="1473"/>
                  </a:cubicBezTo>
                  <a:cubicBezTo>
                    <a:pt x="819" y="1473"/>
                    <a:pt x="783" y="1580"/>
                    <a:pt x="819" y="1687"/>
                  </a:cubicBezTo>
                  <a:cubicBezTo>
                    <a:pt x="819" y="1794"/>
                    <a:pt x="854" y="1972"/>
                    <a:pt x="890" y="2149"/>
                  </a:cubicBezTo>
                  <a:cubicBezTo>
                    <a:pt x="926" y="2363"/>
                    <a:pt x="961" y="2576"/>
                    <a:pt x="1032" y="2825"/>
                  </a:cubicBezTo>
                  <a:cubicBezTo>
                    <a:pt x="1068" y="3075"/>
                    <a:pt x="1139" y="3359"/>
                    <a:pt x="1175" y="3608"/>
                  </a:cubicBezTo>
                  <a:cubicBezTo>
                    <a:pt x="1246" y="3893"/>
                    <a:pt x="1317" y="4178"/>
                    <a:pt x="1353" y="4427"/>
                  </a:cubicBezTo>
                  <a:cubicBezTo>
                    <a:pt x="1424" y="4676"/>
                    <a:pt x="1495" y="4925"/>
                    <a:pt x="1530" y="5138"/>
                  </a:cubicBezTo>
                  <a:cubicBezTo>
                    <a:pt x="1602" y="5387"/>
                    <a:pt x="1637" y="5565"/>
                    <a:pt x="1673" y="5743"/>
                  </a:cubicBezTo>
                  <a:cubicBezTo>
                    <a:pt x="1708" y="5814"/>
                    <a:pt x="1744" y="5885"/>
                    <a:pt x="1815" y="5957"/>
                  </a:cubicBezTo>
                  <a:cubicBezTo>
                    <a:pt x="1886" y="6028"/>
                    <a:pt x="1957" y="6063"/>
                    <a:pt x="2029" y="6099"/>
                  </a:cubicBezTo>
                  <a:cubicBezTo>
                    <a:pt x="2040" y="6111"/>
                    <a:pt x="2052" y="6115"/>
                    <a:pt x="2064" y="6115"/>
                  </a:cubicBezTo>
                  <a:cubicBezTo>
                    <a:pt x="2088" y="6115"/>
                    <a:pt x="2112" y="6099"/>
                    <a:pt x="2135" y="6099"/>
                  </a:cubicBezTo>
                  <a:cubicBezTo>
                    <a:pt x="2161" y="6151"/>
                    <a:pt x="2226" y="6184"/>
                    <a:pt x="2300" y="6184"/>
                  </a:cubicBezTo>
                  <a:cubicBezTo>
                    <a:pt x="2327" y="6184"/>
                    <a:pt x="2356" y="6180"/>
                    <a:pt x="2384" y="6170"/>
                  </a:cubicBezTo>
                  <a:cubicBezTo>
                    <a:pt x="2598" y="6170"/>
                    <a:pt x="2811" y="6063"/>
                    <a:pt x="3025" y="5957"/>
                  </a:cubicBezTo>
                  <a:cubicBezTo>
                    <a:pt x="3238" y="5814"/>
                    <a:pt x="3416" y="5636"/>
                    <a:pt x="3559" y="5458"/>
                  </a:cubicBezTo>
                  <a:cubicBezTo>
                    <a:pt x="3701" y="5209"/>
                    <a:pt x="3808" y="4996"/>
                    <a:pt x="3879" y="4711"/>
                  </a:cubicBezTo>
                  <a:cubicBezTo>
                    <a:pt x="3950" y="4427"/>
                    <a:pt x="3986" y="4142"/>
                    <a:pt x="3950" y="3822"/>
                  </a:cubicBezTo>
                  <a:cubicBezTo>
                    <a:pt x="3914" y="3573"/>
                    <a:pt x="3843" y="3359"/>
                    <a:pt x="3736" y="3110"/>
                  </a:cubicBezTo>
                  <a:cubicBezTo>
                    <a:pt x="3665" y="2968"/>
                    <a:pt x="3559" y="2790"/>
                    <a:pt x="3416" y="2683"/>
                  </a:cubicBezTo>
                  <a:cubicBezTo>
                    <a:pt x="3274" y="2576"/>
                    <a:pt x="3132" y="2505"/>
                    <a:pt x="2954" y="2470"/>
                  </a:cubicBezTo>
                  <a:cubicBezTo>
                    <a:pt x="2883" y="2452"/>
                    <a:pt x="2811" y="2443"/>
                    <a:pt x="2740" y="2443"/>
                  </a:cubicBezTo>
                  <a:cubicBezTo>
                    <a:pt x="2669" y="2443"/>
                    <a:pt x="2598" y="2452"/>
                    <a:pt x="2527" y="2470"/>
                  </a:cubicBezTo>
                  <a:cubicBezTo>
                    <a:pt x="2598" y="2327"/>
                    <a:pt x="2633" y="2185"/>
                    <a:pt x="2705" y="2043"/>
                  </a:cubicBezTo>
                  <a:cubicBezTo>
                    <a:pt x="2740" y="1900"/>
                    <a:pt x="2776" y="1722"/>
                    <a:pt x="2811" y="1545"/>
                  </a:cubicBezTo>
                  <a:cubicBezTo>
                    <a:pt x="2847" y="1367"/>
                    <a:pt x="2847" y="1189"/>
                    <a:pt x="2811" y="1011"/>
                  </a:cubicBezTo>
                  <a:cubicBezTo>
                    <a:pt x="2776" y="833"/>
                    <a:pt x="2740" y="691"/>
                    <a:pt x="2633" y="548"/>
                  </a:cubicBezTo>
                  <a:cubicBezTo>
                    <a:pt x="2527" y="335"/>
                    <a:pt x="2313" y="157"/>
                    <a:pt x="2100" y="86"/>
                  </a:cubicBezTo>
                  <a:cubicBezTo>
                    <a:pt x="1943" y="34"/>
                    <a:pt x="1787" y="1"/>
                    <a:pt x="16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5"/>
            <p:cNvSpPr/>
            <p:nvPr/>
          </p:nvSpPr>
          <p:spPr>
            <a:xfrm>
              <a:off x="4299675" y="2449175"/>
              <a:ext cx="90750" cy="172950"/>
            </a:xfrm>
            <a:custGeom>
              <a:rect b="b" l="l" r="r" t="t"/>
              <a:pathLst>
                <a:path extrusionOk="0" h="6918" w="3630">
                  <a:moveTo>
                    <a:pt x="1103" y="1068"/>
                  </a:moveTo>
                  <a:cubicBezTo>
                    <a:pt x="1352" y="1816"/>
                    <a:pt x="1637" y="2563"/>
                    <a:pt x="1957" y="3239"/>
                  </a:cubicBezTo>
                  <a:cubicBezTo>
                    <a:pt x="1566" y="3417"/>
                    <a:pt x="1174" y="3559"/>
                    <a:pt x="747" y="3630"/>
                  </a:cubicBezTo>
                  <a:cubicBezTo>
                    <a:pt x="854" y="2776"/>
                    <a:pt x="961" y="1922"/>
                    <a:pt x="1103" y="1068"/>
                  </a:cubicBezTo>
                  <a:close/>
                  <a:moveTo>
                    <a:pt x="1103" y="1"/>
                  </a:moveTo>
                  <a:cubicBezTo>
                    <a:pt x="1068" y="1"/>
                    <a:pt x="1032" y="1"/>
                    <a:pt x="997" y="36"/>
                  </a:cubicBezTo>
                  <a:cubicBezTo>
                    <a:pt x="961" y="72"/>
                    <a:pt x="925" y="108"/>
                    <a:pt x="925" y="143"/>
                  </a:cubicBezTo>
                  <a:lnTo>
                    <a:pt x="819" y="143"/>
                  </a:lnTo>
                  <a:cubicBezTo>
                    <a:pt x="783" y="179"/>
                    <a:pt x="747" y="214"/>
                    <a:pt x="747" y="286"/>
                  </a:cubicBezTo>
                  <a:cubicBezTo>
                    <a:pt x="641" y="713"/>
                    <a:pt x="534" y="1211"/>
                    <a:pt x="427" y="1709"/>
                  </a:cubicBezTo>
                  <a:cubicBezTo>
                    <a:pt x="321" y="2242"/>
                    <a:pt x="249" y="2776"/>
                    <a:pt x="178" y="3345"/>
                  </a:cubicBezTo>
                  <a:cubicBezTo>
                    <a:pt x="107" y="3879"/>
                    <a:pt x="71" y="4413"/>
                    <a:pt x="36" y="4982"/>
                  </a:cubicBezTo>
                  <a:cubicBezTo>
                    <a:pt x="0" y="5516"/>
                    <a:pt x="0" y="6050"/>
                    <a:pt x="0" y="6512"/>
                  </a:cubicBezTo>
                  <a:cubicBezTo>
                    <a:pt x="0" y="6655"/>
                    <a:pt x="36" y="6761"/>
                    <a:pt x="107" y="6832"/>
                  </a:cubicBezTo>
                  <a:cubicBezTo>
                    <a:pt x="146" y="6891"/>
                    <a:pt x="196" y="6918"/>
                    <a:pt x="251" y="6918"/>
                  </a:cubicBezTo>
                  <a:cubicBezTo>
                    <a:pt x="296" y="6918"/>
                    <a:pt x="344" y="6900"/>
                    <a:pt x="392" y="6868"/>
                  </a:cubicBezTo>
                  <a:cubicBezTo>
                    <a:pt x="427" y="6832"/>
                    <a:pt x="498" y="6761"/>
                    <a:pt x="498" y="6690"/>
                  </a:cubicBezTo>
                  <a:cubicBezTo>
                    <a:pt x="534" y="6548"/>
                    <a:pt x="570" y="6405"/>
                    <a:pt x="570" y="6299"/>
                  </a:cubicBezTo>
                  <a:cubicBezTo>
                    <a:pt x="570" y="5978"/>
                    <a:pt x="605" y="5694"/>
                    <a:pt x="605" y="5374"/>
                  </a:cubicBezTo>
                  <a:cubicBezTo>
                    <a:pt x="641" y="5089"/>
                    <a:pt x="641" y="4769"/>
                    <a:pt x="676" y="4449"/>
                  </a:cubicBezTo>
                  <a:cubicBezTo>
                    <a:pt x="961" y="4413"/>
                    <a:pt x="1246" y="4306"/>
                    <a:pt x="1495" y="4235"/>
                  </a:cubicBezTo>
                  <a:cubicBezTo>
                    <a:pt x="1779" y="4128"/>
                    <a:pt x="2028" y="4057"/>
                    <a:pt x="2277" y="3915"/>
                  </a:cubicBezTo>
                  <a:cubicBezTo>
                    <a:pt x="2384" y="4199"/>
                    <a:pt x="2527" y="4449"/>
                    <a:pt x="2669" y="4698"/>
                  </a:cubicBezTo>
                  <a:cubicBezTo>
                    <a:pt x="2776" y="4947"/>
                    <a:pt x="2918" y="5196"/>
                    <a:pt x="3060" y="5445"/>
                  </a:cubicBezTo>
                  <a:cubicBezTo>
                    <a:pt x="3096" y="5480"/>
                    <a:pt x="3131" y="5552"/>
                    <a:pt x="3167" y="5587"/>
                  </a:cubicBezTo>
                  <a:cubicBezTo>
                    <a:pt x="3203" y="5623"/>
                    <a:pt x="3238" y="5694"/>
                    <a:pt x="3309" y="5729"/>
                  </a:cubicBezTo>
                  <a:cubicBezTo>
                    <a:pt x="3345" y="5765"/>
                    <a:pt x="3380" y="5801"/>
                    <a:pt x="3452" y="5836"/>
                  </a:cubicBezTo>
                  <a:cubicBezTo>
                    <a:pt x="3469" y="5854"/>
                    <a:pt x="3487" y="5863"/>
                    <a:pt x="3505" y="5863"/>
                  </a:cubicBezTo>
                  <a:cubicBezTo>
                    <a:pt x="3523" y="5863"/>
                    <a:pt x="3541" y="5854"/>
                    <a:pt x="3558" y="5836"/>
                  </a:cubicBezTo>
                  <a:cubicBezTo>
                    <a:pt x="3594" y="5801"/>
                    <a:pt x="3630" y="5729"/>
                    <a:pt x="3630" y="5694"/>
                  </a:cubicBezTo>
                  <a:cubicBezTo>
                    <a:pt x="3630" y="5587"/>
                    <a:pt x="3594" y="5516"/>
                    <a:pt x="3594" y="5445"/>
                  </a:cubicBezTo>
                  <a:cubicBezTo>
                    <a:pt x="3594" y="5374"/>
                    <a:pt x="3558" y="5267"/>
                    <a:pt x="3523" y="5196"/>
                  </a:cubicBezTo>
                  <a:cubicBezTo>
                    <a:pt x="3523" y="5125"/>
                    <a:pt x="3487" y="5053"/>
                    <a:pt x="3487" y="5018"/>
                  </a:cubicBezTo>
                  <a:cubicBezTo>
                    <a:pt x="3345" y="4804"/>
                    <a:pt x="3238" y="4591"/>
                    <a:pt x="3131" y="4342"/>
                  </a:cubicBezTo>
                  <a:cubicBezTo>
                    <a:pt x="3025" y="4128"/>
                    <a:pt x="2918" y="3879"/>
                    <a:pt x="2811" y="3630"/>
                  </a:cubicBezTo>
                  <a:cubicBezTo>
                    <a:pt x="2882" y="3559"/>
                    <a:pt x="2953" y="3452"/>
                    <a:pt x="2989" y="3345"/>
                  </a:cubicBezTo>
                  <a:cubicBezTo>
                    <a:pt x="3025" y="3239"/>
                    <a:pt x="3025" y="3132"/>
                    <a:pt x="2989" y="3025"/>
                  </a:cubicBezTo>
                  <a:cubicBezTo>
                    <a:pt x="2953" y="2954"/>
                    <a:pt x="2882" y="2883"/>
                    <a:pt x="2776" y="2883"/>
                  </a:cubicBezTo>
                  <a:cubicBezTo>
                    <a:pt x="2704" y="2883"/>
                    <a:pt x="2633" y="2883"/>
                    <a:pt x="2562" y="2919"/>
                  </a:cubicBezTo>
                  <a:lnTo>
                    <a:pt x="2527" y="2954"/>
                  </a:lnTo>
                  <a:lnTo>
                    <a:pt x="2491" y="2954"/>
                  </a:lnTo>
                  <a:cubicBezTo>
                    <a:pt x="2313" y="2563"/>
                    <a:pt x="2100" y="2136"/>
                    <a:pt x="1957" y="1744"/>
                  </a:cubicBezTo>
                  <a:cubicBezTo>
                    <a:pt x="1815" y="1317"/>
                    <a:pt x="1637" y="926"/>
                    <a:pt x="1530" y="535"/>
                  </a:cubicBezTo>
                  <a:cubicBezTo>
                    <a:pt x="1459" y="392"/>
                    <a:pt x="1388" y="286"/>
                    <a:pt x="1352" y="214"/>
                  </a:cubicBezTo>
                  <a:cubicBezTo>
                    <a:pt x="1317" y="143"/>
                    <a:pt x="1281" y="108"/>
                    <a:pt x="1246" y="36"/>
                  </a:cubicBezTo>
                  <a:cubicBezTo>
                    <a:pt x="1246" y="36"/>
                    <a:pt x="1210" y="1"/>
                    <a:pt x="11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5"/>
            <p:cNvSpPr/>
            <p:nvPr/>
          </p:nvSpPr>
          <p:spPr>
            <a:xfrm>
              <a:off x="4431325" y="2422500"/>
              <a:ext cx="97875" cy="146125"/>
            </a:xfrm>
            <a:custGeom>
              <a:rect b="b" l="l" r="r" t="t"/>
              <a:pathLst>
                <a:path extrusionOk="0" h="5845" w="3915">
                  <a:moveTo>
                    <a:pt x="1352" y="0"/>
                  </a:moveTo>
                  <a:cubicBezTo>
                    <a:pt x="1246" y="0"/>
                    <a:pt x="1174" y="36"/>
                    <a:pt x="1103" y="72"/>
                  </a:cubicBezTo>
                  <a:cubicBezTo>
                    <a:pt x="854" y="285"/>
                    <a:pt x="676" y="534"/>
                    <a:pt x="534" y="819"/>
                  </a:cubicBezTo>
                  <a:cubicBezTo>
                    <a:pt x="392" y="1139"/>
                    <a:pt x="285" y="1495"/>
                    <a:pt x="178" y="1851"/>
                  </a:cubicBezTo>
                  <a:cubicBezTo>
                    <a:pt x="107" y="2206"/>
                    <a:pt x="36" y="2562"/>
                    <a:pt x="36" y="2954"/>
                  </a:cubicBezTo>
                  <a:cubicBezTo>
                    <a:pt x="0" y="3274"/>
                    <a:pt x="36" y="3630"/>
                    <a:pt x="71" y="3986"/>
                  </a:cubicBezTo>
                  <a:cubicBezTo>
                    <a:pt x="107" y="4270"/>
                    <a:pt x="249" y="4519"/>
                    <a:pt x="427" y="4768"/>
                  </a:cubicBezTo>
                  <a:cubicBezTo>
                    <a:pt x="605" y="4946"/>
                    <a:pt x="854" y="5089"/>
                    <a:pt x="1103" y="5124"/>
                  </a:cubicBezTo>
                  <a:cubicBezTo>
                    <a:pt x="1170" y="5133"/>
                    <a:pt x="1238" y="5137"/>
                    <a:pt x="1304" y="5137"/>
                  </a:cubicBezTo>
                  <a:cubicBezTo>
                    <a:pt x="1520" y="5137"/>
                    <a:pt x="1731" y="5091"/>
                    <a:pt x="1922" y="4982"/>
                  </a:cubicBezTo>
                  <a:cubicBezTo>
                    <a:pt x="2242" y="4839"/>
                    <a:pt x="2526" y="4590"/>
                    <a:pt x="2740" y="4306"/>
                  </a:cubicBezTo>
                  <a:cubicBezTo>
                    <a:pt x="2882" y="4768"/>
                    <a:pt x="3025" y="5195"/>
                    <a:pt x="3238" y="5587"/>
                  </a:cubicBezTo>
                  <a:cubicBezTo>
                    <a:pt x="3328" y="5766"/>
                    <a:pt x="3417" y="5844"/>
                    <a:pt x="3506" y="5844"/>
                  </a:cubicBezTo>
                  <a:cubicBezTo>
                    <a:pt x="3524" y="5844"/>
                    <a:pt x="3541" y="5842"/>
                    <a:pt x="3558" y="5836"/>
                  </a:cubicBezTo>
                  <a:cubicBezTo>
                    <a:pt x="3629" y="5836"/>
                    <a:pt x="3665" y="5800"/>
                    <a:pt x="3701" y="5729"/>
                  </a:cubicBezTo>
                  <a:cubicBezTo>
                    <a:pt x="3736" y="5693"/>
                    <a:pt x="3736" y="5622"/>
                    <a:pt x="3701" y="5551"/>
                  </a:cubicBezTo>
                  <a:lnTo>
                    <a:pt x="3523" y="4946"/>
                  </a:lnTo>
                  <a:cubicBezTo>
                    <a:pt x="3452" y="4697"/>
                    <a:pt x="3380" y="4412"/>
                    <a:pt x="3309" y="4163"/>
                  </a:cubicBezTo>
                  <a:cubicBezTo>
                    <a:pt x="3238" y="3879"/>
                    <a:pt x="3167" y="3594"/>
                    <a:pt x="3096" y="3345"/>
                  </a:cubicBezTo>
                  <a:cubicBezTo>
                    <a:pt x="3025" y="3060"/>
                    <a:pt x="2989" y="2811"/>
                    <a:pt x="2918" y="2598"/>
                  </a:cubicBezTo>
                  <a:lnTo>
                    <a:pt x="3274" y="2527"/>
                  </a:lnTo>
                  <a:lnTo>
                    <a:pt x="3558" y="2491"/>
                  </a:lnTo>
                  <a:cubicBezTo>
                    <a:pt x="3665" y="2456"/>
                    <a:pt x="3772" y="2384"/>
                    <a:pt x="3807" y="2313"/>
                  </a:cubicBezTo>
                  <a:cubicBezTo>
                    <a:pt x="3879" y="2206"/>
                    <a:pt x="3914" y="2064"/>
                    <a:pt x="3879" y="1957"/>
                  </a:cubicBezTo>
                  <a:cubicBezTo>
                    <a:pt x="3879" y="1886"/>
                    <a:pt x="3843" y="1815"/>
                    <a:pt x="3807" y="1780"/>
                  </a:cubicBezTo>
                  <a:cubicBezTo>
                    <a:pt x="3736" y="1744"/>
                    <a:pt x="3665" y="1744"/>
                    <a:pt x="3629" y="1744"/>
                  </a:cubicBezTo>
                  <a:cubicBezTo>
                    <a:pt x="3452" y="1780"/>
                    <a:pt x="3274" y="1815"/>
                    <a:pt x="3096" y="1815"/>
                  </a:cubicBezTo>
                  <a:cubicBezTo>
                    <a:pt x="2918" y="1851"/>
                    <a:pt x="2740" y="1886"/>
                    <a:pt x="2526" y="1886"/>
                  </a:cubicBezTo>
                  <a:cubicBezTo>
                    <a:pt x="2349" y="1922"/>
                    <a:pt x="2171" y="1957"/>
                    <a:pt x="1993" y="2029"/>
                  </a:cubicBezTo>
                  <a:cubicBezTo>
                    <a:pt x="1815" y="2064"/>
                    <a:pt x="1637" y="2135"/>
                    <a:pt x="1459" y="2242"/>
                  </a:cubicBezTo>
                  <a:cubicBezTo>
                    <a:pt x="1352" y="2278"/>
                    <a:pt x="1281" y="2384"/>
                    <a:pt x="1246" y="2491"/>
                  </a:cubicBezTo>
                  <a:cubicBezTo>
                    <a:pt x="1210" y="2562"/>
                    <a:pt x="1174" y="2669"/>
                    <a:pt x="1210" y="2740"/>
                  </a:cubicBezTo>
                  <a:cubicBezTo>
                    <a:pt x="1210" y="2776"/>
                    <a:pt x="1246" y="2847"/>
                    <a:pt x="1281" y="2883"/>
                  </a:cubicBezTo>
                  <a:cubicBezTo>
                    <a:pt x="1281" y="2918"/>
                    <a:pt x="1352" y="2918"/>
                    <a:pt x="1388" y="2954"/>
                  </a:cubicBezTo>
                  <a:cubicBezTo>
                    <a:pt x="1423" y="2989"/>
                    <a:pt x="1459" y="2989"/>
                    <a:pt x="1530" y="2989"/>
                  </a:cubicBezTo>
                  <a:lnTo>
                    <a:pt x="1637" y="2989"/>
                  </a:lnTo>
                  <a:cubicBezTo>
                    <a:pt x="1744" y="2918"/>
                    <a:pt x="1886" y="2847"/>
                    <a:pt x="2028" y="2811"/>
                  </a:cubicBezTo>
                  <a:cubicBezTo>
                    <a:pt x="2135" y="2776"/>
                    <a:pt x="2242" y="2740"/>
                    <a:pt x="2384" y="2669"/>
                  </a:cubicBezTo>
                  <a:cubicBezTo>
                    <a:pt x="2420" y="2811"/>
                    <a:pt x="2420" y="2954"/>
                    <a:pt x="2455" y="3096"/>
                  </a:cubicBezTo>
                  <a:lnTo>
                    <a:pt x="2562" y="3487"/>
                  </a:lnTo>
                  <a:cubicBezTo>
                    <a:pt x="2455" y="3701"/>
                    <a:pt x="2349" y="3843"/>
                    <a:pt x="2171" y="3986"/>
                  </a:cubicBezTo>
                  <a:cubicBezTo>
                    <a:pt x="1993" y="4092"/>
                    <a:pt x="1815" y="4199"/>
                    <a:pt x="1601" y="4235"/>
                  </a:cubicBezTo>
                  <a:cubicBezTo>
                    <a:pt x="1512" y="4270"/>
                    <a:pt x="1423" y="4288"/>
                    <a:pt x="1335" y="4288"/>
                  </a:cubicBezTo>
                  <a:cubicBezTo>
                    <a:pt x="1246" y="4288"/>
                    <a:pt x="1157" y="4270"/>
                    <a:pt x="1068" y="4235"/>
                  </a:cubicBezTo>
                  <a:cubicBezTo>
                    <a:pt x="890" y="4199"/>
                    <a:pt x="747" y="4021"/>
                    <a:pt x="712" y="3843"/>
                  </a:cubicBezTo>
                  <a:cubicBezTo>
                    <a:pt x="641" y="3559"/>
                    <a:pt x="605" y="3309"/>
                    <a:pt x="641" y="3025"/>
                  </a:cubicBezTo>
                  <a:cubicBezTo>
                    <a:pt x="641" y="2740"/>
                    <a:pt x="712" y="2420"/>
                    <a:pt x="783" y="2135"/>
                  </a:cubicBezTo>
                  <a:cubicBezTo>
                    <a:pt x="819" y="1851"/>
                    <a:pt x="925" y="1566"/>
                    <a:pt x="997" y="1317"/>
                  </a:cubicBezTo>
                  <a:cubicBezTo>
                    <a:pt x="1068" y="1103"/>
                    <a:pt x="1174" y="926"/>
                    <a:pt x="1281" y="748"/>
                  </a:cubicBezTo>
                  <a:cubicBezTo>
                    <a:pt x="1388" y="605"/>
                    <a:pt x="1459" y="570"/>
                    <a:pt x="1530" y="570"/>
                  </a:cubicBezTo>
                  <a:cubicBezTo>
                    <a:pt x="1637" y="641"/>
                    <a:pt x="1744" y="712"/>
                    <a:pt x="1815" y="819"/>
                  </a:cubicBezTo>
                  <a:cubicBezTo>
                    <a:pt x="1868" y="872"/>
                    <a:pt x="1913" y="899"/>
                    <a:pt x="1953" y="899"/>
                  </a:cubicBezTo>
                  <a:cubicBezTo>
                    <a:pt x="1993" y="899"/>
                    <a:pt x="2028" y="872"/>
                    <a:pt x="2064" y="819"/>
                  </a:cubicBezTo>
                  <a:cubicBezTo>
                    <a:pt x="2064" y="783"/>
                    <a:pt x="2064" y="712"/>
                    <a:pt x="2064" y="641"/>
                  </a:cubicBezTo>
                  <a:cubicBezTo>
                    <a:pt x="2028" y="570"/>
                    <a:pt x="1993" y="534"/>
                    <a:pt x="1957" y="463"/>
                  </a:cubicBezTo>
                  <a:cubicBezTo>
                    <a:pt x="1922" y="392"/>
                    <a:pt x="1850" y="321"/>
                    <a:pt x="1779" y="250"/>
                  </a:cubicBezTo>
                  <a:cubicBezTo>
                    <a:pt x="1708" y="178"/>
                    <a:pt x="1637" y="143"/>
                    <a:pt x="1566" y="72"/>
                  </a:cubicBezTo>
                  <a:cubicBezTo>
                    <a:pt x="1495" y="36"/>
                    <a:pt x="1423" y="0"/>
                    <a:pt x="1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5"/>
            <p:cNvSpPr/>
            <p:nvPr/>
          </p:nvSpPr>
          <p:spPr>
            <a:xfrm>
              <a:off x="2914675" y="1363675"/>
              <a:ext cx="265300" cy="374175"/>
            </a:xfrm>
            <a:custGeom>
              <a:rect b="b" l="l" r="r" t="t"/>
              <a:pathLst>
                <a:path extrusionOk="0" h="14967" w="10612">
                  <a:moveTo>
                    <a:pt x="1524" y="1"/>
                  </a:moveTo>
                  <a:cubicBezTo>
                    <a:pt x="1512" y="1"/>
                    <a:pt x="1502" y="5"/>
                    <a:pt x="1495" y="12"/>
                  </a:cubicBezTo>
                  <a:cubicBezTo>
                    <a:pt x="286" y="1258"/>
                    <a:pt x="1" y="3179"/>
                    <a:pt x="143" y="4922"/>
                  </a:cubicBezTo>
                  <a:cubicBezTo>
                    <a:pt x="428" y="7591"/>
                    <a:pt x="1602" y="10117"/>
                    <a:pt x="3452" y="12074"/>
                  </a:cubicBezTo>
                  <a:cubicBezTo>
                    <a:pt x="4257" y="12933"/>
                    <a:pt x="6379" y="14966"/>
                    <a:pt x="7876" y="14966"/>
                  </a:cubicBezTo>
                  <a:cubicBezTo>
                    <a:pt x="8364" y="14966"/>
                    <a:pt x="8786" y="14751"/>
                    <a:pt x="9074" y="14209"/>
                  </a:cubicBezTo>
                  <a:cubicBezTo>
                    <a:pt x="10611" y="11309"/>
                    <a:pt x="2197" y="1"/>
                    <a:pt x="1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5"/>
            <p:cNvSpPr/>
            <p:nvPr/>
          </p:nvSpPr>
          <p:spPr>
            <a:xfrm>
              <a:off x="4449100" y="1284800"/>
              <a:ext cx="241975" cy="386175"/>
            </a:xfrm>
            <a:custGeom>
              <a:rect b="b" l="l" r="r" t="t"/>
              <a:pathLst>
                <a:path extrusionOk="0" h="15447" w="9679">
                  <a:moveTo>
                    <a:pt x="9537" y="1"/>
                  </a:moveTo>
                  <a:cubicBezTo>
                    <a:pt x="6441" y="1032"/>
                    <a:pt x="3915" y="3310"/>
                    <a:pt x="2492" y="6263"/>
                  </a:cubicBezTo>
                  <a:cubicBezTo>
                    <a:pt x="1744" y="7864"/>
                    <a:pt x="1" y="14446"/>
                    <a:pt x="2669" y="15371"/>
                  </a:cubicBezTo>
                  <a:cubicBezTo>
                    <a:pt x="2818" y="15423"/>
                    <a:pt x="2968" y="15447"/>
                    <a:pt x="3119" y="15447"/>
                  </a:cubicBezTo>
                  <a:cubicBezTo>
                    <a:pt x="5282" y="15447"/>
                    <a:pt x="7619" y="10501"/>
                    <a:pt x="8184" y="9038"/>
                  </a:cubicBezTo>
                  <a:cubicBezTo>
                    <a:pt x="9252" y="6120"/>
                    <a:pt x="9679" y="3061"/>
                    <a:pt x="9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5"/>
            <p:cNvSpPr/>
            <p:nvPr/>
          </p:nvSpPr>
          <p:spPr>
            <a:xfrm>
              <a:off x="2938075" y="1068650"/>
              <a:ext cx="241700" cy="254625"/>
            </a:xfrm>
            <a:custGeom>
              <a:rect b="b" l="l" r="r" t="t"/>
              <a:pathLst>
                <a:path extrusionOk="0" h="10185" w="9668">
                  <a:moveTo>
                    <a:pt x="131" y="0"/>
                  </a:moveTo>
                  <a:cubicBezTo>
                    <a:pt x="1" y="0"/>
                    <a:pt x="1307" y="4236"/>
                    <a:pt x="1484" y="4590"/>
                  </a:cubicBezTo>
                  <a:cubicBezTo>
                    <a:pt x="2267" y="6049"/>
                    <a:pt x="3335" y="7366"/>
                    <a:pt x="4615" y="8433"/>
                  </a:cubicBezTo>
                  <a:cubicBezTo>
                    <a:pt x="5317" y="9053"/>
                    <a:pt x="6590" y="10185"/>
                    <a:pt x="7646" y="10185"/>
                  </a:cubicBezTo>
                  <a:cubicBezTo>
                    <a:pt x="7983" y="10185"/>
                    <a:pt x="8298" y="10069"/>
                    <a:pt x="8565" y="9785"/>
                  </a:cubicBezTo>
                  <a:cubicBezTo>
                    <a:pt x="9668" y="8575"/>
                    <a:pt x="8209" y="6014"/>
                    <a:pt x="7533" y="4982"/>
                  </a:cubicBezTo>
                  <a:cubicBezTo>
                    <a:pt x="5825" y="2384"/>
                    <a:pt x="3157" y="605"/>
                    <a:pt x="132" y="0"/>
                  </a:cubicBezTo>
                  <a:cubicBezTo>
                    <a:pt x="132" y="0"/>
                    <a:pt x="131"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5"/>
            <p:cNvSpPr/>
            <p:nvPr/>
          </p:nvSpPr>
          <p:spPr>
            <a:xfrm>
              <a:off x="4434675" y="971700"/>
              <a:ext cx="185250" cy="351725"/>
            </a:xfrm>
            <a:custGeom>
              <a:rect b="b" l="l" r="r" t="t"/>
              <a:pathLst>
                <a:path extrusionOk="0" h="14069" w="7410">
                  <a:moveTo>
                    <a:pt x="7409" y="0"/>
                  </a:moveTo>
                  <a:lnTo>
                    <a:pt x="7409" y="0"/>
                  </a:lnTo>
                  <a:cubicBezTo>
                    <a:pt x="3282" y="1957"/>
                    <a:pt x="507" y="5978"/>
                    <a:pt x="115" y="10532"/>
                  </a:cubicBezTo>
                  <a:cubicBezTo>
                    <a:pt x="0" y="12230"/>
                    <a:pt x="258" y="14068"/>
                    <a:pt x="1716" y="14068"/>
                  </a:cubicBezTo>
                  <a:cubicBezTo>
                    <a:pt x="2061" y="14068"/>
                    <a:pt x="2472" y="13965"/>
                    <a:pt x="2962" y="13734"/>
                  </a:cubicBezTo>
                  <a:cubicBezTo>
                    <a:pt x="4919" y="12774"/>
                    <a:pt x="6200" y="10319"/>
                    <a:pt x="6698" y="8290"/>
                  </a:cubicBezTo>
                  <a:cubicBezTo>
                    <a:pt x="7374" y="5586"/>
                    <a:pt x="7196" y="2775"/>
                    <a:pt x="74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5"/>
            <p:cNvSpPr/>
            <p:nvPr/>
          </p:nvSpPr>
          <p:spPr>
            <a:xfrm>
              <a:off x="3003775" y="1139250"/>
              <a:ext cx="200450" cy="243900"/>
            </a:xfrm>
            <a:custGeom>
              <a:rect b="b" l="l" r="r" t="t"/>
              <a:pathLst>
                <a:path extrusionOk="0" h="9756" w="8018">
                  <a:moveTo>
                    <a:pt x="230" y="0"/>
                  </a:moveTo>
                  <a:cubicBezTo>
                    <a:pt x="116" y="0"/>
                    <a:pt x="0" y="109"/>
                    <a:pt x="102" y="236"/>
                  </a:cubicBezTo>
                  <a:cubicBezTo>
                    <a:pt x="1347" y="1802"/>
                    <a:pt x="2557" y="3367"/>
                    <a:pt x="3802" y="4969"/>
                  </a:cubicBezTo>
                  <a:cubicBezTo>
                    <a:pt x="5012" y="6534"/>
                    <a:pt x="6186" y="8135"/>
                    <a:pt x="7467" y="9665"/>
                  </a:cubicBezTo>
                  <a:cubicBezTo>
                    <a:pt x="7512" y="9729"/>
                    <a:pt x="7574" y="9755"/>
                    <a:pt x="7637" y="9755"/>
                  </a:cubicBezTo>
                  <a:cubicBezTo>
                    <a:pt x="7821" y="9755"/>
                    <a:pt x="8017" y="9531"/>
                    <a:pt x="7858" y="9345"/>
                  </a:cubicBezTo>
                  <a:cubicBezTo>
                    <a:pt x="6649" y="7744"/>
                    <a:pt x="5368" y="6214"/>
                    <a:pt x="4087" y="4720"/>
                  </a:cubicBezTo>
                  <a:cubicBezTo>
                    <a:pt x="2841" y="3190"/>
                    <a:pt x="1596" y="1588"/>
                    <a:pt x="351" y="58"/>
                  </a:cubicBezTo>
                  <a:cubicBezTo>
                    <a:pt x="320" y="18"/>
                    <a:pt x="275"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5"/>
            <p:cNvSpPr/>
            <p:nvPr/>
          </p:nvSpPr>
          <p:spPr>
            <a:xfrm>
              <a:off x="2961475" y="1445725"/>
              <a:ext cx="223050" cy="347350"/>
            </a:xfrm>
            <a:custGeom>
              <a:rect b="b" l="l" r="r" t="t"/>
              <a:pathLst>
                <a:path extrusionOk="0" h="13894" w="8922">
                  <a:moveTo>
                    <a:pt x="213" y="0"/>
                  </a:moveTo>
                  <a:cubicBezTo>
                    <a:pt x="108" y="0"/>
                    <a:pt x="0" y="117"/>
                    <a:pt x="50" y="217"/>
                  </a:cubicBezTo>
                  <a:lnTo>
                    <a:pt x="86" y="253"/>
                  </a:lnTo>
                  <a:cubicBezTo>
                    <a:pt x="1794" y="3989"/>
                    <a:pt x="3857" y="7582"/>
                    <a:pt x="6206" y="10998"/>
                  </a:cubicBezTo>
                  <a:cubicBezTo>
                    <a:pt x="6882" y="11959"/>
                    <a:pt x="7558" y="12920"/>
                    <a:pt x="8305" y="13809"/>
                  </a:cubicBezTo>
                  <a:cubicBezTo>
                    <a:pt x="8356" y="13868"/>
                    <a:pt x="8420" y="13893"/>
                    <a:pt x="8486" y="13893"/>
                  </a:cubicBezTo>
                  <a:cubicBezTo>
                    <a:pt x="8698" y="13893"/>
                    <a:pt x="8922" y="13635"/>
                    <a:pt x="8732" y="13418"/>
                  </a:cubicBezTo>
                  <a:cubicBezTo>
                    <a:pt x="7522" y="11745"/>
                    <a:pt x="6277" y="10144"/>
                    <a:pt x="5103" y="8436"/>
                  </a:cubicBezTo>
                  <a:cubicBezTo>
                    <a:pt x="3964" y="6693"/>
                    <a:pt x="2932" y="4985"/>
                    <a:pt x="1936" y="3170"/>
                  </a:cubicBezTo>
                  <a:cubicBezTo>
                    <a:pt x="1402" y="2174"/>
                    <a:pt x="869" y="1107"/>
                    <a:pt x="335" y="75"/>
                  </a:cubicBezTo>
                  <a:cubicBezTo>
                    <a:pt x="303" y="22"/>
                    <a:pt x="258" y="0"/>
                    <a:pt x="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5"/>
            <p:cNvSpPr/>
            <p:nvPr/>
          </p:nvSpPr>
          <p:spPr>
            <a:xfrm>
              <a:off x="4433350" y="1063575"/>
              <a:ext cx="150425" cy="366375"/>
            </a:xfrm>
            <a:custGeom>
              <a:rect b="b" l="l" r="r" t="t"/>
              <a:pathLst>
                <a:path extrusionOk="0" h="14655" w="6017">
                  <a:moveTo>
                    <a:pt x="5760" y="0"/>
                  </a:moveTo>
                  <a:cubicBezTo>
                    <a:pt x="5702" y="0"/>
                    <a:pt x="5646" y="29"/>
                    <a:pt x="5612" y="97"/>
                  </a:cubicBezTo>
                  <a:lnTo>
                    <a:pt x="5577" y="97"/>
                  </a:lnTo>
                  <a:cubicBezTo>
                    <a:pt x="3940" y="3655"/>
                    <a:pt x="2872" y="7497"/>
                    <a:pt x="1449" y="11162"/>
                  </a:cubicBezTo>
                  <a:cubicBezTo>
                    <a:pt x="1022" y="12194"/>
                    <a:pt x="560" y="13226"/>
                    <a:pt x="97" y="14222"/>
                  </a:cubicBezTo>
                  <a:cubicBezTo>
                    <a:pt x="1" y="14463"/>
                    <a:pt x="181" y="14655"/>
                    <a:pt x="363" y="14655"/>
                  </a:cubicBezTo>
                  <a:cubicBezTo>
                    <a:pt x="450" y="14655"/>
                    <a:pt x="538" y="14611"/>
                    <a:pt x="595" y="14507"/>
                  </a:cubicBezTo>
                  <a:cubicBezTo>
                    <a:pt x="1449" y="12763"/>
                    <a:pt x="2196" y="10913"/>
                    <a:pt x="2801" y="9063"/>
                  </a:cubicBezTo>
                  <a:cubicBezTo>
                    <a:pt x="3442" y="7177"/>
                    <a:pt x="4011" y="5327"/>
                    <a:pt x="4687" y="3477"/>
                  </a:cubicBezTo>
                  <a:cubicBezTo>
                    <a:pt x="5078" y="2374"/>
                    <a:pt x="5470" y="1342"/>
                    <a:pt x="5968" y="275"/>
                  </a:cubicBezTo>
                  <a:cubicBezTo>
                    <a:pt x="6016" y="129"/>
                    <a:pt x="5883" y="0"/>
                    <a:pt x="57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5"/>
            <p:cNvSpPr/>
            <p:nvPr/>
          </p:nvSpPr>
          <p:spPr>
            <a:xfrm>
              <a:off x="4436900" y="1334575"/>
              <a:ext cx="213075" cy="373525"/>
            </a:xfrm>
            <a:custGeom>
              <a:rect b="b" l="l" r="r" t="t"/>
              <a:pathLst>
                <a:path extrusionOk="0" h="14941" w="8523">
                  <a:moveTo>
                    <a:pt x="8295" y="0"/>
                  </a:moveTo>
                  <a:cubicBezTo>
                    <a:pt x="8215" y="0"/>
                    <a:pt x="8132" y="43"/>
                    <a:pt x="8103" y="144"/>
                  </a:cubicBezTo>
                  <a:lnTo>
                    <a:pt x="8103" y="109"/>
                  </a:lnTo>
                  <a:cubicBezTo>
                    <a:pt x="6680" y="4201"/>
                    <a:pt x="4723" y="8079"/>
                    <a:pt x="2268" y="11637"/>
                  </a:cubicBezTo>
                  <a:cubicBezTo>
                    <a:pt x="1948" y="12135"/>
                    <a:pt x="1592" y="12633"/>
                    <a:pt x="1200" y="13131"/>
                  </a:cubicBezTo>
                  <a:cubicBezTo>
                    <a:pt x="845" y="13594"/>
                    <a:pt x="418" y="14057"/>
                    <a:pt x="133" y="14590"/>
                  </a:cubicBezTo>
                  <a:cubicBezTo>
                    <a:pt x="1" y="14775"/>
                    <a:pt x="163" y="14941"/>
                    <a:pt x="343" y="14941"/>
                  </a:cubicBezTo>
                  <a:cubicBezTo>
                    <a:pt x="405" y="14941"/>
                    <a:pt x="469" y="14921"/>
                    <a:pt x="524" y="14875"/>
                  </a:cubicBezTo>
                  <a:cubicBezTo>
                    <a:pt x="880" y="14483"/>
                    <a:pt x="1236" y="14057"/>
                    <a:pt x="1521" y="13594"/>
                  </a:cubicBezTo>
                  <a:cubicBezTo>
                    <a:pt x="1841" y="13167"/>
                    <a:pt x="2161" y="12740"/>
                    <a:pt x="2481" y="12277"/>
                  </a:cubicBezTo>
                  <a:cubicBezTo>
                    <a:pt x="3086" y="11388"/>
                    <a:pt x="3691" y="10463"/>
                    <a:pt x="4260" y="9538"/>
                  </a:cubicBezTo>
                  <a:cubicBezTo>
                    <a:pt x="5328" y="7652"/>
                    <a:pt x="6324" y="5659"/>
                    <a:pt x="7178" y="3667"/>
                  </a:cubicBezTo>
                  <a:cubicBezTo>
                    <a:pt x="7641" y="2528"/>
                    <a:pt x="8068" y="1390"/>
                    <a:pt x="8459" y="216"/>
                  </a:cubicBezTo>
                  <a:cubicBezTo>
                    <a:pt x="8522" y="89"/>
                    <a:pt x="8411" y="0"/>
                    <a:pt x="8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5"/>
            <p:cNvSpPr/>
            <p:nvPr/>
          </p:nvSpPr>
          <p:spPr>
            <a:xfrm>
              <a:off x="3775750" y="813125"/>
              <a:ext cx="19150" cy="204400"/>
            </a:xfrm>
            <a:custGeom>
              <a:rect b="b" l="l" r="r" t="t"/>
              <a:pathLst>
                <a:path extrusionOk="0" h="8176" w="766">
                  <a:moveTo>
                    <a:pt x="125" y="1"/>
                  </a:moveTo>
                  <a:cubicBezTo>
                    <a:pt x="80" y="1"/>
                    <a:pt x="36" y="28"/>
                    <a:pt x="36" y="81"/>
                  </a:cubicBezTo>
                  <a:cubicBezTo>
                    <a:pt x="0" y="1433"/>
                    <a:pt x="71" y="2749"/>
                    <a:pt x="142" y="4066"/>
                  </a:cubicBezTo>
                  <a:cubicBezTo>
                    <a:pt x="249" y="5382"/>
                    <a:pt x="249" y="6699"/>
                    <a:pt x="427" y="8015"/>
                  </a:cubicBezTo>
                  <a:cubicBezTo>
                    <a:pt x="427" y="8122"/>
                    <a:pt x="516" y="8176"/>
                    <a:pt x="601" y="8176"/>
                  </a:cubicBezTo>
                  <a:cubicBezTo>
                    <a:pt x="685" y="8176"/>
                    <a:pt x="765" y="8122"/>
                    <a:pt x="747" y="8015"/>
                  </a:cubicBezTo>
                  <a:cubicBezTo>
                    <a:pt x="641" y="6699"/>
                    <a:pt x="463" y="5382"/>
                    <a:pt x="392" y="4066"/>
                  </a:cubicBezTo>
                  <a:cubicBezTo>
                    <a:pt x="320" y="2749"/>
                    <a:pt x="285" y="1433"/>
                    <a:pt x="214" y="81"/>
                  </a:cubicBezTo>
                  <a:cubicBezTo>
                    <a:pt x="214" y="28"/>
                    <a:pt x="169" y="1"/>
                    <a:pt x="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5"/>
            <p:cNvSpPr/>
            <p:nvPr/>
          </p:nvSpPr>
          <p:spPr>
            <a:xfrm>
              <a:off x="3640525" y="687875"/>
              <a:ext cx="272225" cy="258400"/>
            </a:xfrm>
            <a:custGeom>
              <a:rect b="b" l="l" r="r" t="t"/>
              <a:pathLst>
                <a:path extrusionOk="0" h="10336" w="10889">
                  <a:moveTo>
                    <a:pt x="5975" y="0"/>
                  </a:moveTo>
                  <a:cubicBezTo>
                    <a:pt x="5716" y="0"/>
                    <a:pt x="5584" y="335"/>
                    <a:pt x="5516" y="572"/>
                  </a:cubicBezTo>
                  <a:cubicBezTo>
                    <a:pt x="5267" y="1462"/>
                    <a:pt x="5124" y="2316"/>
                    <a:pt x="4982" y="3205"/>
                  </a:cubicBezTo>
                  <a:cubicBezTo>
                    <a:pt x="4205" y="2394"/>
                    <a:pt x="3202" y="1454"/>
                    <a:pt x="2524" y="1454"/>
                  </a:cubicBezTo>
                  <a:cubicBezTo>
                    <a:pt x="2489" y="1454"/>
                    <a:pt x="2454" y="1456"/>
                    <a:pt x="2420" y="1462"/>
                  </a:cubicBezTo>
                  <a:cubicBezTo>
                    <a:pt x="641" y="1711"/>
                    <a:pt x="3025" y="3561"/>
                    <a:pt x="3488" y="4059"/>
                  </a:cubicBezTo>
                  <a:lnTo>
                    <a:pt x="3701" y="4273"/>
                  </a:lnTo>
                  <a:cubicBezTo>
                    <a:pt x="3542" y="4268"/>
                    <a:pt x="3378" y="4265"/>
                    <a:pt x="3214" y="4265"/>
                  </a:cubicBezTo>
                  <a:cubicBezTo>
                    <a:pt x="2168" y="4265"/>
                    <a:pt x="1081" y="4381"/>
                    <a:pt x="712" y="4842"/>
                  </a:cubicBezTo>
                  <a:cubicBezTo>
                    <a:pt x="1" y="5791"/>
                    <a:pt x="1092" y="5949"/>
                    <a:pt x="2099" y="5949"/>
                  </a:cubicBezTo>
                  <a:cubicBezTo>
                    <a:pt x="2602" y="5949"/>
                    <a:pt x="3085" y="5909"/>
                    <a:pt x="3310" y="5909"/>
                  </a:cubicBezTo>
                  <a:lnTo>
                    <a:pt x="3595" y="5909"/>
                  </a:lnTo>
                  <a:cubicBezTo>
                    <a:pt x="2776" y="6728"/>
                    <a:pt x="1815" y="7759"/>
                    <a:pt x="1922" y="8435"/>
                  </a:cubicBezTo>
                  <a:cubicBezTo>
                    <a:pt x="1987" y="8892"/>
                    <a:pt x="2162" y="9065"/>
                    <a:pt x="2394" y="9065"/>
                  </a:cubicBezTo>
                  <a:cubicBezTo>
                    <a:pt x="3047" y="9065"/>
                    <a:pt x="4152" y="7683"/>
                    <a:pt x="4520" y="7368"/>
                  </a:cubicBezTo>
                  <a:lnTo>
                    <a:pt x="4733" y="7155"/>
                  </a:lnTo>
                  <a:lnTo>
                    <a:pt x="4733" y="7155"/>
                  </a:lnTo>
                  <a:cubicBezTo>
                    <a:pt x="4698" y="8329"/>
                    <a:pt x="4769" y="9681"/>
                    <a:pt x="5338" y="10108"/>
                  </a:cubicBezTo>
                  <a:cubicBezTo>
                    <a:pt x="5545" y="10267"/>
                    <a:pt x="5713" y="10336"/>
                    <a:pt x="5849" y="10336"/>
                  </a:cubicBezTo>
                  <a:cubicBezTo>
                    <a:pt x="6628" y="10336"/>
                    <a:pt x="6375" y="8086"/>
                    <a:pt x="6405" y="7510"/>
                  </a:cubicBezTo>
                  <a:lnTo>
                    <a:pt x="6405" y="7155"/>
                  </a:lnTo>
                  <a:lnTo>
                    <a:pt x="7046" y="7866"/>
                  </a:lnTo>
                  <a:cubicBezTo>
                    <a:pt x="7615" y="8435"/>
                    <a:pt x="8256" y="9076"/>
                    <a:pt x="9038" y="9076"/>
                  </a:cubicBezTo>
                  <a:cubicBezTo>
                    <a:pt x="9287" y="8934"/>
                    <a:pt x="9145" y="8578"/>
                    <a:pt x="9003" y="8329"/>
                  </a:cubicBezTo>
                  <a:cubicBezTo>
                    <a:pt x="8540" y="7510"/>
                    <a:pt x="8042" y="6763"/>
                    <a:pt x="7473" y="6052"/>
                  </a:cubicBezTo>
                  <a:lnTo>
                    <a:pt x="7473" y="6052"/>
                  </a:lnTo>
                  <a:lnTo>
                    <a:pt x="8540" y="6087"/>
                  </a:lnTo>
                  <a:cubicBezTo>
                    <a:pt x="8704" y="6094"/>
                    <a:pt x="8870" y="6100"/>
                    <a:pt x="9037" y="6100"/>
                  </a:cubicBezTo>
                  <a:cubicBezTo>
                    <a:pt x="9703" y="6100"/>
                    <a:pt x="10369" y="6009"/>
                    <a:pt x="10853" y="5553"/>
                  </a:cubicBezTo>
                  <a:cubicBezTo>
                    <a:pt x="10889" y="5269"/>
                    <a:pt x="10533" y="5091"/>
                    <a:pt x="10248" y="5020"/>
                  </a:cubicBezTo>
                  <a:cubicBezTo>
                    <a:pt x="9359" y="4806"/>
                    <a:pt x="8469" y="4628"/>
                    <a:pt x="7580" y="4522"/>
                  </a:cubicBezTo>
                  <a:lnTo>
                    <a:pt x="8327" y="3774"/>
                  </a:lnTo>
                  <a:cubicBezTo>
                    <a:pt x="8932" y="3241"/>
                    <a:pt x="9572" y="2600"/>
                    <a:pt x="9572" y="1782"/>
                  </a:cubicBezTo>
                  <a:cubicBezTo>
                    <a:pt x="9500" y="1695"/>
                    <a:pt x="9398" y="1661"/>
                    <a:pt x="9286" y="1661"/>
                  </a:cubicBezTo>
                  <a:cubicBezTo>
                    <a:pt x="9122" y="1661"/>
                    <a:pt x="8937" y="1733"/>
                    <a:pt x="8789" y="1817"/>
                  </a:cubicBezTo>
                  <a:cubicBezTo>
                    <a:pt x="8007" y="2280"/>
                    <a:pt x="7259" y="2778"/>
                    <a:pt x="6512" y="3347"/>
                  </a:cubicBezTo>
                  <a:cubicBezTo>
                    <a:pt x="6512" y="2992"/>
                    <a:pt x="6548" y="2636"/>
                    <a:pt x="6548" y="2316"/>
                  </a:cubicBezTo>
                  <a:cubicBezTo>
                    <a:pt x="6583" y="1497"/>
                    <a:pt x="6548" y="608"/>
                    <a:pt x="6014" y="3"/>
                  </a:cubicBezTo>
                  <a:cubicBezTo>
                    <a:pt x="6001" y="1"/>
                    <a:pt x="5988" y="0"/>
                    <a:pt x="5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5"/>
            <p:cNvSpPr/>
            <p:nvPr/>
          </p:nvSpPr>
          <p:spPr>
            <a:xfrm>
              <a:off x="3755275" y="791100"/>
              <a:ext cx="50725" cy="51750"/>
            </a:xfrm>
            <a:custGeom>
              <a:rect b="b" l="l" r="r" t="t"/>
              <a:pathLst>
                <a:path extrusionOk="0" h="2070" w="2029">
                  <a:moveTo>
                    <a:pt x="1147" y="0"/>
                  </a:moveTo>
                  <a:cubicBezTo>
                    <a:pt x="745" y="0"/>
                    <a:pt x="327" y="234"/>
                    <a:pt x="179" y="642"/>
                  </a:cubicBezTo>
                  <a:cubicBezTo>
                    <a:pt x="1" y="1175"/>
                    <a:pt x="214" y="1745"/>
                    <a:pt x="712" y="1994"/>
                  </a:cubicBezTo>
                  <a:cubicBezTo>
                    <a:pt x="828" y="2043"/>
                    <a:pt x="959" y="2070"/>
                    <a:pt x="1091" y="2070"/>
                  </a:cubicBezTo>
                  <a:cubicBezTo>
                    <a:pt x="1243" y="2070"/>
                    <a:pt x="1397" y="2034"/>
                    <a:pt x="1531" y="1958"/>
                  </a:cubicBezTo>
                  <a:cubicBezTo>
                    <a:pt x="1744" y="1780"/>
                    <a:pt x="1887" y="1531"/>
                    <a:pt x="1958" y="1282"/>
                  </a:cubicBezTo>
                  <a:cubicBezTo>
                    <a:pt x="2029" y="1069"/>
                    <a:pt x="2029" y="855"/>
                    <a:pt x="1993" y="642"/>
                  </a:cubicBezTo>
                  <a:cubicBezTo>
                    <a:pt x="1874" y="198"/>
                    <a:pt x="1518" y="0"/>
                    <a:pt x="11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5"/>
            <p:cNvSpPr/>
            <p:nvPr/>
          </p:nvSpPr>
          <p:spPr>
            <a:xfrm>
              <a:off x="3161075" y="1038400"/>
              <a:ext cx="24950" cy="18700"/>
            </a:xfrm>
            <a:custGeom>
              <a:rect b="b" l="l" r="r" t="t"/>
              <a:pathLst>
                <a:path extrusionOk="0" h="748" w="998">
                  <a:moveTo>
                    <a:pt x="499" y="1"/>
                  </a:moveTo>
                  <a:cubicBezTo>
                    <a:pt x="1" y="1"/>
                    <a:pt x="1" y="748"/>
                    <a:pt x="499" y="748"/>
                  </a:cubicBezTo>
                  <a:cubicBezTo>
                    <a:pt x="997" y="748"/>
                    <a:pt x="997" y="1"/>
                    <a:pt x="4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5"/>
            <p:cNvSpPr/>
            <p:nvPr/>
          </p:nvSpPr>
          <p:spPr>
            <a:xfrm>
              <a:off x="3073900" y="951225"/>
              <a:ext cx="25825" cy="19600"/>
            </a:xfrm>
            <a:custGeom>
              <a:rect b="b" l="l" r="r" t="t"/>
              <a:pathLst>
                <a:path extrusionOk="0" h="784" w="1033">
                  <a:moveTo>
                    <a:pt x="535" y="1"/>
                  </a:moveTo>
                  <a:cubicBezTo>
                    <a:pt x="1" y="1"/>
                    <a:pt x="1" y="784"/>
                    <a:pt x="535" y="784"/>
                  </a:cubicBezTo>
                  <a:cubicBezTo>
                    <a:pt x="1033" y="784"/>
                    <a:pt x="1033" y="1"/>
                    <a:pt x="5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5"/>
            <p:cNvSpPr/>
            <p:nvPr/>
          </p:nvSpPr>
          <p:spPr>
            <a:xfrm>
              <a:off x="3161975" y="890975"/>
              <a:ext cx="49825" cy="44725"/>
            </a:xfrm>
            <a:custGeom>
              <a:rect b="b" l="l" r="r" t="t"/>
              <a:pathLst>
                <a:path extrusionOk="0" h="1789" w="1993">
                  <a:moveTo>
                    <a:pt x="890" y="0"/>
                  </a:moveTo>
                  <a:cubicBezTo>
                    <a:pt x="810" y="0"/>
                    <a:pt x="730" y="9"/>
                    <a:pt x="641" y="27"/>
                  </a:cubicBezTo>
                  <a:cubicBezTo>
                    <a:pt x="498" y="62"/>
                    <a:pt x="356" y="169"/>
                    <a:pt x="249" y="276"/>
                  </a:cubicBezTo>
                  <a:lnTo>
                    <a:pt x="143" y="454"/>
                  </a:lnTo>
                  <a:cubicBezTo>
                    <a:pt x="71" y="596"/>
                    <a:pt x="0" y="738"/>
                    <a:pt x="36" y="881"/>
                  </a:cubicBezTo>
                  <a:cubicBezTo>
                    <a:pt x="0" y="1023"/>
                    <a:pt x="36" y="1130"/>
                    <a:pt x="107" y="1237"/>
                  </a:cubicBezTo>
                  <a:cubicBezTo>
                    <a:pt x="143" y="1343"/>
                    <a:pt x="214" y="1450"/>
                    <a:pt x="285" y="1521"/>
                  </a:cubicBezTo>
                  <a:cubicBezTo>
                    <a:pt x="427" y="1628"/>
                    <a:pt x="534" y="1699"/>
                    <a:pt x="712" y="1735"/>
                  </a:cubicBezTo>
                  <a:cubicBezTo>
                    <a:pt x="783" y="1770"/>
                    <a:pt x="863" y="1788"/>
                    <a:pt x="943" y="1788"/>
                  </a:cubicBezTo>
                  <a:cubicBezTo>
                    <a:pt x="1023" y="1788"/>
                    <a:pt x="1103" y="1770"/>
                    <a:pt x="1175" y="1735"/>
                  </a:cubicBezTo>
                  <a:lnTo>
                    <a:pt x="1175" y="1770"/>
                  </a:lnTo>
                  <a:lnTo>
                    <a:pt x="1388" y="1735"/>
                  </a:lnTo>
                  <a:lnTo>
                    <a:pt x="1566" y="1628"/>
                  </a:lnTo>
                  <a:cubicBezTo>
                    <a:pt x="1673" y="1557"/>
                    <a:pt x="1744" y="1486"/>
                    <a:pt x="1815" y="1379"/>
                  </a:cubicBezTo>
                  <a:cubicBezTo>
                    <a:pt x="1851" y="1343"/>
                    <a:pt x="1886" y="1272"/>
                    <a:pt x="1922" y="1201"/>
                  </a:cubicBezTo>
                  <a:cubicBezTo>
                    <a:pt x="1957" y="1094"/>
                    <a:pt x="1993" y="988"/>
                    <a:pt x="1993" y="881"/>
                  </a:cubicBezTo>
                  <a:lnTo>
                    <a:pt x="1957" y="632"/>
                  </a:lnTo>
                  <a:cubicBezTo>
                    <a:pt x="1922" y="561"/>
                    <a:pt x="1886" y="489"/>
                    <a:pt x="1851" y="454"/>
                  </a:cubicBezTo>
                  <a:cubicBezTo>
                    <a:pt x="1779" y="347"/>
                    <a:pt x="1708" y="276"/>
                    <a:pt x="1637" y="205"/>
                  </a:cubicBezTo>
                  <a:cubicBezTo>
                    <a:pt x="1530" y="134"/>
                    <a:pt x="1424" y="62"/>
                    <a:pt x="1317" y="62"/>
                  </a:cubicBezTo>
                  <a:lnTo>
                    <a:pt x="1139" y="27"/>
                  </a:lnTo>
                  <a:cubicBezTo>
                    <a:pt x="1050" y="9"/>
                    <a:pt x="970" y="0"/>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5"/>
            <p:cNvSpPr/>
            <p:nvPr/>
          </p:nvSpPr>
          <p:spPr>
            <a:xfrm>
              <a:off x="3119575" y="802675"/>
              <a:ext cx="46575" cy="34750"/>
            </a:xfrm>
            <a:custGeom>
              <a:rect b="b" l="l" r="r" t="t"/>
              <a:pathLst>
                <a:path extrusionOk="0" h="1390" w="1863">
                  <a:moveTo>
                    <a:pt x="948" y="0"/>
                  </a:moveTo>
                  <a:cubicBezTo>
                    <a:pt x="937" y="0"/>
                    <a:pt x="925" y="0"/>
                    <a:pt x="914" y="1"/>
                  </a:cubicBezTo>
                  <a:cubicBezTo>
                    <a:pt x="0" y="36"/>
                    <a:pt x="23" y="1389"/>
                    <a:pt x="914" y="1389"/>
                  </a:cubicBezTo>
                  <a:cubicBezTo>
                    <a:pt x="926" y="1389"/>
                    <a:pt x="937" y="1389"/>
                    <a:pt x="949" y="1388"/>
                  </a:cubicBezTo>
                  <a:cubicBezTo>
                    <a:pt x="1863" y="1353"/>
                    <a:pt x="1839" y="0"/>
                    <a:pt x="9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5"/>
            <p:cNvSpPr/>
            <p:nvPr/>
          </p:nvSpPr>
          <p:spPr>
            <a:xfrm>
              <a:off x="4412925" y="943200"/>
              <a:ext cx="55500" cy="42750"/>
            </a:xfrm>
            <a:custGeom>
              <a:rect b="b" l="l" r="r" t="t"/>
              <a:pathLst>
                <a:path extrusionOk="0" h="1710" w="2220">
                  <a:moveTo>
                    <a:pt x="1125" y="1"/>
                  </a:moveTo>
                  <a:cubicBezTo>
                    <a:pt x="1114" y="1"/>
                    <a:pt x="1103" y="1"/>
                    <a:pt x="1092" y="2"/>
                  </a:cubicBezTo>
                  <a:cubicBezTo>
                    <a:pt x="0" y="37"/>
                    <a:pt x="24" y="1710"/>
                    <a:pt x="1094" y="1710"/>
                  </a:cubicBezTo>
                  <a:cubicBezTo>
                    <a:pt x="1105" y="1710"/>
                    <a:pt x="1116" y="1710"/>
                    <a:pt x="1128" y="1709"/>
                  </a:cubicBezTo>
                  <a:cubicBezTo>
                    <a:pt x="2220" y="1709"/>
                    <a:pt x="2196" y="1"/>
                    <a:pt x="1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5"/>
            <p:cNvSpPr/>
            <p:nvPr/>
          </p:nvSpPr>
          <p:spPr>
            <a:xfrm>
              <a:off x="4518500" y="882750"/>
              <a:ext cx="38275" cy="30250"/>
            </a:xfrm>
            <a:custGeom>
              <a:rect b="b" l="l" r="r" t="t"/>
              <a:pathLst>
                <a:path extrusionOk="0" h="1210" w="1531">
                  <a:moveTo>
                    <a:pt x="747" y="0"/>
                  </a:moveTo>
                  <a:cubicBezTo>
                    <a:pt x="0" y="71"/>
                    <a:pt x="36" y="1174"/>
                    <a:pt x="783" y="1210"/>
                  </a:cubicBezTo>
                  <a:cubicBezTo>
                    <a:pt x="1530" y="1103"/>
                    <a:pt x="1495" y="36"/>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5"/>
            <p:cNvSpPr/>
            <p:nvPr/>
          </p:nvSpPr>
          <p:spPr>
            <a:xfrm>
              <a:off x="4389800" y="800025"/>
              <a:ext cx="43325" cy="32050"/>
            </a:xfrm>
            <a:custGeom>
              <a:rect b="b" l="l" r="r" t="t"/>
              <a:pathLst>
                <a:path extrusionOk="0" h="1282" w="1733">
                  <a:moveTo>
                    <a:pt x="843" y="0"/>
                  </a:moveTo>
                  <a:cubicBezTo>
                    <a:pt x="1" y="35"/>
                    <a:pt x="24" y="1282"/>
                    <a:pt x="844" y="1282"/>
                  </a:cubicBezTo>
                  <a:cubicBezTo>
                    <a:pt x="855" y="1282"/>
                    <a:pt x="867" y="1281"/>
                    <a:pt x="878" y="1281"/>
                  </a:cubicBezTo>
                  <a:cubicBezTo>
                    <a:pt x="1732" y="1245"/>
                    <a:pt x="1697" y="0"/>
                    <a:pt x="8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5"/>
            <p:cNvSpPr/>
            <p:nvPr/>
          </p:nvSpPr>
          <p:spPr>
            <a:xfrm>
              <a:off x="3922500" y="957450"/>
              <a:ext cx="51625" cy="40950"/>
            </a:xfrm>
            <a:custGeom>
              <a:rect b="b" l="l" r="r" t="t"/>
              <a:pathLst>
                <a:path extrusionOk="0" h="1638" w="2065">
                  <a:moveTo>
                    <a:pt x="997" y="1"/>
                  </a:moveTo>
                  <a:lnTo>
                    <a:pt x="997" y="1"/>
                  </a:lnTo>
                  <a:cubicBezTo>
                    <a:pt x="1" y="108"/>
                    <a:pt x="37" y="1566"/>
                    <a:pt x="1033" y="1638"/>
                  </a:cubicBezTo>
                  <a:cubicBezTo>
                    <a:pt x="2065" y="1531"/>
                    <a:pt x="1994" y="36"/>
                    <a:pt x="9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5"/>
            <p:cNvSpPr/>
            <p:nvPr/>
          </p:nvSpPr>
          <p:spPr>
            <a:xfrm>
              <a:off x="3617400" y="962800"/>
              <a:ext cx="45400" cy="36500"/>
            </a:xfrm>
            <a:custGeom>
              <a:rect b="b" l="l" r="r" t="t"/>
              <a:pathLst>
                <a:path extrusionOk="0" h="1460" w="1816">
                  <a:moveTo>
                    <a:pt x="890" y="0"/>
                  </a:moveTo>
                  <a:lnTo>
                    <a:pt x="890" y="0"/>
                  </a:lnTo>
                  <a:cubicBezTo>
                    <a:pt x="1" y="107"/>
                    <a:pt x="36" y="1388"/>
                    <a:pt x="926" y="1459"/>
                  </a:cubicBezTo>
                  <a:cubicBezTo>
                    <a:pt x="1815" y="1352"/>
                    <a:pt x="1780" y="36"/>
                    <a:pt x="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5"/>
            <p:cNvSpPr/>
            <p:nvPr/>
          </p:nvSpPr>
          <p:spPr>
            <a:xfrm>
              <a:off x="3980325" y="717275"/>
              <a:ext cx="21375" cy="21375"/>
            </a:xfrm>
            <a:custGeom>
              <a:rect b="b" l="l" r="r" t="t"/>
              <a:pathLst>
                <a:path extrusionOk="0" h="855" w="855">
                  <a:moveTo>
                    <a:pt x="428" y="1"/>
                  </a:moveTo>
                  <a:cubicBezTo>
                    <a:pt x="1" y="143"/>
                    <a:pt x="36" y="713"/>
                    <a:pt x="428" y="855"/>
                  </a:cubicBezTo>
                  <a:cubicBezTo>
                    <a:pt x="855" y="713"/>
                    <a:pt x="819" y="108"/>
                    <a:pt x="4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5"/>
            <p:cNvSpPr/>
            <p:nvPr/>
          </p:nvSpPr>
          <p:spPr>
            <a:xfrm>
              <a:off x="3586275" y="671925"/>
              <a:ext cx="31150" cy="23150"/>
            </a:xfrm>
            <a:custGeom>
              <a:rect b="b" l="l" r="r" t="t"/>
              <a:pathLst>
                <a:path extrusionOk="0" h="926" w="1246">
                  <a:moveTo>
                    <a:pt x="605" y="0"/>
                  </a:moveTo>
                  <a:cubicBezTo>
                    <a:pt x="0" y="0"/>
                    <a:pt x="36" y="925"/>
                    <a:pt x="641" y="925"/>
                  </a:cubicBezTo>
                  <a:cubicBezTo>
                    <a:pt x="1246" y="890"/>
                    <a:pt x="1210"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5"/>
            <p:cNvSpPr/>
            <p:nvPr/>
          </p:nvSpPr>
          <p:spPr>
            <a:xfrm>
              <a:off x="3293625" y="671900"/>
              <a:ext cx="39150" cy="29400"/>
            </a:xfrm>
            <a:custGeom>
              <a:rect b="b" l="l" r="r" t="t"/>
              <a:pathLst>
                <a:path extrusionOk="0" h="1176" w="1566">
                  <a:moveTo>
                    <a:pt x="818" y="1"/>
                  </a:moveTo>
                  <a:cubicBezTo>
                    <a:pt x="806" y="1"/>
                    <a:pt x="795" y="1"/>
                    <a:pt x="783" y="1"/>
                  </a:cubicBezTo>
                  <a:cubicBezTo>
                    <a:pt x="0" y="1"/>
                    <a:pt x="36" y="1176"/>
                    <a:pt x="819" y="1176"/>
                  </a:cubicBezTo>
                  <a:cubicBezTo>
                    <a:pt x="1555" y="1140"/>
                    <a:pt x="1566" y="1"/>
                    <a:pt x="8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5"/>
            <p:cNvSpPr/>
            <p:nvPr/>
          </p:nvSpPr>
          <p:spPr>
            <a:xfrm>
              <a:off x="2818025" y="1248325"/>
              <a:ext cx="46875" cy="34750"/>
            </a:xfrm>
            <a:custGeom>
              <a:rect b="b" l="l" r="r" t="t"/>
              <a:pathLst>
                <a:path extrusionOk="0" h="1390" w="1875">
                  <a:moveTo>
                    <a:pt x="914" y="1"/>
                  </a:moveTo>
                  <a:cubicBezTo>
                    <a:pt x="0" y="36"/>
                    <a:pt x="23" y="1389"/>
                    <a:pt x="915" y="1389"/>
                  </a:cubicBezTo>
                  <a:cubicBezTo>
                    <a:pt x="926" y="1389"/>
                    <a:pt x="938" y="1389"/>
                    <a:pt x="949" y="1388"/>
                  </a:cubicBezTo>
                  <a:cubicBezTo>
                    <a:pt x="1874" y="1388"/>
                    <a:pt x="1839" y="1"/>
                    <a:pt x="9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5"/>
            <p:cNvSpPr/>
            <p:nvPr/>
          </p:nvSpPr>
          <p:spPr>
            <a:xfrm>
              <a:off x="2756350" y="1548975"/>
              <a:ext cx="45100" cy="33850"/>
            </a:xfrm>
            <a:custGeom>
              <a:rect b="b" l="l" r="r" t="t"/>
              <a:pathLst>
                <a:path extrusionOk="0" h="1354" w="1804">
                  <a:moveTo>
                    <a:pt x="924" y="0"/>
                  </a:moveTo>
                  <a:cubicBezTo>
                    <a:pt x="913" y="0"/>
                    <a:pt x="902" y="1"/>
                    <a:pt x="890" y="1"/>
                  </a:cubicBezTo>
                  <a:cubicBezTo>
                    <a:pt x="0" y="37"/>
                    <a:pt x="36" y="1353"/>
                    <a:pt x="926" y="1353"/>
                  </a:cubicBezTo>
                  <a:cubicBezTo>
                    <a:pt x="1804" y="1318"/>
                    <a:pt x="1780" y="0"/>
                    <a:pt x="9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5"/>
            <p:cNvSpPr/>
            <p:nvPr/>
          </p:nvSpPr>
          <p:spPr>
            <a:xfrm>
              <a:off x="2871375" y="1645900"/>
              <a:ext cx="80150" cy="62350"/>
            </a:xfrm>
            <a:custGeom>
              <a:rect b="b" l="l" r="r" t="t"/>
              <a:pathLst>
                <a:path extrusionOk="0" h="2494" w="3206">
                  <a:moveTo>
                    <a:pt x="1657" y="1"/>
                  </a:moveTo>
                  <a:cubicBezTo>
                    <a:pt x="1635" y="1"/>
                    <a:pt x="1613" y="1"/>
                    <a:pt x="1591" y="2"/>
                  </a:cubicBezTo>
                  <a:cubicBezTo>
                    <a:pt x="1" y="38"/>
                    <a:pt x="25" y="2493"/>
                    <a:pt x="1627" y="2493"/>
                  </a:cubicBezTo>
                  <a:cubicBezTo>
                    <a:pt x="1639" y="2493"/>
                    <a:pt x="1650" y="2493"/>
                    <a:pt x="1662" y="2493"/>
                  </a:cubicBezTo>
                  <a:cubicBezTo>
                    <a:pt x="3205" y="2423"/>
                    <a:pt x="3192" y="1"/>
                    <a:pt x="16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5"/>
            <p:cNvSpPr/>
            <p:nvPr/>
          </p:nvSpPr>
          <p:spPr>
            <a:xfrm>
              <a:off x="4709125" y="1565000"/>
              <a:ext cx="62625" cy="48075"/>
            </a:xfrm>
            <a:custGeom>
              <a:rect b="b" l="l" r="r" t="t"/>
              <a:pathLst>
                <a:path extrusionOk="0" h="1923" w="2505">
                  <a:moveTo>
                    <a:pt x="1269" y="0"/>
                  </a:moveTo>
                  <a:cubicBezTo>
                    <a:pt x="1258" y="0"/>
                    <a:pt x="1246" y="0"/>
                    <a:pt x="1235" y="1"/>
                  </a:cubicBezTo>
                  <a:cubicBezTo>
                    <a:pt x="1" y="36"/>
                    <a:pt x="59" y="1922"/>
                    <a:pt x="1272" y="1922"/>
                  </a:cubicBezTo>
                  <a:cubicBezTo>
                    <a:pt x="1283" y="1922"/>
                    <a:pt x="1295" y="1922"/>
                    <a:pt x="1306" y="1922"/>
                  </a:cubicBezTo>
                  <a:cubicBezTo>
                    <a:pt x="2505" y="1887"/>
                    <a:pt x="2481" y="0"/>
                    <a:pt x="12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5"/>
            <p:cNvSpPr/>
            <p:nvPr/>
          </p:nvSpPr>
          <p:spPr>
            <a:xfrm>
              <a:off x="4786525" y="1400425"/>
              <a:ext cx="58175" cy="44525"/>
            </a:xfrm>
            <a:custGeom>
              <a:rect b="b" l="l" r="r" t="t"/>
              <a:pathLst>
                <a:path extrusionOk="0" h="1781" w="2327">
                  <a:moveTo>
                    <a:pt x="1162" y="1"/>
                  </a:moveTo>
                  <a:cubicBezTo>
                    <a:pt x="1151" y="1"/>
                    <a:pt x="1139" y="1"/>
                    <a:pt x="1128" y="1"/>
                  </a:cubicBezTo>
                  <a:cubicBezTo>
                    <a:pt x="0" y="1"/>
                    <a:pt x="24" y="1781"/>
                    <a:pt x="1165" y="1781"/>
                  </a:cubicBezTo>
                  <a:cubicBezTo>
                    <a:pt x="1176" y="1781"/>
                    <a:pt x="1187" y="1780"/>
                    <a:pt x="1199" y="1780"/>
                  </a:cubicBezTo>
                  <a:cubicBezTo>
                    <a:pt x="2326" y="1745"/>
                    <a:pt x="2302" y="1"/>
                    <a:pt x="11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5"/>
            <p:cNvSpPr/>
            <p:nvPr/>
          </p:nvSpPr>
          <p:spPr>
            <a:xfrm>
              <a:off x="4655475" y="1176275"/>
              <a:ext cx="29375" cy="23150"/>
            </a:xfrm>
            <a:custGeom>
              <a:rect b="b" l="l" r="r" t="t"/>
              <a:pathLst>
                <a:path extrusionOk="0" h="926" w="1175">
                  <a:moveTo>
                    <a:pt x="570" y="1"/>
                  </a:moveTo>
                  <a:lnTo>
                    <a:pt x="570" y="1"/>
                  </a:lnTo>
                  <a:cubicBezTo>
                    <a:pt x="1" y="36"/>
                    <a:pt x="36" y="890"/>
                    <a:pt x="606" y="926"/>
                  </a:cubicBezTo>
                  <a:cubicBezTo>
                    <a:pt x="1175" y="855"/>
                    <a:pt x="1139" y="36"/>
                    <a:pt x="5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5"/>
            <p:cNvSpPr/>
            <p:nvPr/>
          </p:nvSpPr>
          <p:spPr>
            <a:xfrm>
              <a:off x="4775850" y="1165575"/>
              <a:ext cx="36800" cy="27650"/>
            </a:xfrm>
            <a:custGeom>
              <a:rect b="b" l="l" r="r" t="t"/>
              <a:pathLst>
                <a:path extrusionOk="0" h="1106" w="1472">
                  <a:moveTo>
                    <a:pt x="770" y="1"/>
                  </a:moveTo>
                  <a:cubicBezTo>
                    <a:pt x="759" y="1"/>
                    <a:pt x="748" y="1"/>
                    <a:pt x="736" y="2"/>
                  </a:cubicBezTo>
                  <a:cubicBezTo>
                    <a:pt x="1" y="2"/>
                    <a:pt x="24" y="1106"/>
                    <a:pt x="704" y="1106"/>
                  </a:cubicBezTo>
                  <a:cubicBezTo>
                    <a:pt x="715" y="1106"/>
                    <a:pt x="725" y="1105"/>
                    <a:pt x="736" y="1105"/>
                  </a:cubicBezTo>
                  <a:cubicBezTo>
                    <a:pt x="1472" y="1070"/>
                    <a:pt x="1449" y="1"/>
                    <a:pt x="7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5"/>
            <p:cNvSpPr/>
            <p:nvPr/>
          </p:nvSpPr>
          <p:spPr>
            <a:xfrm>
              <a:off x="4645975" y="1031275"/>
              <a:ext cx="81300" cy="62325"/>
            </a:xfrm>
            <a:custGeom>
              <a:rect b="b" l="l" r="r" t="t"/>
              <a:pathLst>
                <a:path extrusionOk="0" h="2493" w="3252">
                  <a:moveTo>
                    <a:pt x="1624" y="1"/>
                  </a:moveTo>
                  <a:cubicBezTo>
                    <a:pt x="1613" y="1"/>
                    <a:pt x="1602" y="1"/>
                    <a:pt x="1590" y="1"/>
                  </a:cubicBezTo>
                  <a:cubicBezTo>
                    <a:pt x="1" y="36"/>
                    <a:pt x="59" y="2492"/>
                    <a:pt x="1628" y="2492"/>
                  </a:cubicBezTo>
                  <a:cubicBezTo>
                    <a:pt x="1639" y="2492"/>
                    <a:pt x="1650" y="2492"/>
                    <a:pt x="1662" y="2492"/>
                  </a:cubicBezTo>
                  <a:cubicBezTo>
                    <a:pt x="3251" y="2456"/>
                    <a:pt x="3192" y="1"/>
                    <a:pt x="16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0" name="Google Shape;2780;p75"/>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1" name="Google Shape;2781;p75"/>
          <p:cNvGrpSpPr/>
          <p:nvPr/>
        </p:nvGrpSpPr>
        <p:grpSpPr>
          <a:xfrm>
            <a:off x="153671" y="90047"/>
            <a:ext cx="493797" cy="446228"/>
            <a:chOff x="2679436" y="3270400"/>
            <a:chExt cx="752625" cy="689795"/>
          </a:xfrm>
        </p:grpSpPr>
        <p:sp>
          <p:nvSpPr>
            <p:cNvPr id="2782" name="Google Shape;2782;p75"/>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5"/>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5"/>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5"/>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6" name="Google Shape;2786;p75">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787" name="Google Shape;2787;p75"/>
          <p:cNvSpPr txBox="1"/>
          <p:nvPr>
            <p:ph idx="1" type="subTitle"/>
          </p:nvPr>
        </p:nvSpPr>
        <p:spPr>
          <a:xfrm>
            <a:off x="4887538" y="1234737"/>
            <a:ext cx="3045900" cy="22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Small actions</a:t>
            </a:r>
            <a:r>
              <a:rPr lang="en"/>
              <a:t> can help protect the environment from being damaged. We should take care of our planet as it’s our home</a:t>
            </a:r>
            <a:endParaRPr sz="1200"/>
          </a:p>
        </p:txBody>
      </p:sp>
      <p:sp>
        <p:nvSpPr>
          <p:cNvPr id="2788" name="Google Shape;2788;p75"/>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5">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3" name="Shape 2793"/>
        <p:cNvGrpSpPr/>
        <p:nvPr/>
      </p:nvGrpSpPr>
      <p:grpSpPr>
        <a:xfrm>
          <a:off x="0" y="0"/>
          <a:ext cx="0" cy="0"/>
          <a:chOff x="0" y="0"/>
          <a:chExt cx="0" cy="0"/>
        </a:xfrm>
      </p:grpSpPr>
      <p:sp>
        <p:nvSpPr>
          <p:cNvPr id="2794" name="Google Shape;2794;p76"/>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2795" name="Google Shape;2795;p7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Protecting</a:t>
            </a:r>
            <a:endParaRPr/>
          </a:p>
        </p:txBody>
      </p:sp>
      <p:sp>
        <p:nvSpPr>
          <p:cNvPr id="2796" name="Google Shape;2796;p76"/>
          <p:cNvSpPr txBox="1"/>
          <p:nvPr>
            <p:ph idx="1" type="subTitle"/>
          </p:nvPr>
        </p:nvSpPr>
        <p:spPr>
          <a:xfrm>
            <a:off x="2532325" y="2060550"/>
            <a:ext cx="4242300" cy="174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Think about what we could do together to protect the environment and </a:t>
            </a:r>
            <a:r>
              <a:rPr lang="en">
                <a:solidFill>
                  <a:schemeClr val="dk2"/>
                </a:solidFill>
              </a:rPr>
              <a:t>draw</a:t>
            </a:r>
            <a:r>
              <a:rPr lang="en">
                <a:solidFill>
                  <a:schemeClr val="accent6"/>
                </a:solidFill>
              </a:rPr>
              <a:t> th</a:t>
            </a:r>
            <a:r>
              <a:rPr lang="en"/>
              <a:t>e</a:t>
            </a:r>
            <a:r>
              <a:rPr lang="en">
                <a:solidFill>
                  <a:schemeClr val="accent6"/>
                </a:solidFill>
              </a:rPr>
              <a:t>se actions</a:t>
            </a:r>
            <a:endParaRPr/>
          </a:p>
        </p:txBody>
      </p:sp>
      <p:sp>
        <p:nvSpPr>
          <p:cNvPr id="2797" name="Google Shape;2797;p76"/>
          <p:cNvSpPr/>
          <p:nvPr/>
        </p:nvSpPr>
        <p:spPr>
          <a:xfrm rot="10800000">
            <a:off x="3258477"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6">
            <a:hlinkClick action="ppaction://hlinksldjump" r:id="rId3"/>
          </p:cNvPr>
          <p:cNvSpPr txBox="1"/>
          <p:nvPr/>
        </p:nvSpPr>
        <p:spPr>
          <a:xfrm>
            <a:off x="3326250" y="4215950"/>
            <a:ext cx="24912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Let’s think together!</a:t>
            </a:r>
            <a:endParaRPr sz="2000">
              <a:solidFill>
                <a:srgbClr val="FFFFFF"/>
              </a:solidFill>
              <a:latin typeface="Nunito"/>
              <a:ea typeface="Nunito"/>
              <a:cs typeface="Nunito"/>
              <a:sym typeface="Nunito"/>
            </a:endParaRPr>
          </a:p>
        </p:txBody>
      </p:sp>
      <p:sp>
        <p:nvSpPr>
          <p:cNvPr id="2799" name="Google Shape;2799;p76"/>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0" name="Google Shape;2800;p76"/>
          <p:cNvGrpSpPr/>
          <p:nvPr/>
        </p:nvGrpSpPr>
        <p:grpSpPr>
          <a:xfrm>
            <a:off x="153671" y="90047"/>
            <a:ext cx="493797" cy="446228"/>
            <a:chOff x="2679436" y="3270400"/>
            <a:chExt cx="752625" cy="689795"/>
          </a:xfrm>
        </p:grpSpPr>
        <p:sp>
          <p:nvSpPr>
            <p:cNvPr id="2801" name="Google Shape;2801;p76"/>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6"/>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6"/>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6"/>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5" name="Google Shape;2805;p76">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806" name="Google Shape;2806;p76"/>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6">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1" name="Shape 2811"/>
        <p:cNvGrpSpPr/>
        <p:nvPr/>
      </p:nvGrpSpPr>
      <p:grpSpPr>
        <a:xfrm>
          <a:off x="0" y="0"/>
          <a:ext cx="0" cy="0"/>
          <a:chOff x="0" y="0"/>
          <a:chExt cx="0" cy="0"/>
        </a:xfrm>
      </p:grpSpPr>
      <p:sp>
        <p:nvSpPr>
          <p:cNvPr id="2812" name="Google Shape;2812;p7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Protecting</a:t>
            </a:r>
            <a:endParaRPr/>
          </a:p>
        </p:txBody>
      </p:sp>
      <p:sp>
        <p:nvSpPr>
          <p:cNvPr id="2813" name="Google Shape;2813;p77"/>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4" name="Google Shape;2814;p77"/>
          <p:cNvGrpSpPr/>
          <p:nvPr/>
        </p:nvGrpSpPr>
        <p:grpSpPr>
          <a:xfrm>
            <a:off x="153671" y="90047"/>
            <a:ext cx="493797" cy="446228"/>
            <a:chOff x="2679436" y="3270400"/>
            <a:chExt cx="752625" cy="689795"/>
          </a:xfrm>
        </p:grpSpPr>
        <p:sp>
          <p:nvSpPr>
            <p:cNvPr id="2815" name="Google Shape;2815;p7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9" name="Google Shape;2819;p77">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820" name="Google Shape;2820;p77"/>
          <p:cNvSpPr txBox="1"/>
          <p:nvPr/>
        </p:nvSpPr>
        <p:spPr>
          <a:xfrm>
            <a:off x="2895713" y="4153823"/>
            <a:ext cx="3352500" cy="38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chemeClr val="lt1"/>
                </a:solidFill>
                <a:latin typeface="Nunito"/>
                <a:ea typeface="Nunito"/>
                <a:cs typeface="Nunito"/>
                <a:sym typeface="Nunito"/>
              </a:rPr>
              <a:t>Help to clean the beach</a:t>
            </a:r>
            <a:endParaRPr sz="1900">
              <a:solidFill>
                <a:schemeClr val="lt1"/>
              </a:solidFill>
              <a:latin typeface="Nunito"/>
              <a:ea typeface="Nunito"/>
              <a:cs typeface="Nunito"/>
              <a:sym typeface="Nunito"/>
            </a:endParaRPr>
          </a:p>
        </p:txBody>
      </p:sp>
      <p:sp>
        <p:nvSpPr>
          <p:cNvPr id="2821" name="Google Shape;2821;p77"/>
          <p:cNvSpPr/>
          <p:nvPr/>
        </p:nvSpPr>
        <p:spPr>
          <a:xfrm>
            <a:off x="1213725" y="3457225"/>
            <a:ext cx="6716560" cy="614322"/>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2" name="Google Shape;2822;p77"/>
          <p:cNvGrpSpPr/>
          <p:nvPr/>
        </p:nvGrpSpPr>
        <p:grpSpPr>
          <a:xfrm>
            <a:off x="1777662" y="1313612"/>
            <a:ext cx="5495015" cy="2656384"/>
            <a:chOff x="220125" y="1004325"/>
            <a:chExt cx="7012525" cy="3389975"/>
          </a:xfrm>
        </p:grpSpPr>
        <p:sp>
          <p:nvSpPr>
            <p:cNvPr id="2823" name="Google Shape;2823;p77"/>
            <p:cNvSpPr/>
            <p:nvPr/>
          </p:nvSpPr>
          <p:spPr>
            <a:xfrm>
              <a:off x="4050725" y="4254500"/>
              <a:ext cx="65425" cy="7375"/>
            </a:xfrm>
            <a:custGeom>
              <a:rect b="b" l="l" r="r" t="t"/>
              <a:pathLst>
                <a:path extrusionOk="0" h="295" w="2617">
                  <a:moveTo>
                    <a:pt x="1309" y="0"/>
                  </a:moveTo>
                  <a:cubicBezTo>
                    <a:pt x="589" y="0"/>
                    <a:pt x="1" y="66"/>
                    <a:pt x="1" y="131"/>
                  </a:cubicBezTo>
                  <a:cubicBezTo>
                    <a:pt x="1" y="229"/>
                    <a:pt x="589" y="295"/>
                    <a:pt x="1309" y="295"/>
                  </a:cubicBezTo>
                  <a:cubicBezTo>
                    <a:pt x="2028" y="295"/>
                    <a:pt x="2617" y="229"/>
                    <a:pt x="2617" y="131"/>
                  </a:cubicBezTo>
                  <a:cubicBezTo>
                    <a:pt x="2617" y="66"/>
                    <a:pt x="2028" y="0"/>
                    <a:pt x="13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4246100" y="4254500"/>
              <a:ext cx="65425" cy="7375"/>
            </a:xfrm>
            <a:custGeom>
              <a:rect b="b" l="l" r="r" t="t"/>
              <a:pathLst>
                <a:path extrusionOk="0" h="295" w="2617">
                  <a:moveTo>
                    <a:pt x="1308" y="0"/>
                  </a:moveTo>
                  <a:cubicBezTo>
                    <a:pt x="589" y="0"/>
                    <a:pt x="1" y="66"/>
                    <a:pt x="1" y="131"/>
                  </a:cubicBezTo>
                  <a:cubicBezTo>
                    <a:pt x="1" y="229"/>
                    <a:pt x="589" y="295"/>
                    <a:pt x="1308" y="295"/>
                  </a:cubicBezTo>
                  <a:cubicBezTo>
                    <a:pt x="2028" y="295"/>
                    <a:pt x="2616" y="229"/>
                    <a:pt x="2616" y="131"/>
                  </a:cubicBezTo>
                  <a:cubicBezTo>
                    <a:pt x="2616" y="66"/>
                    <a:pt x="2028" y="0"/>
                    <a:pt x="1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7"/>
            <p:cNvSpPr/>
            <p:nvPr/>
          </p:nvSpPr>
          <p:spPr>
            <a:xfrm>
              <a:off x="4246100" y="4306825"/>
              <a:ext cx="65425" cy="7375"/>
            </a:xfrm>
            <a:custGeom>
              <a:rect b="b" l="l" r="r" t="t"/>
              <a:pathLst>
                <a:path extrusionOk="0" h="295" w="2617">
                  <a:moveTo>
                    <a:pt x="1308" y="0"/>
                  </a:moveTo>
                  <a:cubicBezTo>
                    <a:pt x="589" y="0"/>
                    <a:pt x="1" y="66"/>
                    <a:pt x="1" y="164"/>
                  </a:cubicBezTo>
                  <a:cubicBezTo>
                    <a:pt x="1" y="229"/>
                    <a:pt x="589" y="294"/>
                    <a:pt x="1308" y="294"/>
                  </a:cubicBezTo>
                  <a:cubicBezTo>
                    <a:pt x="2028" y="294"/>
                    <a:pt x="2616" y="229"/>
                    <a:pt x="2616" y="164"/>
                  </a:cubicBezTo>
                  <a:cubicBezTo>
                    <a:pt x="2616" y="66"/>
                    <a:pt x="2028" y="0"/>
                    <a:pt x="1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7"/>
            <p:cNvSpPr/>
            <p:nvPr/>
          </p:nvSpPr>
          <p:spPr>
            <a:xfrm>
              <a:off x="6197375" y="4333800"/>
              <a:ext cx="65425" cy="7375"/>
            </a:xfrm>
            <a:custGeom>
              <a:rect b="b" l="l" r="r" t="t"/>
              <a:pathLst>
                <a:path extrusionOk="0" h="295" w="2617">
                  <a:moveTo>
                    <a:pt x="1308" y="0"/>
                  </a:moveTo>
                  <a:cubicBezTo>
                    <a:pt x="589" y="0"/>
                    <a:pt x="0" y="66"/>
                    <a:pt x="0" y="164"/>
                  </a:cubicBezTo>
                  <a:cubicBezTo>
                    <a:pt x="0" y="229"/>
                    <a:pt x="589" y="294"/>
                    <a:pt x="1308" y="294"/>
                  </a:cubicBezTo>
                  <a:cubicBezTo>
                    <a:pt x="2028" y="294"/>
                    <a:pt x="2616" y="229"/>
                    <a:pt x="2616" y="164"/>
                  </a:cubicBezTo>
                  <a:cubicBezTo>
                    <a:pt x="2616" y="66"/>
                    <a:pt x="2028" y="0"/>
                    <a:pt x="1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7"/>
            <p:cNvSpPr/>
            <p:nvPr/>
          </p:nvSpPr>
          <p:spPr>
            <a:xfrm>
              <a:off x="6392750" y="4333800"/>
              <a:ext cx="65400" cy="7375"/>
            </a:xfrm>
            <a:custGeom>
              <a:rect b="b" l="l" r="r" t="t"/>
              <a:pathLst>
                <a:path extrusionOk="0" h="295" w="2616">
                  <a:moveTo>
                    <a:pt x="1308" y="0"/>
                  </a:moveTo>
                  <a:cubicBezTo>
                    <a:pt x="589" y="0"/>
                    <a:pt x="0" y="66"/>
                    <a:pt x="0" y="164"/>
                  </a:cubicBezTo>
                  <a:cubicBezTo>
                    <a:pt x="0" y="229"/>
                    <a:pt x="589" y="294"/>
                    <a:pt x="1308" y="294"/>
                  </a:cubicBezTo>
                  <a:cubicBezTo>
                    <a:pt x="2027" y="294"/>
                    <a:pt x="2616" y="229"/>
                    <a:pt x="2616" y="164"/>
                  </a:cubicBezTo>
                  <a:cubicBezTo>
                    <a:pt x="2616" y="66"/>
                    <a:pt x="2027" y="0"/>
                    <a:pt x="1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7"/>
            <p:cNvSpPr/>
            <p:nvPr/>
          </p:nvSpPr>
          <p:spPr>
            <a:xfrm>
              <a:off x="6392750" y="4386925"/>
              <a:ext cx="65400" cy="7375"/>
            </a:xfrm>
            <a:custGeom>
              <a:rect b="b" l="l" r="r" t="t"/>
              <a:pathLst>
                <a:path extrusionOk="0" h="295" w="2616">
                  <a:moveTo>
                    <a:pt x="1308" y="1"/>
                  </a:moveTo>
                  <a:cubicBezTo>
                    <a:pt x="589" y="1"/>
                    <a:pt x="0" y="66"/>
                    <a:pt x="0" y="131"/>
                  </a:cubicBezTo>
                  <a:cubicBezTo>
                    <a:pt x="0" y="229"/>
                    <a:pt x="589" y="295"/>
                    <a:pt x="1308" y="295"/>
                  </a:cubicBezTo>
                  <a:cubicBezTo>
                    <a:pt x="2027" y="295"/>
                    <a:pt x="2616" y="229"/>
                    <a:pt x="2616" y="131"/>
                  </a:cubicBezTo>
                  <a:cubicBezTo>
                    <a:pt x="2616" y="66"/>
                    <a:pt x="2027" y="1"/>
                    <a:pt x="1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7"/>
            <p:cNvSpPr/>
            <p:nvPr/>
          </p:nvSpPr>
          <p:spPr>
            <a:xfrm>
              <a:off x="7066325" y="4178700"/>
              <a:ext cx="166325" cy="62125"/>
            </a:xfrm>
            <a:custGeom>
              <a:rect b="b" l="l" r="r" t="t"/>
              <a:pathLst>
                <a:path extrusionOk="0" h="2485" w="6653">
                  <a:moveTo>
                    <a:pt x="3970" y="0"/>
                  </a:moveTo>
                  <a:cubicBezTo>
                    <a:pt x="3555" y="0"/>
                    <a:pt x="3238" y="24"/>
                    <a:pt x="3238" y="24"/>
                  </a:cubicBezTo>
                  <a:cubicBezTo>
                    <a:pt x="3238" y="24"/>
                    <a:pt x="0" y="24"/>
                    <a:pt x="622" y="1528"/>
                  </a:cubicBezTo>
                  <a:cubicBezTo>
                    <a:pt x="881" y="2190"/>
                    <a:pt x="1526" y="2485"/>
                    <a:pt x="2309" y="2485"/>
                  </a:cubicBezTo>
                  <a:cubicBezTo>
                    <a:pt x="3306" y="2485"/>
                    <a:pt x="4527" y="2007"/>
                    <a:pt x="5461" y="1201"/>
                  </a:cubicBezTo>
                  <a:cubicBezTo>
                    <a:pt x="6652" y="150"/>
                    <a:pt x="5007" y="0"/>
                    <a:pt x="39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7"/>
            <p:cNvSpPr/>
            <p:nvPr/>
          </p:nvSpPr>
          <p:spPr>
            <a:xfrm>
              <a:off x="5509900" y="1222075"/>
              <a:ext cx="634350" cy="724775"/>
            </a:xfrm>
            <a:custGeom>
              <a:rect b="b" l="l" r="r" t="t"/>
              <a:pathLst>
                <a:path extrusionOk="0" h="28991" w="25374">
                  <a:moveTo>
                    <a:pt x="9721" y="0"/>
                  </a:moveTo>
                  <a:cubicBezTo>
                    <a:pt x="8831" y="0"/>
                    <a:pt x="7932" y="142"/>
                    <a:pt x="7161" y="478"/>
                  </a:cubicBezTo>
                  <a:cubicBezTo>
                    <a:pt x="5134" y="1361"/>
                    <a:pt x="3989" y="2800"/>
                    <a:pt x="2976" y="3683"/>
                  </a:cubicBezTo>
                  <a:cubicBezTo>
                    <a:pt x="1962" y="4533"/>
                    <a:pt x="0" y="7508"/>
                    <a:pt x="1014" y="9830"/>
                  </a:cubicBezTo>
                  <a:cubicBezTo>
                    <a:pt x="2027" y="12151"/>
                    <a:pt x="850" y="13623"/>
                    <a:pt x="719" y="15061"/>
                  </a:cubicBezTo>
                  <a:cubicBezTo>
                    <a:pt x="556" y="16500"/>
                    <a:pt x="1864" y="17808"/>
                    <a:pt x="2877" y="18527"/>
                  </a:cubicBezTo>
                  <a:cubicBezTo>
                    <a:pt x="3891" y="19247"/>
                    <a:pt x="3172" y="21568"/>
                    <a:pt x="2747" y="22451"/>
                  </a:cubicBezTo>
                  <a:cubicBezTo>
                    <a:pt x="2322" y="23334"/>
                    <a:pt x="2452" y="23923"/>
                    <a:pt x="2747" y="24642"/>
                  </a:cubicBezTo>
                  <a:cubicBezTo>
                    <a:pt x="3041" y="25361"/>
                    <a:pt x="5984" y="28991"/>
                    <a:pt x="5984" y="28991"/>
                  </a:cubicBezTo>
                  <a:cubicBezTo>
                    <a:pt x="5984" y="28991"/>
                    <a:pt x="7455" y="26015"/>
                    <a:pt x="8011" y="25002"/>
                  </a:cubicBezTo>
                  <a:cubicBezTo>
                    <a:pt x="8600" y="23988"/>
                    <a:pt x="7423" y="22320"/>
                    <a:pt x="8698" y="22026"/>
                  </a:cubicBezTo>
                  <a:cubicBezTo>
                    <a:pt x="10006" y="21732"/>
                    <a:pt x="9450" y="18822"/>
                    <a:pt x="9450" y="18822"/>
                  </a:cubicBezTo>
                  <a:lnTo>
                    <a:pt x="9450" y="18822"/>
                  </a:lnTo>
                  <a:cubicBezTo>
                    <a:pt x="9450" y="18822"/>
                    <a:pt x="9396" y="18840"/>
                    <a:pt x="9280" y="18840"/>
                  </a:cubicBezTo>
                  <a:cubicBezTo>
                    <a:pt x="8983" y="18840"/>
                    <a:pt x="8278" y="18721"/>
                    <a:pt x="7030" y="17874"/>
                  </a:cubicBezTo>
                  <a:cubicBezTo>
                    <a:pt x="5297" y="16729"/>
                    <a:pt x="3237" y="11792"/>
                    <a:pt x="3237" y="11792"/>
                  </a:cubicBezTo>
                  <a:lnTo>
                    <a:pt x="2681" y="9045"/>
                  </a:lnTo>
                  <a:cubicBezTo>
                    <a:pt x="3204" y="8555"/>
                    <a:pt x="3695" y="8031"/>
                    <a:pt x="4120" y="7443"/>
                  </a:cubicBezTo>
                  <a:cubicBezTo>
                    <a:pt x="4643" y="6658"/>
                    <a:pt x="4905" y="5743"/>
                    <a:pt x="4839" y="4827"/>
                  </a:cubicBezTo>
                  <a:lnTo>
                    <a:pt x="4839" y="4827"/>
                  </a:lnTo>
                  <a:cubicBezTo>
                    <a:pt x="5068" y="5121"/>
                    <a:pt x="5297" y="5416"/>
                    <a:pt x="5591" y="5677"/>
                  </a:cubicBezTo>
                  <a:cubicBezTo>
                    <a:pt x="6474" y="6429"/>
                    <a:pt x="7455" y="7050"/>
                    <a:pt x="8469" y="7574"/>
                  </a:cubicBezTo>
                  <a:cubicBezTo>
                    <a:pt x="9352" y="7999"/>
                    <a:pt x="10365" y="7999"/>
                    <a:pt x="11510" y="7999"/>
                  </a:cubicBezTo>
                  <a:cubicBezTo>
                    <a:pt x="12295" y="7999"/>
                    <a:pt x="12818" y="7868"/>
                    <a:pt x="13118" y="7868"/>
                  </a:cubicBezTo>
                  <a:cubicBezTo>
                    <a:pt x="13268" y="7868"/>
                    <a:pt x="13363" y="7901"/>
                    <a:pt x="13406" y="7999"/>
                  </a:cubicBezTo>
                  <a:cubicBezTo>
                    <a:pt x="13570" y="8326"/>
                    <a:pt x="13701" y="10615"/>
                    <a:pt x="13701" y="10778"/>
                  </a:cubicBezTo>
                  <a:cubicBezTo>
                    <a:pt x="13701" y="10843"/>
                    <a:pt x="13766" y="10909"/>
                    <a:pt x="13831" y="10909"/>
                  </a:cubicBezTo>
                  <a:lnTo>
                    <a:pt x="14126" y="10320"/>
                  </a:lnTo>
                  <a:cubicBezTo>
                    <a:pt x="14336" y="9714"/>
                    <a:pt x="14695" y="9523"/>
                    <a:pt x="15039" y="9523"/>
                  </a:cubicBezTo>
                  <a:cubicBezTo>
                    <a:pt x="15177" y="9523"/>
                    <a:pt x="15312" y="9554"/>
                    <a:pt x="15434" y="9601"/>
                  </a:cubicBezTo>
                  <a:cubicBezTo>
                    <a:pt x="15859" y="9764"/>
                    <a:pt x="16153" y="10059"/>
                    <a:pt x="16316" y="11661"/>
                  </a:cubicBezTo>
                  <a:cubicBezTo>
                    <a:pt x="16447" y="13230"/>
                    <a:pt x="15793" y="13525"/>
                    <a:pt x="15564" y="13525"/>
                  </a:cubicBezTo>
                  <a:cubicBezTo>
                    <a:pt x="15270" y="13459"/>
                    <a:pt x="14976" y="13296"/>
                    <a:pt x="14714" y="13100"/>
                  </a:cubicBezTo>
                  <a:lnTo>
                    <a:pt x="14714" y="13100"/>
                  </a:lnTo>
                  <a:cubicBezTo>
                    <a:pt x="14845" y="14244"/>
                    <a:pt x="15107" y="15356"/>
                    <a:pt x="15564" y="16435"/>
                  </a:cubicBezTo>
                  <a:lnTo>
                    <a:pt x="15728" y="16304"/>
                  </a:lnTo>
                  <a:lnTo>
                    <a:pt x="15728" y="16304"/>
                  </a:lnTo>
                  <a:cubicBezTo>
                    <a:pt x="15728" y="16304"/>
                    <a:pt x="15164" y="19873"/>
                    <a:pt x="15814" y="19873"/>
                  </a:cubicBezTo>
                  <a:cubicBezTo>
                    <a:pt x="15828" y="19873"/>
                    <a:pt x="15843" y="19872"/>
                    <a:pt x="15859" y="19868"/>
                  </a:cubicBezTo>
                  <a:cubicBezTo>
                    <a:pt x="15867" y="19867"/>
                    <a:pt x="15875" y="19866"/>
                    <a:pt x="15884" y="19866"/>
                  </a:cubicBezTo>
                  <a:cubicBezTo>
                    <a:pt x="16671" y="19866"/>
                    <a:pt x="19431" y="25722"/>
                    <a:pt x="20142" y="25852"/>
                  </a:cubicBezTo>
                  <a:cubicBezTo>
                    <a:pt x="20862" y="26015"/>
                    <a:pt x="25374" y="26571"/>
                    <a:pt x="25374" y="26571"/>
                  </a:cubicBezTo>
                  <a:cubicBezTo>
                    <a:pt x="25112" y="26506"/>
                    <a:pt x="24981" y="21961"/>
                    <a:pt x="24949" y="21601"/>
                  </a:cubicBezTo>
                  <a:cubicBezTo>
                    <a:pt x="24720" y="19214"/>
                    <a:pt x="24393" y="16925"/>
                    <a:pt x="22856" y="14996"/>
                  </a:cubicBezTo>
                  <a:cubicBezTo>
                    <a:pt x="22071" y="14015"/>
                    <a:pt x="22595" y="12119"/>
                    <a:pt x="22464" y="10942"/>
                  </a:cubicBezTo>
                  <a:cubicBezTo>
                    <a:pt x="22366" y="9536"/>
                    <a:pt x="21941" y="8195"/>
                    <a:pt x="21254" y="7018"/>
                  </a:cubicBezTo>
                  <a:cubicBezTo>
                    <a:pt x="20371" y="5546"/>
                    <a:pt x="18932" y="6004"/>
                    <a:pt x="17919" y="5841"/>
                  </a:cubicBezTo>
                  <a:cubicBezTo>
                    <a:pt x="16905" y="5710"/>
                    <a:pt x="16316" y="4533"/>
                    <a:pt x="16153" y="4238"/>
                  </a:cubicBezTo>
                  <a:cubicBezTo>
                    <a:pt x="16022" y="3944"/>
                    <a:pt x="14714" y="1786"/>
                    <a:pt x="13406" y="903"/>
                  </a:cubicBezTo>
                  <a:cubicBezTo>
                    <a:pt x="12596" y="377"/>
                    <a:pt x="11171" y="0"/>
                    <a:pt x="9721"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7"/>
            <p:cNvSpPr/>
            <p:nvPr/>
          </p:nvSpPr>
          <p:spPr>
            <a:xfrm>
              <a:off x="5877750" y="1514400"/>
              <a:ext cx="182300" cy="268975"/>
            </a:xfrm>
            <a:custGeom>
              <a:rect b="b" l="l" r="r" t="t"/>
              <a:pathLst>
                <a:path extrusionOk="0" h="10759" w="7292">
                  <a:moveTo>
                    <a:pt x="1602" y="1"/>
                  </a:moveTo>
                  <a:cubicBezTo>
                    <a:pt x="1733" y="1537"/>
                    <a:pt x="1079" y="1832"/>
                    <a:pt x="883" y="1832"/>
                  </a:cubicBezTo>
                  <a:cubicBezTo>
                    <a:pt x="556" y="1766"/>
                    <a:pt x="262" y="1603"/>
                    <a:pt x="0" y="1407"/>
                  </a:cubicBezTo>
                  <a:lnTo>
                    <a:pt x="0" y="1407"/>
                  </a:lnTo>
                  <a:cubicBezTo>
                    <a:pt x="131" y="2551"/>
                    <a:pt x="425" y="3663"/>
                    <a:pt x="883" y="4742"/>
                  </a:cubicBezTo>
                  <a:lnTo>
                    <a:pt x="1014" y="4611"/>
                  </a:lnTo>
                  <a:cubicBezTo>
                    <a:pt x="1014" y="4611"/>
                    <a:pt x="1301" y="9780"/>
                    <a:pt x="2033" y="9780"/>
                  </a:cubicBezTo>
                  <a:cubicBezTo>
                    <a:pt x="2042" y="9780"/>
                    <a:pt x="2051" y="9779"/>
                    <a:pt x="2060" y="9777"/>
                  </a:cubicBezTo>
                  <a:cubicBezTo>
                    <a:pt x="2093" y="9770"/>
                    <a:pt x="2137" y="9766"/>
                    <a:pt x="2190" y="9766"/>
                  </a:cubicBezTo>
                  <a:cubicBezTo>
                    <a:pt x="3048" y="9766"/>
                    <a:pt x="6430" y="10697"/>
                    <a:pt x="7292" y="10758"/>
                  </a:cubicBezTo>
                  <a:cubicBezTo>
                    <a:pt x="6442" y="10300"/>
                    <a:pt x="4316" y="2976"/>
                    <a:pt x="3434" y="2486"/>
                  </a:cubicBezTo>
                  <a:cubicBezTo>
                    <a:pt x="2878" y="2191"/>
                    <a:pt x="2453" y="1701"/>
                    <a:pt x="2224" y="1145"/>
                  </a:cubicBezTo>
                  <a:cubicBezTo>
                    <a:pt x="2028" y="720"/>
                    <a:pt x="1831" y="360"/>
                    <a:pt x="1602" y="1"/>
                  </a:cubicBezTo>
                  <a:close/>
                </a:path>
              </a:pathLst>
            </a:custGeom>
            <a:solidFill>
              <a:srgbClr val="18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7"/>
            <p:cNvSpPr/>
            <p:nvPr/>
          </p:nvSpPr>
          <p:spPr>
            <a:xfrm>
              <a:off x="5632500" y="1222475"/>
              <a:ext cx="440650" cy="262525"/>
            </a:xfrm>
            <a:custGeom>
              <a:rect b="b" l="l" r="r" t="t"/>
              <a:pathLst>
                <a:path extrusionOk="0" h="10501" w="17626">
                  <a:moveTo>
                    <a:pt x="4825" y="1"/>
                  </a:moveTo>
                  <a:cubicBezTo>
                    <a:pt x="3938" y="1"/>
                    <a:pt x="3039" y="140"/>
                    <a:pt x="2257" y="462"/>
                  </a:cubicBezTo>
                  <a:cubicBezTo>
                    <a:pt x="1439" y="822"/>
                    <a:pt x="655" y="1312"/>
                    <a:pt x="1" y="1901"/>
                  </a:cubicBezTo>
                  <a:cubicBezTo>
                    <a:pt x="360" y="1672"/>
                    <a:pt x="753" y="1443"/>
                    <a:pt x="1178" y="1247"/>
                  </a:cubicBezTo>
                  <a:cubicBezTo>
                    <a:pt x="2028" y="756"/>
                    <a:pt x="3009" y="429"/>
                    <a:pt x="3990" y="299"/>
                  </a:cubicBezTo>
                  <a:cubicBezTo>
                    <a:pt x="4191" y="286"/>
                    <a:pt x="4393" y="280"/>
                    <a:pt x="4594" y="280"/>
                  </a:cubicBezTo>
                  <a:cubicBezTo>
                    <a:pt x="5438" y="280"/>
                    <a:pt x="6278" y="394"/>
                    <a:pt x="7096" y="658"/>
                  </a:cubicBezTo>
                  <a:cubicBezTo>
                    <a:pt x="8045" y="887"/>
                    <a:pt x="8895" y="1443"/>
                    <a:pt x="9483" y="2261"/>
                  </a:cubicBezTo>
                  <a:cubicBezTo>
                    <a:pt x="10006" y="3078"/>
                    <a:pt x="10268" y="4026"/>
                    <a:pt x="10824" y="4811"/>
                  </a:cubicBezTo>
                  <a:cubicBezTo>
                    <a:pt x="11445" y="5727"/>
                    <a:pt x="12361" y="6152"/>
                    <a:pt x="13407" y="6446"/>
                  </a:cubicBezTo>
                  <a:cubicBezTo>
                    <a:pt x="14421" y="6707"/>
                    <a:pt x="15565" y="6969"/>
                    <a:pt x="16252" y="7852"/>
                  </a:cubicBezTo>
                  <a:cubicBezTo>
                    <a:pt x="16873" y="8604"/>
                    <a:pt x="16938" y="9585"/>
                    <a:pt x="17298" y="10468"/>
                  </a:cubicBezTo>
                  <a:cubicBezTo>
                    <a:pt x="17331" y="10402"/>
                    <a:pt x="17388" y="10370"/>
                    <a:pt x="17449" y="10370"/>
                  </a:cubicBezTo>
                  <a:cubicBezTo>
                    <a:pt x="17510" y="10370"/>
                    <a:pt x="17575" y="10402"/>
                    <a:pt x="17624" y="10466"/>
                  </a:cubicBezTo>
                  <a:lnTo>
                    <a:pt x="17624" y="10466"/>
                  </a:lnTo>
                  <a:cubicBezTo>
                    <a:pt x="17553" y="8890"/>
                    <a:pt x="17096" y="8300"/>
                    <a:pt x="16350" y="7002"/>
                  </a:cubicBezTo>
                  <a:cubicBezTo>
                    <a:pt x="15434" y="5563"/>
                    <a:pt x="13996" y="5988"/>
                    <a:pt x="12982" y="5825"/>
                  </a:cubicBezTo>
                  <a:cubicBezTo>
                    <a:pt x="11968" y="5694"/>
                    <a:pt x="11412" y="4517"/>
                    <a:pt x="11249" y="4255"/>
                  </a:cubicBezTo>
                  <a:cubicBezTo>
                    <a:pt x="11118" y="3961"/>
                    <a:pt x="9810" y="1770"/>
                    <a:pt x="8502" y="920"/>
                  </a:cubicBezTo>
                  <a:cubicBezTo>
                    <a:pt x="7691" y="372"/>
                    <a:pt x="6275" y="1"/>
                    <a:pt x="4825" y="1"/>
                  </a:cubicBezTo>
                  <a:close/>
                  <a:moveTo>
                    <a:pt x="17624" y="10466"/>
                  </a:moveTo>
                  <a:cubicBezTo>
                    <a:pt x="17624" y="10477"/>
                    <a:pt x="17625" y="10489"/>
                    <a:pt x="17625" y="10500"/>
                  </a:cubicBezTo>
                  <a:lnTo>
                    <a:pt x="17625" y="10468"/>
                  </a:lnTo>
                  <a:cubicBezTo>
                    <a:pt x="17625" y="10467"/>
                    <a:pt x="17624" y="10466"/>
                    <a:pt x="17624" y="10466"/>
                  </a:cubicBezTo>
                  <a:close/>
                </a:path>
              </a:pathLst>
            </a:custGeom>
            <a:solidFill>
              <a:srgbClr val="18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7"/>
            <p:cNvSpPr/>
            <p:nvPr/>
          </p:nvSpPr>
          <p:spPr>
            <a:xfrm>
              <a:off x="5605525" y="1569175"/>
              <a:ext cx="154525" cy="213375"/>
            </a:xfrm>
            <a:custGeom>
              <a:rect b="b" l="l" r="r" t="t"/>
              <a:pathLst>
                <a:path extrusionOk="0" h="8535" w="6181">
                  <a:moveTo>
                    <a:pt x="393" y="0"/>
                  </a:moveTo>
                  <a:cubicBezTo>
                    <a:pt x="360" y="66"/>
                    <a:pt x="328" y="98"/>
                    <a:pt x="328" y="164"/>
                  </a:cubicBezTo>
                  <a:cubicBezTo>
                    <a:pt x="1" y="1079"/>
                    <a:pt x="818" y="2158"/>
                    <a:pt x="1374" y="2812"/>
                  </a:cubicBezTo>
                  <a:cubicBezTo>
                    <a:pt x="1701" y="3237"/>
                    <a:pt x="2093" y="3597"/>
                    <a:pt x="2486" y="3957"/>
                  </a:cubicBezTo>
                  <a:cubicBezTo>
                    <a:pt x="3009" y="4317"/>
                    <a:pt x="3467" y="4807"/>
                    <a:pt x="3794" y="5396"/>
                  </a:cubicBezTo>
                  <a:cubicBezTo>
                    <a:pt x="4055" y="6017"/>
                    <a:pt x="3826" y="6638"/>
                    <a:pt x="3532" y="7194"/>
                  </a:cubicBezTo>
                  <a:cubicBezTo>
                    <a:pt x="3303" y="7619"/>
                    <a:pt x="3140" y="8077"/>
                    <a:pt x="3009" y="8535"/>
                  </a:cubicBezTo>
                  <a:cubicBezTo>
                    <a:pt x="3630" y="8371"/>
                    <a:pt x="4284" y="8273"/>
                    <a:pt x="4873" y="8142"/>
                  </a:cubicBezTo>
                  <a:cubicBezTo>
                    <a:pt x="6181" y="7848"/>
                    <a:pt x="5592" y="4938"/>
                    <a:pt x="5592" y="4938"/>
                  </a:cubicBezTo>
                  <a:lnTo>
                    <a:pt x="5592" y="4938"/>
                  </a:lnTo>
                  <a:cubicBezTo>
                    <a:pt x="5592" y="4938"/>
                    <a:pt x="5541" y="4956"/>
                    <a:pt x="5429" y="4956"/>
                  </a:cubicBezTo>
                  <a:cubicBezTo>
                    <a:pt x="5141" y="4956"/>
                    <a:pt x="4453" y="4837"/>
                    <a:pt x="3205" y="3990"/>
                  </a:cubicBezTo>
                  <a:cubicBezTo>
                    <a:pt x="2224" y="3336"/>
                    <a:pt x="1145" y="1504"/>
                    <a:pt x="393" y="0"/>
                  </a:cubicBezTo>
                  <a:close/>
                </a:path>
              </a:pathLst>
            </a:custGeom>
            <a:solidFill>
              <a:srgbClr val="18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7"/>
            <p:cNvSpPr/>
            <p:nvPr/>
          </p:nvSpPr>
          <p:spPr>
            <a:xfrm>
              <a:off x="5772300" y="3081450"/>
              <a:ext cx="390750" cy="1096325"/>
            </a:xfrm>
            <a:custGeom>
              <a:rect b="b" l="l" r="r" t="t"/>
              <a:pathLst>
                <a:path extrusionOk="0" h="43853" w="15630">
                  <a:moveTo>
                    <a:pt x="5788" y="1"/>
                  </a:moveTo>
                  <a:lnTo>
                    <a:pt x="5788" y="1"/>
                  </a:lnTo>
                  <a:cubicBezTo>
                    <a:pt x="5886" y="3336"/>
                    <a:pt x="5951" y="6148"/>
                    <a:pt x="5820" y="6900"/>
                  </a:cubicBezTo>
                  <a:cubicBezTo>
                    <a:pt x="5428" y="9091"/>
                    <a:pt x="8861" y="28808"/>
                    <a:pt x="8959" y="31849"/>
                  </a:cubicBezTo>
                  <a:cubicBezTo>
                    <a:pt x="9090" y="34857"/>
                    <a:pt x="7488" y="40514"/>
                    <a:pt x="3957" y="41527"/>
                  </a:cubicBezTo>
                  <a:cubicBezTo>
                    <a:pt x="393" y="42508"/>
                    <a:pt x="0" y="43391"/>
                    <a:pt x="1799" y="43751"/>
                  </a:cubicBezTo>
                  <a:cubicBezTo>
                    <a:pt x="2114" y="43820"/>
                    <a:pt x="2662" y="43852"/>
                    <a:pt x="3351" y="43852"/>
                  </a:cubicBezTo>
                  <a:cubicBezTo>
                    <a:pt x="6595" y="43852"/>
                    <a:pt x="12970" y="43129"/>
                    <a:pt x="12916" y="42050"/>
                  </a:cubicBezTo>
                  <a:cubicBezTo>
                    <a:pt x="12883" y="40743"/>
                    <a:pt x="11477" y="39075"/>
                    <a:pt x="12622" y="34301"/>
                  </a:cubicBezTo>
                  <a:cubicBezTo>
                    <a:pt x="13799" y="29494"/>
                    <a:pt x="15630" y="18639"/>
                    <a:pt x="13603" y="12230"/>
                  </a:cubicBezTo>
                  <a:cubicBezTo>
                    <a:pt x="12785" y="9679"/>
                    <a:pt x="13668" y="4905"/>
                    <a:pt x="15009" y="132"/>
                  </a:cubicBezTo>
                  <a:lnTo>
                    <a:pt x="15009" y="132"/>
                  </a:lnTo>
                  <a:cubicBezTo>
                    <a:pt x="14329" y="153"/>
                    <a:pt x="13649" y="162"/>
                    <a:pt x="12970" y="162"/>
                  </a:cubicBezTo>
                  <a:cubicBezTo>
                    <a:pt x="10576" y="162"/>
                    <a:pt x="8182" y="52"/>
                    <a:pt x="5788" y="1"/>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7"/>
            <p:cNvSpPr/>
            <p:nvPr/>
          </p:nvSpPr>
          <p:spPr>
            <a:xfrm>
              <a:off x="5488625" y="2630225"/>
              <a:ext cx="501950" cy="1492475"/>
            </a:xfrm>
            <a:custGeom>
              <a:rect b="b" l="l" r="r" t="t"/>
              <a:pathLst>
                <a:path extrusionOk="0" h="59699" w="20078">
                  <a:moveTo>
                    <a:pt x="9385" y="1"/>
                  </a:moveTo>
                  <a:cubicBezTo>
                    <a:pt x="7431" y="1"/>
                    <a:pt x="5798" y="322"/>
                    <a:pt x="5134" y="1243"/>
                  </a:cubicBezTo>
                  <a:cubicBezTo>
                    <a:pt x="5134" y="1243"/>
                    <a:pt x="6214" y="20600"/>
                    <a:pt x="5821" y="22758"/>
                  </a:cubicBezTo>
                  <a:cubicBezTo>
                    <a:pt x="5461" y="24916"/>
                    <a:pt x="8862" y="44666"/>
                    <a:pt x="8993" y="47674"/>
                  </a:cubicBezTo>
                  <a:cubicBezTo>
                    <a:pt x="9091" y="50715"/>
                    <a:pt x="7521" y="56372"/>
                    <a:pt x="3957" y="57386"/>
                  </a:cubicBezTo>
                  <a:cubicBezTo>
                    <a:pt x="426" y="58366"/>
                    <a:pt x="1" y="59249"/>
                    <a:pt x="1799" y="59609"/>
                  </a:cubicBezTo>
                  <a:cubicBezTo>
                    <a:pt x="2109" y="59670"/>
                    <a:pt x="2632" y="59699"/>
                    <a:pt x="3289" y="59699"/>
                  </a:cubicBezTo>
                  <a:cubicBezTo>
                    <a:pt x="6522" y="59699"/>
                    <a:pt x="12977" y="58996"/>
                    <a:pt x="12949" y="57909"/>
                  </a:cubicBezTo>
                  <a:cubicBezTo>
                    <a:pt x="12884" y="56601"/>
                    <a:pt x="11478" y="54933"/>
                    <a:pt x="12655" y="50127"/>
                  </a:cubicBezTo>
                  <a:cubicBezTo>
                    <a:pt x="13832" y="45353"/>
                    <a:pt x="15663" y="34497"/>
                    <a:pt x="13636" y="28055"/>
                  </a:cubicBezTo>
                  <a:cubicBezTo>
                    <a:pt x="11609" y="21647"/>
                    <a:pt x="20078" y="1701"/>
                    <a:pt x="20078" y="1701"/>
                  </a:cubicBezTo>
                  <a:cubicBezTo>
                    <a:pt x="20078" y="1701"/>
                    <a:pt x="13881" y="1"/>
                    <a:pt x="9385" y="1"/>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7"/>
            <p:cNvSpPr/>
            <p:nvPr/>
          </p:nvSpPr>
          <p:spPr>
            <a:xfrm>
              <a:off x="5916975" y="3081450"/>
              <a:ext cx="246075" cy="1081525"/>
            </a:xfrm>
            <a:custGeom>
              <a:rect b="b" l="l" r="r" t="t"/>
              <a:pathLst>
                <a:path extrusionOk="0" h="43261" w="9843">
                  <a:moveTo>
                    <a:pt x="1" y="1"/>
                  </a:moveTo>
                  <a:cubicBezTo>
                    <a:pt x="66" y="2584"/>
                    <a:pt x="132" y="4840"/>
                    <a:pt x="99" y="6083"/>
                  </a:cubicBezTo>
                  <a:cubicBezTo>
                    <a:pt x="510" y="6047"/>
                    <a:pt x="925" y="6029"/>
                    <a:pt x="1342" y="6029"/>
                  </a:cubicBezTo>
                  <a:cubicBezTo>
                    <a:pt x="2088" y="6029"/>
                    <a:pt x="2843" y="6088"/>
                    <a:pt x="3598" y="6213"/>
                  </a:cubicBezTo>
                  <a:cubicBezTo>
                    <a:pt x="4775" y="6475"/>
                    <a:pt x="5690" y="7423"/>
                    <a:pt x="5952" y="8600"/>
                  </a:cubicBezTo>
                  <a:cubicBezTo>
                    <a:pt x="6377" y="10431"/>
                    <a:pt x="6573" y="12393"/>
                    <a:pt x="6835" y="14257"/>
                  </a:cubicBezTo>
                  <a:cubicBezTo>
                    <a:pt x="7129" y="16121"/>
                    <a:pt x="7554" y="17985"/>
                    <a:pt x="7652" y="19848"/>
                  </a:cubicBezTo>
                  <a:cubicBezTo>
                    <a:pt x="7750" y="21581"/>
                    <a:pt x="7619" y="23314"/>
                    <a:pt x="7260" y="25015"/>
                  </a:cubicBezTo>
                  <a:cubicBezTo>
                    <a:pt x="6867" y="26780"/>
                    <a:pt x="6246" y="28513"/>
                    <a:pt x="5952" y="30312"/>
                  </a:cubicBezTo>
                  <a:cubicBezTo>
                    <a:pt x="5658" y="32110"/>
                    <a:pt x="5559" y="33974"/>
                    <a:pt x="5331" y="35772"/>
                  </a:cubicBezTo>
                  <a:cubicBezTo>
                    <a:pt x="5102" y="37146"/>
                    <a:pt x="4807" y="38486"/>
                    <a:pt x="4382" y="39794"/>
                  </a:cubicBezTo>
                  <a:cubicBezTo>
                    <a:pt x="4088" y="40873"/>
                    <a:pt x="3761" y="42050"/>
                    <a:pt x="3990" y="43162"/>
                  </a:cubicBezTo>
                  <a:cubicBezTo>
                    <a:pt x="3990" y="43195"/>
                    <a:pt x="3990" y="43228"/>
                    <a:pt x="4023" y="43260"/>
                  </a:cubicBezTo>
                  <a:cubicBezTo>
                    <a:pt x="5788" y="42966"/>
                    <a:pt x="7162" y="42541"/>
                    <a:pt x="7162" y="42050"/>
                  </a:cubicBezTo>
                  <a:cubicBezTo>
                    <a:pt x="7096" y="40743"/>
                    <a:pt x="5690" y="39075"/>
                    <a:pt x="6867" y="34268"/>
                  </a:cubicBezTo>
                  <a:cubicBezTo>
                    <a:pt x="8012" y="29462"/>
                    <a:pt x="9843" y="18639"/>
                    <a:pt x="7816" y="12230"/>
                  </a:cubicBezTo>
                  <a:cubicBezTo>
                    <a:pt x="6998" y="9679"/>
                    <a:pt x="7881" y="4905"/>
                    <a:pt x="9222" y="132"/>
                  </a:cubicBezTo>
                  <a:lnTo>
                    <a:pt x="9222" y="132"/>
                  </a:lnTo>
                  <a:cubicBezTo>
                    <a:pt x="8542" y="153"/>
                    <a:pt x="7862" y="162"/>
                    <a:pt x="7183" y="162"/>
                  </a:cubicBezTo>
                  <a:cubicBezTo>
                    <a:pt x="4789" y="162"/>
                    <a:pt x="2395" y="52"/>
                    <a:pt x="1" y="1"/>
                  </a:cubicBez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7"/>
            <p:cNvSpPr/>
            <p:nvPr/>
          </p:nvSpPr>
          <p:spPr>
            <a:xfrm>
              <a:off x="5616975" y="2630225"/>
              <a:ext cx="373600" cy="1470625"/>
            </a:xfrm>
            <a:custGeom>
              <a:rect b="b" l="l" r="r" t="t"/>
              <a:pathLst>
                <a:path extrusionOk="0" h="58825" w="14944">
                  <a:moveTo>
                    <a:pt x="4251" y="1"/>
                  </a:moveTo>
                  <a:cubicBezTo>
                    <a:pt x="2297" y="1"/>
                    <a:pt x="664" y="322"/>
                    <a:pt x="0" y="1243"/>
                  </a:cubicBezTo>
                  <a:cubicBezTo>
                    <a:pt x="0" y="1243"/>
                    <a:pt x="1080" y="20568"/>
                    <a:pt x="687" y="22758"/>
                  </a:cubicBezTo>
                  <a:cubicBezTo>
                    <a:pt x="654" y="23183"/>
                    <a:pt x="654" y="23608"/>
                    <a:pt x="687" y="24034"/>
                  </a:cubicBezTo>
                  <a:cubicBezTo>
                    <a:pt x="753" y="24001"/>
                    <a:pt x="818" y="24001"/>
                    <a:pt x="883" y="24001"/>
                  </a:cubicBezTo>
                  <a:cubicBezTo>
                    <a:pt x="1555" y="24001"/>
                    <a:pt x="2301" y="23931"/>
                    <a:pt x="3031" y="23931"/>
                  </a:cubicBezTo>
                  <a:cubicBezTo>
                    <a:pt x="4364" y="23931"/>
                    <a:pt x="5647" y="24163"/>
                    <a:pt x="6344" y="25472"/>
                  </a:cubicBezTo>
                  <a:cubicBezTo>
                    <a:pt x="6933" y="26584"/>
                    <a:pt x="7129" y="27892"/>
                    <a:pt x="7358" y="29102"/>
                  </a:cubicBezTo>
                  <a:cubicBezTo>
                    <a:pt x="7619" y="30540"/>
                    <a:pt x="7815" y="32012"/>
                    <a:pt x="7913" y="33483"/>
                  </a:cubicBezTo>
                  <a:cubicBezTo>
                    <a:pt x="8142" y="36393"/>
                    <a:pt x="7979" y="39304"/>
                    <a:pt x="7521" y="42181"/>
                  </a:cubicBezTo>
                  <a:cubicBezTo>
                    <a:pt x="7031" y="45189"/>
                    <a:pt x="6377" y="48132"/>
                    <a:pt x="6213" y="51173"/>
                  </a:cubicBezTo>
                  <a:cubicBezTo>
                    <a:pt x="6115" y="52677"/>
                    <a:pt x="6148" y="54214"/>
                    <a:pt x="6115" y="55718"/>
                  </a:cubicBezTo>
                  <a:cubicBezTo>
                    <a:pt x="6082" y="56764"/>
                    <a:pt x="6050" y="57811"/>
                    <a:pt x="6017" y="58824"/>
                  </a:cubicBezTo>
                  <a:cubicBezTo>
                    <a:pt x="7096" y="58563"/>
                    <a:pt x="7815" y="58236"/>
                    <a:pt x="7815" y="57876"/>
                  </a:cubicBezTo>
                  <a:cubicBezTo>
                    <a:pt x="7783" y="56601"/>
                    <a:pt x="6377" y="54900"/>
                    <a:pt x="7521" y="50127"/>
                  </a:cubicBezTo>
                  <a:cubicBezTo>
                    <a:pt x="8698" y="45320"/>
                    <a:pt x="10529" y="34497"/>
                    <a:pt x="8502" y="28088"/>
                  </a:cubicBezTo>
                  <a:cubicBezTo>
                    <a:pt x="6442" y="21679"/>
                    <a:pt x="14944" y="1701"/>
                    <a:pt x="14944" y="1701"/>
                  </a:cubicBezTo>
                  <a:cubicBezTo>
                    <a:pt x="14944" y="1701"/>
                    <a:pt x="8747" y="1"/>
                    <a:pt x="4251" y="1"/>
                  </a:cubicBez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7"/>
            <p:cNvSpPr/>
            <p:nvPr/>
          </p:nvSpPr>
          <p:spPr>
            <a:xfrm>
              <a:off x="5388075" y="1773625"/>
              <a:ext cx="338475" cy="1168475"/>
            </a:xfrm>
            <a:custGeom>
              <a:rect b="b" l="l" r="r" t="t"/>
              <a:pathLst>
                <a:path extrusionOk="0" h="46739" w="13539">
                  <a:moveTo>
                    <a:pt x="11912" y="0"/>
                  </a:moveTo>
                  <a:cubicBezTo>
                    <a:pt x="11000" y="0"/>
                    <a:pt x="9907" y="1382"/>
                    <a:pt x="9483" y="1926"/>
                  </a:cubicBezTo>
                  <a:cubicBezTo>
                    <a:pt x="9026" y="2482"/>
                    <a:pt x="8666" y="3038"/>
                    <a:pt x="8339" y="3659"/>
                  </a:cubicBezTo>
                  <a:cubicBezTo>
                    <a:pt x="7947" y="4542"/>
                    <a:pt x="7750" y="5457"/>
                    <a:pt x="7718" y="6406"/>
                  </a:cubicBezTo>
                  <a:cubicBezTo>
                    <a:pt x="7587" y="7616"/>
                    <a:pt x="7522" y="8825"/>
                    <a:pt x="7293" y="10002"/>
                  </a:cubicBezTo>
                  <a:cubicBezTo>
                    <a:pt x="5919" y="16804"/>
                    <a:pt x="3892" y="23572"/>
                    <a:pt x="3500" y="30504"/>
                  </a:cubicBezTo>
                  <a:cubicBezTo>
                    <a:pt x="3434" y="31387"/>
                    <a:pt x="2224" y="37763"/>
                    <a:pt x="1897" y="38679"/>
                  </a:cubicBezTo>
                  <a:cubicBezTo>
                    <a:pt x="1570" y="39594"/>
                    <a:pt x="1603" y="40183"/>
                    <a:pt x="1211" y="40510"/>
                  </a:cubicBezTo>
                  <a:cubicBezTo>
                    <a:pt x="818" y="40837"/>
                    <a:pt x="66" y="40771"/>
                    <a:pt x="66" y="42112"/>
                  </a:cubicBezTo>
                  <a:cubicBezTo>
                    <a:pt x="66" y="43420"/>
                    <a:pt x="1" y="44139"/>
                    <a:pt x="361" y="44989"/>
                  </a:cubicBezTo>
                  <a:cubicBezTo>
                    <a:pt x="622" y="45709"/>
                    <a:pt x="1145" y="46265"/>
                    <a:pt x="1832" y="46592"/>
                  </a:cubicBezTo>
                  <a:cubicBezTo>
                    <a:pt x="2077" y="46690"/>
                    <a:pt x="2331" y="46739"/>
                    <a:pt x="2580" y="46739"/>
                  </a:cubicBezTo>
                  <a:cubicBezTo>
                    <a:pt x="2829" y="46739"/>
                    <a:pt x="3075" y="46690"/>
                    <a:pt x="3304" y="46592"/>
                  </a:cubicBezTo>
                  <a:cubicBezTo>
                    <a:pt x="3598" y="46395"/>
                    <a:pt x="3663" y="45938"/>
                    <a:pt x="3173" y="45414"/>
                  </a:cubicBezTo>
                  <a:cubicBezTo>
                    <a:pt x="2682" y="44891"/>
                    <a:pt x="2421" y="45088"/>
                    <a:pt x="2453" y="44205"/>
                  </a:cubicBezTo>
                  <a:cubicBezTo>
                    <a:pt x="2491" y="43703"/>
                    <a:pt x="2876" y="43539"/>
                    <a:pt x="3238" y="43539"/>
                  </a:cubicBezTo>
                  <a:cubicBezTo>
                    <a:pt x="3513" y="43539"/>
                    <a:pt x="3775" y="43634"/>
                    <a:pt x="3859" y="43747"/>
                  </a:cubicBezTo>
                  <a:cubicBezTo>
                    <a:pt x="4019" y="43987"/>
                    <a:pt x="4201" y="44487"/>
                    <a:pt x="4475" y="44487"/>
                  </a:cubicBezTo>
                  <a:cubicBezTo>
                    <a:pt x="4537" y="44487"/>
                    <a:pt x="4604" y="44461"/>
                    <a:pt x="4677" y="44401"/>
                  </a:cubicBezTo>
                  <a:cubicBezTo>
                    <a:pt x="5102" y="44074"/>
                    <a:pt x="5429" y="43028"/>
                    <a:pt x="5004" y="41883"/>
                  </a:cubicBezTo>
                  <a:cubicBezTo>
                    <a:pt x="4579" y="40739"/>
                    <a:pt x="4579" y="40739"/>
                    <a:pt x="5200" y="38221"/>
                  </a:cubicBezTo>
                  <a:cubicBezTo>
                    <a:pt x="5789" y="35670"/>
                    <a:pt x="7195" y="29523"/>
                    <a:pt x="7195" y="29523"/>
                  </a:cubicBezTo>
                  <a:lnTo>
                    <a:pt x="9974" y="17425"/>
                  </a:lnTo>
                  <a:lnTo>
                    <a:pt x="10563" y="16182"/>
                  </a:lnTo>
                  <a:lnTo>
                    <a:pt x="11413" y="15954"/>
                  </a:lnTo>
                  <a:cubicBezTo>
                    <a:pt x="11413" y="15954"/>
                    <a:pt x="13538" y="11049"/>
                    <a:pt x="13505" y="8139"/>
                  </a:cubicBezTo>
                  <a:cubicBezTo>
                    <a:pt x="13473" y="5229"/>
                    <a:pt x="12982" y="3397"/>
                    <a:pt x="12884" y="2384"/>
                  </a:cubicBezTo>
                  <a:cubicBezTo>
                    <a:pt x="12819" y="1664"/>
                    <a:pt x="12688" y="585"/>
                    <a:pt x="12132" y="30"/>
                  </a:cubicBezTo>
                  <a:cubicBezTo>
                    <a:pt x="12060" y="10"/>
                    <a:pt x="11986" y="0"/>
                    <a:pt x="11912" y="0"/>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7"/>
            <p:cNvSpPr/>
            <p:nvPr/>
          </p:nvSpPr>
          <p:spPr>
            <a:xfrm>
              <a:off x="5489450" y="2264825"/>
              <a:ext cx="134900" cy="620800"/>
            </a:xfrm>
            <a:custGeom>
              <a:rect b="b" l="l" r="r" t="t"/>
              <a:pathLst>
                <a:path extrusionOk="0" h="24832" w="5396">
                  <a:moveTo>
                    <a:pt x="5396" y="0"/>
                  </a:moveTo>
                  <a:lnTo>
                    <a:pt x="5396" y="0"/>
                  </a:lnTo>
                  <a:cubicBezTo>
                    <a:pt x="5363" y="131"/>
                    <a:pt x="5298" y="229"/>
                    <a:pt x="5265" y="360"/>
                  </a:cubicBezTo>
                  <a:cubicBezTo>
                    <a:pt x="4448" y="2551"/>
                    <a:pt x="3794" y="4840"/>
                    <a:pt x="3303" y="7129"/>
                  </a:cubicBezTo>
                  <a:cubicBezTo>
                    <a:pt x="2747" y="9483"/>
                    <a:pt x="2257" y="11804"/>
                    <a:pt x="1668" y="14126"/>
                  </a:cubicBezTo>
                  <a:cubicBezTo>
                    <a:pt x="1374" y="15238"/>
                    <a:pt x="1047" y="16349"/>
                    <a:pt x="687" y="17428"/>
                  </a:cubicBezTo>
                  <a:cubicBezTo>
                    <a:pt x="524" y="18017"/>
                    <a:pt x="328" y="18573"/>
                    <a:pt x="197" y="19161"/>
                  </a:cubicBezTo>
                  <a:cubicBezTo>
                    <a:pt x="66" y="19685"/>
                    <a:pt x="1" y="20241"/>
                    <a:pt x="1" y="20796"/>
                  </a:cubicBezTo>
                  <a:cubicBezTo>
                    <a:pt x="66" y="21777"/>
                    <a:pt x="426" y="22726"/>
                    <a:pt x="426" y="23739"/>
                  </a:cubicBezTo>
                  <a:cubicBezTo>
                    <a:pt x="426" y="24099"/>
                    <a:pt x="393" y="24459"/>
                    <a:pt x="328" y="24818"/>
                  </a:cubicBezTo>
                  <a:cubicBezTo>
                    <a:pt x="354" y="24827"/>
                    <a:pt x="382" y="24831"/>
                    <a:pt x="412" y="24831"/>
                  </a:cubicBezTo>
                  <a:cubicBezTo>
                    <a:pt x="491" y="24831"/>
                    <a:pt x="574" y="24801"/>
                    <a:pt x="622" y="24753"/>
                  </a:cubicBezTo>
                  <a:cubicBezTo>
                    <a:pt x="1047" y="24393"/>
                    <a:pt x="1341" y="23347"/>
                    <a:pt x="949" y="22235"/>
                  </a:cubicBezTo>
                  <a:cubicBezTo>
                    <a:pt x="524" y="21091"/>
                    <a:pt x="524" y="21091"/>
                    <a:pt x="1145" y="18540"/>
                  </a:cubicBezTo>
                  <a:cubicBezTo>
                    <a:pt x="1734" y="15990"/>
                    <a:pt x="3140" y="9875"/>
                    <a:pt x="3140" y="9875"/>
                  </a:cubicBezTo>
                  <a:lnTo>
                    <a:pt x="5396" y="0"/>
                  </a:ln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7"/>
            <p:cNvSpPr/>
            <p:nvPr/>
          </p:nvSpPr>
          <p:spPr>
            <a:xfrm>
              <a:off x="5997100" y="1737775"/>
              <a:ext cx="439000" cy="1137475"/>
            </a:xfrm>
            <a:custGeom>
              <a:rect b="b" l="l" r="r" t="t"/>
              <a:pathLst>
                <a:path extrusionOk="0" h="45499" w="17560">
                  <a:moveTo>
                    <a:pt x="1133" y="1"/>
                  </a:moveTo>
                  <a:cubicBezTo>
                    <a:pt x="1023" y="1"/>
                    <a:pt x="917" y="18"/>
                    <a:pt x="818" y="58"/>
                  </a:cubicBezTo>
                  <a:cubicBezTo>
                    <a:pt x="294" y="679"/>
                    <a:pt x="294" y="1758"/>
                    <a:pt x="294" y="2477"/>
                  </a:cubicBezTo>
                  <a:cubicBezTo>
                    <a:pt x="294" y="3491"/>
                    <a:pt x="0" y="5387"/>
                    <a:pt x="294" y="8297"/>
                  </a:cubicBezTo>
                  <a:cubicBezTo>
                    <a:pt x="589" y="11175"/>
                    <a:pt x="3205" y="15818"/>
                    <a:pt x="3205" y="15818"/>
                  </a:cubicBezTo>
                  <a:lnTo>
                    <a:pt x="4087" y="15982"/>
                  </a:lnTo>
                  <a:lnTo>
                    <a:pt x="4807" y="17126"/>
                  </a:lnTo>
                  <a:lnTo>
                    <a:pt x="8861" y="28865"/>
                  </a:lnTo>
                  <a:cubicBezTo>
                    <a:pt x="8861" y="28865"/>
                    <a:pt x="10921" y="34816"/>
                    <a:pt x="11772" y="37301"/>
                  </a:cubicBezTo>
                  <a:cubicBezTo>
                    <a:pt x="12622" y="39753"/>
                    <a:pt x="12622" y="39753"/>
                    <a:pt x="12327" y="40930"/>
                  </a:cubicBezTo>
                  <a:cubicBezTo>
                    <a:pt x="12066" y="42107"/>
                    <a:pt x="12491" y="43088"/>
                    <a:pt x="12916" y="43382"/>
                  </a:cubicBezTo>
                  <a:cubicBezTo>
                    <a:pt x="12980" y="43422"/>
                    <a:pt x="13037" y="43439"/>
                    <a:pt x="13090" y="43439"/>
                  </a:cubicBezTo>
                  <a:cubicBezTo>
                    <a:pt x="13389" y="43439"/>
                    <a:pt x="13524" y="42886"/>
                    <a:pt x="13635" y="42663"/>
                  </a:cubicBezTo>
                  <a:cubicBezTo>
                    <a:pt x="13718" y="42514"/>
                    <a:pt x="14053" y="42365"/>
                    <a:pt x="14385" y="42365"/>
                  </a:cubicBezTo>
                  <a:cubicBezTo>
                    <a:pt x="14707" y="42365"/>
                    <a:pt x="15026" y="42506"/>
                    <a:pt x="15107" y="42925"/>
                  </a:cubicBezTo>
                  <a:cubicBezTo>
                    <a:pt x="15238" y="43808"/>
                    <a:pt x="14943" y="43677"/>
                    <a:pt x="14518" y="44233"/>
                  </a:cubicBezTo>
                  <a:cubicBezTo>
                    <a:pt x="14093" y="44821"/>
                    <a:pt x="14224" y="45246"/>
                    <a:pt x="14518" y="45410"/>
                  </a:cubicBezTo>
                  <a:cubicBezTo>
                    <a:pt x="14698" y="45470"/>
                    <a:pt x="14882" y="45499"/>
                    <a:pt x="15065" y="45499"/>
                  </a:cubicBezTo>
                  <a:cubicBezTo>
                    <a:pt x="15379" y="45499"/>
                    <a:pt x="15688" y="45412"/>
                    <a:pt x="15957" y="45246"/>
                  </a:cubicBezTo>
                  <a:cubicBezTo>
                    <a:pt x="16611" y="44887"/>
                    <a:pt x="17101" y="44265"/>
                    <a:pt x="17265" y="43513"/>
                  </a:cubicBezTo>
                  <a:cubicBezTo>
                    <a:pt x="17559" y="42663"/>
                    <a:pt x="17428" y="41944"/>
                    <a:pt x="17265" y="40636"/>
                  </a:cubicBezTo>
                  <a:cubicBezTo>
                    <a:pt x="17134" y="39328"/>
                    <a:pt x="16415" y="39459"/>
                    <a:pt x="15957" y="39164"/>
                  </a:cubicBezTo>
                  <a:cubicBezTo>
                    <a:pt x="15532" y="38903"/>
                    <a:pt x="15532" y="38314"/>
                    <a:pt x="15107" y="37431"/>
                  </a:cubicBezTo>
                  <a:cubicBezTo>
                    <a:pt x="14682" y="36581"/>
                    <a:pt x="12785" y="30336"/>
                    <a:pt x="12654" y="29453"/>
                  </a:cubicBezTo>
                  <a:cubicBezTo>
                    <a:pt x="11510" y="22587"/>
                    <a:pt x="8763" y="16080"/>
                    <a:pt x="6703" y="9475"/>
                  </a:cubicBezTo>
                  <a:cubicBezTo>
                    <a:pt x="6344" y="8297"/>
                    <a:pt x="6147" y="7120"/>
                    <a:pt x="5886" y="5943"/>
                  </a:cubicBezTo>
                  <a:cubicBezTo>
                    <a:pt x="5722" y="4995"/>
                    <a:pt x="5428" y="4112"/>
                    <a:pt x="4970" y="3262"/>
                  </a:cubicBezTo>
                  <a:cubicBezTo>
                    <a:pt x="4578" y="2706"/>
                    <a:pt x="4153" y="2150"/>
                    <a:pt x="3662" y="1660"/>
                  </a:cubicBezTo>
                  <a:cubicBezTo>
                    <a:pt x="3196" y="1194"/>
                    <a:pt x="2029" y="1"/>
                    <a:pt x="1133" y="1"/>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7"/>
            <p:cNvSpPr/>
            <p:nvPr/>
          </p:nvSpPr>
          <p:spPr>
            <a:xfrm>
              <a:off x="6136050" y="2220675"/>
              <a:ext cx="192125" cy="603375"/>
            </a:xfrm>
            <a:custGeom>
              <a:rect b="b" l="l" r="r" t="t"/>
              <a:pathLst>
                <a:path extrusionOk="0" h="24135" w="7685">
                  <a:moveTo>
                    <a:pt x="1" y="1"/>
                  </a:moveTo>
                  <a:lnTo>
                    <a:pt x="3336" y="9581"/>
                  </a:lnTo>
                  <a:cubicBezTo>
                    <a:pt x="3336" y="9581"/>
                    <a:pt x="5363" y="15532"/>
                    <a:pt x="6214" y="17985"/>
                  </a:cubicBezTo>
                  <a:cubicBezTo>
                    <a:pt x="7096" y="20437"/>
                    <a:pt x="7096" y="20470"/>
                    <a:pt x="6802" y="21614"/>
                  </a:cubicBezTo>
                  <a:cubicBezTo>
                    <a:pt x="6508" y="22759"/>
                    <a:pt x="6933" y="23772"/>
                    <a:pt x="7391" y="24066"/>
                  </a:cubicBezTo>
                  <a:cubicBezTo>
                    <a:pt x="7431" y="24107"/>
                    <a:pt x="7496" y="24135"/>
                    <a:pt x="7564" y="24135"/>
                  </a:cubicBezTo>
                  <a:cubicBezTo>
                    <a:pt x="7605" y="24135"/>
                    <a:pt x="7647" y="24124"/>
                    <a:pt x="7685" y="24099"/>
                  </a:cubicBezTo>
                  <a:cubicBezTo>
                    <a:pt x="7554" y="23772"/>
                    <a:pt x="7489" y="23413"/>
                    <a:pt x="7456" y="23053"/>
                  </a:cubicBezTo>
                  <a:cubicBezTo>
                    <a:pt x="7358" y="22039"/>
                    <a:pt x="7620" y="21058"/>
                    <a:pt x="7587" y="20045"/>
                  </a:cubicBezTo>
                  <a:cubicBezTo>
                    <a:pt x="7521" y="19521"/>
                    <a:pt x="7391" y="18966"/>
                    <a:pt x="7194" y="18475"/>
                  </a:cubicBezTo>
                  <a:cubicBezTo>
                    <a:pt x="6998" y="17919"/>
                    <a:pt x="6769" y="17363"/>
                    <a:pt x="6508" y="16840"/>
                  </a:cubicBezTo>
                  <a:cubicBezTo>
                    <a:pt x="6050" y="15794"/>
                    <a:pt x="5625" y="14715"/>
                    <a:pt x="5233" y="13669"/>
                  </a:cubicBezTo>
                  <a:cubicBezTo>
                    <a:pt x="4382" y="11412"/>
                    <a:pt x="3663" y="9123"/>
                    <a:pt x="2846" y="6867"/>
                  </a:cubicBezTo>
                  <a:cubicBezTo>
                    <a:pt x="2126" y="4644"/>
                    <a:pt x="1211" y="2453"/>
                    <a:pt x="164" y="328"/>
                  </a:cubicBezTo>
                  <a:lnTo>
                    <a:pt x="1" y="1"/>
                  </a:ln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7"/>
            <p:cNvSpPr/>
            <p:nvPr/>
          </p:nvSpPr>
          <p:spPr>
            <a:xfrm>
              <a:off x="5554850" y="1734300"/>
              <a:ext cx="685875" cy="1473700"/>
            </a:xfrm>
            <a:custGeom>
              <a:rect b="b" l="l" r="r" t="t"/>
              <a:pathLst>
                <a:path extrusionOk="0" h="58948" w="27435">
                  <a:moveTo>
                    <a:pt x="17134" y="0"/>
                  </a:moveTo>
                  <a:cubicBezTo>
                    <a:pt x="17004" y="0"/>
                    <a:pt x="12785" y="1014"/>
                    <a:pt x="11478" y="1145"/>
                  </a:cubicBezTo>
                  <a:cubicBezTo>
                    <a:pt x="10170" y="1308"/>
                    <a:pt x="8142" y="1733"/>
                    <a:pt x="8142" y="1733"/>
                  </a:cubicBezTo>
                  <a:lnTo>
                    <a:pt x="6900" y="1504"/>
                  </a:lnTo>
                  <a:cubicBezTo>
                    <a:pt x="6900" y="1504"/>
                    <a:pt x="4676" y="1831"/>
                    <a:pt x="4153" y="2224"/>
                  </a:cubicBezTo>
                  <a:cubicBezTo>
                    <a:pt x="4153" y="2224"/>
                    <a:pt x="4938" y="3205"/>
                    <a:pt x="4513" y="5101"/>
                  </a:cubicBezTo>
                  <a:cubicBezTo>
                    <a:pt x="4055" y="6965"/>
                    <a:pt x="3205" y="9581"/>
                    <a:pt x="2911" y="10595"/>
                  </a:cubicBezTo>
                  <a:cubicBezTo>
                    <a:pt x="2616" y="11608"/>
                    <a:pt x="3041" y="14943"/>
                    <a:pt x="3499" y="16251"/>
                  </a:cubicBezTo>
                  <a:cubicBezTo>
                    <a:pt x="3924" y="17559"/>
                    <a:pt x="6115" y="24949"/>
                    <a:pt x="4644" y="29886"/>
                  </a:cubicBezTo>
                  <a:cubicBezTo>
                    <a:pt x="3205" y="34824"/>
                    <a:pt x="458" y="40938"/>
                    <a:pt x="458" y="45843"/>
                  </a:cubicBezTo>
                  <a:cubicBezTo>
                    <a:pt x="458" y="50748"/>
                    <a:pt x="0" y="58301"/>
                    <a:pt x="0" y="58301"/>
                  </a:cubicBezTo>
                  <a:lnTo>
                    <a:pt x="0" y="58595"/>
                  </a:lnTo>
                  <a:cubicBezTo>
                    <a:pt x="0" y="58595"/>
                    <a:pt x="6115" y="58301"/>
                    <a:pt x="8567" y="58301"/>
                  </a:cubicBezTo>
                  <a:cubicBezTo>
                    <a:pt x="11052" y="58301"/>
                    <a:pt x="14944" y="58890"/>
                    <a:pt x="16415" y="58890"/>
                  </a:cubicBezTo>
                  <a:cubicBezTo>
                    <a:pt x="17374" y="58890"/>
                    <a:pt x="18202" y="58948"/>
                    <a:pt x="19336" y="58948"/>
                  </a:cubicBezTo>
                  <a:cubicBezTo>
                    <a:pt x="19903" y="58948"/>
                    <a:pt x="20546" y="58933"/>
                    <a:pt x="21320" y="58890"/>
                  </a:cubicBezTo>
                  <a:cubicBezTo>
                    <a:pt x="23641" y="58726"/>
                    <a:pt x="26551" y="58301"/>
                    <a:pt x="26846" y="58301"/>
                  </a:cubicBezTo>
                  <a:lnTo>
                    <a:pt x="27140" y="58301"/>
                  </a:lnTo>
                  <a:cubicBezTo>
                    <a:pt x="27140" y="58301"/>
                    <a:pt x="25832" y="52219"/>
                    <a:pt x="26126" y="49603"/>
                  </a:cubicBezTo>
                  <a:cubicBezTo>
                    <a:pt x="26421" y="46987"/>
                    <a:pt x="27434" y="41036"/>
                    <a:pt x="26715" y="38421"/>
                  </a:cubicBezTo>
                  <a:cubicBezTo>
                    <a:pt x="25963" y="35837"/>
                    <a:pt x="22497" y="31619"/>
                    <a:pt x="21908" y="29429"/>
                  </a:cubicBezTo>
                  <a:cubicBezTo>
                    <a:pt x="21320" y="27271"/>
                    <a:pt x="20895" y="27271"/>
                    <a:pt x="20895" y="24785"/>
                  </a:cubicBezTo>
                  <a:cubicBezTo>
                    <a:pt x="20895" y="22333"/>
                    <a:pt x="21908" y="16676"/>
                    <a:pt x="21777" y="16088"/>
                  </a:cubicBezTo>
                  <a:cubicBezTo>
                    <a:pt x="21614" y="15532"/>
                    <a:pt x="19456" y="11020"/>
                    <a:pt x="19162" y="9842"/>
                  </a:cubicBezTo>
                  <a:cubicBezTo>
                    <a:pt x="18606" y="7521"/>
                    <a:pt x="18442" y="5134"/>
                    <a:pt x="18638" y="2747"/>
                  </a:cubicBezTo>
                  <a:cubicBezTo>
                    <a:pt x="18671" y="2191"/>
                    <a:pt x="18802" y="1668"/>
                    <a:pt x="18998" y="1178"/>
                  </a:cubicBezTo>
                  <a:lnTo>
                    <a:pt x="19292" y="425"/>
                  </a:lnTo>
                  <a:cubicBezTo>
                    <a:pt x="19292" y="425"/>
                    <a:pt x="17265" y="0"/>
                    <a:pt x="17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7"/>
            <p:cNvSpPr/>
            <p:nvPr/>
          </p:nvSpPr>
          <p:spPr>
            <a:xfrm>
              <a:off x="5637400" y="2125050"/>
              <a:ext cx="71975" cy="123450"/>
            </a:xfrm>
            <a:custGeom>
              <a:rect b="b" l="l" r="r" t="t"/>
              <a:pathLst>
                <a:path extrusionOk="0" h="4938" w="2879">
                  <a:moveTo>
                    <a:pt x="1" y="0"/>
                  </a:moveTo>
                  <a:cubicBezTo>
                    <a:pt x="66" y="229"/>
                    <a:pt x="132" y="458"/>
                    <a:pt x="197" y="621"/>
                  </a:cubicBezTo>
                  <a:cubicBezTo>
                    <a:pt x="622" y="2027"/>
                    <a:pt x="982" y="3466"/>
                    <a:pt x="1276" y="4937"/>
                  </a:cubicBezTo>
                  <a:cubicBezTo>
                    <a:pt x="1472" y="4807"/>
                    <a:pt x="1669" y="4643"/>
                    <a:pt x="1832" y="4480"/>
                  </a:cubicBezTo>
                  <a:cubicBezTo>
                    <a:pt x="2617" y="3662"/>
                    <a:pt x="2878" y="2518"/>
                    <a:pt x="2551" y="1471"/>
                  </a:cubicBezTo>
                  <a:cubicBezTo>
                    <a:pt x="2192" y="392"/>
                    <a:pt x="1080"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7"/>
            <p:cNvSpPr/>
            <p:nvPr/>
          </p:nvSpPr>
          <p:spPr>
            <a:xfrm>
              <a:off x="5981550" y="2326050"/>
              <a:ext cx="112025" cy="123200"/>
            </a:xfrm>
            <a:custGeom>
              <a:rect b="b" l="l" r="r" t="t"/>
              <a:pathLst>
                <a:path extrusionOk="0" h="4928" w="4481">
                  <a:moveTo>
                    <a:pt x="3363" y="0"/>
                  </a:moveTo>
                  <a:cubicBezTo>
                    <a:pt x="2641" y="0"/>
                    <a:pt x="1921" y="226"/>
                    <a:pt x="1309" y="625"/>
                  </a:cubicBezTo>
                  <a:cubicBezTo>
                    <a:pt x="491" y="1050"/>
                    <a:pt x="1" y="1900"/>
                    <a:pt x="1" y="2816"/>
                  </a:cubicBezTo>
                  <a:cubicBezTo>
                    <a:pt x="34" y="3699"/>
                    <a:pt x="589" y="4483"/>
                    <a:pt x="1440" y="4778"/>
                  </a:cubicBezTo>
                  <a:cubicBezTo>
                    <a:pt x="1826" y="4878"/>
                    <a:pt x="2225" y="4928"/>
                    <a:pt x="2625" y="4928"/>
                  </a:cubicBezTo>
                  <a:cubicBezTo>
                    <a:pt x="3140" y="4928"/>
                    <a:pt x="3657" y="4845"/>
                    <a:pt x="4154" y="4680"/>
                  </a:cubicBezTo>
                  <a:cubicBezTo>
                    <a:pt x="4252" y="4647"/>
                    <a:pt x="4382" y="4614"/>
                    <a:pt x="4481" y="4581"/>
                  </a:cubicBezTo>
                  <a:cubicBezTo>
                    <a:pt x="3990" y="3502"/>
                    <a:pt x="3761" y="2325"/>
                    <a:pt x="3827" y="1148"/>
                  </a:cubicBezTo>
                  <a:cubicBezTo>
                    <a:pt x="3827" y="821"/>
                    <a:pt x="3827" y="429"/>
                    <a:pt x="3859" y="36"/>
                  </a:cubicBezTo>
                  <a:cubicBezTo>
                    <a:pt x="3695" y="12"/>
                    <a:pt x="3529" y="0"/>
                    <a:pt x="3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7"/>
            <p:cNvSpPr/>
            <p:nvPr/>
          </p:nvSpPr>
          <p:spPr>
            <a:xfrm>
              <a:off x="5749400" y="2531300"/>
              <a:ext cx="82600" cy="83425"/>
            </a:xfrm>
            <a:custGeom>
              <a:rect b="b" l="l" r="r" t="t"/>
              <a:pathLst>
                <a:path extrusionOk="0" h="3337" w="3304">
                  <a:moveTo>
                    <a:pt x="1374" y="1"/>
                  </a:moveTo>
                  <a:lnTo>
                    <a:pt x="1243" y="34"/>
                  </a:lnTo>
                  <a:lnTo>
                    <a:pt x="1080" y="99"/>
                  </a:lnTo>
                  <a:lnTo>
                    <a:pt x="1014" y="99"/>
                  </a:lnTo>
                  <a:cubicBezTo>
                    <a:pt x="949" y="164"/>
                    <a:pt x="851" y="197"/>
                    <a:pt x="785" y="230"/>
                  </a:cubicBezTo>
                  <a:cubicBezTo>
                    <a:pt x="785" y="230"/>
                    <a:pt x="785" y="230"/>
                    <a:pt x="785" y="230"/>
                  </a:cubicBezTo>
                  <a:lnTo>
                    <a:pt x="785" y="230"/>
                  </a:lnTo>
                  <a:lnTo>
                    <a:pt x="720" y="263"/>
                  </a:lnTo>
                  <a:lnTo>
                    <a:pt x="687" y="230"/>
                  </a:lnTo>
                  <a:cubicBezTo>
                    <a:pt x="655" y="295"/>
                    <a:pt x="622" y="328"/>
                    <a:pt x="589" y="361"/>
                  </a:cubicBezTo>
                  <a:cubicBezTo>
                    <a:pt x="491" y="459"/>
                    <a:pt x="426" y="557"/>
                    <a:pt x="393" y="622"/>
                  </a:cubicBezTo>
                  <a:cubicBezTo>
                    <a:pt x="393" y="655"/>
                    <a:pt x="393" y="655"/>
                    <a:pt x="393" y="688"/>
                  </a:cubicBezTo>
                  <a:lnTo>
                    <a:pt x="393" y="720"/>
                  </a:lnTo>
                  <a:cubicBezTo>
                    <a:pt x="328" y="818"/>
                    <a:pt x="328" y="949"/>
                    <a:pt x="295" y="1047"/>
                  </a:cubicBezTo>
                  <a:cubicBezTo>
                    <a:pt x="262" y="1178"/>
                    <a:pt x="197" y="1276"/>
                    <a:pt x="66" y="1309"/>
                  </a:cubicBezTo>
                  <a:cubicBezTo>
                    <a:pt x="33" y="1374"/>
                    <a:pt x="33" y="1440"/>
                    <a:pt x="1" y="1505"/>
                  </a:cubicBezTo>
                  <a:cubicBezTo>
                    <a:pt x="1" y="1538"/>
                    <a:pt x="1" y="1570"/>
                    <a:pt x="1" y="1570"/>
                  </a:cubicBezTo>
                  <a:lnTo>
                    <a:pt x="1" y="1636"/>
                  </a:lnTo>
                  <a:lnTo>
                    <a:pt x="1" y="1799"/>
                  </a:lnTo>
                  <a:lnTo>
                    <a:pt x="1" y="1996"/>
                  </a:lnTo>
                  <a:lnTo>
                    <a:pt x="1" y="2094"/>
                  </a:lnTo>
                  <a:cubicBezTo>
                    <a:pt x="1" y="2094"/>
                    <a:pt x="33" y="2192"/>
                    <a:pt x="66" y="2224"/>
                  </a:cubicBezTo>
                  <a:lnTo>
                    <a:pt x="99" y="2323"/>
                  </a:lnTo>
                  <a:cubicBezTo>
                    <a:pt x="131" y="2421"/>
                    <a:pt x="197" y="2519"/>
                    <a:pt x="262" y="2617"/>
                  </a:cubicBezTo>
                  <a:lnTo>
                    <a:pt x="295" y="2682"/>
                  </a:lnTo>
                  <a:lnTo>
                    <a:pt x="328" y="2715"/>
                  </a:lnTo>
                  <a:lnTo>
                    <a:pt x="426" y="2846"/>
                  </a:lnTo>
                  <a:lnTo>
                    <a:pt x="556" y="2944"/>
                  </a:lnTo>
                  <a:lnTo>
                    <a:pt x="622" y="3009"/>
                  </a:lnTo>
                  <a:cubicBezTo>
                    <a:pt x="687" y="3042"/>
                    <a:pt x="785" y="3107"/>
                    <a:pt x="851" y="3140"/>
                  </a:cubicBezTo>
                  <a:lnTo>
                    <a:pt x="1014" y="3238"/>
                  </a:lnTo>
                  <a:lnTo>
                    <a:pt x="1080" y="3238"/>
                  </a:lnTo>
                  <a:cubicBezTo>
                    <a:pt x="1178" y="3271"/>
                    <a:pt x="1276" y="3303"/>
                    <a:pt x="1374" y="3336"/>
                  </a:cubicBezTo>
                  <a:lnTo>
                    <a:pt x="1962" y="3336"/>
                  </a:lnTo>
                  <a:lnTo>
                    <a:pt x="2126" y="3303"/>
                  </a:lnTo>
                  <a:lnTo>
                    <a:pt x="2257" y="3271"/>
                  </a:lnTo>
                  <a:lnTo>
                    <a:pt x="2322" y="3238"/>
                  </a:lnTo>
                  <a:cubicBezTo>
                    <a:pt x="2420" y="3205"/>
                    <a:pt x="2518" y="3140"/>
                    <a:pt x="2584" y="3075"/>
                  </a:cubicBezTo>
                  <a:lnTo>
                    <a:pt x="2649" y="3042"/>
                  </a:lnTo>
                  <a:cubicBezTo>
                    <a:pt x="2682" y="3009"/>
                    <a:pt x="2747" y="2977"/>
                    <a:pt x="2780" y="2911"/>
                  </a:cubicBezTo>
                  <a:lnTo>
                    <a:pt x="2845" y="2846"/>
                  </a:lnTo>
                  <a:lnTo>
                    <a:pt x="2878" y="2780"/>
                  </a:lnTo>
                  <a:lnTo>
                    <a:pt x="2943" y="2682"/>
                  </a:lnTo>
                  <a:cubicBezTo>
                    <a:pt x="3009" y="2584"/>
                    <a:pt x="3074" y="2453"/>
                    <a:pt x="3140" y="2355"/>
                  </a:cubicBezTo>
                  <a:lnTo>
                    <a:pt x="3172" y="2290"/>
                  </a:lnTo>
                  <a:lnTo>
                    <a:pt x="3205" y="2192"/>
                  </a:lnTo>
                  <a:cubicBezTo>
                    <a:pt x="3205" y="2126"/>
                    <a:pt x="3238" y="2061"/>
                    <a:pt x="3238" y="1996"/>
                  </a:cubicBezTo>
                  <a:cubicBezTo>
                    <a:pt x="3270" y="1930"/>
                    <a:pt x="3270" y="1865"/>
                    <a:pt x="3303" y="1799"/>
                  </a:cubicBezTo>
                  <a:lnTo>
                    <a:pt x="3303" y="1734"/>
                  </a:lnTo>
                  <a:cubicBezTo>
                    <a:pt x="3303" y="1734"/>
                    <a:pt x="3303" y="1701"/>
                    <a:pt x="3303" y="1701"/>
                  </a:cubicBezTo>
                  <a:cubicBezTo>
                    <a:pt x="3303" y="1570"/>
                    <a:pt x="3303" y="1440"/>
                    <a:pt x="3303" y="1309"/>
                  </a:cubicBezTo>
                  <a:lnTo>
                    <a:pt x="3303" y="1276"/>
                  </a:lnTo>
                  <a:cubicBezTo>
                    <a:pt x="3303" y="1276"/>
                    <a:pt x="3303" y="1276"/>
                    <a:pt x="3303" y="1244"/>
                  </a:cubicBezTo>
                  <a:cubicBezTo>
                    <a:pt x="3303" y="1211"/>
                    <a:pt x="3270" y="1145"/>
                    <a:pt x="3270" y="1113"/>
                  </a:cubicBezTo>
                  <a:cubicBezTo>
                    <a:pt x="3238" y="1047"/>
                    <a:pt x="3238" y="982"/>
                    <a:pt x="3205" y="949"/>
                  </a:cubicBezTo>
                  <a:lnTo>
                    <a:pt x="3172" y="851"/>
                  </a:lnTo>
                  <a:cubicBezTo>
                    <a:pt x="3140" y="786"/>
                    <a:pt x="3074" y="688"/>
                    <a:pt x="3009" y="590"/>
                  </a:cubicBezTo>
                  <a:lnTo>
                    <a:pt x="2976" y="524"/>
                  </a:lnTo>
                  <a:lnTo>
                    <a:pt x="2878" y="426"/>
                  </a:lnTo>
                  <a:lnTo>
                    <a:pt x="2747" y="328"/>
                  </a:lnTo>
                  <a:lnTo>
                    <a:pt x="2715" y="328"/>
                  </a:lnTo>
                  <a:cubicBezTo>
                    <a:pt x="2616" y="263"/>
                    <a:pt x="2518" y="230"/>
                    <a:pt x="2420" y="164"/>
                  </a:cubicBezTo>
                  <a:lnTo>
                    <a:pt x="2289" y="99"/>
                  </a:lnTo>
                  <a:lnTo>
                    <a:pt x="2257" y="99"/>
                  </a:lnTo>
                  <a:cubicBezTo>
                    <a:pt x="2159" y="66"/>
                    <a:pt x="2028" y="34"/>
                    <a:pt x="1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7"/>
            <p:cNvSpPr/>
            <p:nvPr/>
          </p:nvSpPr>
          <p:spPr>
            <a:xfrm>
              <a:off x="5941500" y="2848475"/>
              <a:ext cx="59700" cy="72775"/>
            </a:xfrm>
            <a:custGeom>
              <a:rect b="b" l="l" r="r" t="t"/>
              <a:pathLst>
                <a:path extrusionOk="0" h="2911" w="2388">
                  <a:moveTo>
                    <a:pt x="1755" y="2737"/>
                  </a:moveTo>
                  <a:lnTo>
                    <a:pt x="1734" y="2780"/>
                  </a:lnTo>
                  <a:cubicBezTo>
                    <a:pt x="1754" y="2750"/>
                    <a:pt x="1758" y="2739"/>
                    <a:pt x="1755" y="2737"/>
                  </a:cubicBezTo>
                  <a:close/>
                  <a:moveTo>
                    <a:pt x="753" y="1"/>
                  </a:moveTo>
                  <a:lnTo>
                    <a:pt x="687" y="34"/>
                  </a:lnTo>
                  <a:cubicBezTo>
                    <a:pt x="687" y="34"/>
                    <a:pt x="622" y="66"/>
                    <a:pt x="622" y="66"/>
                  </a:cubicBezTo>
                  <a:lnTo>
                    <a:pt x="557" y="99"/>
                  </a:lnTo>
                  <a:cubicBezTo>
                    <a:pt x="524" y="132"/>
                    <a:pt x="458" y="197"/>
                    <a:pt x="426" y="230"/>
                  </a:cubicBezTo>
                  <a:lnTo>
                    <a:pt x="426" y="262"/>
                  </a:lnTo>
                  <a:cubicBezTo>
                    <a:pt x="393" y="295"/>
                    <a:pt x="393" y="328"/>
                    <a:pt x="360" y="361"/>
                  </a:cubicBezTo>
                  <a:cubicBezTo>
                    <a:pt x="360" y="361"/>
                    <a:pt x="328" y="393"/>
                    <a:pt x="328" y="393"/>
                  </a:cubicBezTo>
                  <a:lnTo>
                    <a:pt x="295" y="491"/>
                  </a:lnTo>
                  <a:cubicBezTo>
                    <a:pt x="295" y="557"/>
                    <a:pt x="262" y="589"/>
                    <a:pt x="262" y="655"/>
                  </a:cubicBezTo>
                  <a:cubicBezTo>
                    <a:pt x="262" y="655"/>
                    <a:pt x="262" y="687"/>
                    <a:pt x="262" y="720"/>
                  </a:cubicBezTo>
                  <a:lnTo>
                    <a:pt x="262" y="753"/>
                  </a:lnTo>
                  <a:lnTo>
                    <a:pt x="262" y="851"/>
                  </a:lnTo>
                  <a:lnTo>
                    <a:pt x="262" y="1014"/>
                  </a:lnTo>
                  <a:cubicBezTo>
                    <a:pt x="262" y="1178"/>
                    <a:pt x="164" y="1341"/>
                    <a:pt x="1" y="1407"/>
                  </a:cubicBezTo>
                  <a:lnTo>
                    <a:pt x="1" y="1538"/>
                  </a:lnTo>
                  <a:cubicBezTo>
                    <a:pt x="1" y="1538"/>
                    <a:pt x="1" y="1570"/>
                    <a:pt x="1" y="1603"/>
                  </a:cubicBezTo>
                  <a:lnTo>
                    <a:pt x="1" y="1636"/>
                  </a:lnTo>
                  <a:cubicBezTo>
                    <a:pt x="33" y="1767"/>
                    <a:pt x="66" y="1865"/>
                    <a:pt x="99" y="1963"/>
                  </a:cubicBezTo>
                  <a:cubicBezTo>
                    <a:pt x="99" y="1985"/>
                    <a:pt x="129" y="2052"/>
                    <a:pt x="128" y="2052"/>
                  </a:cubicBezTo>
                  <a:cubicBezTo>
                    <a:pt x="127" y="2052"/>
                    <a:pt x="120" y="2038"/>
                    <a:pt x="101" y="2000"/>
                  </a:cubicBezTo>
                  <a:lnTo>
                    <a:pt x="101" y="2000"/>
                  </a:lnTo>
                  <a:lnTo>
                    <a:pt x="131" y="2061"/>
                  </a:lnTo>
                  <a:cubicBezTo>
                    <a:pt x="131" y="2126"/>
                    <a:pt x="164" y="2159"/>
                    <a:pt x="197" y="2224"/>
                  </a:cubicBezTo>
                  <a:cubicBezTo>
                    <a:pt x="230" y="2290"/>
                    <a:pt x="262" y="2322"/>
                    <a:pt x="295" y="2355"/>
                  </a:cubicBezTo>
                  <a:lnTo>
                    <a:pt x="328" y="2420"/>
                  </a:lnTo>
                  <a:cubicBezTo>
                    <a:pt x="426" y="2519"/>
                    <a:pt x="491" y="2584"/>
                    <a:pt x="589" y="2682"/>
                  </a:cubicBezTo>
                  <a:lnTo>
                    <a:pt x="622" y="2715"/>
                  </a:lnTo>
                  <a:lnTo>
                    <a:pt x="753" y="2780"/>
                  </a:lnTo>
                  <a:lnTo>
                    <a:pt x="851" y="2846"/>
                  </a:lnTo>
                  <a:lnTo>
                    <a:pt x="884" y="2846"/>
                  </a:lnTo>
                  <a:lnTo>
                    <a:pt x="1047" y="2911"/>
                  </a:lnTo>
                  <a:lnTo>
                    <a:pt x="1407" y="2911"/>
                  </a:lnTo>
                  <a:lnTo>
                    <a:pt x="1505" y="2878"/>
                  </a:lnTo>
                  <a:lnTo>
                    <a:pt x="1570" y="2846"/>
                  </a:lnTo>
                  <a:lnTo>
                    <a:pt x="1701" y="2780"/>
                  </a:lnTo>
                  <a:cubicBezTo>
                    <a:pt x="1701" y="2780"/>
                    <a:pt x="1745" y="2737"/>
                    <a:pt x="1754" y="2737"/>
                  </a:cubicBezTo>
                  <a:lnTo>
                    <a:pt x="1754" y="2737"/>
                  </a:lnTo>
                  <a:cubicBezTo>
                    <a:pt x="1755" y="2737"/>
                    <a:pt x="1755" y="2737"/>
                    <a:pt x="1755" y="2737"/>
                  </a:cubicBezTo>
                  <a:lnTo>
                    <a:pt x="1755" y="2737"/>
                  </a:lnTo>
                  <a:lnTo>
                    <a:pt x="1766" y="2715"/>
                  </a:lnTo>
                  <a:lnTo>
                    <a:pt x="1897" y="2617"/>
                  </a:lnTo>
                  <a:lnTo>
                    <a:pt x="1995" y="2519"/>
                  </a:lnTo>
                  <a:lnTo>
                    <a:pt x="2028" y="2453"/>
                  </a:lnTo>
                  <a:lnTo>
                    <a:pt x="2061" y="2355"/>
                  </a:lnTo>
                  <a:cubicBezTo>
                    <a:pt x="2126" y="2257"/>
                    <a:pt x="2191" y="2159"/>
                    <a:pt x="2257" y="2061"/>
                  </a:cubicBezTo>
                  <a:lnTo>
                    <a:pt x="2290" y="1995"/>
                  </a:lnTo>
                  <a:lnTo>
                    <a:pt x="2322" y="1865"/>
                  </a:lnTo>
                  <a:lnTo>
                    <a:pt x="2355" y="1701"/>
                  </a:lnTo>
                  <a:cubicBezTo>
                    <a:pt x="2355" y="1701"/>
                    <a:pt x="2355" y="1668"/>
                    <a:pt x="2355" y="1636"/>
                  </a:cubicBezTo>
                  <a:cubicBezTo>
                    <a:pt x="2388" y="1538"/>
                    <a:pt x="2388" y="1440"/>
                    <a:pt x="2355" y="1341"/>
                  </a:cubicBezTo>
                  <a:lnTo>
                    <a:pt x="2355" y="1178"/>
                  </a:lnTo>
                  <a:cubicBezTo>
                    <a:pt x="2355" y="1113"/>
                    <a:pt x="2322" y="1014"/>
                    <a:pt x="2290" y="949"/>
                  </a:cubicBezTo>
                  <a:lnTo>
                    <a:pt x="2290" y="884"/>
                  </a:lnTo>
                  <a:cubicBezTo>
                    <a:pt x="2290" y="884"/>
                    <a:pt x="2257" y="851"/>
                    <a:pt x="2224" y="818"/>
                  </a:cubicBezTo>
                  <a:cubicBezTo>
                    <a:pt x="2224" y="786"/>
                    <a:pt x="2159" y="687"/>
                    <a:pt x="2126" y="622"/>
                  </a:cubicBezTo>
                  <a:lnTo>
                    <a:pt x="2126" y="589"/>
                  </a:lnTo>
                  <a:cubicBezTo>
                    <a:pt x="2093" y="557"/>
                    <a:pt x="2061" y="524"/>
                    <a:pt x="2028" y="491"/>
                  </a:cubicBezTo>
                  <a:cubicBezTo>
                    <a:pt x="1995" y="459"/>
                    <a:pt x="1930" y="393"/>
                    <a:pt x="1864" y="328"/>
                  </a:cubicBezTo>
                  <a:lnTo>
                    <a:pt x="1832" y="295"/>
                  </a:lnTo>
                  <a:lnTo>
                    <a:pt x="1734" y="230"/>
                  </a:lnTo>
                  <a:cubicBezTo>
                    <a:pt x="1668" y="197"/>
                    <a:pt x="1603" y="164"/>
                    <a:pt x="1538" y="132"/>
                  </a:cubicBezTo>
                  <a:cubicBezTo>
                    <a:pt x="1505" y="99"/>
                    <a:pt x="1472" y="99"/>
                    <a:pt x="1439" y="66"/>
                  </a:cubicBezTo>
                  <a:lnTo>
                    <a:pt x="1407" y="66"/>
                  </a:lnTo>
                  <a:cubicBezTo>
                    <a:pt x="1341" y="34"/>
                    <a:pt x="1276" y="34"/>
                    <a:pt x="12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7"/>
            <p:cNvSpPr/>
            <p:nvPr/>
          </p:nvSpPr>
          <p:spPr>
            <a:xfrm>
              <a:off x="5694625" y="3118150"/>
              <a:ext cx="179050" cy="81050"/>
            </a:xfrm>
            <a:custGeom>
              <a:rect b="b" l="l" r="r" t="t"/>
              <a:pathLst>
                <a:path extrusionOk="0" h="3242" w="7162">
                  <a:moveTo>
                    <a:pt x="3081" y="1"/>
                  </a:moveTo>
                  <a:cubicBezTo>
                    <a:pt x="3024" y="1"/>
                    <a:pt x="2968" y="2"/>
                    <a:pt x="2911" y="4"/>
                  </a:cubicBezTo>
                  <a:cubicBezTo>
                    <a:pt x="1276" y="168"/>
                    <a:pt x="361" y="1541"/>
                    <a:pt x="1" y="3045"/>
                  </a:cubicBezTo>
                  <a:cubicBezTo>
                    <a:pt x="1145" y="2980"/>
                    <a:pt x="2224" y="2980"/>
                    <a:pt x="2976" y="2980"/>
                  </a:cubicBezTo>
                  <a:cubicBezTo>
                    <a:pt x="4219" y="2980"/>
                    <a:pt x="5723" y="3111"/>
                    <a:pt x="7162" y="3241"/>
                  </a:cubicBezTo>
                  <a:cubicBezTo>
                    <a:pt x="7096" y="2914"/>
                    <a:pt x="6966" y="2555"/>
                    <a:pt x="6802" y="2260"/>
                  </a:cubicBezTo>
                  <a:cubicBezTo>
                    <a:pt x="6076" y="872"/>
                    <a:pt x="4649" y="1"/>
                    <a:pt x="30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7"/>
            <p:cNvSpPr/>
            <p:nvPr/>
          </p:nvSpPr>
          <p:spPr>
            <a:xfrm>
              <a:off x="6147500" y="3078175"/>
              <a:ext cx="85850" cy="119375"/>
            </a:xfrm>
            <a:custGeom>
              <a:rect b="b" l="l" r="r" t="t"/>
              <a:pathLst>
                <a:path extrusionOk="0" h="4775" w="3434">
                  <a:moveTo>
                    <a:pt x="2649" y="1"/>
                  </a:moveTo>
                  <a:cubicBezTo>
                    <a:pt x="1930" y="1"/>
                    <a:pt x="1243" y="295"/>
                    <a:pt x="753" y="851"/>
                  </a:cubicBezTo>
                  <a:cubicBezTo>
                    <a:pt x="262" y="1407"/>
                    <a:pt x="1" y="2126"/>
                    <a:pt x="66" y="2878"/>
                  </a:cubicBezTo>
                  <a:cubicBezTo>
                    <a:pt x="131" y="3565"/>
                    <a:pt x="524" y="4186"/>
                    <a:pt x="1112" y="4546"/>
                  </a:cubicBezTo>
                  <a:cubicBezTo>
                    <a:pt x="1210" y="4644"/>
                    <a:pt x="1309" y="4710"/>
                    <a:pt x="1407" y="4775"/>
                  </a:cubicBezTo>
                  <a:cubicBezTo>
                    <a:pt x="2322" y="4644"/>
                    <a:pt x="3009" y="4579"/>
                    <a:pt x="3140" y="4579"/>
                  </a:cubicBezTo>
                  <a:lnTo>
                    <a:pt x="3434" y="4579"/>
                  </a:lnTo>
                  <a:cubicBezTo>
                    <a:pt x="3434" y="4579"/>
                    <a:pt x="2943" y="2323"/>
                    <a:pt x="2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7"/>
            <p:cNvSpPr/>
            <p:nvPr/>
          </p:nvSpPr>
          <p:spPr>
            <a:xfrm>
              <a:off x="5658675" y="1775975"/>
              <a:ext cx="56425" cy="111200"/>
            </a:xfrm>
            <a:custGeom>
              <a:rect b="b" l="l" r="r" t="t"/>
              <a:pathLst>
                <a:path extrusionOk="0" h="4448" w="2257">
                  <a:moveTo>
                    <a:pt x="1831" y="1"/>
                  </a:moveTo>
                  <a:cubicBezTo>
                    <a:pt x="1177" y="99"/>
                    <a:pt x="589" y="295"/>
                    <a:pt x="0" y="557"/>
                  </a:cubicBezTo>
                  <a:cubicBezTo>
                    <a:pt x="0" y="557"/>
                    <a:pt x="785" y="1538"/>
                    <a:pt x="360" y="3402"/>
                  </a:cubicBezTo>
                  <a:cubicBezTo>
                    <a:pt x="294" y="3729"/>
                    <a:pt x="196" y="4088"/>
                    <a:pt x="98" y="4448"/>
                  </a:cubicBezTo>
                  <a:cubicBezTo>
                    <a:pt x="687" y="4154"/>
                    <a:pt x="1177" y="3729"/>
                    <a:pt x="1537" y="3173"/>
                  </a:cubicBezTo>
                  <a:cubicBezTo>
                    <a:pt x="2158" y="2224"/>
                    <a:pt x="2256" y="1047"/>
                    <a:pt x="1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7"/>
            <p:cNvSpPr/>
            <p:nvPr/>
          </p:nvSpPr>
          <p:spPr>
            <a:xfrm>
              <a:off x="5977475" y="1820950"/>
              <a:ext cx="45800" cy="102200"/>
            </a:xfrm>
            <a:custGeom>
              <a:rect b="b" l="l" r="r" t="t"/>
              <a:pathLst>
                <a:path extrusionOk="0" h="4088" w="1832">
                  <a:moveTo>
                    <a:pt x="1668" y="0"/>
                  </a:moveTo>
                  <a:cubicBezTo>
                    <a:pt x="1308" y="33"/>
                    <a:pt x="949" y="164"/>
                    <a:pt x="654" y="360"/>
                  </a:cubicBezTo>
                  <a:lnTo>
                    <a:pt x="622" y="393"/>
                  </a:lnTo>
                  <a:lnTo>
                    <a:pt x="556" y="458"/>
                  </a:lnTo>
                  <a:lnTo>
                    <a:pt x="425" y="556"/>
                  </a:lnTo>
                  <a:lnTo>
                    <a:pt x="360" y="654"/>
                  </a:lnTo>
                  <a:cubicBezTo>
                    <a:pt x="327" y="687"/>
                    <a:pt x="295" y="720"/>
                    <a:pt x="262" y="785"/>
                  </a:cubicBezTo>
                  <a:cubicBezTo>
                    <a:pt x="229" y="818"/>
                    <a:pt x="197" y="916"/>
                    <a:pt x="164" y="981"/>
                  </a:cubicBezTo>
                  <a:cubicBezTo>
                    <a:pt x="164" y="981"/>
                    <a:pt x="164" y="1014"/>
                    <a:pt x="164" y="1047"/>
                  </a:cubicBezTo>
                  <a:cubicBezTo>
                    <a:pt x="99" y="1145"/>
                    <a:pt x="66" y="1243"/>
                    <a:pt x="66" y="1374"/>
                  </a:cubicBezTo>
                  <a:cubicBezTo>
                    <a:pt x="33" y="1472"/>
                    <a:pt x="33" y="1570"/>
                    <a:pt x="33" y="1668"/>
                  </a:cubicBezTo>
                  <a:cubicBezTo>
                    <a:pt x="0" y="1799"/>
                    <a:pt x="0" y="1897"/>
                    <a:pt x="33" y="2028"/>
                  </a:cubicBezTo>
                  <a:lnTo>
                    <a:pt x="33" y="2093"/>
                  </a:lnTo>
                  <a:cubicBezTo>
                    <a:pt x="33" y="2126"/>
                    <a:pt x="33" y="2158"/>
                    <a:pt x="33" y="2191"/>
                  </a:cubicBezTo>
                  <a:cubicBezTo>
                    <a:pt x="33" y="2257"/>
                    <a:pt x="33" y="2322"/>
                    <a:pt x="66" y="2387"/>
                  </a:cubicBezTo>
                  <a:cubicBezTo>
                    <a:pt x="99" y="2485"/>
                    <a:pt x="131" y="2616"/>
                    <a:pt x="164" y="2714"/>
                  </a:cubicBezTo>
                  <a:cubicBezTo>
                    <a:pt x="164" y="2704"/>
                    <a:pt x="166" y="2699"/>
                    <a:pt x="169" y="2699"/>
                  </a:cubicBezTo>
                  <a:cubicBezTo>
                    <a:pt x="184" y="2699"/>
                    <a:pt x="229" y="2818"/>
                    <a:pt x="229" y="2845"/>
                  </a:cubicBezTo>
                  <a:cubicBezTo>
                    <a:pt x="262" y="2878"/>
                    <a:pt x="327" y="2976"/>
                    <a:pt x="360" y="3041"/>
                  </a:cubicBezTo>
                  <a:lnTo>
                    <a:pt x="458" y="3172"/>
                  </a:lnTo>
                  <a:lnTo>
                    <a:pt x="491" y="3237"/>
                  </a:lnTo>
                  <a:lnTo>
                    <a:pt x="556" y="3303"/>
                  </a:lnTo>
                  <a:cubicBezTo>
                    <a:pt x="622" y="3401"/>
                    <a:pt x="720" y="3499"/>
                    <a:pt x="818" y="3597"/>
                  </a:cubicBezTo>
                  <a:cubicBezTo>
                    <a:pt x="916" y="3663"/>
                    <a:pt x="981" y="3728"/>
                    <a:pt x="1079" y="3793"/>
                  </a:cubicBezTo>
                  <a:cubicBezTo>
                    <a:pt x="1308" y="3924"/>
                    <a:pt x="1570" y="4022"/>
                    <a:pt x="1832" y="4088"/>
                  </a:cubicBezTo>
                  <a:cubicBezTo>
                    <a:pt x="1668" y="2714"/>
                    <a:pt x="1603" y="1374"/>
                    <a:pt x="16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7"/>
            <p:cNvSpPr/>
            <p:nvPr/>
          </p:nvSpPr>
          <p:spPr>
            <a:xfrm>
              <a:off x="5999550" y="2793725"/>
              <a:ext cx="1195150" cy="1410925"/>
            </a:xfrm>
            <a:custGeom>
              <a:rect b="b" l="l" r="r" t="t"/>
              <a:pathLst>
                <a:path extrusionOk="0" h="56437" w="47806">
                  <a:moveTo>
                    <a:pt x="13930" y="0"/>
                  </a:moveTo>
                  <a:cubicBezTo>
                    <a:pt x="13635" y="33"/>
                    <a:pt x="13374" y="98"/>
                    <a:pt x="13112" y="196"/>
                  </a:cubicBezTo>
                  <a:cubicBezTo>
                    <a:pt x="11837" y="491"/>
                    <a:pt x="10595" y="850"/>
                    <a:pt x="9319" y="1243"/>
                  </a:cubicBezTo>
                  <a:lnTo>
                    <a:pt x="8567" y="1471"/>
                  </a:lnTo>
                  <a:cubicBezTo>
                    <a:pt x="0" y="4153"/>
                    <a:pt x="16513" y="7749"/>
                    <a:pt x="12818" y="22071"/>
                  </a:cubicBezTo>
                  <a:cubicBezTo>
                    <a:pt x="9156" y="36426"/>
                    <a:pt x="13766" y="45777"/>
                    <a:pt x="18050" y="50551"/>
                  </a:cubicBezTo>
                  <a:cubicBezTo>
                    <a:pt x="22300" y="55292"/>
                    <a:pt x="27630" y="56437"/>
                    <a:pt x="32960" y="56437"/>
                  </a:cubicBezTo>
                  <a:cubicBezTo>
                    <a:pt x="38290" y="56437"/>
                    <a:pt x="47805" y="51925"/>
                    <a:pt x="39631" y="44012"/>
                  </a:cubicBezTo>
                  <a:cubicBezTo>
                    <a:pt x="31456" y="36131"/>
                    <a:pt x="43064" y="31554"/>
                    <a:pt x="36917" y="24197"/>
                  </a:cubicBezTo>
                  <a:cubicBezTo>
                    <a:pt x="30737" y="16872"/>
                    <a:pt x="23249" y="15139"/>
                    <a:pt x="23085" y="8763"/>
                  </a:cubicBezTo>
                  <a:cubicBezTo>
                    <a:pt x="22987" y="6147"/>
                    <a:pt x="22039" y="3531"/>
                    <a:pt x="19914" y="1897"/>
                  </a:cubicBezTo>
                  <a:cubicBezTo>
                    <a:pt x="19161" y="1308"/>
                    <a:pt x="18279" y="883"/>
                    <a:pt x="17363" y="621"/>
                  </a:cubicBezTo>
                  <a:lnTo>
                    <a:pt x="17330" y="621"/>
                  </a:lnTo>
                  <a:cubicBezTo>
                    <a:pt x="17232" y="1014"/>
                    <a:pt x="17101" y="1373"/>
                    <a:pt x="16905" y="1700"/>
                  </a:cubicBezTo>
                  <a:cubicBezTo>
                    <a:pt x="16742" y="2256"/>
                    <a:pt x="16382" y="2714"/>
                    <a:pt x="15957" y="3041"/>
                  </a:cubicBezTo>
                  <a:cubicBezTo>
                    <a:pt x="15761" y="3161"/>
                    <a:pt x="15459" y="3230"/>
                    <a:pt x="15163" y="3230"/>
                  </a:cubicBezTo>
                  <a:cubicBezTo>
                    <a:pt x="14569" y="3230"/>
                    <a:pt x="13995" y="2954"/>
                    <a:pt x="14322" y="2256"/>
                  </a:cubicBezTo>
                  <a:cubicBezTo>
                    <a:pt x="14453" y="1929"/>
                    <a:pt x="14813" y="1733"/>
                    <a:pt x="15009" y="1406"/>
                  </a:cubicBezTo>
                  <a:cubicBezTo>
                    <a:pt x="15107" y="1177"/>
                    <a:pt x="15107" y="916"/>
                    <a:pt x="15009" y="719"/>
                  </a:cubicBezTo>
                  <a:cubicBezTo>
                    <a:pt x="14976" y="621"/>
                    <a:pt x="14943" y="523"/>
                    <a:pt x="14878" y="425"/>
                  </a:cubicBezTo>
                  <a:cubicBezTo>
                    <a:pt x="14714" y="262"/>
                    <a:pt x="14518" y="131"/>
                    <a:pt x="14289" y="98"/>
                  </a:cubicBezTo>
                  <a:cubicBezTo>
                    <a:pt x="14191" y="33"/>
                    <a:pt x="14061" y="0"/>
                    <a:pt x="139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7"/>
            <p:cNvSpPr/>
            <p:nvPr/>
          </p:nvSpPr>
          <p:spPr>
            <a:xfrm>
              <a:off x="6332250" y="2793725"/>
              <a:ext cx="37625" cy="9000"/>
            </a:xfrm>
            <a:custGeom>
              <a:rect b="b" l="l" r="r" t="t"/>
              <a:pathLst>
                <a:path extrusionOk="0" h="360" w="1505">
                  <a:moveTo>
                    <a:pt x="622" y="0"/>
                  </a:moveTo>
                  <a:cubicBezTo>
                    <a:pt x="393" y="0"/>
                    <a:pt x="197" y="33"/>
                    <a:pt x="0" y="131"/>
                  </a:cubicBezTo>
                  <a:cubicBezTo>
                    <a:pt x="524" y="164"/>
                    <a:pt x="1014" y="229"/>
                    <a:pt x="1505" y="360"/>
                  </a:cubicBezTo>
                  <a:cubicBezTo>
                    <a:pt x="1374" y="229"/>
                    <a:pt x="1178" y="131"/>
                    <a:pt x="981" y="65"/>
                  </a:cubicBezTo>
                  <a:cubicBezTo>
                    <a:pt x="851" y="33"/>
                    <a:pt x="753" y="0"/>
                    <a:pt x="622" y="0"/>
                  </a:cubicBezTo>
                  <a:close/>
                </a:path>
              </a:pathLst>
            </a:custGeom>
            <a:solidFill>
              <a:srgbClr val="002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7"/>
            <p:cNvSpPr/>
            <p:nvPr/>
          </p:nvSpPr>
          <p:spPr>
            <a:xfrm>
              <a:off x="6061675" y="2103775"/>
              <a:ext cx="22100" cy="31100"/>
            </a:xfrm>
            <a:custGeom>
              <a:rect b="b" l="l" r="r" t="t"/>
              <a:pathLst>
                <a:path extrusionOk="0" h="1244" w="884">
                  <a:moveTo>
                    <a:pt x="0" y="1"/>
                  </a:moveTo>
                  <a:lnTo>
                    <a:pt x="0" y="1"/>
                  </a:lnTo>
                  <a:cubicBezTo>
                    <a:pt x="360" y="720"/>
                    <a:pt x="622" y="1178"/>
                    <a:pt x="622" y="1178"/>
                  </a:cubicBezTo>
                  <a:lnTo>
                    <a:pt x="883" y="1243"/>
                  </a:lnTo>
                  <a:cubicBezTo>
                    <a:pt x="622" y="818"/>
                    <a:pt x="295" y="393"/>
                    <a:pt x="0" y="1"/>
                  </a:cubicBez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7"/>
            <p:cNvSpPr/>
            <p:nvPr/>
          </p:nvSpPr>
          <p:spPr>
            <a:xfrm>
              <a:off x="5523775" y="1530750"/>
              <a:ext cx="84225" cy="233000"/>
            </a:xfrm>
            <a:custGeom>
              <a:rect b="b" l="l" r="r" t="t"/>
              <a:pathLst>
                <a:path extrusionOk="0" h="9320" w="3369">
                  <a:moveTo>
                    <a:pt x="818" y="1"/>
                  </a:moveTo>
                  <a:lnTo>
                    <a:pt x="818" y="1"/>
                  </a:lnTo>
                  <a:cubicBezTo>
                    <a:pt x="655" y="1014"/>
                    <a:pt x="230" y="1864"/>
                    <a:pt x="164" y="2714"/>
                  </a:cubicBezTo>
                  <a:cubicBezTo>
                    <a:pt x="1" y="4153"/>
                    <a:pt x="1309" y="5461"/>
                    <a:pt x="2322" y="6180"/>
                  </a:cubicBezTo>
                  <a:cubicBezTo>
                    <a:pt x="3107" y="6736"/>
                    <a:pt x="2878" y="8273"/>
                    <a:pt x="2519" y="9320"/>
                  </a:cubicBezTo>
                  <a:cubicBezTo>
                    <a:pt x="2617" y="9156"/>
                    <a:pt x="2748" y="8993"/>
                    <a:pt x="2846" y="8829"/>
                  </a:cubicBezTo>
                  <a:cubicBezTo>
                    <a:pt x="3238" y="8240"/>
                    <a:pt x="3369" y="7521"/>
                    <a:pt x="3271" y="6834"/>
                  </a:cubicBezTo>
                  <a:cubicBezTo>
                    <a:pt x="3107" y="6213"/>
                    <a:pt x="2715" y="5690"/>
                    <a:pt x="2192" y="5298"/>
                  </a:cubicBezTo>
                  <a:cubicBezTo>
                    <a:pt x="1734" y="4971"/>
                    <a:pt x="1309" y="4578"/>
                    <a:pt x="949" y="4121"/>
                  </a:cubicBezTo>
                  <a:cubicBezTo>
                    <a:pt x="688" y="3728"/>
                    <a:pt x="589" y="3270"/>
                    <a:pt x="655" y="2813"/>
                  </a:cubicBezTo>
                  <a:cubicBezTo>
                    <a:pt x="753" y="1930"/>
                    <a:pt x="1276" y="785"/>
                    <a:pt x="818" y="1"/>
                  </a:cubicBezTo>
                  <a:close/>
                </a:path>
              </a:pathLst>
            </a:custGeom>
            <a:solidFill>
              <a:srgbClr val="1817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7"/>
            <p:cNvSpPr/>
            <p:nvPr/>
          </p:nvSpPr>
          <p:spPr>
            <a:xfrm>
              <a:off x="5576925" y="1342725"/>
              <a:ext cx="406300" cy="574925"/>
            </a:xfrm>
            <a:custGeom>
              <a:rect b="b" l="l" r="r" t="t"/>
              <a:pathLst>
                <a:path extrusionOk="0" h="22997" w="16252">
                  <a:moveTo>
                    <a:pt x="2158" y="1"/>
                  </a:moveTo>
                  <a:lnTo>
                    <a:pt x="2158" y="1"/>
                  </a:lnTo>
                  <a:cubicBezTo>
                    <a:pt x="2224" y="917"/>
                    <a:pt x="1962" y="1832"/>
                    <a:pt x="1439" y="2584"/>
                  </a:cubicBezTo>
                  <a:cubicBezTo>
                    <a:pt x="1047" y="3173"/>
                    <a:pt x="556" y="3729"/>
                    <a:pt x="0" y="4186"/>
                  </a:cubicBezTo>
                  <a:lnTo>
                    <a:pt x="589" y="6966"/>
                  </a:lnTo>
                  <a:cubicBezTo>
                    <a:pt x="589" y="6966"/>
                    <a:pt x="2616" y="11870"/>
                    <a:pt x="4349" y="13048"/>
                  </a:cubicBezTo>
                  <a:cubicBezTo>
                    <a:pt x="5640" y="13900"/>
                    <a:pt x="6332" y="14009"/>
                    <a:pt x="6601" y="14009"/>
                  </a:cubicBezTo>
                  <a:cubicBezTo>
                    <a:pt x="6693" y="14009"/>
                    <a:pt x="6736" y="13996"/>
                    <a:pt x="6736" y="13996"/>
                  </a:cubicBezTo>
                  <a:lnTo>
                    <a:pt x="6736" y="13996"/>
                  </a:lnTo>
                  <a:cubicBezTo>
                    <a:pt x="6736" y="13996"/>
                    <a:pt x="7259" y="16546"/>
                    <a:pt x="6246" y="17102"/>
                  </a:cubicBezTo>
                  <a:lnTo>
                    <a:pt x="6180" y="17135"/>
                  </a:lnTo>
                  <a:cubicBezTo>
                    <a:pt x="6115" y="17200"/>
                    <a:pt x="6017" y="17364"/>
                    <a:pt x="6246" y="17985"/>
                  </a:cubicBezTo>
                  <a:cubicBezTo>
                    <a:pt x="6540" y="18868"/>
                    <a:pt x="6802" y="20732"/>
                    <a:pt x="7979" y="21909"/>
                  </a:cubicBezTo>
                  <a:cubicBezTo>
                    <a:pt x="8739" y="22669"/>
                    <a:pt x="9773" y="22996"/>
                    <a:pt x="10842" y="22996"/>
                  </a:cubicBezTo>
                  <a:cubicBezTo>
                    <a:pt x="11382" y="22996"/>
                    <a:pt x="11931" y="22913"/>
                    <a:pt x="12458" y="22759"/>
                  </a:cubicBezTo>
                  <a:cubicBezTo>
                    <a:pt x="14061" y="22334"/>
                    <a:pt x="15074" y="19587"/>
                    <a:pt x="15238" y="18868"/>
                  </a:cubicBezTo>
                  <a:cubicBezTo>
                    <a:pt x="15368" y="18116"/>
                    <a:pt x="16251" y="15663"/>
                    <a:pt x="16251" y="15663"/>
                  </a:cubicBezTo>
                  <a:cubicBezTo>
                    <a:pt x="15990" y="15663"/>
                    <a:pt x="15761" y="15598"/>
                    <a:pt x="15532" y="15533"/>
                  </a:cubicBezTo>
                  <a:cubicBezTo>
                    <a:pt x="15074" y="15369"/>
                    <a:pt x="14518" y="14781"/>
                    <a:pt x="13930" y="13767"/>
                  </a:cubicBezTo>
                  <a:cubicBezTo>
                    <a:pt x="13537" y="13080"/>
                    <a:pt x="13178" y="12361"/>
                    <a:pt x="12916" y="11609"/>
                  </a:cubicBezTo>
                  <a:cubicBezTo>
                    <a:pt x="12458" y="10530"/>
                    <a:pt x="12164" y="9418"/>
                    <a:pt x="12033" y="8274"/>
                  </a:cubicBezTo>
                  <a:lnTo>
                    <a:pt x="12033" y="8274"/>
                  </a:lnTo>
                  <a:cubicBezTo>
                    <a:pt x="12295" y="8470"/>
                    <a:pt x="12589" y="8633"/>
                    <a:pt x="12916" y="8699"/>
                  </a:cubicBezTo>
                  <a:cubicBezTo>
                    <a:pt x="13112" y="8699"/>
                    <a:pt x="13766" y="8437"/>
                    <a:pt x="13635" y="6802"/>
                  </a:cubicBezTo>
                  <a:cubicBezTo>
                    <a:pt x="13472" y="5200"/>
                    <a:pt x="13210" y="4906"/>
                    <a:pt x="12753" y="4775"/>
                  </a:cubicBezTo>
                  <a:cubicBezTo>
                    <a:pt x="12633" y="4738"/>
                    <a:pt x="12500" y="4712"/>
                    <a:pt x="12365" y="4712"/>
                  </a:cubicBezTo>
                  <a:cubicBezTo>
                    <a:pt x="12019" y="4712"/>
                    <a:pt x="11656" y="4884"/>
                    <a:pt x="11445" y="5494"/>
                  </a:cubicBezTo>
                  <a:lnTo>
                    <a:pt x="11183" y="6083"/>
                  </a:lnTo>
                  <a:cubicBezTo>
                    <a:pt x="11085" y="6083"/>
                    <a:pt x="11020" y="6017"/>
                    <a:pt x="11020" y="5919"/>
                  </a:cubicBezTo>
                  <a:cubicBezTo>
                    <a:pt x="11020" y="5789"/>
                    <a:pt x="10889" y="3467"/>
                    <a:pt x="10725" y="3173"/>
                  </a:cubicBezTo>
                  <a:cubicBezTo>
                    <a:pt x="10682" y="3075"/>
                    <a:pt x="10587" y="3042"/>
                    <a:pt x="10438" y="3042"/>
                  </a:cubicBezTo>
                  <a:cubicBezTo>
                    <a:pt x="10140" y="3042"/>
                    <a:pt x="9624" y="3173"/>
                    <a:pt x="8861" y="3173"/>
                  </a:cubicBezTo>
                  <a:cubicBezTo>
                    <a:pt x="7684" y="3173"/>
                    <a:pt x="6671" y="3173"/>
                    <a:pt x="5788" y="2748"/>
                  </a:cubicBezTo>
                  <a:cubicBezTo>
                    <a:pt x="4774" y="2224"/>
                    <a:pt x="3793" y="1571"/>
                    <a:pt x="2910" y="851"/>
                  </a:cubicBezTo>
                  <a:cubicBezTo>
                    <a:pt x="2616" y="590"/>
                    <a:pt x="2387" y="295"/>
                    <a:pt x="2158" y="1"/>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7"/>
            <p:cNvSpPr/>
            <p:nvPr/>
          </p:nvSpPr>
          <p:spPr>
            <a:xfrm>
              <a:off x="5746125" y="1652550"/>
              <a:ext cx="115300" cy="82350"/>
            </a:xfrm>
            <a:custGeom>
              <a:rect b="b" l="l" r="r" t="t"/>
              <a:pathLst>
                <a:path extrusionOk="0" h="3294" w="4612">
                  <a:moveTo>
                    <a:pt x="4611" y="1"/>
                  </a:moveTo>
                  <a:lnTo>
                    <a:pt x="4611" y="1"/>
                  </a:lnTo>
                  <a:cubicBezTo>
                    <a:pt x="4186" y="818"/>
                    <a:pt x="3434" y="1374"/>
                    <a:pt x="2551" y="1537"/>
                  </a:cubicBezTo>
                  <a:cubicBezTo>
                    <a:pt x="1930" y="1635"/>
                    <a:pt x="1276" y="1635"/>
                    <a:pt x="655" y="1668"/>
                  </a:cubicBezTo>
                  <a:cubicBezTo>
                    <a:pt x="426" y="1701"/>
                    <a:pt x="230" y="1701"/>
                    <a:pt x="1" y="1766"/>
                  </a:cubicBezTo>
                  <a:cubicBezTo>
                    <a:pt x="66" y="2191"/>
                    <a:pt x="132" y="2649"/>
                    <a:pt x="99" y="3074"/>
                  </a:cubicBezTo>
                  <a:cubicBezTo>
                    <a:pt x="360" y="3172"/>
                    <a:pt x="622" y="3238"/>
                    <a:pt x="884" y="3270"/>
                  </a:cubicBezTo>
                  <a:cubicBezTo>
                    <a:pt x="1016" y="3286"/>
                    <a:pt x="1148" y="3294"/>
                    <a:pt x="1279" y="3294"/>
                  </a:cubicBezTo>
                  <a:cubicBezTo>
                    <a:pt x="2254" y="3294"/>
                    <a:pt x="3189" y="2871"/>
                    <a:pt x="3794" y="2093"/>
                  </a:cubicBezTo>
                  <a:cubicBezTo>
                    <a:pt x="4284" y="1505"/>
                    <a:pt x="4546" y="785"/>
                    <a:pt x="4611" y="1"/>
                  </a:cubicBezTo>
                  <a:close/>
                </a:path>
              </a:pathLst>
            </a:custGeom>
            <a:solidFill>
              <a:srgbClr val="FD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7"/>
            <p:cNvSpPr/>
            <p:nvPr/>
          </p:nvSpPr>
          <p:spPr>
            <a:xfrm>
              <a:off x="5871200" y="1481700"/>
              <a:ext cx="39275" cy="48250"/>
            </a:xfrm>
            <a:custGeom>
              <a:rect b="b" l="l" r="r" t="t"/>
              <a:pathLst>
                <a:path extrusionOk="0" h="1930" w="1571">
                  <a:moveTo>
                    <a:pt x="785" y="1"/>
                  </a:moveTo>
                  <a:cubicBezTo>
                    <a:pt x="1" y="1"/>
                    <a:pt x="393" y="753"/>
                    <a:pt x="393" y="753"/>
                  </a:cubicBezTo>
                  <a:lnTo>
                    <a:pt x="458" y="949"/>
                  </a:lnTo>
                  <a:lnTo>
                    <a:pt x="785" y="1930"/>
                  </a:lnTo>
                  <a:cubicBezTo>
                    <a:pt x="785" y="1930"/>
                    <a:pt x="1570" y="1"/>
                    <a:pt x="785" y="1"/>
                  </a:cubicBezTo>
                  <a:close/>
                </a:path>
              </a:pathLst>
            </a:custGeom>
            <a:solidFill>
              <a:srgbClr val="FC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7"/>
            <p:cNvSpPr/>
            <p:nvPr/>
          </p:nvSpPr>
          <p:spPr>
            <a:xfrm>
              <a:off x="5566300" y="1509500"/>
              <a:ext cx="60500" cy="81775"/>
            </a:xfrm>
            <a:custGeom>
              <a:rect b="b" l="l" r="r" t="t"/>
              <a:pathLst>
                <a:path extrusionOk="0" h="3271" w="2420">
                  <a:moveTo>
                    <a:pt x="556" y="0"/>
                  </a:moveTo>
                  <a:cubicBezTo>
                    <a:pt x="0" y="0"/>
                    <a:pt x="262" y="1014"/>
                    <a:pt x="720" y="1897"/>
                  </a:cubicBezTo>
                  <a:cubicBezTo>
                    <a:pt x="1145" y="2747"/>
                    <a:pt x="2420" y="3270"/>
                    <a:pt x="2420" y="3270"/>
                  </a:cubicBezTo>
                  <a:cubicBezTo>
                    <a:pt x="1962" y="2485"/>
                    <a:pt x="1014" y="295"/>
                    <a:pt x="1014" y="295"/>
                  </a:cubicBezTo>
                  <a:cubicBezTo>
                    <a:pt x="1014" y="295"/>
                    <a:pt x="1145" y="0"/>
                    <a:pt x="556" y="0"/>
                  </a:cubicBezTo>
                  <a:close/>
                </a:path>
              </a:pathLst>
            </a:custGeom>
            <a:solidFill>
              <a:srgbClr val="F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7"/>
            <p:cNvSpPr/>
            <p:nvPr/>
          </p:nvSpPr>
          <p:spPr>
            <a:xfrm>
              <a:off x="5744500" y="1444100"/>
              <a:ext cx="44175" cy="85850"/>
            </a:xfrm>
            <a:custGeom>
              <a:rect b="b" l="l" r="r" t="t"/>
              <a:pathLst>
                <a:path extrusionOk="0" h="3434" w="1767">
                  <a:moveTo>
                    <a:pt x="1112" y="1"/>
                  </a:moveTo>
                  <a:lnTo>
                    <a:pt x="1341" y="1766"/>
                  </a:lnTo>
                  <a:cubicBezTo>
                    <a:pt x="1374" y="2061"/>
                    <a:pt x="1374" y="2322"/>
                    <a:pt x="1374" y="2584"/>
                  </a:cubicBezTo>
                  <a:cubicBezTo>
                    <a:pt x="1374" y="2714"/>
                    <a:pt x="1341" y="2845"/>
                    <a:pt x="1308" y="2943"/>
                  </a:cubicBezTo>
                  <a:cubicBezTo>
                    <a:pt x="1276" y="3074"/>
                    <a:pt x="1243" y="3107"/>
                    <a:pt x="1243" y="3107"/>
                  </a:cubicBezTo>
                  <a:cubicBezTo>
                    <a:pt x="1240" y="3112"/>
                    <a:pt x="1237" y="3114"/>
                    <a:pt x="1233" y="3114"/>
                  </a:cubicBezTo>
                  <a:cubicBezTo>
                    <a:pt x="1186" y="3114"/>
                    <a:pt x="1039" y="2763"/>
                    <a:pt x="949" y="2551"/>
                  </a:cubicBezTo>
                  <a:lnTo>
                    <a:pt x="622" y="1766"/>
                  </a:lnTo>
                  <a:lnTo>
                    <a:pt x="327" y="981"/>
                  </a:lnTo>
                  <a:cubicBezTo>
                    <a:pt x="262" y="818"/>
                    <a:pt x="197" y="720"/>
                    <a:pt x="164" y="556"/>
                  </a:cubicBezTo>
                  <a:lnTo>
                    <a:pt x="66" y="360"/>
                  </a:lnTo>
                  <a:lnTo>
                    <a:pt x="33" y="262"/>
                  </a:lnTo>
                  <a:lnTo>
                    <a:pt x="0" y="229"/>
                  </a:lnTo>
                  <a:lnTo>
                    <a:pt x="0" y="262"/>
                  </a:lnTo>
                  <a:lnTo>
                    <a:pt x="0" y="360"/>
                  </a:lnTo>
                  <a:lnTo>
                    <a:pt x="33" y="556"/>
                  </a:lnTo>
                  <a:cubicBezTo>
                    <a:pt x="66" y="687"/>
                    <a:pt x="66" y="851"/>
                    <a:pt x="99" y="981"/>
                  </a:cubicBezTo>
                  <a:cubicBezTo>
                    <a:pt x="164" y="1243"/>
                    <a:pt x="262" y="1537"/>
                    <a:pt x="327" y="1799"/>
                  </a:cubicBezTo>
                  <a:cubicBezTo>
                    <a:pt x="393" y="2061"/>
                    <a:pt x="491" y="2355"/>
                    <a:pt x="589" y="2616"/>
                  </a:cubicBezTo>
                  <a:cubicBezTo>
                    <a:pt x="622" y="2747"/>
                    <a:pt x="687" y="2878"/>
                    <a:pt x="752" y="3009"/>
                  </a:cubicBezTo>
                  <a:cubicBezTo>
                    <a:pt x="785" y="3238"/>
                    <a:pt x="981" y="3401"/>
                    <a:pt x="1210" y="3434"/>
                  </a:cubicBezTo>
                  <a:cubicBezTo>
                    <a:pt x="1341" y="3434"/>
                    <a:pt x="1472" y="3368"/>
                    <a:pt x="1537" y="3270"/>
                  </a:cubicBezTo>
                  <a:cubicBezTo>
                    <a:pt x="1603" y="3205"/>
                    <a:pt x="1668" y="3107"/>
                    <a:pt x="1701" y="3009"/>
                  </a:cubicBezTo>
                  <a:cubicBezTo>
                    <a:pt x="1733" y="2845"/>
                    <a:pt x="1766" y="2682"/>
                    <a:pt x="1766" y="2518"/>
                  </a:cubicBezTo>
                  <a:cubicBezTo>
                    <a:pt x="1733" y="2224"/>
                    <a:pt x="1701" y="1930"/>
                    <a:pt x="1635" y="1635"/>
                  </a:cubicBezTo>
                  <a:cubicBezTo>
                    <a:pt x="1537" y="1080"/>
                    <a:pt x="1341" y="524"/>
                    <a:pt x="1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7"/>
            <p:cNvSpPr/>
            <p:nvPr/>
          </p:nvSpPr>
          <p:spPr>
            <a:xfrm>
              <a:off x="5609625" y="1476800"/>
              <a:ext cx="37625" cy="64600"/>
            </a:xfrm>
            <a:custGeom>
              <a:rect b="b" l="l" r="r" t="t"/>
              <a:pathLst>
                <a:path extrusionOk="0" h="2584" w="1505">
                  <a:moveTo>
                    <a:pt x="0" y="0"/>
                  </a:moveTo>
                  <a:cubicBezTo>
                    <a:pt x="0" y="426"/>
                    <a:pt x="66" y="851"/>
                    <a:pt x="164" y="1276"/>
                  </a:cubicBezTo>
                  <a:cubicBezTo>
                    <a:pt x="229" y="1505"/>
                    <a:pt x="294" y="1701"/>
                    <a:pt x="360" y="1930"/>
                  </a:cubicBezTo>
                  <a:cubicBezTo>
                    <a:pt x="393" y="2028"/>
                    <a:pt x="458" y="2159"/>
                    <a:pt x="523" y="2257"/>
                  </a:cubicBezTo>
                  <a:cubicBezTo>
                    <a:pt x="556" y="2322"/>
                    <a:pt x="589" y="2355"/>
                    <a:pt x="654" y="2387"/>
                  </a:cubicBezTo>
                  <a:cubicBezTo>
                    <a:pt x="687" y="2453"/>
                    <a:pt x="752" y="2486"/>
                    <a:pt x="818" y="2518"/>
                  </a:cubicBezTo>
                  <a:cubicBezTo>
                    <a:pt x="883" y="2584"/>
                    <a:pt x="981" y="2584"/>
                    <a:pt x="1079" y="2584"/>
                  </a:cubicBezTo>
                  <a:cubicBezTo>
                    <a:pt x="1177" y="2584"/>
                    <a:pt x="1275" y="2551"/>
                    <a:pt x="1341" y="2453"/>
                  </a:cubicBezTo>
                  <a:cubicBezTo>
                    <a:pt x="1439" y="2387"/>
                    <a:pt x="1472" y="2289"/>
                    <a:pt x="1504" y="2159"/>
                  </a:cubicBezTo>
                  <a:lnTo>
                    <a:pt x="1504" y="2060"/>
                  </a:lnTo>
                  <a:cubicBezTo>
                    <a:pt x="1504" y="1832"/>
                    <a:pt x="1472" y="1603"/>
                    <a:pt x="1406" y="1374"/>
                  </a:cubicBezTo>
                  <a:cubicBezTo>
                    <a:pt x="1308" y="949"/>
                    <a:pt x="1177" y="556"/>
                    <a:pt x="1014" y="164"/>
                  </a:cubicBezTo>
                  <a:lnTo>
                    <a:pt x="1014" y="164"/>
                  </a:lnTo>
                  <a:cubicBezTo>
                    <a:pt x="1014" y="589"/>
                    <a:pt x="1079" y="1014"/>
                    <a:pt x="1112" y="1406"/>
                  </a:cubicBezTo>
                  <a:cubicBezTo>
                    <a:pt x="1112" y="1635"/>
                    <a:pt x="1145" y="1832"/>
                    <a:pt x="1112" y="2028"/>
                  </a:cubicBezTo>
                  <a:lnTo>
                    <a:pt x="1112" y="2060"/>
                  </a:lnTo>
                  <a:lnTo>
                    <a:pt x="1112" y="2093"/>
                  </a:lnTo>
                  <a:cubicBezTo>
                    <a:pt x="1112" y="2126"/>
                    <a:pt x="1079" y="2159"/>
                    <a:pt x="1047" y="2191"/>
                  </a:cubicBezTo>
                  <a:lnTo>
                    <a:pt x="1014" y="2191"/>
                  </a:lnTo>
                  <a:cubicBezTo>
                    <a:pt x="883" y="2093"/>
                    <a:pt x="752" y="1930"/>
                    <a:pt x="720" y="1766"/>
                  </a:cubicBezTo>
                  <a:cubicBezTo>
                    <a:pt x="621" y="1603"/>
                    <a:pt x="556" y="1374"/>
                    <a:pt x="458" y="1210"/>
                  </a:cubicBezTo>
                  <a:cubicBezTo>
                    <a:pt x="327" y="818"/>
                    <a:pt x="164" y="426"/>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7"/>
            <p:cNvSpPr/>
            <p:nvPr/>
          </p:nvSpPr>
          <p:spPr>
            <a:xfrm>
              <a:off x="5776375" y="1536600"/>
              <a:ext cx="33550" cy="27700"/>
            </a:xfrm>
            <a:custGeom>
              <a:rect b="b" l="l" r="r" t="t"/>
              <a:pathLst>
                <a:path extrusionOk="0" h="1108" w="1342">
                  <a:moveTo>
                    <a:pt x="605" y="0"/>
                  </a:moveTo>
                  <a:cubicBezTo>
                    <a:pt x="309" y="0"/>
                    <a:pt x="1" y="133"/>
                    <a:pt x="1" y="519"/>
                  </a:cubicBezTo>
                  <a:cubicBezTo>
                    <a:pt x="1" y="846"/>
                    <a:pt x="262" y="1107"/>
                    <a:pt x="589" y="1107"/>
                  </a:cubicBezTo>
                  <a:cubicBezTo>
                    <a:pt x="818" y="1107"/>
                    <a:pt x="1014" y="976"/>
                    <a:pt x="1178" y="813"/>
                  </a:cubicBezTo>
                  <a:cubicBezTo>
                    <a:pt x="1341" y="551"/>
                    <a:pt x="1276" y="224"/>
                    <a:pt x="1014" y="94"/>
                  </a:cubicBezTo>
                  <a:cubicBezTo>
                    <a:pt x="913" y="37"/>
                    <a:pt x="761" y="0"/>
                    <a:pt x="605" y="0"/>
                  </a:cubicBezTo>
                  <a:close/>
                </a:path>
              </a:pathLst>
            </a:custGeom>
            <a:solidFill>
              <a:srgbClr val="FF6D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7"/>
            <p:cNvSpPr/>
            <p:nvPr/>
          </p:nvSpPr>
          <p:spPr>
            <a:xfrm>
              <a:off x="5629225" y="1566025"/>
              <a:ext cx="33550" cy="27700"/>
            </a:xfrm>
            <a:custGeom>
              <a:rect b="b" l="l" r="r" t="t"/>
              <a:pathLst>
                <a:path extrusionOk="0" h="1108" w="1342">
                  <a:moveTo>
                    <a:pt x="638" y="0"/>
                  </a:moveTo>
                  <a:cubicBezTo>
                    <a:pt x="342" y="0"/>
                    <a:pt x="34" y="133"/>
                    <a:pt x="34" y="519"/>
                  </a:cubicBezTo>
                  <a:cubicBezTo>
                    <a:pt x="1" y="846"/>
                    <a:pt x="263" y="1107"/>
                    <a:pt x="590" y="1107"/>
                  </a:cubicBezTo>
                  <a:cubicBezTo>
                    <a:pt x="818" y="1075"/>
                    <a:pt x="1047" y="977"/>
                    <a:pt x="1178" y="813"/>
                  </a:cubicBezTo>
                  <a:cubicBezTo>
                    <a:pt x="1342" y="551"/>
                    <a:pt x="1276" y="224"/>
                    <a:pt x="1047" y="94"/>
                  </a:cubicBezTo>
                  <a:cubicBezTo>
                    <a:pt x="946" y="37"/>
                    <a:pt x="794" y="0"/>
                    <a:pt x="638" y="0"/>
                  </a:cubicBezTo>
                  <a:close/>
                </a:path>
              </a:pathLst>
            </a:custGeom>
            <a:solidFill>
              <a:srgbClr val="FF6D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7"/>
            <p:cNvSpPr/>
            <p:nvPr/>
          </p:nvSpPr>
          <p:spPr>
            <a:xfrm>
              <a:off x="5666850" y="1458825"/>
              <a:ext cx="40075" cy="100150"/>
            </a:xfrm>
            <a:custGeom>
              <a:rect b="b" l="l" r="r" t="t"/>
              <a:pathLst>
                <a:path extrusionOk="0" h="4006" w="1603">
                  <a:moveTo>
                    <a:pt x="33" y="0"/>
                  </a:moveTo>
                  <a:lnTo>
                    <a:pt x="33" y="0"/>
                  </a:lnTo>
                  <a:cubicBezTo>
                    <a:pt x="294" y="360"/>
                    <a:pt x="458" y="752"/>
                    <a:pt x="589" y="1145"/>
                  </a:cubicBezTo>
                  <a:cubicBezTo>
                    <a:pt x="589" y="1373"/>
                    <a:pt x="589" y="1570"/>
                    <a:pt x="523" y="1766"/>
                  </a:cubicBezTo>
                  <a:cubicBezTo>
                    <a:pt x="491" y="1995"/>
                    <a:pt x="425" y="2191"/>
                    <a:pt x="360" y="2387"/>
                  </a:cubicBezTo>
                  <a:cubicBezTo>
                    <a:pt x="294" y="2551"/>
                    <a:pt x="164" y="2747"/>
                    <a:pt x="65" y="3008"/>
                  </a:cubicBezTo>
                  <a:cubicBezTo>
                    <a:pt x="33" y="3139"/>
                    <a:pt x="0" y="3270"/>
                    <a:pt x="33" y="3401"/>
                  </a:cubicBezTo>
                  <a:cubicBezTo>
                    <a:pt x="65" y="3564"/>
                    <a:pt x="131" y="3695"/>
                    <a:pt x="262" y="3760"/>
                  </a:cubicBezTo>
                  <a:cubicBezTo>
                    <a:pt x="458" y="3924"/>
                    <a:pt x="695" y="4006"/>
                    <a:pt x="932" y="4006"/>
                  </a:cubicBezTo>
                  <a:cubicBezTo>
                    <a:pt x="1169" y="4006"/>
                    <a:pt x="1406" y="3924"/>
                    <a:pt x="1602" y="3760"/>
                  </a:cubicBezTo>
                  <a:lnTo>
                    <a:pt x="1602" y="3760"/>
                  </a:lnTo>
                  <a:cubicBezTo>
                    <a:pt x="1462" y="3819"/>
                    <a:pt x="1318" y="3848"/>
                    <a:pt x="1175" y="3848"/>
                  </a:cubicBezTo>
                  <a:cubicBezTo>
                    <a:pt x="919" y="3848"/>
                    <a:pt x="668" y="3753"/>
                    <a:pt x="458" y="3564"/>
                  </a:cubicBezTo>
                  <a:cubicBezTo>
                    <a:pt x="196" y="3335"/>
                    <a:pt x="523" y="2976"/>
                    <a:pt x="719" y="2518"/>
                  </a:cubicBezTo>
                  <a:cubicBezTo>
                    <a:pt x="916" y="2093"/>
                    <a:pt x="948" y="1570"/>
                    <a:pt x="883" y="1112"/>
                  </a:cubicBezTo>
                  <a:cubicBezTo>
                    <a:pt x="719" y="654"/>
                    <a:pt x="425" y="262"/>
                    <a:pt x="33" y="0"/>
                  </a:cubicBezTo>
                  <a:close/>
                </a:path>
              </a:pathLst>
            </a:custGeom>
            <a:solidFill>
              <a:srgbClr val="DB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7"/>
            <p:cNvSpPr/>
            <p:nvPr/>
          </p:nvSpPr>
          <p:spPr>
            <a:xfrm>
              <a:off x="5688900" y="1560175"/>
              <a:ext cx="58900" cy="37625"/>
            </a:xfrm>
            <a:custGeom>
              <a:rect b="b" l="l" r="r" t="t"/>
              <a:pathLst>
                <a:path extrusionOk="0" h="1505" w="2356">
                  <a:moveTo>
                    <a:pt x="2323" y="1"/>
                  </a:moveTo>
                  <a:lnTo>
                    <a:pt x="2323" y="1"/>
                  </a:lnTo>
                  <a:cubicBezTo>
                    <a:pt x="2094" y="393"/>
                    <a:pt x="1767" y="720"/>
                    <a:pt x="1342" y="916"/>
                  </a:cubicBezTo>
                  <a:cubicBezTo>
                    <a:pt x="1145" y="1047"/>
                    <a:pt x="916" y="1112"/>
                    <a:pt x="720" y="1211"/>
                  </a:cubicBezTo>
                  <a:cubicBezTo>
                    <a:pt x="590" y="1243"/>
                    <a:pt x="491" y="1276"/>
                    <a:pt x="361" y="1341"/>
                  </a:cubicBezTo>
                  <a:cubicBezTo>
                    <a:pt x="230" y="1374"/>
                    <a:pt x="132" y="1407"/>
                    <a:pt x="1" y="1472"/>
                  </a:cubicBezTo>
                  <a:cubicBezTo>
                    <a:pt x="132" y="1472"/>
                    <a:pt x="263" y="1505"/>
                    <a:pt x="393" y="1505"/>
                  </a:cubicBezTo>
                  <a:lnTo>
                    <a:pt x="786" y="1505"/>
                  </a:lnTo>
                  <a:cubicBezTo>
                    <a:pt x="1047" y="1472"/>
                    <a:pt x="1276" y="1407"/>
                    <a:pt x="1505" y="1276"/>
                  </a:cubicBezTo>
                  <a:cubicBezTo>
                    <a:pt x="1767" y="1178"/>
                    <a:pt x="1963" y="982"/>
                    <a:pt x="2126" y="785"/>
                  </a:cubicBezTo>
                  <a:cubicBezTo>
                    <a:pt x="2290" y="557"/>
                    <a:pt x="2355" y="295"/>
                    <a:pt x="2323" y="1"/>
                  </a:cubicBezTo>
                  <a:close/>
                </a:path>
              </a:pathLst>
            </a:custGeom>
            <a:solidFill>
              <a:srgbClr val="DB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7"/>
            <p:cNvSpPr/>
            <p:nvPr/>
          </p:nvSpPr>
          <p:spPr>
            <a:xfrm>
              <a:off x="5737950" y="1596975"/>
              <a:ext cx="132450" cy="102000"/>
            </a:xfrm>
            <a:custGeom>
              <a:rect b="b" l="l" r="r" t="t"/>
              <a:pathLst>
                <a:path extrusionOk="0" h="4080" w="5298">
                  <a:moveTo>
                    <a:pt x="5298" y="0"/>
                  </a:moveTo>
                  <a:lnTo>
                    <a:pt x="5298" y="0"/>
                  </a:lnTo>
                  <a:cubicBezTo>
                    <a:pt x="5069" y="589"/>
                    <a:pt x="4807" y="1145"/>
                    <a:pt x="4546" y="1700"/>
                  </a:cubicBezTo>
                  <a:cubicBezTo>
                    <a:pt x="4252" y="2224"/>
                    <a:pt x="3892" y="2714"/>
                    <a:pt x="3467" y="3106"/>
                  </a:cubicBezTo>
                  <a:cubicBezTo>
                    <a:pt x="3238" y="3303"/>
                    <a:pt x="2976" y="3433"/>
                    <a:pt x="2715" y="3531"/>
                  </a:cubicBezTo>
                  <a:cubicBezTo>
                    <a:pt x="2005" y="3768"/>
                    <a:pt x="1274" y="3878"/>
                    <a:pt x="539" y="3878"/>
                  </a:cubicBezTo>
                  <a:cubicBezTo>
                    <a:pt x="360" y="3878"/>
                    <a:pt x="180" y="3871"/>
                    <a:pt x="1" y="3858"/>
                  </a:cubicBezTo>
                  <a:lnTo>
                    <a:pt x="1" y="3858"/>
                  </a:lnTo>
                  <a:cubicBezTo>
                    <a:pt x="467" y="4006"/>
                    <a:pt x="933" y="4079"/>
                    <a:pt x="1412" y="4079"/>
                  </a:cubicBezTo>
                  <a:cubicBezTo>
                    <a:pt x="1572" y="4079"/>
                    <a:pt x="1734" y="4071"/>
                    <a:pt x="1897" y="4055"/>
                  </a:cubicBezTo>
                  <a:cubicBezTo>
                    <a:pt x="2192" y="4022"/>
                    <a:pt x="2519" y="3957"/>
                    <a:pt x="2813" y="3891"/>
                  </a:cubicBezTo>
                  <a:cubicBezTo>
                    <a:pt x="3140" y="3793"/>
                    <a:pt x="3467" y="3630"/>
                    <a:pt x="3696" y="3401"/>
                  </a:cubicBezTo>
                  <a:cubicBezTo>
                    <a:pt x="4186" y="2976"/>
                    <a:pt x="4579" y="2420"/>
                    <a:pt x="4807" y="1798"/>
                  </a:cubicBezTo>
                  <a:cubicBezTo>
                    <a:pt x="5069" y="1243"/>
                    <a:pt x="5233" y="621"/>
                    <a:pt x="5298" y="0"/>
                  </a:cubicBezTo>
                  <a:close/>
                </a:path>
              </a:pathLst>
            </a:custGeom>
            <a:solidFill>
              <a:srgbClr val="DB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7"/>
            <p:cNvSpPr/>
            <p:nvPr/>
          </p:nvSpPr>
          <p:spPr>
            <a:xfrm>
              <a:off x="5726525" y="1415275"/>
              <a:ext cx="63775" cy="32125"/>
            </a:xfrm>
            <a:custGeom>
              <a:rect b="b" l="l" r="r" t="t"/>
              <a:pathLst>
                <a:path extrusionOk="0" h="1285" w="2551">
                  <a:moveTo>
                    <a:pt x="1242" y="1"/>
                  </a:moveTo>
                  <a:cubicBezTo>
                    <a:pt x="1188" y="1"/>
                    <a:pt x="1134" y="4"/>
                    <a:pt x="1079" y="9"/>
                  </a:cubicBezTo>
                  <a:cubicBezTo>
                    <a:pt x="785" y="42"/>
                    <a:pt x="491" y="205"/>
                    <a:pt x="262" y="467"/>
                  </a:cubicBezTo>
                  <a:cubicBezTo>
                    <a:pt x="98" y="696"/>
                    <a:pt x="0" y="990"/>
                    <a:pt x="0" y="1284"/>
                  </a:cubicBezTo>
                  <a:cubicBezTo>
                    <a:pt x="294" y="1154"/>
                    <a:pt x="491" y="990"/>
                    <a:pt x="687" y="925"/>
                  </a:cubicBezTo>
                  <a:cubicBezTo>
                    <a:pt x="850" y="827"/>
                    <a:pt x="1014" y="794"/>
                    <a:pt x="1210" y="761"/>
                  </a:cubicBezTo>
                  <a:cubicBezTo>
                    <a:pt x="1668" y="761"/>
                    <a:pt x="2125" y="761"/>
                    <a:pt x="2551" y="859"/>
                  </a:cubicBezTo>
                  <a:cubicBezTo>
                    <a:pt x="2452" y="565"/>
                    <a:pt x="2256" y="336"/>
                    <a:pt x="1995" y="205"/>
                  </a:cubicBezTo>
                  <a:cubicBezTo>
                    <a:pt x="1777" y="69"/>
                    <a:pt x="1513" y="1"/>
                    <a:pt x="1242" y="1"/>
                  </a:cubicBezTo>
                  <a:close/>
                </a:path>
              </a:pathLst>
            </a:custGeom>
            <a:solidFill>
              <a:srgbClr val="1212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7"/>
            <p:cNvSpPr/>
            <p:nvPr/>
          </p:nvSpPr>
          <p:spPr>
            <a:xfrm>
              <a:off x="5590000" y="1454725"/>
              <a:ext cx="60525" cy="42525"/>
            </a:xfrm>
            <a:custGeom>
              <a:rect b="b" l="l" r="r" t="t"/>
              <a:pathLst>
                <a:path extrusionOk="0" h="1701" w="2421">
                  <a:moveTo>
                    <a:pt x="1365" y="1"/>
                  </a:moveTo>
                  <a:cubicBezTo>
                    <a:pt x="1159" y="1"/>
                    <a:pt x="949" y="44"/>
                    <a:pt x="753" y="131"/>
                  </a:cubicBezTo>
                  <a:cubicBezTo>
                    <a:pt x="458" y="262"/>
                    <a:pt x="229" y="524"/>
                    <a:pt x="99" y="818"/>
                  </a:cubicBezTo>
                  <a:cubicBezTo>
                    <a:pt x="0" y="1112"/>
                    <a:pt x="0" y="1407"/>
                    <a:pt x="99" y="1701"/>
                  </a:cubicBezTo>
                  <a:cubicBezTo>
                    <a:pt x="295" y="1472"/>
                    <a:pt x="458" y="1276"/>
                    <a:pt x="622" y="1145"/>
                  </a:cubicBezTo>
                  <a:cubicBezTo>
                    <a:pt x="753" y="1014"/>
                    <a:pt x="883" y="883"/>
                    <a:pt x="1079" y="818"/>
                  </a:cubicBezTo>
                  <a:cubicBezTo>
                    <a:pt x="1505" y="655"/>
                    <a:pt x="1962" y="524"/>
                    <a:pt x="2420" y="426"/>
                  </a:cubicBezTo>
                  <a:cubicBezTo>
                    <a:pt x="2224" y="197"/>
                    <a:pt x="1962" y="66"/>
                    <a:pt x="1668" y="33"/>
                  </a:cubicBezTo>
                  <a:cubicBezTo>
                    <a:pt x="1570" y="12"/>
                    <a:pt x="1468" y="1"/>
                    <a:pt x="1365" y="1"/>
                  </a:cubicBezTo>
                  <a:close/>
                </a:path>
              </a:pathLst>
            </a:custGeom>
            <a:solidFill>
              <a:srgbClr val="1212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7"/>
            <p:cNvSpPr/>
            <p:nvPr/>
          </p:nvSpPr>
          <p:spPr>
            <a:xfrm>
              <a:off x="1067825" y="3278200"/>
              <a:ext cx="496400" cy="796950"/>
            </a:xfrm>
            <a:custGeom>
              <a:rect b="b" l="l" r="r" t="t"/>
              <a:pathLst>
                <a:path extrusionOk="0" h="31878" w="19856">
                  <a:moveTo>
                    <a:pt x="8112" y="1"/>
                  </a:moveTo>
                  <a:cubicBezTo>
                    <a:pt x="5577" y="1"/>
                    <a:pt x="1" y="1613"/>
                    <a:pt x="1" y="1613"/>
                  </a:cubicBezTo>
                  <a:cubicBezTo>
                    <a:pt x="2028" y="4523"/>
                    <a:pt x="4284" y="20545"/>
                    <a:pt x="4284" y="20545"/>
                  </a:cubicBezTo>
                  <a:cubicBezTo>
                    <a:pt x="5298" y="26464"/>
                    <a:pt x="4611" y="30093"/>
                    <a:pt x="5527" y="31597"/>
                  </a:cubicBezTo>
                  <a:cubicBezTo>
                    <a:pt x="5641" y="31791"/>
                    <a:pt x="5964" y="31878"/>
                    <a:pt x="6441" y="31878"/>
                  </a:cubicBezTo>
                  <a:cubicBezTo>
                    <a:pt x="9658" y="31878"/>
                    <a:pt x="19856" y="27946"/>
                    <a:pt x="19685" y="26693"/>
                  </a:cubicBezTo>
                  <a:cubicBezTo>
                    <a:pt x="19591" y="26002"/>
                    <a:pt x="19218" y="25854"/>
                    <a:pt x="18513" y="25854"/>
                  </a:cubicBezTo>
                  <a:cubicBezTo>
                    <a:pt x="17981" y="25854"/>
                    <a:pt x="17261" y="25938"/>
                    <a:pt x="16329" y="25938"/>
                  </a:cubicBezTo>
                  <a:cubicBezTo>
                    <a:pt x="15920" y="25938"/>
                    <a:pt x="15470" y="25922"/>
                    <a:pt x="14977" y="25875"/>
                  </a:cubicBezTo>
                  <a:cubicBezTo>
                    <a:pt x="12688" y="25581"/>
                    <a:pt x="10431" y="25123"/>
                    <a:pt x="8241" y="24469"/>
                  </a:cubicBezTo>
                  <a:lnTo>
                    <a:pt x="9418" y="1613"/>
                  </a:lnTo>
                  <a:cubicBezTo>
                    <a:pt x="9418" y="1613"/>
                    <a:pt x="10301" y="1221"/>
                    <a:pt x="9222" y="240"/>
                  </a:cubicBezTo>
                  <a:cubicBezTo>
                    <a:pt x="9036" y="71"/>
                    <a:pt x="8640" y="1"/>
                    <a:pt x="8112" y="1"/>
                  </a:cubicBezTo>
                  <a:close/>
                </a:path>
              </a:pathLst>
            </a:custGeom>
            <a:solidFill>
              <a:srgbClr val="E18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7"/>
            <p:cNvSpPr/>
            <p:nvPr/>
          </p:nvSpPr>
          <p:spPr>
            <a:xfrm>
              <a:off x="1067825" y="3278200"/>
              <a:ext cx="257525" cy="118825"/>
            </a:xfrm>
            <a:custGeom>
              <a:rect b="b" l="l" r="r" t="t"/>
              <a:pathLst>
                <a:path extrusionOk="0" h="4753" w="10301">
                  <a:moveTo>
                    <a:pt x="8112" y="1"/>
                  </a:moveTo>
                  <a:cubicBezTo>
                    <a:pt x="5577" y="1"/>
                    <a:pt x="1" y="1613"/>
                    <a:pt x="1" y="1613"/>
                  </a:cubicBezTo>
                  <a:cubicBezTo>
                    <a:pt x="557" y="2594"/>
                    <a:pt x="982" y="3640"/>
                    <a:pt x="1243" y="4752"/>
                  </a:cubicBezTo>
                  <a:cubicBezTo>
                    <a:pt x="1309" y="4229"/>
                    <a:pt x="1538" y="3739"/>
                    <a:pt x="1897" y="3346"/>
                  </a:cubicBezTo>
                  <a:cubicBezTo>
                    <a:pt x="2715" y="2496"/>
                    <a:pt x="4055" y="2496"/>
                    <a:pt x="5167" y="2431"/>
                  </a:cubicBezTo>
                  <a:cubicBezTo>
                    <a:pt x="5353" y="2425"/>
                    <a:pt x="5539" y="2423"/>
                    <a:pt x="5727" y="2423"/>
                  </a:cubicBezTo>
                  <a:cubicBezTo>
                    <a:pt x="6693" y="2423"/>
                    <a:pt x="7674" y="2495"/>
                    <a:pt x="8633" y="2660"/>
                  </a:cubicBezTo>
                  <a:cubicBezTo>
                    <a:pt x="8862" y="2692"/>
                    <a:pt x="9124" y="2725"/>
                    <a:pt x="9352" y="2790"/>
                  </a:cubicBezTo>
                  <a:lnTo>
                    <a:pt x="9418" y="1613"/>
                  </a:lnTo>
                  <a:cubicBezTo>
                    <a:pt x="9418" y="1613"/>
                    <a:pt x="10301" y="1221"/>
                    <a:pt x="9222" y="240"/>
                  </a:cubicBezTo>
                  <a:cubicBezTo>
                    <a:pt x="9036" y="71"/>
                    <a:pt x="8640" y="1"/>
                    <a:pt x="8112" y="1"/>
                  </a:cubicBezTo>
                  <a:close/>
                </a:path>
              </a:pathLst>
            </a:custGeom>
            <a:solidFill>
              <a:srgbClr val="C97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7"/>
            <p:cNvSpPr/>
            <p:nvPr/>
          </p:nvSpPr>
          <p:spPr>
            <a:xfrm>
              <a:off x="1188825" y="3890725"/>
              <a:ext cx="375425" cy="184400"/>
            </a:xfrm>
            <a:custGeom>
              <a:rect b="b" l="l" r="r" t="t"/>
              <a:pathLst>
                <a:path extrusionOk="0" h="7376" w="15017">
                  <a:moveTo>
                    <a:pt x="3499" y="1"/>
                  </a:moveTo>
                  <a:cubicBezTo>
                    <a:pt x="2496" y="659"/>
                    <a:pt x="1343" y="1017"/>
                    <a:pt x="156" y="1017"/>
                  </a:cubicBezTo>
                  <a:cubicBezTo>
                    <a:pt x="104" y="1017"/>
                    <a:pt x="52" y="1016"/>
                    <a:pt x="0" y="1014"/>
                  </a:cubicBezTo>
                  <a:lnTo>
                    <a:pt x="0" y="1014"/>
                  </a:lnTo>
                  <a:cubicBezTo>
                    <a:pt x="196" y="4055"/>
                    <a:pt x="65" y="6083"/>
                    <a:pt x="687" y="7096"/>
                  </a:cubicBezTo>
                  <a:cubicBezTo>
                    <a:pt x="800" y="7289"/>
                    <a:pt x="1121" y="7375"/>
                    <a:pt x="1594" y="7375"/>
                  </a:cubicBezTo>
                  <a:cubicBezTo>
                    <a:pt x="4803" y="7375"/>
                    <a:pt x="15016" y="3417"/>
                    <a:pt x="14845" y="2192"/>
                  </a:cubicBezTo>
                  <a:cubicBezTo>
                    <a:pt x="14750" y="1508"/>
                    <a:pt x="14369" y="1366"/>
                    <a:pt x="13646" y="1366"/>
                  </a:cubicBezTo>
                  <a:cubicBezTo>
                    <a:pt x="13127" y="1366"/>
                    <a:pt x="12431" y="1439"/>
                    <a:pt x="11539" y="1439"/>
                  </a:cubicBezTo>
                  <a:cubicBezTo>
                    <a:pt x="11116" y="1439"/>
                    <a:pt x="10650" y="1423"/>
                    <a:pt x="10137" y="1374"/>
                  </a:cubicBezTo>
                  <a:cubicBezTo>
                    <a:pt x="7880" y="1113"/>
                    <a:pt x="5657" y="655"/>
                    <a:pt x="3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7"/>
            <p:cNvSpPr/>
            <p:nvPr/>
          </p:nvSpPr>
          <p:spPr>
            <a:xfrm>
              <a:off x="1206800" y="3939775"/>
              <a:ext cx="357500" cy="135500"/>
            </a:xfrm>
            <a:custGeom>
              <a:rect b="b" l="l" r="r" t="t"/>
              <a:pathLst>
                <a:path extrusionOk="0" h="5420" w="14300">
                  <a:moveTo>
                    <a:pt x="14093" y="1"/>
                  </a:moveTo>
                  <a:cubicBezTo>
                    <a:pt x="9352" y="1668"/>
                    <a:pt x="4545" y="3042"/>
                    <a:pt x="0" y="5200"/>
                  </a:cubicBezTo>
                  <a:cubicBezTo>
                    <a:pt x="148" y="5351"/>
                    <a:pt x="453" y="5419"/>
                    <a:pt x="878" y="5419"/>
                  </a:cubicBezTo>
                  <a:cubicBezTo>
                    <a:pt x="4119" y="5419"/>
                    <a:pt x="14300" y="1444"/>
                    <a:pt x="14126" y="230"/>
                  </a:cubicBezTo>
                  <a:cubicBezTo>
                    <a:pt x="14126" y="132"/>
                    <a:pt x="14093" y="66"/>
                    <a:pt x="140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7"/>
            <p:cNvSpPr/>
            <p:nvPr/>
          </p:nvSpPr>
          <p:spPr>
            <a:xfrm>
              <a:off x="834850" y="3382950"/>
              <a:ext cx="371150" cy="702925"/>
            </a:xfrm>
            <a:custGeom>
              <a:rect b="b" l="l" r="r" t="t"/>
              <a:pathLst>
                <a:path extrusionOk="0" h="28117" w="14846">
                  <a:moveTo>
                    <a:pt x="5854" y="1"/>
                  </a:moveTo>
                  <a:cubicBezTo>
                    <a:pt x="5209" y="1"/>
                    <a:pt x="4528" y="69"/>
                    <a:pt x="3826" y="235"/>
                  </a:cubicBezTo>
                  <a:cubicBezTo>
                    <a:pt x="3826" y="235"/>
                    <a:pt x="1" y="26917"/>
                    <a:pt x="295" y="27702"/>
                  </a:cubicBezTo>
                  <a:cubicBezTo>
                    <a:pt x="423" y="28010"/>
                    <a:pt x="2349" y="28116"/>
                    <a:pt x="4709" y="28116"/>
                  </a:cubicBezTo>
                  <a:cubicBezTo>
                    <a:pt x="8363" y="28116"/>
                    <a:pt x="13058" y="27861"/>
                    <a:pt x="13734" y="27702"/>
                  </a:cubicBezTo>
                  <a:cubicBezTo>
                    <a:pt x="14846" y="27407"/>
                    <a:pt x="14421" y="26655"/>
                    <a:pt x="10922" y="24824"/>
                  </a:cubicBezTo>
                  <a:cubicBezTo>
                    <a:pt x="7391" y="22993"/>
                    <a:pt x="4546" y="21652"/>
                    <a:pt x="5200" y="19854"/>
                  </a:cubicBezTo>
                  <a:cubicBezTo>
                    <a:pt x="5886" y="18056"/>
                    <a:pt x="10922" y="1380"/>
                    <a:pt x="10922" y="1380"/>
                  </a:cubicBezTo>
                  <a:cubicBezTo>
                    <a:pt x="10922" y="1380"/>
                    <a:pt x="8755" y="1"/>
                    <a:pt x="5854" y="1"/>
                  </a:cubicBezTo>
                  <a:close/>
                </a:path>
              </a:pathLst>
            </a:custGeom>
            <a:solidFill>
              <a:srgbClr val="E18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7"/>
            <p:cNvSpPr/>
            <p:nvPr/>
          </p:nvSpPr>
          <p:spPr>
            <a:xfrm>
              <a:off x="926400" y="3383050"/>
              <a:ext cx="171700" cy="53200"/>
            </a:xfrm>
            <a:custGeom>
              <a:rect b="b" l="l" r="r" t="t"/>
              <a:pathLst>
                <a:path extrusionOk="0" h="2128" w="6868">
                  <a:moveTo>
                    <a:pt x="2174" y="0"/>
                  </a:moveTo>
                  <a:cubicBezTo>
                    <a:pt x="1533" y="0"/>
                    <a:pt x="858" y="67"/>
                    <a:pt x="164" y="231"/>
                  </a:cubicBezTo>
                  <a:cubicBezTo>
                    <a:pt x="164" y="231"/>
                    <a:pt x="99" y="689"/>
                    <a:pt x="1" y="1474"/>
                  </a:cubicBezTo>
                  <a:cubicBezTo>
                    <a:pt x="784" y="1303"/>
                    <a:pt x="1585" y="1219"/>
                    <a:pt x="2387" y="1219"/>
                  </a:cubicBezTo>
                  <a:cubicBezTo>
                    <a:pt x="3426" y="1219"/>
                    <a:pt x="4465" y="1360"/>
                    <a:pt x="5462" y="1637"/>
                  </a:cubicBezTo>
                  <a:cubicBezTo>
                    <a:pt x="5952" y="1768"/>
                    <a:pt x="6410" y="1932"/>
                    <a:pt x="6868" y="2128"/>
                  </a:cubicBezTo>
                  <a:cubicBezTo>
                    <a:pt x="6835" y="1801"/>
                    <a:pt x="6835" y="1474"/>
                    <a:pt x="6868" y="1147"/>
                  </a:cubicBezTo>
                  <a:cubicBezTo>
                    <a:pt x="6110" y="768"/>
                    <a:pt x="4340" y="0"/>
                    <a:pt x="2174" y="0"/>
                  </a:cubicBezTo>
                  <a:close/>
                </a:path>
              </a:pathLst>
            </a:custGeom>
            <a:solidFill>
              <a:srgbClr val="C97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7"/>
            <p:cNvSpPr/>
            <p:nvPr/>
          </p:nvSpPr>
          <p:spPr>
            <a:xfrm>
              <a:off x="839750" y="3913625"/>
              <a:ext cx="366250" cy="172250"/>
            </a:xfrm>
            <a:custGeom>
              <a:rect b="b" l="l" r="r" t="t"/>
              <a:pathLst>
                <a:path extrusionOk="0" h="6890" w="14650">
                  <a:moveTo>
                    <a:pt x="753" y="0"/>
                  </a:moveTo>
                  <a:cubicBezTo>
                    <a:pt x="328" y="3564"/>
                    <a:pt x="1" y="6213"/>
                    <a:pt x="99" y="6475"/>
                  </a:cubicBezTo>
                  <a:cubicBezTo>
                    <a:pt x="227" y="6783"/>
                    <a:pt x="2153" y="6889"/>
                    <a:pt x="4513" y="6889"/>
                  </a:cubicBezTo>
                  <a:cubicBezTo>
                    <a:pt x="8167" y="6889"/>
                    <a:pt x="12862" y="6634"/>
                    <a:pt x="13538" y="6475"/>
                  </a:cubicBezTo>
                  <a:cubicBezTo>
                    <a:pt x="14650" y="6180"/>
                    <a:pt x="14225" y="5428"/>
                    <a:pt x="10726" y="3630"/>
                  </a:cubicBezTo>
                  <a:cubicBezTo>
                    <a:pt x="8274" y="2355"/>
                    <a:pt x="6115" y="1308"/>
                    <a:pt x="5298" y="164"/>
                  </a:cubicBezTo>
                  <a:cubicBezTo>
                    <a:pt x="4742" y="425"/>
                    <a:pt x="4154" y="589"/>
                    <a:pt x="3565" y="654"/>
                  </a:cubicBezTo>
                  <a:cubicBezTo>
                    <a:pt x="3428" y="668"/>
                    <a:pt x="3291" y="675"/>
                    <a:pt x="3154" y="675"/>
                  </a:cubicBezTo>
                  <a:cubicBezTo>
                    <a:pt x="2312" y="675"/>
                    <a:pt x="1484" y="422"/>
                    <a:pt x="7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7"/>
            <p:cNvSpPr/>
            <p:nvPr/>
          </p:nvSpPr>
          <p:spPr>
            <a:xfrm>
              <a:off x="841400" y="4048500"/>
              <a:ext cx="336800" cy="37375"/>
            </a:xfrm>
            <a:custGeom>
              <a:rect b="b" l="l" r="r" t="t"/>
              <a:pathLst>
                <a:path extrusionOk="0" h="1495" w="13472">
                  <a:moveTo>
                    <a:pt x="66" y="1"/>
                  </a:moveTo>
                  <a:cubicBezTo>
                    <a:pt x="0" y="360"/>
                    <a:pt x="0" y="720"/>
                    <a:pt x="33" y="1080"/>
                  </a:cubicBezTo>
                  <a:cubicBezTo>
                    <a:pt x="148" y="1388"/>
                    <a:pt x="2066" y="1494"/>
                    <a:pt x="4421" y="1494"/>
                  </a:cubicBezTo>
                  <a:cubicBezTo>
                    <a:pt x="8068" y="1494"/>
                    <a:pt x="12764" y="1239"/>
                    <a:pt x="13439" y="1080"/>
                  </a:cubicBezTo>
                  <a:cubicBezTo>
                    <a:pt x="13276" y="916"/>
                    <a:pt x="13308" y="655"/>
                    <a:pt x="13472" y="524"/>
                  </a:cubicBezTo>
                  <a:cubicBezTo>
                    <a:pt x="11610" y="524"/>
                    <a:pt x="9726" y="575"/>
                    <a:pt x="7843" y="575"/>
                  </a:cubicBezTo>
                  <a:cubicBezTo>
                    <a:pt x="5227" y="575"/>
                    <a:pt x="2613" y="476"/>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7"/>
            <p:cNvSpPr/>
            <p:nvPr/>
          </p:nvSpPr>
          <p:spPr>
            <a:xfrm>
              <a:off x="555275" y="2628900"/>
              <a:ext cx="780700" cy="788550"/>
            </a:xfrm>
            <a:custGeom>
              <a:rect b="b" l="l" r="r" t="t"/>
              <a:pathLst>
                <a:path extrusionOk="0" h="31542" w="31228">
                  <a:moveTo>
                    <a:pt x="13204" y="0"/>
                  </a:moveTo>
                  <a:cubicBezTo>
                    <a:pt x="9325" y="0"/>
                    <a:pt x="3827" y="1283"/>
                    <a:pt x="2192" y="5481"/>
                  </a:cubicBezTo>
                  <a:cubicBezTo>
                    <a:pt x="1" y="11138"/>
                    <a:pt x="9418" y="20163"/>
                    <a:pt x="12328" y="22288"/>
                  </a:cubicBezTo>
                  <a:cubicBezTo>
                    <a:pt x="15271" y="24413"/>
                    <a:pt x="14257" y="30528"/>
                    <a:pt x="14257" y="30528"/>
                  </a:cubicBezTo>
                  <a:cubicBezTo>
                    <a:pt x="14925" y="30387"/>
                    <a:pt x="15605" y="30330"/>
                    <a:pt x="16272" y="30330"/>
                  </a:cubicBezTo>
                  <a:cubicBezTo>
                    <a:pt x="19329" y="30330"/>
                    <a:pt x="22105" y="31542"/>
                    <a:pt x="22105" y="31542"/>
                  </a:cubicBezTo>
                  <a:lnTo>
                    <a:pt x="21091" y="29024"/>
                  </a:lnTo>
                  <a:cubicBezTo>
                    <a:pt x="22434" y="27349"/>
                    <a:pt x="24278" y="26852"/>
                    <a:pt x="25995" y="26852"/>
                  </a:cubicBezTo>
                  <a:cubicBezTo>
                    <a:pt x="28502" y="26852"/>
                    <a:pt x="30737" y="27912"/>
                    <a:pt x="30737" y="27912"/>
                  </a:cubicBezTo>
                  <a:cubicBezTo>
                    <a:pt x="30737" y="27912"/>
                    <a:pt x="31228" y="24119"/>
                    <a:pt x="30639" y="21176"/>
                  </a:cubicBezTo>
                  <a:cubicBezTo>
                    <a:pt x="30051" y="18266"/>
                    <a:pt x="21778" y="8097"/>
                    <a:pt x="21778" y="8097"/>
                  </a:cubicBezTo>
                  <a:cubicBezTo>
                    <a:pt x="21778" y="8097"/>
                    <a:pt x="19293" y="1263"/>
                    <a:pt x="16383" y="380"/>
                  </a:cubicBezTo>
                  <a:cubicBezTo>
                    <a:pt x="15653" y="148"/>
                    <a:pt x="14522" y="0"/>
                    <a:pt x="132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7"/>
            <p:cNvSpPr/>
            <p:nvPr/>
          </p:nvSpPr>
          <p:spPr>
            <a:xfrm>
              <a:off x="664000" y="2833775"/>
              <a:ext cx="418575" cy="520725"/>
            </a:xfrm>
            <a:custGeom>
              <a:rect b="b" l="l" r="r" t="t"/>
              <a:pathLst>
                <a:path extrusionOk="0" h="20829" w="16743">
                  <a:moveTo>
                    <a:pt x="1" y="0"/>
                  </a:moveTo>
                  <a:cubicBezTo>
                    <a:pt x="1309" y="1897"/>
                    <a:pt x="2813" y="3597"/>
                    <a:pt x="4513" y="5167"/>
                  </a:cubicBezTo>
                  <a:cubicBezTo>
                    <a:pt x="5363" y="5951"/>
                    <a:pt x="6312" y="6605"/>
                    <a:pt x="7325" y="7128"/>
                  </a:cubicBezTo>
                  <a:lnTo>
                    <a:pt x="7718" y="7325"/>
                  </a:lnTo>
                  <a:lnTo>
                    <a:pt x="8077" y="7521"/>
                  </a:lnTo>
                  <a:cubicBezTo>
                    <a:pt x="8339" y="7652"/>
                    <a:pt x="8568" y="7815"/>
                    <a:pt x="8764" y="7979"/>
                  </a:cubicBezTo>
                  <a:cubicBezTo>
                    <a:pt x="8993" y="8142"/>
                    <a:pt x="9189" y="8338"/>
                    <a:pt x="9385" y="8534"/>
                  </a:cubicBezTo>
                  <a:cubicBezTo>
                    <a:pt x="9614" y="8698"/>
                    <a:pt x="9778" y="8927"/>
                    <a:pt x="9974" y="9123"/>
                  </a:cubicBezTo>
                  <a:cubicBezTo>
                    <a:pt x="11445" y="10823"/>
                    <a:pt x="12720" y="12720"/>
                    <a:pt x="13767" y="14714"/>
                  </a:cubicBezTo>
                  <a:cubicBezTo>
                    <a:pt x="14290" y="15695"/>
                    <a:pt x="14813" y="16709"/>
                    <a:pt x="15304" y="17723"/>
                  </a:cubicBezTo>
                  <a:cubicBezTo>
                    <a:pt x="15565" y="18246"/>
                    <a:pt x="15794" y="18769"/>
                    <a:pt x="16056" y="19259"/>
                  </a:cubicBezTo>
                  <a:lnTo>
                    <a:pt x="16742" y="20829"/>
                  </a:lnTo>
                  <a:cubicBezTo>
                    <a:pt x="15990" y="18671"/>
                    <a:pt x="15075" y="16578"/>
                    <a:pt x="14028" y="14584"/>
                  </a:cubicBezTo>
                  <a:cubicBezTo>
                    <a:pt x="13505" y="13537"/>
                    <a:pt x="12949" y="12556"/>
                    <a:pt x="12328" y="11608"/>
                  </a:cubicBezTo>
                  <a:cubicBezTo>
                    <a:pt x="11707" y="10627"/>
                    <a:pt x="11053" y="9712"/>
                    <a:pt x="10268" y="8829"/>
                  </a:cubicBezTo>
                  <a:cubicBezTo>
                    <a:pt x="10072" y="8633"/>
                    <a:pt x="9908" y="8404"/>
                    <a:pt x="9679" y="8240"/>
                  </a:cubicBezTo>
                  <a:cubicBezTo>
                    <a:pt x="9451" y="8044"/>
                    <a:pt x="9254" y="7848"/>
                    <a:pt x="9026" y="7652"/>
                  </a:cubicBezTo>
                  <a:cubicBezTo>
                    <a:pt x="8764" y="7488"/>
                    <a:pt x="8535" y="7325"/>
                    <a:pt x="8273" y="7194"/>
                  </a:cubicBezTo>
                  <a:lnTo>
                    <a:pt x="7881" y="6998"/>
                  </a:lnTo>
                  <a:lnTo>
                    <a:pt x="7489" y="6801"/>
                  </a:lnTo>
                  <a:cubicBezTo>
                    <a:pt x="6475" y="6278"/>
                    <a:pt x="5559" y="5657"/>
                    <a:pt x="4709" y="4905"/>
                  </a:cubicBezTo>
                  <a:cubicBezTo>
                    <a:pt x="3859" y="4186"/>
                    <a:pt x="3042" y="3401"/>
                    <a:pt x="2257" y="2583"/>
                  </a:cubicBezTo>
                  <a:cubicBezTo>
                    <a:pt x="1472" y="1766"/>
                    <a:pt x="720" y="883"/>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7"/>
            <p:cNvSpPr/>
            <p:nvPr/>
          </p:nvSpPr>
          <p:spPr>
            <a:xfrm>
              <a:off x="1352300" y="2904075"/>
              <a:ext cx="440650" cy="852750"/>
            </a:xfrm>
            <a:custGeom>
              <a:rect b="b" l="l" r="r" t="t"/>
              <a:pathLst>
                <a:path extrusionOk="0" h="34110" w="17626">
                  <a:moveTo>
                    <a:pt x="5756" y="0"/>
                  </a:moveTo>
                  <a:lnTo>
                    <a:pt x="1" y="262"/>
                  </a:lnTo>
                  <a:cubicBezTo>
                    <a:pt x="1" y="262"/>
                    <a:pt x="589" y="7063"/>
                    <a:pt x="1636" y="9319"/>
                  </a:cubicBezTo>
                  <a:cubicBezTo>
                    <a:pt x="2715" y="11575"/>
                    <a:pt x="13701" y="28284"/>
                    <a:pt x="12949" y="33222"/>
                  </a:cubicBezTo>
                  <a:cubicBezTo>
                    <a:pt x="12949" y="33222"/>
                    <a:pt x="13325" y="34087"/>
                    <a:pt x="13637" y="34087"/>
                  </a:cubicBezTo>
                  <a:cubicBezTo>
                    <a:pt x="13767" y="34087"/>
                    <a:pt x="13886" y="33938"/>
                    <a:pt x="13963" y="33516"/>
                  </a:cubicBezTo>
                  <a:cubicBezTo>
                    <a:pt x="13963" y="33516"/>
                    <a:pt x="14358" y="34109"/>
                    <a:pt x="14723" y="34109"/>
                  </a:cubicBezTo>
                  <a:cubicBezTo>
                    <a:pt x="14850" y="34109"/>
                    <a:pt x="14973" y="34037"/>
                    <a:pt x="15075" y="33843"/>
                  </a:cubicBezTo>
                  <a:cubicBezTo>
                    <a:pt x="15271" y="33483"/>
                    <a:pt x="15434" y="33091"/>
                    <a:pt x="15532" y="32698"/>
                  </a:cubicBezTo>
                  <a:cubicBezTo>
                    <a:pt x="15532" y="32698"/>
                    <a:pt x="15712" y="33654"/>
                    <a:pt x="16008" y="33654"/>
                  </a:cubicBezTo>
                  <a:cubicBezTo>
                    <a:pt x="16091" y="33654"/>
                    <a:pt x="16184" y="33579"/>
                    <a:pt x="16284" y="33385"/>
                  </a:cubicBezTo>
                  <a:cubicBezTo>
                    <a:pt x="16579" y="32796"/>
                    <a:pt x="16742" y="32110"/>
                    <a:pt x="16775" y="31456"/>
                  </a:cubicBezTo>
                  <a:cubicBezTo>
                    <a:pt x="16775" y="31456"/>
                    <a:pt x="17068" y="32418"/>
                    <a:pt x="17286" y="32418"/>
                  </a:cubicBezTo>
                  <a:cubicBezTo>
                    <a:pt x="17340" y="32418"/>
                    <a:pt x="17390" y="32358"/>
                    <a:pt x="17429" y="32208"/>
                  </a:cubicBezTo>
                  <a:cubicBezTo>
                    <a:pt x="17625" y="31423"/>
                    <a:pt x="17265" y="27859"/>
                    <a:pt x="16873" y="26878"/>
                  </a:cubicBezTo>
                  <a:cubicBezTo>
                    <a:pt x="16481" y="25897"/>
                    <a:pt x="12426" y="20404"/>
                    <a:pt x="11216" y="18246"/>
                  </a:cubicBezTo>
                  <a:cubicBezTo>
                    <a:pt x="10006" y="16088"/>
                    <a:pt x="6508" y="8894"/>
                    <a:pt x="6279" y="6834"/>
                  </a:cubicBezTo>
                  <a:cubicBezTo>
                    <a:pt x="6017" y="4774"/>
                    <a:pt x="5756" y="0"/>
                    <a:pt x="5756" y="0"/>
                  </a:cubicBezTo>
                  <a:close/>
                </a:path>
              </a:pathLst>
            </a:custGeom>
            <a:solidFill>
              <a:srgbClr val="E18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7"/>
            <p:cNvSpPr/>
            <p:nvPr/>
          </p:nvSpPr>
          <p:spPr>
            <a:xfrm>
              <a:off x="1351500" y="2904075"/>
              <a:ext cx="149600" cy="98125"/>
            </a:xfrm>
            <a:custGeom>
              <a:rect b="b" l="l" r="r" t="t"/>
              <a:pathLst>
                <a:path extrusionOk="0" h="3925" w="5984">
                  <a:moveTo>
                    <a:pt x="5788" y="0"/>
                  </a:moveTo>
                  <a:lnTo>
                    <a:pt x="0" y="295"/>
                  </a:lnTo>
                  <a:cubicBezTo>
                    <a:pt x="0" y="295"/>
                    <a:pt x="164" y="1962"/>
                    <a:pt x="392" y="3924"/>
                  </a:cubicBezTo>
                  <a:cubicBezTo>
                    <a:pt x="1995" y="3662"/>
                    <a:pt x="3597" y="3434"/>
                    <a:pt x="5199" y="3303"/>
                  </a:cubicBezTo>
                  <a:cubicBezTo>
                    <a:pt x="5461" y="3270"/>
                    <a:pt x="5722" y="3270"/>
                    <a:pt x="5984" y="3270"/>
                  </a:cubicBezTo>
                  <a:cubicBezTo>
                    <a:pt x="5853" y="1537"/>
                    <a:pt x="5788" y="0"/>
                    <a:pt x="5788" y="0"/>
                  </a:cubicBezTo>
                  <a:close/>
                </a:path>
              </a:pathLst>
            </a:custGeom>
            <a:solidFill>
              <a:srgbClr val="C97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7"/>
            <p:cNvSpPr/>
            <p:nvPr/>
          </p:nvSpPr>
          <p:spPr>
            <a:xfrm>
              <a:off x="554475" y="2349825"/>
              <a:ext cx="1095400" cy="627850"/>
            </a:xfrm>
            <a:custGeom>
              <a:rect b="b" l="l" r="r" t="t"/>
              <a:pathLst>
                <a:path extrusionOk="0" h="25114" w="43816">
                  <a:moveTo>
                    <a:pt x="36377" y="1"/>
                  </a:moveTo>
                  <a:cubicBezTo>
                    <a:pt x="35309" y="1"/>
                    <a:pt x="29550" y="27"/>
                    <a:pt x="21221" y="557"/>
                  </a:cubicBezTo>
                  <a:cubicBezTo>
                    <a:pt x="12000" y="1178"/>
                    <a:pt x="5690" y="3892"/>
                    <a:pt x="2845" y="8797"/>
                  </a:cubicBezTo>
                  <a:cubicBezTo>
                    <a:pt x="0" y="13701"/>
                    <a:pt x="1602" y="19358"/>
                    <a:pt x="1602" y="19358"/>
                  </a:cubicBezTo>
                  <a:cubicBezTo>
                    <a:pt x="4812" y="14498"/>
                    <a:pt x="10450" y="12495"/>
                    <a:pt x="13736" y="12495"/>
                  </a:cubicBezTo>
                  <a:cubicBezTo>
                    <a:pt x="13965" y="12495"/>
                    <a:pt x="14183" y="12505"/>
                    <a:pt x="14387" y="12524"/>
                  </a:cubicBezTo>
                  <a:cubicBezTo>
                    <a:pt x="17494" y="12851"/>
                    <a:pt x="20829" y="18377"/>
                    <a:pt x="21810" y="19260"/>
                  </a:cubicBezTo>
                  <a:cubicBezTo>
                    <a:pt x="22824" y="20176"/>
                    <a:pt x="30769" y="21484"/>
                    <a:pt x="30769" y="21484"/>
                  </a:cubicBezTo>
                  <a:lnTo>
                    <a:pt x="30769" y="25113"/>
                  </a:lnTo>
                  <a:lnTo>
                    <a:pt x="38911" y="24394"/>
                  </a:lnTo>
                  <a:lnTo>
                    <a:pt x="43031" y="7195"/>
                  </a:lnTo>
                  <a:cubicBezTo>
                    <a:pt x="43816" y="3859"/>
                    <a:pt x="36557" y="1"/>
                    <a:pt x="36557" y="1"/>
                  </a:cubicBezTo>
                  <a:cubicBezTo>
                    <a:pt x="36557" y="1"/>
                    <a:pt x="36496" y="1"/>
                    <a:pt x="36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7"/>
            <p:cNvSpPr/>
            <p:nvPr/>
          </p:nvSpPr>
          <p:spPr>
            <a:xfrm>
              <a:off x="1318800" y="2685800"/>
              <a:ext cx="4925" cy="201125"/>
            </a:xfrm>
            <a:custGeom>
              <a:rect b="b" l="l" r="r" t="t"/>
              <a:pathLst>
                <a:path extrusionOk="0" h="8045" w="197">
                  <a:moveTo>
                    <a:pt x="0" y="1"/>
                  </a:moveTo>
                  <a:lnTo>
                    <a:pt x="196" y="8045"/>
                  </a:lnTo>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7"/>
            <p:cNvSpPr/>
            <p:nvPr/>
          </p:nvSpPr>
          <p:spPr>
            <a:xfrm>
              <a:off x="1359650" y="2092600"/>
              <a:ext cx="489700" cy="477275"/>
            </a:xfrm>
            <a:custGeom>
              <a:rect b="b" l="l" r="r" t="t"/>
              <a:pathLst>
                <a:path extrusionOk="0" h="19091" w="19588">
                  <a:moveTo>
                    <a:pt x="10154" y="1"/>
                  </a:moveTo>
                  <a:cubicBezTo>
                    <a:pt x="8668" y="1"/>
                    <a:pt x="8392" y="1184"/>
                    <a:pt x="8346" y="1752"/>
                  </a:cubicBezTo>
                  <a:lnTo>
                    <a:pt x="8346" y="1752"/>
                  </a:lnTo>
                  <a:cubicBezTo>
                    <a:pt x="8150" y="1649"/>
                    <a:pt x="7660" y="1560"/>
                    <a:pt x="6541" y="1560"/>
                  </a:cubicBezTo>
                  <a:cubicBezTo>
                    <a:pt x="3925" y="1560"/>
                    <a:pt x="3336" y="5876"/>
                    <a:pt x="3336" y="5876"/>
                  </a:cubicBezTo>
                  <a:cubicBezTo>
                    <a:pt x="597" y="8744"/>
                    <a:pt x="4560" y="10501"/>
                    <a:pt x="4831" y="10519"/>
                  </a:cubicBezTo>
                  <a:lnTo>
                    <a:pt x="4831" y="10519"/>
                  </a:lnTo>
                  <a:cubicBezTo>
                    <a:pt x="2710" y="10589"/>
                    <a:pt x="981" y="12157"/>
                    <a:pt x="655" y="14214"/>
                  </a:cubicBezTo>
                  <a:cubicBezTo>
                    <a:pt x="1" y="17941"/>
                    <a:pt x="7195" y="18039"/>
                    <a:pt x="7195" y="18039"/>
                  </a:cubicBezTo>
                  <a:cubicBezTo>
                    <a:pt x="7605" y="18896"/>
                    <a:pt x="8501" y="19090"/>
                    <a:pt x="9232" y="19090"/>
                  </a:cubicBezTo>
                  <a:cubicBezTo>
                    <a:pt x="9840" y="19090"/>
                    <a:pt x="10334" y="18955"/>
                    <a:pt x="10334" y="18955"/>
                  </a:cubicBezTo>
                  <a:cubicBezTo>
                    <a:pt x="10334" y="18955"/>
                    <a:pt x="10432" y="18959"/>
                    <a:pt x="10598" y="18959"/>
                  </a:cubicBezTo>
                  <a:cubicBezTo>
                    <a:pt x="11236" y="18959"/>
                    <a:pt x="12880" y="18897"/>
                    <a:pt x="13865" y="18301"/>
                  </a:cubicBezTo>
                  <a:cubicBezTo>
                    <a:pt x="15074" y="17588"/>
                    <a:pt x="14226" y="14083"/>
                    <a:pt x="14998" y="14083"/>
                  </a:cubicBezTo>
                  <a:cubicBezTo>
                    <a:pt x="15040" y="14083"/>
                    <a:pt x="15088" y="14094"/>
                    <a:pt x="15140" y="14116"/>
                  </a:cubicBezTo>
                  <a:cubicBezTo>
                    <a:pt x="16045" y="14538"/>
                    <a:pt x="16338" y="15544"/>
                    <a:pt x="17635" y="15544"/>
                  </a:cubicBezTo>
                  <a:cubicBezTo>
                    <a:pt x="17744" y="15544"/>
                    <a:pt x="17860" y="15537"/>
                    <a:pt x="17985" y="15522"/>
                  </a:cubicBezTo>
                  <a:cubicBezTo>
                    <a:pt x="19587" y="15358"/>
                    <a:pt x="19064" y="13331"/>
                    <a:pt x="19064" y="13331"/>
                  </a:cubicBezTo>
                  <a:lnTo>
                    <a:pt x="13865" y="7249"/>
                  </a:lnTo>
                  <a:cubicBezTo>
                    <a:pt x="13865" y="7249"/>
                    <a:pt x="13652" y="7834"/>
                    <a:pt x="13634" y="7834"/>
                  </a:cubicBezTo>
                  <a:cubicBezTo>
                    <a:pt x="13623" y="7834"/>
                    <a:pt x="13676" y="7645"/>
                    <a:pt x="13865" y="7053"/>
                  </a:cubicBezTo>
                  <a:cubicBezTo>
                    <a:pt x="14388" y="5385"/>
                    <a:pt x="14683" y="1200"/>
                    <a:pt x="11413" y="219"/>
                  </a:cubicBezTo>
                  <a:cubicBezTo>
                    <a:pt x="10918" y="66"/>
                    <a:pt x="10503" y="1"/>
                    <a:pt x="10154" y="1"/>
                  </a:cubicBezTo>
                  <a:close/>
                </a:path>
              </a:pathLst>
            </a:custGeom>
            <a:solidFill>
              <a:srgbClr val="0429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7"/>
            <p:cNvSpPr/>
            <p:nvPr/>
          </p:nvSpPr>
          <p:spPr>
            <a:xfrm>
              <a:off x="1629425" y="2406775"/>
              <a:ext cx="304125" cy="244700"/>
            </a:xfrm>
            <a:custGeom>
              <a:rect b="b" l="l" r="r" t="t"/>
              <a:pathLst>
                <a:path extrusionOk="0" h="9788" w="12165">
                  <a:moveTo>
                    <a:pt x="4428" y="0"/>
                  </a:moveTo>
                  <a:cubicBezTo>
                    <a:pt x="4336" y="0"/>
                    <a:pt x="4234" y="14"/>
                    <a:pt x="4120" y="45"/>
                  </a:cubicBezTo>
                  <a:cubicBezTo>
                    <a:pt x="2682" y="470"/>
                    <a:pt x="3630" y="2824"/>
                    <a:pt x="3630" y="2824"/>
                  </a:cubicBezTo>
                  <a:cubicBezTo>
                    <a:pt x="3270" y="3347"/>
                    <a:pt x="3009" y="3936"/>
                    <a:pt x="2780" y="4524"/>
                  </a:cubicBezTo>
                  <a:cubicBezTo>
                    <a:pt x="2322" y="5669"/>
                    <a:pt x="0" y="6388"/>
                    <a:pt x="0" y="6388"/>
                  </a:cubicBezTo>
                  <a:cubicBezTo>
                    <a:pt x="1766" y="6780"/>
                    <a:pt x="2387" y="9200"/>
                    <a:pt x="3695" y="9690"/>
                  </a:cubicBezTo>
                  <a:cubicBezTo>
                    <a:pt x="3864" y="9758"/>
                    <a:pt x="4036" y="9787"/>
                    <a:pt x="4208" y="9787"/>
                  </a:cubicBezTo>
                  <a:cubicBezTo>
                    <a:pt x="5366" y="9787"/>
                    <a:pt x="6507" y="8448"/>
                    <a:pt x="6507" y="8448"/>
                  </a:cubicBezTo>
                  <a:lnTo>
                    <a:pt x="7325" y="8448"/>
                  </a:lnTo>
                  <a:cubicBezTo>
                    <a:pt x="7815" y="8448"/>
                    <a:pt x="8273" y="7696"/>
                    <a:pt x="8273" y="7696"/>
                  </a:cubicBezTo>
                  <a:cubicBezTo>
                    <a:pt x="8453" y="7680"/>
                    <a:pt x="8625" y="7671"/>
                    <a:pt x="8792" y="7671"/>
                  </a:cubicBezTo>
                  <a:cubicBezTo>
                    <a:pt x="8960" y="7671"/>
                    <a:pt x="9123" y="7680"/>
                    <a:pt x="9287" y="7696"/>
                  </a:cubicBezTo>
                  <a:cubicBezTo>
                    <a:pt x="9306" y="7697"/>
                    <a:pt x="9326" y="7698"/>
                    <a:pt x="9346" y="7698"/>
                  </a:cubicBezTo>
                  <a:cubicBezTo>
                    <a:pt x="9853" y="7698"/>
                    <a:pt x="10396" y="7284"/>
                    <a:pt x="10333" y="5930"/>
                  </a:cubicBezTo>
                  <a:cubicBezTo>
                    <a:pt x="10300" y="4524"/>
                    <a:pt x="12164" y="3936"/>
                    <a:pt x="12164" y="3936"/>
                  </a:cubicBezTo>
                  <a:lnTo>
                    <a:pt x="8469" y="993"/>
                  </a:lnTo>
                  <a:cubicBezTo>
                    <a:pt x="8469" y="993"/>
                    <a:pt x="8426" y="938"/>
                    <a:pt x="8316" y="938"/>
                  </a:cubicBezTo>
                  <a:cubicBezTo>
                    <a:pt x="8158" y="938"/>
                    <a:pt x="7861" y="1053"/>
                    <a:pt x="7358" y="1614"/>
                  </a:cubicBezTo>
                  <a:cubicBezTo>
                    <a:pt x="6961" y="2041"/>
                    <a:pt x="6464" y="2155"/>
                    <a:pt x="6048" y="2155"/>
                  </a:cubicBezTo>
                  <a:cubicBezTo>
                    <a:pt x="5571" y="2155"/>
                    <a:pt x="5199" y="2006"/>
                    <a:pt x="5199" y="2006"/>
                  </a:cubicBezTo>
                  <a:cubicBezTo>
                    <a:pt x="5199" y="2006"/>
                    <a:pt x="5534" y="0"/>
                    <a:pt x="4428" y="0"/>
                  </a:cubicBezTo>
                  <a:close/>
                </a:path>
              </a:pathLst>
            </a:custGeom>
            <a:solidFill>
              <a:srgbClr val="E18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7"/>
            <p:cNvSpPr/>
            <p:nvPr/>
          </p:nvSpPr>
          <p:spPr>
            <a:xfrm>
              <a:off x="1716900" y="2407400"/>
              <a:ext cx="215825" cy="118225"/>
            </a:xfrm>
            <a:custGeom>
              <a:rect b="b" l="l" r="r" t="t"/>
              <a:pathLst>
                <a:path extrusionOk="0" h="4729" w="8633">
                  <a:moveTo>
                    <a:pt x="1015" y="1"/>
                  </a:moveTo>
                  <a:cubicBezTo>
                    <a:pt x="917" y="1"/>
                    <a:pt x="809" y="17"/>
                    <a:pt x="687" y="52"/>
                  </a:cubicBezTo>
                  <a:cubicBezTo>
                    <a:pt x="393" y="118"/>
                    <a:pt x="131" y="314"/>
                    <a:pt x="0" y="608"/>
                  </a:cubicBezTo>
                  <a:cubicBezTo>
                    <a:pt x="164" y="641"/>
                    <a:pt x="294" y="706"/>
                    <a:pt x="425" y="772"/>
                  </a:cubicBezTo>
                  <a:cubicBezTo>
                    <a:pt x="883" y="1066"/>
                    <a:pt x="1177" y="1491"/>
                    <a:pt x="1341" y="2014"/>
                  </a:cubicBezTo>
                  <a:cubicBezTo>
                    <a:pt x="1373" y="2178"/>
                    <a:pt x="1341" y="2341"/>
                    <a:pt x="1341" y="2505"/>
                  </a:cubicBezTo>
                  <a:cubicBezTo>
                    <a:pt x="1439" y="2570"/>
                    <a:pt x="1570" y="2668"/>
                    <a:pt x="1700" y="2701"/>
                  </a:cubicBezTo>
                  <a:cubicBezTo>
                    <a:pt x="1788" y="2710"/>
                    <a:pt x="1876" y="2714"/>
                    <a:pt x="1963" y="2714"/>
                  </a:cubicBezTo>
                  <a:cubicBezTo>
                    <a:pt x="2200" y="2714"/>
                    <a:pt x="2433" y="2683"/>
                    <a:pt x="2649" y="2635"/>
                  </a:cubicBezTo>
                  <a:cubicBezTo>
                    <a:pt x="2976" y="2570"/>
                    <a:pt x="3270" y="2570"/>
                    <a:pt x="3564" y="2537"/>
                  </a:cubicBezTo>
                  <a:cubicBezTo>
                    <a:pt x="3777" y="2514"/>
                    <a:pt x="3989" y="2422"/>
                    <a:pt x="4226" y="2422"/>
                  </a:cubicBezTo>
                  <a:cubicBezTo>
                    <a:pt x="4318" y="2422"/>
                    <a:pt x="4412" y="2436"/>
                    <a:pt x="4512" y="2472"/>
                  </a:cubicBezTo>
                  <a:cubicBezTo>
                    <a:pt x="5166" y="2734"/>
                    <a:pt x="5526" y="3257"/>
                    <a:pt x="5984" y="3747"/>
                  </a:cubicBezTo>
                  <a:cubicBezTo>
                    <a:pt x="6376" y="4140"/>
                    <a:pt x="6801" y="4467"/>
                    <a:pt x="7259" y="4728"/>
                  </a:cubicBezTo>
                  <a:cubicBezTo>
                    <a:pt x="7652" y="4336"/>
                    <a:pt x="8109" y="4041"/>
                    <a:pt x="8632" y="3878"/>
                  </a:cubicBezTo>
                  <a:lnTo>
                    <a:pt x="5036" y="968"/>
                  </a:lnTo>
                  <a:cubicBezTo>
                    <a:pt x="5036" y="968"/>
                    <a:pt x="4987" y="913"/>
                    <a:pt x="4871" y="913"/>
                  </a:cubicBezTo>
                  <a:cubicBezTo>
                    <a:pt x="4703" y="913"/>
                    <a:pt x="4394" y="1028"/>
                    <a:pt x="3891" y="1589"/>
                  </a:cubicBezTo>
                  <a:cubicBezTo>
                    <a:pt x="3494" y="2016"/>
                    <a:pt x="2998" y="2130"/>
                    <a:pt x="2581" y="2130"/>
                  </a:cubicBezTo>
                  <a:cubicBezTo>
                    <a:pt x="2105" y="2130"/>
                    <a:pt x="1733" y="1981"/>
                    <a:pt x="1733" y="1981"/>
                  </a:cubicBezTo>
                  <a:cubicBezTo>
                    <a:pt x="1733" y="1981"/>
                    <a:pt x="2091" y="1"/>
                    <a:pt x="1015" y="1"/>
                  </a:cubicBezTo>
                  <a:close/>
                </a:path>
              </a:pathLst>
            </a:custGeom>
            <a:solidFill>
              <a:srgbClr val="C97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7"/>
            <p:cNvSpPr/>
            <p:nvPr/>
          </p:nvSpPr>
          <p:spPr>
            <a:xfrm>
              <a:off x="1779025" y="2561550"/>
              <a:ext cx="33525" cy="56425"/>
            </a:xfrm>
            <a:custGeom>
              <a:rect b="b" l="l" r="r" t="t"/>
              <a:pathLst>
                <a:path extrusionOk="0" h="2257" w="1341">
                  <a:moveTo>
                    <a:pt x="131" y="1"/>
                  </a:moveTo>
                  <a:cubicBezTo>
                    <a:pt x="33" y="230"/>
                    <a:pt x="0" y="459"/>
                    <a:pt x="33" y="687"/>
                  </a:cubicBezTo>
                  <a:cubicBezTo>
                    <a:pt x="98" y="949"/>
                    <a:pt x="164" y="1145"/>
                    <a:pt x="294" y="1374"/>
                  </a:cubicBezTo>
                  <a:cubicBezTo>
                    <a:pt x="425" y="1570"/>
                    <a:pt x="589" y="1734"/>
                    <a:pt x="752" y="1897"/>
                  </a:cubicBezTo>
                  <a:cubicBezTo>
                    <a:pt x="916" y="2061"/>
                    <a:pt x="1112" y="2159"/>
                    <a:pt x="1341" y="2257"/>
                  </a:cubicBezTo>
                  <a:cubicBezTo>
                    <a:pt x="1243" y="2061"/>
                    <a:pt x="1112" y="1865"/>
                    <a:pt x="981" y="1701"/>
                  </a:cubicBezTo>
                  <a:cubicBezTo>
                    <a:pt x="883" y="1505"/>
                    <a:pt x="752" y="1341"/>
                    <a:pt x="654" y="1145"/>
                  </a:cubicBezTo>
                  <a:cubicBezTo>
                    <a:pt x="425" y="786"/>
                    <a:pt x="229" y="393"/>
                    <a:pt x="1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7"/>
            <p:cNvSpPr/>
            <p:nvPr/>
          </p:nvSpPr>
          <p:spPr>
            <a:xfrm>
              <a:off x="1704625" y="2178650"/>
              <a:ext cx="376250" cy="459800"/>
            </a:xfrm>
            <a:custGeom>
              <a:rect b="b" l="l" r="r" t="t"/>
              <a:pathLst>
                <a:path extrusionOk="0" h="18392" w="15050">
                  <a:moveTo>
                    <a:pt x="5929" y="1"/>
                  </a:moveTo>
                  <a:cubicBezTo>
                    <a:pt x="3079" y="1"/>
                    <a:pt x="690" y="2535"/>
                    <a:pt x="99" y="3611"/>
                  </a:cubicBezTo>
                  <a:cubicBezTo>
                    <a:pt x="1" y="3774"/>
                    <a:pt x="10170" y="15807"/>
                    <a:pt x="13178" y="18390"/>
                  </a:cubicBezTo>
                  <a:cubicBezTo>
                    <a:pt x="13178" y="18390"/>
                    <a:pt x="13183" y="18391"/>
                    <a:pt x="13191" y="18391"/>
                  </a:cubicBezTo>
                  <a:cubicBezTo>
                    <a:pt x="13272" y="18391"/>
                    <a:pt x="13659" y="18282"/>
                    <a:pt x="11837" y="15775"/>
                  </a:cubicBezTo>
                  <a:cubicBezTo>
                    <a:pt x="10583" y="14055"/>
                    <a:pt x="10130" y="13675"/>
                    <a:pt x="9967" y="13635"/>
                  </a:cubicBezTo>
                  <a:lnTo>
                    <a:pt x="9967" y="13635"/>
                  </a:lnTo>
                  <a:cubicBezTo>
                    <a:pt x="10666" y="13001"/>
                    <a:pt x="15049" y="8661"/>
                    <a:pt x="10824" y="2957"/>
                  </a:cubicBezTo>
                  <a:cubicBezTo>
                    <a:pt x="9201" y="766"/>
                    <a:pt x="7495" y="1"/>
                    <a:pt x="59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7"/>
            <p:cNvSpPr/>
            <p:nvPr/>
          </p:nvSpPr>
          <p:spPr>
            <a:xfrm>
              <a:off x="1842775" y="2506675"/>
              <a:ext cx="19650" cy="14150"/>
            </a:xfrm>
            <a:custGeom>
              <a:rect b="b" l="l" r="r" t="t"/>
              <a:pathLst>
                <a:path extrusionOk="0" h="566" w="786">
                  <a:moveTo>
                    <a:pt x="498" y="1"/>
                  </a:moveTo>
                  <a:cubicBezTo>
                    <a:pt x="421" y="1"/>
                    <a:pt x="338" y="25"/>
                    <a:pt x="262" y="70"/>
                  </a:cubicBezTo>
                  <a:cubicBezTo>
                    <a:pt x="66" y="169"/>
                    <a:pt x="1" y="365"/>
                    <a:pt x="33" y="463"/>
                  </a:cubicBezTo>
                  <a:cubicBezTo>
                    <a:pt x="68" y="533"/>
                    <a:pt x="150" y="565"/>
                    <a:pt x="244" y="565"/>
                  </a:cubicBezTo>
                  <a:cubicBezTo>
                    <a:pt x="325" y="565"/>
                    <a:pt x="415" y="541"/>
                    <a:pt x="491" y="496"/>
                  </a:cubicBezTo>
                  <a:cubicBezTo>
                    <a:pt x="687" y="397"/>
                    <a:pt x="785" y="201"/>
                    <a:pt x="720" y="103"/>
                  </a:cubicBezTo>
                  <a:cubicBezTo>
                    <a:pt x="667" y="33"/>
                    <a:pt x="587" y="1"/>
                    <a:pt x="4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7"/>
            <p:cNvSpPr/>
            <p:nvPr/>
          </p:nvSpPr>
          <p:spPr>
            <a:xfrm>
              <a:off x="1857500" y="2475400"/>
              <a:ext cx="34350" cy="35500"/>
            </a:xfrm>
            <a:custGeom>
              <a:rect b="b" l="l" r="r" t="t"/>
              <a:pathLst>
                <a:path extrusionOk="0" h="1420" w="1374">
                  <a:moveTo>
                    <a:pt x="137" y="1"/>
                  </a:moveTo>
                  <a:cubicBezTo>
                    <a:pt x="90" y="1"/>
                    <a:pt x="44" y="5"/>
                    <a:pt x="0" y="14"/>
                  </a:cubicBezTo>
                  <a:cubicBezTo>
                    <a:pt x="262" y="275"/>
                    <a:pt x="523" y="439"/>
                    <a:pt x="720" y="667"/>
                  </a:cubicBezTo>
                  <a:cubicBezTo>
                    <a:pt x="850" y="766"/>
                    <a:pt x="948" y="864"/>
                    <a:pt x="1014" y="994"/>
                  </a:cubicBezTo>
                  <a:cubicBezTo>
                    <a:pt x="1112" y="1125"/>
                    <a:pt x="1177" y="1256"/>
                    <a:pt x="1210" y="1420"/>
                  </a:cubicBezTo>
                  <a:cubicBezTo>
                    <a:pt x="1308" y="1256"/>
                    <a:pt x="1374" y="1060"/>
                    <a:pt x="1308" y="864"/>
                  </a:cubicBezTo>
                  <a:cubicBezTo>
                    <a:pt x="1275" y="667"/>
                    <a:pt x="1145" y="504"/>
                    <a:pt x="1014" y="373"/>
                  </a:cubicBezTo>
                  <a:cubicBezTo>
                    <a:pt x="883" y="242"/>
                    <a:pt x="720" y="144"/>
                    <a:pt x="523" y="79"/>
                  </a:cubicBezTo>
                  <a:cubicBezTo>
                    <a:pt x="404" y="31"/>
                    <a:pt x="267" y="1"/>
                    <a:pt x="137" y="1"/>
                  </a:cubicBezTo>
                  <a:close/>
                </a:path>
              </a:pathLst>
            </a:custGeom>
            <a:solidFill>
              <a:srgbClr val="0429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7"/>
            <p:cNvSpPr/>
            <p:nvPr/>
          </p:nvSpPr>
          <p:spPr>
            <a:xfrm>
              <a:off x="1801100" y="2519775"/>
              <a:ext cx="30250" cy="28825"/>
            </a:xfrm>
            <a:custGeom>
              <a:rect b="b" l="l" r="r" t="t"/>
              <a:pathLst>
                <a:path extrusionOk="0" h="1153" w="1210">
                  <a:moveTo>
                    <a:pt x="291" y="1"/>
                  </a:moveTo>
                  <a:cubicBezTo>
                    <a:pt x="239" y="1"/>
                    <a:pt x="196" y="13"/>
                    <a:pt x="164" y="37"/>
                  </a:cubicBezTo>
                  <a:cubicBezTo>
                    <a:pt x="0" y="168"/>
                    <a:pt x="98" y="495"/>
                    <a:pt x="360" y="789"/>
                  </a:cubicBezTo>
                  <a:cubicBezTo>
                    <a:pt x="557" y="1036"/>
                    <a:pt x="792" y="1152"/>
                    <a:pt x="951" y="1152"/>
                  </a:cubicBezTo>
                  <a:cubicBezTo>
                    <a:pt x="1003" y="1152"/>
                    <a:pt x="1047" y="1140"/>
                    <a:pt x="1079" y="1116"/>
                  </a:cubicBezTo>
                  <a:cubicBezTo>
                    <a:pt x="1210" y="952"/>
                    <a:pt x="1112" y="658"/>
                    <a:pt x="850" y="364"/>
                  </a:cubicBezTo>
                  <a:cubicBezTo>
                    <a:pt x="677" y="117"/>
                    <a:pt x="449" y="1"/>
                    <a:pt x="291" y="1"/>
                  </a:cubicBezTo>
                  <a:close/>
                </a:path>
              </a:pathLst>
            </a:custGeom>
            <a:solidFill>
              <a:srgbClr val="FFA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7"/>
            <p:cNvSpPr/>
            <p:nvPr/>
          </p:nvSpPr>
          <p:spPr>
            <a:xfrm>
              <a:off x="2481200" y="3191825"/>
              <a:ext cx="346650" cy="972625"/>
            </a:xfrm>
            <a:custGeom>
              <a:rect b="b" l="l" r="r" t="t"/>
              <a:pathLst>
                <a:path extrusionOk="0" h="38905" w="13866">
                  <a:moveTo>
                    <a:pt x="5658" y="0"/>
                  </a:moveTo>
                  <a:lnTo>
                    <a:pt x="8274" y="27597"/>
                  </a:lnTo>
                  <a:cubicBezTo>
                    <a:pt x="8274" y="27597"/>
                    <a:pt x="7979" y="32404"/>
                    <a:pt x="5658" y="33614"/>
                  </a:cubicBezTo>
                  <a:cubicBezTo>
                    <a:pt x="3304" y="34791"/>
                    <a:pt x="1" y="37635"/>
                    <a:pt x="753" y="38715"/>
                  </a:cubicBezTo>
                  <a:cubicBezTo>
                    <a:pt x="848" y="38846"/>
                    <a:pt x="1103" y="38904"/>
                    <a:pt x="1478" y="38904"/>
                  </a:cubicBezTo>
                  <a:cubicBezTo>
                    <a:pt x="4080" y="38904"/>
                    <a:pt x="12456" y="36106"/>
                    <a:pt x="13113" y="35706"/>
                  </a:cubicBezTo>
                  <a:cubicBezTo>
                    <a:pt x="13865" y="35249"/>
                    <a:pt x="13113" y="27597"/>
                    <a:pt x="13113" y="27597"/>
                  </a:cubicBezTo>
                  <a:cubicBezTo>
                    <a:pt x="13865" y="13472"/>
                    <a:pt x="13113" y="5297"/>
                    <a:pt x="13113" y="5297"/>
                  </a:cubicBezTo>
                  <a:lnTo>
                    <a:pt x="13113" y="0"/>
                  </a:lnTo>
                  <a:close/>
                </a:path>
              </a:pathLst>
            </a:custGeom>
            <a:solidFill>
              <a:srgbClr val="FF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7"/>
            <p:cNvSpPr/>
            <p:nvPr/>
          </p:nvSpPr>
          <p:spPr>
            <a:xfrm>
              <a:off x="2815550" y="3191825"/>
              <a:ext cx="346625" cy="972625"/>
            </a:xfrm>
            <a:custGeom>
              <a:rect b="b" l="l" r="r" t="t"/>
              <a:pathLst>
                <a:path extrusionOk="0" h="38905" w="13865">
                  <a:moveTo>
                    <a:pt x="5657" y="0"/>
                  </a:moveTo>
                  <a:lnTo>
                    <a:pt x="8273" y="27597"/>
                  </a:lnTo>
                  <a:cubicBezTo>
                    <a:pt x="8273" y="27597"/>
                    <a:pt x="7979" y="32404"/>
                    <a:pt x="5657" y="33614"/>
                  </a:cubicBezTo>
                  <a:cubicBezTo>
                    <a:pt x="3303" y="34791"/>
                    <a:pt x="1" y="37635"/>
                    <a:pt x="753" y="38715"/>
                  </a:cubicBezTo>
                  <a:cubicBezTo>
                    <a:pt x="847" y="38846"/>
                    <a:pt x="1102" y="38904"/>
                    <a:pt x="1478" y="38904"/>
                  </a:cubicBezTo>
                  <a:cubicBezTo>
                    <a:pt x="4079" y="38904"/>
                    <a:pt x="12455" y="36106"/>
                    <a:pt x="13113" y="35706"/>
                  </a:cubicBezTo>
                  <a:cubicBezTo>
                    <a:pt x="13865" y="35249"/>
                    <a:pt x="13113" y="27597"/>
                    <a:pt x="13113" y="27597"/>
                  </a:cubicBezTo>
                  <a:cubicBezTo>
                    <a:pt x="13865" y="13472"/>
                    <a:pt x="13113" y="5297"/>
                    <a:pt x="13113" y="5297"/>
                  </a:cubicBezTo>
                  <a:lnTo>
                    <a:pt x="13113" y="0"/>
                  </a:lnTo>
                  <a:close/>
                </a:path>
              </a:pathLst>
            </a:custGeom>
            <a:solidFill>
              <a:srgbClr val="FF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7"/>
            <p:cNvSpPr/>
            <p:nvPr/>
          </p:nvSpPr>
          <p:spPr>
            <a:xfrm>
              <a:off x="2622625" y="3191825"/>
              <a:ext cx="186400" cy="193750"/>
            </a:xfrm>
            <a:custGeom>
              <a:rect b="b" l="l" r="r" t="t"/>
              <a:pathLst>
                <a:path extrusionOk="0" h="7750" w="7456">
                  <a:moveTo>
                    <a:pt x="1" y="0"/>
                  </a:moveTo>
                  <a:lnTo>
                    <a:pt x="720" y="7749"/>
                  </a:lnTo>
                  <a:cubicBezTo>
                    <a:pt x="2747" y="7390"/>
                    <a:pt x="4677" y="6278"/>
                    <a:pt x="6213" y="5036"/>
                  </a:cubicBezTo>
                  <a:cubicBezTo>
                    <a:pt x="6639" y="4709"/>
                    <a:pt x="7031" y="4382"/>
                    <a:pt x="7456" y="3989"/>
                  </a:cubicBezTo>
                  <a:lnTo>
                    <a:pt x="7456" y="0"/>
                  </a:ln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7"/>
            <p:cNvSpPr/>
            <p:nvPr/>
          </p:nvSpPr>
          <p:spPr>
            <a:xfrm>
              <a:off x="2956975" y="3191825"/>
              <a:ext cx="186400" cy="121700"/>
            </a:xfrm>
            <a:custGeom>
              <a:rect b="b" l="l" r="r" t="t"/>
              <a:pathLst>
                <a:path extrusionOk="0" h="4868" w="7456">
                  <a:moveTo>
                    <a:pt x="0" y="0"/>
                  </a:moveTo>
                  <a:lnTo>
                    <a:pt x="360" y="3826"/>
                  </a:lnTo>
                  <a:cubicBezTo>
                    <a:pt x="1855" y="4476"/>
                    <a:pt x="3422" y="4867"/>
                    <a:pt x="5013" y="4867"/>
                  </a:cubicBezTo>
                  <a:cubicBezTo>
                    <a:pt x="5823" y="4867"/>
                    <a:pt x="6639" y="4766"/>
                    <a:pt x="7456" y="4545"/>
                  </a:cubicBezTo>
                  <a:lnTo>
                    <a:pt x="7456" y="0"/>
                  </a:ln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7"/>
            <p:cNvSpPr/>
            <p:nvPr/>
          </p:nvSpPr>
          <p:spPr>
            <a:xfrm>
              <a:off x="2455050" y="1375425"/>
              <a:ext cx="761075" cy="1204600"/>
            </a:xfrm>
            <a:custGeom>
              <a:rect b="b" l="l" r="r" t="t"/>
              <a:pathLst>
                <a:path extrusionOk="0" h="48184" w="30443">
                  <a:moveTo>
                    <a:pt x="19064" y="1"/>
                  </a:moveTo>
                  <a:lnTo>
                    <a:pt x="10660" y="2453"/>
                  </a:lnTo>
                  <a:cubicBezTo>
                    <a:pt x="10660" y="2453"/>
                    <a:pt x="4415" y="5527"/>
                    <a:pt x="3532" y="6835"/>
                  </a:cubicBezTo>
                  <a:cubicBezTo>
                    <a:pt x="2649" y="8143"/>
                    <a:pt x="1" y="18050"/>
                    <a:pt x="1" y="18737"/>
                  </a:cubicBezTo>
                  <a:cubicBezTo>
                    <a:pt x="1" y="19302"/>
                    <a:pt x="2181" y="19363"/>
                    <a:pt x="3115" y="19363"/>
                  </a:cubicBezTo>
                  <a:cubicBezTo>
                    <a:pt x="3370" y="19363"/>
                    <a:pt x="3532" y="19358"/>
                    <a:pt x="3532" y="19358"/>
                  </a:cubicBezTo>
                  <a:lnTo>
                    <a:pt x="3532" y="19358"/>
                  </a:lnTo>
                  <a:cubicBezTo>
                    <a:pt x="3532" y="19358"/>
                    <a:pt x="2388" y="46661"/>
                    <a:pt x="2388" y="47675"/>
                  </a:cubicBezTo>
                  <a:cubicBezTo>
                    <a:pt x="2388" y="48054"/>
                    <a:pt x="6198" y="48184"/>
                    <a:pt x="10903" y="48184"/>
                  </a:cubicBezTo>
                  <a:cubicBezTo>
                    <a:pt x="18379" y="48184"/>
                    <a:pt x="28114" y="47855"/>
                    <a:pt x="28415" y="47675"/>
                  </a:cubicBezTo>
                  <a:cubicBezTo>
                    <a:pt x="28906" y="47348"/>
                    <a:pt x="28317" y="19162"/>
                    <a:pt x="28317" y="19162"/>
                  </a:cubicBezTo>
                  <a:lnTo>
                    <a:pt x="30443" y="19162"/>
                  </a:lnTo>
                  <a:cubicBezTo>
                    <a:pt x="30443" y="19162"/>
                    <a:pt x="30214" y="9810"/>
                    <a:pt x="28710" y="6148"/>
                  </a:cubicBezTo>
                  <a:cubicBezTo>
                    <a:pt x="27238" y="2453"/>
                    <a:pt x="19064" y="1"/>
                    <a:pt x="190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7"/>
            <p:cNvSpPr/>
            <p:nvPr/>
          </p:nvSpPr>
          <p:spPr>
            <a:xfrm>
              <a:off x="2542525" y="2535775"/>
              <a:ext cx="622925" cy="728900"/>
            </a:xfrm>
            <a:custGeom>
              <a:rect b="b" l="l" r="r" t="t"/>
              <a:pathLst>
                <a:path extrusionOk="0" h="29156" w="24917">
                  <a:moveTo>
                    <a:pt x="16829" y="0"/>
                  </a:moveTo>
                  <a:cubicBezTo>
                    <a:pt x="9447" y="0"/>
                    <a:pt x="0" y="1293"/>
                    <a:pt x="0" y="1293"/>
                  </a:cubicBezTo>
                  <a:lnTo>
                    <a:pt x="1472" y="27877"/>
                  </a:lnTo>
                  <a:cubicBezTo>
                    <a:pt x="3030" y="28836"/>
                    <a:pt x="4691" y="29156"/>
                    <a:pt x="6212" y="29156"/>
                  </a:cubicBezTo>
                  <a:cubicBezTo>
                    <a:pt x="9254" y="29156"/>
                    <a:pt x="11739" y="27877"/>
                    <a:pt x="11739" y="27877"/>
                  </a:cubicBezTo>
                  <a:lnTo>
                    <a:pt x="13374" y="8814"/>
                  </a:lnTo>
                  <a:lnTo>
                    <a:pt x="15565" y="27452"/>
                  </a:lnTo>
                  <a:cubicBezTo>
                    <a:pt x="17145" y="28498"/>
                    <a:pt x="18711" y="28847"/>
                    <a:pt x="20096" y="28847"/>
                  </a:cubicBezTo>
                  <a:cubicBezTo>
                    <a:pt x="22867" y="28847"/>
                    <a:pt x="24916" y="27452"/>
                    <a:pt x="24916" y="27452"/>
                  </a:cubicBezTo>
                  <a:lnTo>
                    <a:pt x="24916" y="1293"/>
                  </a:lnTo>
                  <a:cubicBezTo>
                    <a:pt x="23696" y="323"/>
                    <a:pt x="20520" y="0"/>
                    <a:pt x="16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7"/>
            <p:cNvSpPr/>
            <p:nvPr/>
          </p:nvSpPr>
          <p:spPr>
            <a:xfrm>
              <a:off x="2991300" y="1662350"/>
              <a:ext cx="36000" cy="227275"/>
            </a:xfrm>
            <a:custGeom>
              <a:rect b="b" l="l" r="r" t="t"/>
              <a:pathLst>
                <a:path extrusionOk="0" h="9091" w="1440">
                  <a:moveTo>
                    <a:pt x="1" y="1"/>
                  </a:moveTo>
                  <a:lnTo>
                    <a:pt x="1439" y="9091"/>
                  </a:lnTo>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7"/>
            <p:cNvSpPr/>
            <p:nvPr/>
          </p:nvSpPr>
          <p:spPr>
            <a:xfrm>
              <a:off x="2542525" y="1589600"/>
              <a:ext cx="18000" cy="277975"/>
            </a:xfrm>
            <a:custGeom>
              <a:rect b="b" l="l" r="r" t="t"/>
              <a:pathLst>
                <a:path extrusionOk="0" h="11119" w="720">
                  <a:moveTo>
                    <a:pt x="720" y="1"/>
                  </a:moveTo>
                  <a:lnTo>
                    <a:pt x="0" y="11118"/>
                  </a:lnTo>
                  <a:cubicBezTo>
                    <a:pt x="0" y="11118"/>
                    <a:pt x="720" y="230"/>
                    <a:pt x="7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7"/>
            <p:cNvSpPr/>
            <p:nvPr/>
          </p:nvSpPr>
          <p:spPr>
            <a:xfrm>
              <a:off x="2124800" y="2505150"/>
              <a:ext cx="754550" cy="827950"/>
            </a:xfrm>
            <a:custGeom>
              <a:rect b="b" l="l" r="r" t="t"/>
              <a:pathLst>
                <a:path extrusionOk="0" h="33118" w="30182">
                  <a:moveTo>
                    <a:pt x="26486" y="1"/>
                  </a:moveTo>
                  <a:lnTo>
                    <a:pt x="1210" y="393"/>
                  </a:lnTo>
                  <a:cubicBezTo>
                    <a:pt x="1210" y="393"/>
                    <a:pt x="1" y="4448"/>
                    <a:pt x="1897" y="7194"/>
                  </a:cubicBezTo>
                  <a:cubicBezTo>
                    <a:pt x="3761" y="9941"/>
                    <a:pt x="2551" y="23412"/>
                    <a:pt x="5396" y="28906"/>
                  </a:cubicBezTo>
                  <a:cubicBezTo>
                    <a:pt x="6808" y="31602"/>
                    <a:pt x="11704" y="33117"/>
                    <a:pt x="16593" y="33117"/>
                  </a:cubicBezTo>
                  <a:cubicBezTo>
                    <a:pt x="21663" y="33117"/>
                    <a:pt x="26727" y="31488"/>
                    <a:pt x="27892" y="27859"/>
                  </a:cubicBezTo>
                  <a:cubicBezTo>
                    <a:pt x="30181" y="20764"/>
                    <a:pt x="25178" y="15532"/>
                    <a:pt x="26486" y="12034"/>
                  </a:cubicBezTo>
                  <a:cubicBezTo>
                    <a:pt x="27794" y="8535"/>
                    <a:pt x="26486" y="1"/>
                    <a:pt x="2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7"/>
            <p:cNvSpPr/>
            <p:nvPr/>
          </p:nvSpPr>
          <p:spPr>
            <a:xfrm>
              <a:off x="2155050" y="2420275"/>
              <a:ext cx="637275" cy="133950"/>
            </a:xfrm>
            <a:custGeom>
              <a:rect b="b" l="l" r="r" t="t"/>
              <a:pathLst>
                <a:path extrusionOk="0" h="5358" w="25491">
                  <a:moveTo>
                    <a:pt x="8939" y="1"/>
                  </a:moveTo>
                  <a:cubicBezTo>
                    <a:pt x="8239" y="1"/>
                    <a:pt x="7377" y="100"/>
                    <a:pt x="6278" y="355"/>
                  </a:cubicBezTo>
                  <a:cubicBezTo>
                    <a:pt x="949" y="1597"/>
                    <a:pt x="0" y="3788"/>
                    <a:pt x="0" y="3788"/>
                  </a:cubicBezTo>
                  <a:cubicBezTo>
                    <a:pt x="232" y="4991"/>
                    <a:pt x="3045" y="5357"/>
                    <a:pt x="6423" y="5357"/>
                  </a:cubicBezTo>
                  <a:cubicBezTo>
                    <a:pt x="10208" y="5357"/>
                    <a:pt x="14702" y="4897"/>
                    <a:pt x="17069" y="4638"/>
                  </a:cubicBezTo>
                  <a:cubicBezTo>
                    <a:pt x="17617" y="4579"/>
                    <a:pt x="18161" y="4556"/>
                    <a:pt x="18693" y="4556"/>
                  </a:cubicBezTo>
                  <a:cubicBezTo>
                    <a:pt x="20459" y="4556"/>
                    <a:pt x="22088" y="4809"/>
                    <a:pt x="23282" y="4809"/>
                  </a:cubicBezTo>
                  <a:cubicBezTo>
                    <a:pt x="24686" y="4809"/>
                    <a:pt x="25490" y="4459"/>
                    <a:pt x="25211" y="2938"/>
                  </a:cubicBezTo>
                  <a:cubicBezTo>
                    <a:pt x="24908" y="1211"/>
                    <a:pt x="22570" y="754"/>
                    <a:pt x="20027" y="754"/>
                  </a:cubicBezTo>
                  <a:cubicBezTo>
                    <a:pt x="17900" y="754"/>
                    <a:pt x="15630" y="1074"/>
                    <a:pt x="14290" y="1238"/>
                  </a:cubicBezTo>
                  <a:cubicBezTo>
                    <a:pt x="14103" y="1258"/>
                    <a:pt x="13929" y="1268"/>
                    <a:pt x="13766" y="1268"/>
                  </a:cubicBezTo>
                  <a:cubicBezTo>
                    <a:pt x="11887" y="1268"/>
                    <a:pt x="11439" y="1"/>
                    <a:pt x="8939" y="1"/>
                  </a:cubicBezTo>
                  <a:close/>
                </a:path>
              </a:pathLst>
            </a:custGeom>
            <a:solidFill>
              <a:srgbClr val="010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7"/>
            <p:cNvSpPr/>
            <p:nvPr/>
          </p:nvSpPr>
          <p:spPr>
            <a:xfrm>
              <a:off x="2600550" y="1853775"/>
              <a:ext cx="617225" cy="814500"/>
            </a:xfrm>
            <a:custGeom>
              <a:rect b="b" l="l" r="r" t="t"/>
              <a:pathLst>
                <a:path extrusionOk="0" h="32580" w="24689">
                  <a:moveTo>
                    <a:pt x="22582" y="0"/>
                  </a:moveTo>
                  <a:cubicBezTo>
                    <a:pt x="19155" y="0"/>
                    <a:pt x="17102" y="1434"/>
                    <a:pt x="17102" y="1434"/>
                  </a:cubicBezTo>
                  <a:cubicBezTo>
                    <a:pt x="17102" y="1434"/>
                    <a:pt x="18083" y="6535"/>
                    <a:pt x="17854" y="10066"/>
                  </a:cubicBezTo>
                  <a:cubicBezTo>
                    <a:pt x="17625" y="13598"/>
                    <a:pt x="6017" y="24911"/>
                    <a:pt x="4284" y="26056"/>
                  </a:cubicBezTo>
                  <a:cubicBezTo>
                    <a:pt x="2551" y="27167"/>
                    <a:pt x="1" y="27919"/>
                    <a:pt x="1211" y="28671"/>
                  </a:cubicBezTo>
                  <a:cubicBezTo>
                    <a:pt x="1405" y="28789"/>
                    <a:pt x="1608" y="28835"/>
                    <a:pt x="1812" y="28835"/>
                  </a:cubicBezTo>
                  <a:cubicBezTo>
                    <a:pt x="2514" y="28835"/>
                    <a:pt x="3220" y="28291"/>
                    <a:pt x="3579" y="28291"/>
                  </a:cubicBezTo>
                  <a:cubicBezTo>
                    <a:pt x="3781" y="28291"/>
                    <a:pt x="3873" y="28463"/>
                    <a:pt x="3794" y="28998"/>
                  </a:cubicBezTo>
                  <a:cubicBezTo>
                    <a:pt x="3500" y="30764"/>
                    <a:pt x="818" y="31157"/>
                    <a:pt x="1276" y="32268"/>
                  </a:cubicBezTo>
                  <a:cubicBezTo>
                    <a:pt x="1364" y="32488"/>
                    <a:pt x="1612" y="32580"/>
                    <a:pt x="1963" y="32580"/>
                  </a:cubicBezTo>
                  <a:cubicBezTo>
                    <a:pt x="3441" y="32580"/>
                    <a:pt x="6748" y="30947"/>
                    <a:pt x="7620" y="30339"/>
                  </a:cubicBezTo>
                  <a:cubicBezTo>
                    <a:pt x="8666" y="29587"/>
                    <a:pt x="8535" y="28018"/>
                    <a:pt x="9418" y="26644"/>
                  </a:cubicBezTo>
                  <a:cubicBezTo>
                    <a:pt x="10301" y="25304"/>
                    <a:pt x="22759" y="15167"/>
                    <a:pt x="23707" y="14055"/>
                  </a:cubicBezTo>
                  <a:cubicBezTo>
                    <a:pt x="24688" y="12911"/>
                    <a:pt x="23413" y="28"/>
                    <a:pt x="23413" y="28"/>
                  </a:cubicBezTo>
                  <a:cubicBezTo>
                    <a:pt x="23128" y="9"/>
                    <a:pt x="22850" y="0"/>
                    <a:pt x="22582" y="0"/>
                  </a:cubicBezTo>
                  <a:close/>
                </a:path>
              </a:pathLst>
            </a:custGeom>
            <a:solidFill>
              <a:srgbClr val="FF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7"/>
            <p:cNvSpPr/>
            <p:nvPr/>
          </p:nvSpPr>
          <p:spPr>
            <a:xfrm>
              <a:off x="2616100" y="1854425"/>
              <a:ext cx="571425" cy="708800"/>
            </a:xfrm>
            <a:custGeom>
              <a:rect b="b" l="l" r="r" t="t"/>
              <a:pathLst>
                <a:path extrusionOk="0" h="28352" w="22857">
                  <a:moveTo>
                    <a:pt x="21850" y="0"/>
                  </a:moveTo>
                  <a:cubicBezTo>
                    <a:pt x="18469" y="0"/>
                    <a:pt x="16447" y="1441"/>
                    <a:pt x="16447" y="1441"/>
                  </a:cubicBezTo>
                  <a:cubicBezTo>
                    <a:pt x="16447" y="1441"/>
                    <a:pt x="17428" y="6542"/>
                    <a:pt x="17199" y="10073"/>
                  </a:cubicBezTo>
                  <a:cubicBezTo>
                    <a:pt x="16971" y="13572"/>
                    <a:pt x="5363" y="24918"/>
                    <a:pt x="3630" y="26030"/>
                  </a:cubicBezTo>
                  <a:cubicBezTo>
                    <a:pt x="2126" y="27011"/>
                    <a:pt x="0" y="27697"/>
                    <a:pt x="262" y="28351"/>
                  </a:cubicBezTo>
                  <a:cubicBezTo>
                    <a:pt x="1341" y="28024"/>
                    <a:pt x="2420" y="27599"/>
                    <a:pt x="3434" y="27109"/>
                  </a:cubicBezTo>
                  <a:cubicBezTo>
                    <a:pt x="6671" y="25441"/>
                    <a:pt x="8567" y="22040"/>
                    <a:pt x="11248" y="19686"/>
                  </a:cubicBezTo>
                  <a:cubicBezTo>
                    <a:pt x="12556" y="18574"/>
                    <a:pt x="13897" y="17528"/>
                    <a:pt x="15140" y="16351"/>
                  </a:cubicBezTo>
                  <a:cubicBezTo>
                    <a:pt x="16382" y="15141"/>
                    <a:pt x="17494" y="13866"/>
                    <a:pt x="17886" y="12264"/>
                  </a:cubicBezTo>
                  <a:cubicBezTo>
                    <a:pt x="18507" y="9811"/>
                    <a:pt x="17886" y="7261"/>
                    <a:pt x="18279" y="4776"/>
                  </a:cubicBezTo>
                  <a:cubicBezTo>
                    <a:pt x="18377" y="3762"/>
                    <a:pt x="18834" y="2814"/>
                    <a:pt x="19586" y="2095"/>
                  </a:cubicBezTo>
                  <a:cubicBezTo>
                    <a:pt x="20469" y="1310"/>
                    <a:pt x="21679" y="1048"/>
                    <a:pt x="22856" y="950"/>
                  </a:cubicBezTo>
                  <a:cubicBezTo>
                    <a:pt x="22791" y="362"/>
                    <a:pt x="22758" y="35"/>
                    <a:pt x="22758" y="35"/>
                  </a:cubicBezTo>
                  <a:cubicBezTo>
                    <a:pt x="22446" y="11"/>
                    <a:pt x="22143" y="0"/>
                    <a:pt x="21850" y="0"/>
                  </a:cubicBez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7"/>
            <p:cNvSpPr/>
            <p:nvPr/>
          </p:nvSpPr>
          <p:spPr>
            <a:xfrm>
              <a:off x="2224525" y="1853875"/>
              <a:ext cx="318850" cy="641475"/>
            </a:xfrm>
            <a:custGeom>
              <a:rect b="b" l="l" r="r" t="t"/>
              <a:pathLst>
                <a:path extrusionOk="0" h="25659" w="12754">
                  <a:moveTo>
                    <a:pt x="10784" y="1"/>
                  </a:moveTo>
                  <a:cubicBezTo>
                    <a:pt x="10724" y="1"/>
                    <a:pt x="10654" y="651"/>
                    <a:pt x="10628" y="678"/>
                  </a:cubicBezTo>
                  <a:cubicBezTo>
                    <a:pt x="9810" y="6237"/>
                    <a:pt x="8600" y="10422"/>
                    <a:pt x="5036" y="14967"/>
                  </a:cubicBezTo>
                  <a:cubicBezTo>
                    <a:pt x="3042" y="17517"/>
                    <a:pt x="459" y="20755"/>
                    <a:pt x="1" y="24090"/>
                  </a:cubicBezTo>
                  <a:cubicBezTo>
                    <a:pt x="1" y="24090"/>
                    <a:pt x="2755" y="23028"/>
                    <a:pt x="3507" y="23028"/>
                  </a:cubicBezTo>
                  <a:cubicBezTo>
                    <a:pt x="3558" y="23028"/>
                    <a:pt x="3599" y="23033"/>
                    <a:pt x="3630" y="23043"/>
                  </a:cubicBezTo>
                  <a:cubicBezTo>
                    <a:pt x="4060" y="23228"/>
                    <a:pt x="3251" y="25659"/>
                    <a:pt x="3880" y="25659"/>
                  </a:cubicBezTo>
                  <a:cubicBezTo>
                    <a:pt x="3921" y="25659"/>
                    <a:pt x="3968" y="25649"/>
                    <a:pt x="4023" y="25627"/>
                  </a:cubicBezTo>
                  <a:cubicBezTo>
                    <a:pt x="4873" y="25234"/>
                    <a:pt x="6475" y="20297"/>
                    <a:pt x="8568" y="17844"/>
                  </a:cubicBezTo>
                  <a:cubicBezTo>
                    <a:pt x="10660" y="15392"/>
                    <a:pt x="12197" y="13496"/>
                    <a:pt x="12197" y="13496"/>
                  </a:cubicBezTo>
                  <a:lnTo>
                    <a:pt x="12753" y="253"/>
                  </a:lnTo>
                  <a:cubicBezTo>
                    <a:pt x="12608" y="250"/>
                    <a:pt x="12472" y="248"/>
                    <a:pt x="12346" y="248"/>
                  </a:cubicBezTo>
                  <a:cubicBezTo>
                    <a:pt x="11792" y="248"/>
                    <a:pt x="11419" y="274"/>
                    <a:pt x="11180" y="274"/>
                  </a:cubicBezTo>
                  <a:cubicBezTo>
                    <a:pt x="10924" y="274"/>
                    <a:pt x="10824" y="244"/>
                    <a:pt x="10824" y="122"/>
                  </a:cubicBezTo>
                  <a:cubicBezTo>
                    <a:pt x="10812" y="36"/>
                    <a:pt x="10798" y="1"/>
                    <a:pt x="10784" y="1"/>
                  </a:cubicBezTo>
                  <a:close/>
                </a:path>
              </a:pathLst>
            </a:custGeom>
            <a:solidFill>
              <a:srgbClr val="FF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7"/>
            <p:cNvSpPr/>
            <p:nvPr/>
          </p:nvSpPr>
          <p:spPr>
            <a:xfrm>
              <a:off x="2321800" y="1853875"/>
              <a:ext cx="221575" cy="641500"/>
            </a:xfrm>
            <a:custGeom>
              <a:rect b="b" l="l" r="r" t="t"/>
              <a:pathLst>
                <a:path extrusionOk="0" h="25660" w="8863">
                  <a:moveTo>
                    <a:pt x="6893" y="1"/>
                  </a:moveTo>
                  <a:cubicBezTo>
                    <a:pt x="6833" y="1"/>
                    <a:pt x="6763" y="651"/>
                    <a:pt x="6737" y="678"/>
                  </a:cubicBezTo>
                  <a:lnTo>
                    <a:pt x="6704" y="1103"/>
                  </a:lnTo>
                  <a:cubicBezTo>
                    <a:pt x="6835" y="1201"/>
                    <a:pt x="6966" y="1299"/>
                    <a:pt x="7096" y="1430"/>
                  </a:cubicBezTo>
                  <a:cubicBezTo>
                    <a:pt x="7489" y="1790"/>
                    <a:pt x="7783" y="2247"/>
                    <a:pt x="7947" y="2771"/>
                  </a:cubicBezTo>
                  <a:cubicBezTo>
                    <a:pt x="8339" y="3784"/>
                    <a:pt x="8143" y="4863"/>
                    <a:pt x="7947" y="5877"/>
                  </a:cubicBezTo>
                  <a:cubicBezTo>
                    <a:pt x="7783" y="6923"/>
                    <a:pt x="7652" y="8035"/>
                    <a:pt x="7423" y="9114"/>
                  </a:cubicBezTo>
                  <a:cubicBezTo>
                    <a:pt x="7227" y="10160"/>
                    <a:pt x="6933" y="11207"/>
                    <a:pt x="6606" y="12188"/>
                  </a:cubicBezTo>
                  <a:cubicBezTo>
                    <a:pt x="5952" y="14084"/>
                    <a:pt x="5167" y="15915"/>
                    <a:pt x="4186" y="17681"/>
                  </a:cubicBezTo>
                  <a:cubicBezTo>
                    <a:pt x="3205" y="19610"/>
                    <a:pt x="2094" y="21474"/>
                    <a:pt x="1080" y="23370"/>
                  </a:cubicBezTo>
                  <a:cubicBezTo>
                    <a:pt x="655" y="24122"/>
                    <a:pt x="295" y="24875"/>
                    <a:pt x="1" y="25659"/>
                  </a:cubicBezTo>
                  <a:cubicBezTo>
                    <a:pt x="34" y="25659"/>
                    <a:pt x="66" y="25659"/>
                    <a:pt x="132" y="25627"/>
                  </a:cubicBezTo>
                  <a:cubicBezTo>
                    <a:pt x="982" y="25234"/>
                    <a:pt x="2617" y="20329"/>
                    <a:pt x="4709" y="17877"/>
                  </a:cubicBezTo>
                  <a:cubicBezTo>
                    <a:pt x="6802" y="15425"/>
                    <a:pt x="8306" y="13496"/>
                    <a:pt x="8306" y="13496"/>
                  </a:cubicBezTo>
                  <a:lnTo>
                    <a:pt x="8862" y="253"/>
                  </a:lnTo>
                  <a:cubicBezTo>
                    <a:pt x="8717" y="250"/>
                    <a:pt x="8581" y="248"/>
                    <a:pt x="8455" y="248"/>
                  </a:cubicBezTo>
                  <a:cubicBezTo>
                    <a:pt x="7901" y="248"/>
                    <a:pt x="7528" y="274"/>
                    <a:pt x="7289" y="274"/>
                  </a:cubicBezTo>
                  <a:cubicBezTo>
                    <a:pt x="7033" y="274"/>
                    <a:pt x="6933" y="244"/>
                    <a:pt x="6933" y="122"/>
                  </a:cubicBezTo>
                  <a:cubicBezTo>
                    <a:pt x="6921" y="36"/>
                    <a:pt x="6907" y="1"/>
                    <a:pt x="6893" y="1"/>
                  </a:cubicBez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7"/>
            <p:cNvSpPr/>
            <p:nvPr/>
          </p:nvSpPr>
          <p:spPr>
            <a:xfrm>
              <a:off x="2440350" y="1004325"/>
              <a:ext cx="493750" cy="335625"/>
            </a:xfrm>
            <a:custGeom>
              <a:rect b="b" l="l" r="r" t="t"/>
              <a:pathLst>
                <a:path extrusionOk="0" h="13425" w="19750">
                  <a:moveTo>
                    <a:pt x="9417" y="0"/>
                  </a:moveTo>
                  <a:cubicBezTo>
                    <a:pt x="5788" y="0"/>
                    <a:pt x="5526" y="1896"/>
                    <a:pt x="5526" y="1896"/>
                  </a:cubicBezTo>
                  <a:cubicBezTo>
                    <a:pt x="4022" y="2223"/>
                    <a:pt x="2681" y="3041"/>
                    <a:pt x="1700" y="4218"/>
                  </a:cubicBezTo>
                  <a:cubicBezTo>
                    <a:pt x="0" y="6213"/>
                    <a:pt x="1079" y="8011"/>
                    <a:pt x="1079" y="8011"/>
                  </a:cubicBezTo>
                  <a:cubicBezTo>
                    <a:pt x="1079" y="8011"/>
                    <a:pt x="196" y="8796"/>
                    <a:pt x="1079" y="12000"/>
                  </a:cubicBezTo>
                  <a:cubicBezTo>
                    <a:pt x="1384" y="13068"/>
                    <a:pt x="1980" y="13424"/>
                    <a:pt x="2639" y="13424"/>
                  </a:cubicBezTo>
                  <a:cubicBezTo>
                    <a:pt x="3957" y="13424"/>
                    <a:pt x="5526" y="12000"/>
                    <a:pt x="5526" y="12000"/>
                  </a:cubicBezTo>
                  <a:cubicBezTo>
                    <a:pt x="5526" y="10223"/>
                    <a:pt x="6732" y="9628"/>
                    <a:pt x="8349" y="9628"/>
                  </a:cubicBezTo>
                  <a:cubicBezTo>
                    <a:pt x="11643" y="9628"/>
                    <a:pt x="16643" y="12098"/>
                    <a:pt x="16643" y="12098"/>
                  </a:cubicBezTo>
                  <a:cubicBezTo>
                    <a:pt x="16643" y="12098"/>
                    <a:pt x="19456" y="9809"/>
                    <a:pt x="19652" y="8011"/>
                  </a:cubicBezTo>
                  <a:cubicBezTo>
                    <a:pt x="19734" y="7104"/>
                    <a:pt x="19326" y="6879"/>
                    <a:pt x="18900" y="6879"/>
                  </a:cubicBezTo>
                  <a:cubicBezTo>
                    <a:pt x="18483" y="6879"/>
                    <a:pt x="18050" y="7095"/>
                    <a:pt x="18050" y="7095"/>
                  </a:cubicBezTo>
                  <a:cubicBezTo>
                    <a:pt x="18050" y="7095"/>
                    <a:pt x="19750" y="5199"/>
                    <a:pt x="18050" y="3401"/>
                  </a:cubicBezTo>
                  <a:cubicBezTo>
                    <a:pt x="17461" y="2779"/>
                    <a:pt x="17010" y="2575"/>
                    <a:pt x="16672" y="2575"/>
                  </a:cubicBezTo>
                  <a:cubicBezTo>
                    <a:pt x="16188" y="2575"/>
                    <a:pt x="15934" y="2989"/>
                    <a:pt x="15839" y="3193"/>
                  </a:cubicBezTo>
                  <a:lnTo>
                    <a:pt x="15839" y="3193"/>
                  </a:lnTo>
                  <a:cubicBezTo>
                    <a:pt x="16096" y="2501"/>
                    <a:pt x="15858" y="1743"/>
                    <a:pt x="15237" y="1308"/>
                  </a:cubicBezTo>
                  <a:cubicBezTo>
                    <a:pt x="14981" y="1080"/>
                    <a:pt x="14662" y="970"/>
                    <a:pt x="14343" y="970"/>
                  </a:cubicBezTo>
                  <a:cubicBezTo>
                    <a:pt x="13931" y="970"/>
                    <a:pt x="13519" y="1154"/>
                    <a:pt x="13243" y="1504"/>
                  </a:cubicBezTo>
                  <a:cubicBezTo>
                    <a:pt x="13243" y="1504"/>
                    <a:pt x="13047" y="0"/>
                    <a:pt x="9417" y="0"/>
                  </a:cubicBezTo>
                  <a:close/>
                </a:path>
              </a:pathLst>
            </a:custGeom>
            <a:solidFill>
              <a:srgbClr val="F9B1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7"/>
            <p:cNvSpPr/>
            <p:nvPr/>
          </p:nvSpPr>
          <p:spPr>
            <a:xfrm>
              <a:off x="2543350" y="1172125"/>
              <a:ext cx="388300" cy="436375"/>
            </a:xfrm>
            <a:custGeom>
              <a:rect b="b" l="l" r="r" t="t"/>
              <a:pathLst>
                <a:path extrusionOk="0" h="17455" w="15532">
                  <a:moveTo>
                    <a:pt x="10997" y="1"/>
                  </a:moveTo>
                  <a:cubicBezTo>
                    <a:pt x="9646" y="1"/>
                    <a:pt x="9646" y="3784"/>
                    <a:pt x="9646" y="3784"/>
                  </a:cubicBezTo>
                  <a:cubicBezTo>
                    <a:pt x="9646" y="3784"/>
                    <a:pt x="8044" y="1103"/>
                    <a:pt x="5428" y="710"/>
                  </a:cubicBezTo>
                  <a:cubicBezTo>
                    <a:pt x="5296" y="693"/>
                    <a:pt x="5164" y="684"/>
                    <a:pt x="5032" y="684"/>
                  </a:cubicBezTo>
                  <a:cubicBezTo>
                    <a:pt x="2510" y="684"/>
                    <a:pt x="0" y="3784"/>
                    <a:pt x="0" y="3784"/>
                  </a:cubicBezTo>
                  <a:cubicBezTo>
                    <a:pt x="294" y="4700"/>
                    <a:pt x="752" y="5550"/>
                    <a:pt x="1341" y="6269"/>
                  </a:cubicBezTo>
                  <a:cubicBezTo>
                    <a:pt x="2256" y="7250"/>
                    <a:pt x="3237" y="7806"/>
                    <a:pt x="2943" y="8721"/>
                  </a:cubicBezTo>
                  <a:cubicBezTo>
                    <a:pt x="2787" y="9159"/>
                    <a:pt x="2952" y="9290"/>
                    <a:pt x="3223" y="9290"/>
                  </a:cubicBezTo>
                  <a:cubicBezTo>
                    <a:pt x="3520" y="9290"/>
                    <a:pt x="3945" y="9134"/>
                    <a:pt x="4218" y="9048"/>
                  </a:cubicBezTo>
                  <a:cubicBezTo>
                    <a:pt x="4643" y="9179"/>
                    <a:pt x="5003" y="9506"/>
                    <a:pt x="5199" y="9964"/>
                  </a:cubicBezTo>
                  <a:cubicBezTo>
                    <a:pt x="5268" y="10162"/>
                    <a:pt x="5350" y="10231"/>
                    <a:pt x="5430" y="10231"/>
                  </a:cubicBezTo>
                  <a:cubicBezTo>
                    <a:pt x="5613" y="10231"/>
                    <a:pt x="5788" y="9866"/>
                    <a:pt x="5788" y="9866"/>
                  </a:cubicBezTo>
                  <a:cubicBezTo>
                    <a:pt x="6339" y="11697"/>
                    <a:pt x="7040" y="11995"/>
                    <a:pt x="7437" y="11995"/>
                  </a:cubicBezTo>
                  <a:cubicBezTo>
                    <a:pt x="7628" y="11995"/>
                    <a:pt x="7750" y="11926"/>
                    <a:pt x="7750" y="11926"/>
                  </a:cubicBezTo>
                  <a:lnTo>
                    <a:pt x="7750" y="11926"/>
                  </a:lnTo>
                  <a:cubicBezTo>
                    <a:pt x="7356" y="16474"/>
                    <a:pt x="8482" y="17455"/>
                    <a:pt x="10278" y="17455"/>
                  </a:cubicBezTo>
                  <a:cubicBezTo>
                    <a:pt x="10574" y="17455"/>
                    <a:pt x="10887" y="17428"/>
                    <a:pt x="11216" y="17386"/>
                  </a:cubicBezTo>
                  <a:cubicBezTo>
                    <a:pt x="13570" y="17092"/>
                    <a:pt x="15532" y="8166"/>
                    <a:pt x="15532" y="8166"/>
                  </a:cubicBezTo>
                  <a:cubicBezTo>
                    <a:pt x="14322" y="7773"/>
                    <a:pt x="12425" y="3359"/>
                    <a:pt x="12425" y="3359"/>
                  </a:cubicBezTo>
                  <a:cubicBezTo>
                    <a:pt x="12425" y="3359"/>
                    <a:pt x="13243" y="1005"/>
                    <a:pt x="11444" y="122"/>
                  </a:cubicBezTo>
                  <a:cubicBezTo>
                    <a:pt x="11281" y="39"/>
                    <a:pt x="11132" y="1"/>
                    <a:pt x="10997" y="1"/>
                  </a:cubicBezTo>
                  <a:close/>
                </a:path>
              </a:pathLst>
            </a:custGeom>
            <a:solidFill>
              <a:srgbClr val="FFD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7"/>
            <p:cNvSpPr/>
            <p:nvPr/>
          </p:nvSpPr>
          <p:spPr>
            <a:xfrm>
              <a:off x="2543350" y="1172125"/>
              <a:ext cx="292675" cy="110975"/>
            </a:xfrm>
            <a:custGeom>
              <a:rect b="b" l="l" r="r" t="t"/>
              <a:pathLst>
                <a:path extrusionOk="0" h="4439" w="11707">
                  <a:moveTo>
                    <a:pt x="11022" y="1"/>
                  </a:moveTo>
                  <a:cubicBezTo>
                    <a:pt x="9646" y="1"/>
                    <a:pt x="9646" y="3784"/>
                    <a:pt x="9646" y="3784"/>
                  </a:cubicBezTo>
                  <a:cubicBezTo>
                    <a:pt x="9646" y="3784"/>
                    <a:pt x="8077" y="1103"/>
                    <a:pt x="5428" y="710"/>
                  </a:cubicBezTo>
                  <a:cubicBezTo>
                    <a:pt x="5298" y="693"/>
                    <a:pt x="5167" y="684"/>
                    <a:pt x="5036" y="684"/>
                  </a:cubicBezTo>
                  <a:cubicBezTo>
                    <a:pt x="2539" y="684"/>
                    <a:pt x="0" y="3784"/>
                    <a:pt x="0" y="3784"/>
                  </a:cubicBezTo>
                  <a:cubicBezTo>
                    <a:pt x="0" y="3784"/>
                    <a:pt x="98" y="4046"/>
                    <a:pt x="262" y="4438"/>
                  </a:cubicBezTo>
                  <a:cubicBezTo>
                    <a:pt x="1504" y="3621"/>
                    <a:pt x="2714" y="2542"/>
                    <a:pt x="4185" y="2149"/>
                  </a:cubicBezTo>
                  <a:cubicBezTo>
                    <a:pt x="4491" y="2076"/>
                    <a:pt x="4801" y="2041"/>
                    <a:pt x="5108" y="2041"/>
                  </a:cubicBezTo>
                  <a:cubicBezTo>
                    <a:pt x="6179" y="2041"/>
                    <a:pt x="7223" y="2473"/>
                    <a:pt x="8011" y="3261"/>
                  </a:cubicBezTo>
                  <a:cubicBezTo>
                    <a:pt x="8371" y="3621"/>
                    <a:pt x="8796" y="4144"/>
                    <a:pt x="9286" y="4307"/>
                  </a:cubicBezTo>
                  <a:cubicBezTo>
                    <a:pt x="9345" y="4322"/>
                    <a:pt x="9403" y="4329"/>
                    <a:pt x="9461" y="4329"/>
                  </a:cubicBezTo>
                  <a:cubicBezTo>
                    <a:pt x="9916" y="4329"/>
                    <a:pt x="10326" y="3900"/>
                    <a:pt x="10529" y="3522"/>
                  </a:cubicBezTo>
                  <a:cubicBezTo>
                    <a:pt x="10921" y="2738"/>
                    <a:pt x="10790" y="1789"/>
                    <a:pt x="11150" y="972"/>
                  </a:cubicBezTo>
                  <a:cubicBezTo>
                    <a:pt x="11248" y="678"/>
                    <a:pt x="11444" y="449"/>
                    <a:pt x="11706" y="253"/>
                  </a:cubicBezTo>
                  <a:cubicBezTo>
                    <a:pt x="11641" y="220"/>
                    <a:pt x="11543" y="155"/>
                    <a:pt x="11477" y="122"/>
                  </a:cubicBezTo>
                  <a:cubicBezTo>
                    <a:pt x="11311" y="39"/>
                    <a:pt x="11159" y="1"/>
                    <a:pt x="11022" y="1"/>
                  </a:cubicBez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7"/>
            <p:cNvSpPr/>
            <p:nvPr/>
          </p:nvSpPr>
          <p:spPr>
            <a:xfrm>
              <a:off x="2734625" y="1422850"/>
              <a:ext cx="64600" cy="108750"/>
            </a:xfrm>
            <a:custGeom>
              <a:rect b="b" l="l" r="r" t="t"/>
              <a:pathLst>
                <a:path extrusionOk="0" h="4350" w="2584">
                  <a:moveTo>
                    <a:pt x="2322" y="0"/>
                  </a:moveTo>
                  <a:lnTo>
                    <a:pt x="2322" y="0"/>
                  </a:lnTo>
                  <a:cubicBezTo>
                    <a:pt x="1570" y="654"/>
                    <a:pt x="1014" y="1570"/>
                    <a:pt x="66" y="1962"/>
                  </a:cubicBezTo>
                  <a:cubicBezTo>
                    <a:pt x="0" y="2747"/>
                    <a:pt x="0" y="3564"/>
                    <a:pt x="33" y="4349"/>
                  </a:cubicBezTo>
                  <a:cubicBezTo>
                    <a:pt x="1537" y="3401"/>
                    <a:pt x="2584" y="1733"/>
                    <a:pt x="2322" y="0"/>
                  </a:cubicBezTo>
                  <a:close/>
                </a:path>
              </a:pathLst>
            </a:custGeom>
            <a:solidFill>
              <a:srgbClr val="FDC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7"/>
            <p:cNvSpPr/>
            <p:nvPr/>
          </p:nvSpPr>
          <p:spPr>
            <a:xfrm>
              <a:off x="2607925" y="1259675"/>
              <a:ext cx="80125" cy="55300"/>
            </a:xfrm>
            <a:custGeom>
              <a:rect b="b" l="l" r="r" t="t"/>
              <a:pathLst>
                <a:path extrusionOk="0" h="2212" w="3205">
                  <a:moveTo>
                    <a:pt x="1907" y="0"/>
                  </a:moveTo>
                  <a:cubicBezTo>
                    <a:pt x="1600" y="0"/>
                    <a:pt x="1297" y="88"/>
                    <a:pt x="1014" y="217"/>
                  </a:cubicBezTo>
                  <a:cubicBezTo>
                    <a:pt x="654" y="380"/>
                    <a:pt x="327" y="674"/>
                    <a:pt x="164" y="1067"/>
                  </a:cubicBezTo>
                  <a:cubicBezTo>
                    <a:pt x="0" y="1427"/>
                    <a:pt x="33" y="1852"/>
                    <a:pt x="196" y="2211"/>
                  </a:cubicBezTo>
                  <a:cubicBezTo>
                    <a:pt x="425" y="1655"/>
                    <a:pt x="850" y="1198"/>
                    <a:pt x="1406" y="936"/>
                  </a:cubicBezTo>
                  <a:cubicBezTo>
                    <a:pt x="1668" y="838"/>
                    <a:pt x="1929" y="740"/>
                    <a:pt x="2224" y="642"/>
                  </a:cubicBezTo>
                  <a:cubicBezTo>
                    <a:pt x="2387" y="609"/>
                    <a:pt x="2518" y="544"/>
                    <a:pt x="2714" y="511"/>
                  </a:cubicBezTo>
                  <a:cubicBezTo>
                    <a:pt x="2878" y="446"/>
                    <a:pt x="3041" y="413"/>
                    <a:pt x="3205" y="347"/>
                  </a:cubicBezTo>
                  <a:cubicBezTo>
                    <a:pt x="3041" y="249"/>
                    <a:pt x="2878" y="151"/>
                    <a:pt x="2714" y="119"/>
                  </a:cubicBezTo>
                  <a:cubicBezTo>
                    <a:pt x="2518" y="53"/>
                    <a:pt x="2355" y="20"/>
                    <a:pt x="2158" y="20"/>
                  </a:cubicBezTo>
                  <a:cubicBezTo>
                    <a:pt x="2074" y="7"/>
                    <a:pt x="1991" y="0"/>
                    <a:pt x="1907" y="0"/>
                  </a:cubicBezTo>
                  <a:close/>
                </a:path>
              </a:pathLst>
            </a:custGeom>
            <a:solidFill>
              <a:srgbClr val="E1A0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7"/>
            <p:cNvSpPr/>
            <p:nvPr/>
          </p:nvSpPr>
          <p:spPr>
            <a:xfrm>
              <a:off x="2688025" y="1386050"/>
              <a:ext cx="28650" cy="32725"/>
            </a:xfrm>
            <a:custGeom>
              <a:rect b="b" l="l" r="r" t="t"/>
              <a:pathLst>
                <a:path extrusionOk="0" h="1309" w="1146">
                  <a:moveTo>
                    <a:pt x="1145" y="1"/>
                  </a:moveTo>
                  <a:lnTo>
                    <a:pt x="1145" y="1"/>
                  </a:lnTo>
                  <a:cubicBezTo>
                    <a:pt x="982" y="263"/>
                    <a:pt x="818" y="524"/>
                    <a:pt x="655" y="753"/>
                  </a:cubicBezTo>
                  <a:cubicBezTo>
                    <a:pt x="557" y="851"/>
                    <a:pt x="458" y="949"/>
                    <a:pt x="360" y="1047"/>
                  </a:cubicBezTo>
                  <a:cubicBezTo>
                    <a:pt x="262" y="1178"/>
                    <a:pt x="131" y="1244"/>
                    <a:pt x="1" y="1309"/>
                  </a:cubicBezTo>
                  <a:cubicBezTo>
                    <a:pt x="164" y="1309"/>
                    <a:pt x="328" y="1276"/>
                    <a:pt x="458" y="1178"/>
                  </a:cubicBezTo>
                  <a:cubicBezTo>
                    <a:pt x="589" y="1113"/>
                    <a:pt x="720" y="982"/>
                    <a:pt x="818" y="851"/>
                  </a:cubicBezTo>
                  <a:cubicBezTo>
                    <a:pt x="916" y="753"/>
                    <a:pt x="982" y="590"/>
                    <a:pt x="1047" y="459"/>
                  </a:cubicBezTo>
                  <a:cubicBezTo>
                    <a:pt x="1112" y="295"/>
                    <a:pt x="1145" y="164"/>
                    <a:pt x="11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7"/>
            <p:cNvSpPr/>
            <p:nvPr/>
          </p:nvSpPr>
          <p:spPr>
            <a:xfrm>
              <a:off x="2795250" y="1202650"/>
              <a:ext cx="52200" cy="79625"/>
            </a:xfrm>
            <a:custGeom>
              <a:rect b="b" l="l" r="r" t="t"/>
              <a:pathLst>
                <a:path extrusionOk="0" h="3185" w="2088">
                  <a:moveTo>
                    <a:pt x="892" y="1"/>
                  </a:moveTo>
                  <a:cubicBezTo>
                    <a:pt x="0" y="1"/>
                    <a:pt x="355" y="1419"/>
                    <a:pt x="355" y="1419"/>
                  </a:cubicBezTo>
                  <a:lnTo>
                    <a:pt x="1041" y="3184"/>
                  </a:lnTo>
                  <a:cubicBezTo>
                    <a:pt x="1041" y="3184"/>
                    <a:pt x="2088" y="143"/>
                    <a:pt x="1041" y="13"/>
                  </a:cubicBezTo>
                  <a:cubicBezTo>
                    <a:pt x="988" y="5"/>
                    <a:pt x="938" y="1"/>
                    <a:pt x="892" y="1"/>
                  </a:cubicBezTo>
                  <a:close/>
                </a:path>
              </a:pathLst>
            </a:custGeom>
            <a:solidFill>
              <a:srgbClr val="F694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7"/>
            <p:cNvSpPr/>
            <p:nvPr/>
          </p:nvSpPr>
          <p:spPr>
            <a:xfrm>
              <a:off x="2737075" y="1418750"/>
              <a:ext cx="65425" cy="51025"/>
            </a:xfrm>
            <a:custGeom>
              <a:rect b="b" l="l" r="r" t="t"/>
              <a:pathLst>
                <a:path extrusionOk="0" h="2041" w="2617">
                  <a:moveTo>
                    <a:pt x="2616" y="1"/>
                  </a:moveTo>
                  <a:lnTo>
                    <a:pt x="2616" y="1"/>
                  </a:lnTo>
                  <a:cubicBezTo>
                    <a:pt x="2453" y="263"/>
                    <a:pt x="2289" y="491"/>
                    <a:pt x="2093" y="720"/>
                  </a:cubicBezTo>
                  <a:cubicBezTo>
                    <a:pt x="1930" y="949"/>
                    <a:pt x="1734" y="1145"/>
                    <a:pt x="1537" y="1342"/>
                  </a:cubicBezTo>
                  <a:cubicBezTo>
                    <a:pt x="1308" y="1538"/>
                    <a:pt x="1080" y="1701"/>
                    <a:pt x="818" y="1832"/>
                  </a:cubicBezTo>
                  <a:cubicBezTo>
                    <a:pt x="556" y="1963"/>
                    <a:pt x="295" y="2028"/>
                    <a:pt x="1" y="2028"/>
                  </a:cubicBezTo>
                  <a:cubicBezTo>
                    <a:pt x="74" y="2036"/>
                    <a:pt x="148" y="2040"/>
                    <a:pt x="221" y="2040"/>
                  </a:cubicBezTo>
                  <a:cubicBezTo>
                    <a:pt x="440" y="2040"/>
                    <a:pt x="655" y="2004"/>
                    <a:pt x="851" y="1930"/>
                  </a:cubicBezTo>
                  <a:cubicBezTo>
                    <a:pt x="1112" y="1799"/>
                    <a:pt x="1374" y="1636"/>
                    <a:pt x="1603" y="1440"/>
                  </a:cubicBezTo>
                  <a:cubicBezTo>
                    <a:pt x="1799" y="1243"/>
                    <a:pt x="1995" y="1015"/>
                    <a:pt x="2159" y="786"/>
                  </a:cubicBezTo>
                  <a:lnTo>
                    <a:pt x="2388" y="426"/>
                  </a:lnTo>
                  <a:lnTo>
                    <a:pt x="2616" y="1"/>
                  </a:lnTo>
                  <a:close/>
                </a:path>
              </a:pathLst>
            </a:custGeom>
            <a:solidFill>
              <a:srgbClr val="C477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7"/>
            <p:cNvSpPr/>
            <p:nvPr/>
          </p:nvSpPr>
          <p:spPr>
            <a:xfrm>
              <a:off x="2648800" y="1379525"/>
              <a:ext cx="11450" cy="18825"/>
            </a:xfrm>
            <a:custGeom>
              <a:rect b="b" l="l" r="r" t="t"/>
              <a:pathLst>
                <a:path extrusionOk="0" h="753" w="458">
                  <a:moveTo>
                    <a:pt x="196" y="0"/>
                  </a:moveTo>
                  <a:lnTo>
                    <a:pt x="196" y="0"/>
                  </a:lnTo>
                  <a:cubicBezTo>
                    <a:pt x="327" y="131"/>
                    <a:pt x="393" y="262"/>
                    <a:pt x="327" y="393"/>
                  </a:cubicBezTo>
                  <a:cubicBezTo>
                    <a:pt x="262" y="524"/>
                    <a:pt x="131" y="622"/>
                    <a:pt x="0" y="752"/>
                  </a:cubicBezTo>
                  <a:cubicBezTo>
                    <a:pt x="164" y="720"/>
                    <a:pt x="327" y="589"/>
                    <a:pt x="393" y="425"/>
                  </a:cubicBezTo>
                  <a:cubicBezTo>
                    <a:pt x="458" y="360"/>
                    <a:pt x="458" y="229"/>
                    <a:pt x="393" y="164"/>
                  </a:cubicBezTo>
                  <a:cubicBezTo>
                    <a:pt x="360" y="66"/>
                    <a:pt x="294" y="33"/>
                    <a:pt x="1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7"/>
            <p:cNvSpPr/>
            <p:nvPr/>
          </p:nvSpPr>
          <p:spPr>
            <a:xfrm>
              <a:off x="2641425" y="1301875"/>
              <a:ext cx="40900" cy="41900"/>
            </a:xfrm>
            <a:custGeom>
              <a:rect b="b" l="l" r="r" t="t"/>
              <a:pathLst>
                <a:path extrusionOk="0" h="1676" w="1636">
                  <a:moveTo>
                    <a:pt x="1243" y="0"/>
                  </a:moveTo>
                  <a:cubicBezTo>
                    <a:pt x="1374" y="229"/>
                    <a:pt x="1440" y="491"/>
                    <a:pt x="1440" y="752"/>
                  </a:cubicBezTo>
                  <a:cubicBezTo>
                    <a:pt x="1440" y="883"/>
                    <a:pt x="1440" y="1014"/>
                    <a:pt x="1407" y="1145"/>
                  </a:cubicBezTo>
                  <a:cubicBezTo>
                    <a:pt x="1374" y="1243"/>
                    <a:pt x="1341" y="1341"/>
                    <a:pt x="1276" y="1439"/>
                  </a:cubicBezTo>
                  <a:cubicBezTo>
                    <a:pt x="1242" y="1473"/>
                    <a:pt x="1199" y="1487"/>
                    <a:pt x="1151" y="1487"/>
                  </a:cubicBezTo>
                  <a:cubicBezTo>
                    <a:pt x="1012" y="1487"/>
                    <a:pt x="824" y="1372"/>
                    <a:pt x="655" y="1275"/>
                  </a:cubicBezTo>
                  <a:cubicBezTo>
                    <a:pt x="426" y="1112"/>
                    <a:pt x="230" y="948"/>
                    <a:pt x="1" y="785"/>
                  </a:cubicBezTo>
                  <a:lnTo>
                    <a:pt x="1" y="785"/>
                  </a:lnTo>
                  <a:cubicBezTo>
                    <a:pt x="164" y="981"/>
                    <a:pt x="361" y="1210"/>
                    <a:pt x="557" y="1373"/>
                  </a:cubicBezTo>
                  <a:cubicBezTo>
                    <a:pt x="655" y="1472"/>
                    <a:pt x="786" y="1537"/>
                    <a:pt x="916" y="1602"/>
                  </a:cubicBezTo>
                  <a:cubicBezTo>
                    <a:pt x="998" y="1651"/>
                    <a:pt x="1080" y="1676"/>
                    <a:pt x="1162" y="1676"/>
                  </a:cubicBezTo>
                  <a:cubicBezTo>
                    <a:pt x="1243" y="1676"/>
                    <a:pt x="1325" y="1651"/>
                    <a:pt x="1407" y="1602"/>
                  </a:cubicBezTo>
                  <a:cubicBezTo>
                    <a:pt x="1505" y="1472"/>
                    <a:pt x="1570" y="1341"/>
                    <a:pt x="1603" y="1177"/>
                  </a:cubicBezTo>
                  <a:cubicBezTo>
                    <a:pt x="1636" y="1046"/>
                    <a:pt x="1636" y="883"/>
                    <a:pt x="1603" y="752"/>
                  </a:cubicBezTo>
                  <a:cubicBezTo>
                    <a:pt x="1570" y="458"/>
                    <a:pt x="1440" y="196"/>
                    <a:pt x="1243" y="0"/>
                  </a:cubicBezTo>
                  <a:close/>
                </a:path>
              </a:pathLst>
            </a:custGeom>
            <a:solidFill>
              <a:srgbClr val="0909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7"/>
            <p:cNvSpPr/>
            <p:nvPr/>
          </p:nvSpPr>
          <p:spPr>
            <a:xfrm>
              <a:off x="2546600" y="1143600"/>
              <a:ext cx="116125" cy="43850"/>
            </a:xfrm>
            <a:custGeom>
              <a:rect b="b" l="l" r="r" t="t"/>
              <a:pathLst>
                <a:path extrusionOk="0" h="1754" w="4645">
                  <a:moveTo>
                    <a:pt x="3844" y="1"/>
                  </a:moveTo>
                  <a:cubicBezTo>
                    <a:pt x="3684" y="1"/>
                    <a:pt x="3524" y="8"/>
                    <a:pt x="3369" y="20"/>
                  </a:cubicBezTo>
                  <a:cubicBezTo>
                    <a:pt x="2944" y="53"/>
                    <a:pt x="2519" y="184"/>
                    <a:pt x="2126" y="315"/>
                  </a:cubicBezTo>
                  <a:cubicBezTo>
                    <a:pt x="1734" y="478"/>
                    <a:pt x="1341" y="707"/>
                    <a:pt x="982" y="936"/>
                  </a:cubicBezTo>
                  <a:cubicBezTo>
                    <a:pt x="622" y="1165"/>
                    <a:pt x="295" y="1426"/>
                    <a:pt x="1" y="1753"/>
                  </a:cubicBezTo>
                  <a:cubicBezTo>
                    <a:pt x="688" y="1263"/>
                    <a:pt x="1407" y="838"/>
                    <a:pt x="2192" y="511"/>
                  </a:cubicBezTo>
                  <a:cubicBezTo>
                    <a:pt x="2584" y="380"/>
                    <a:pt x="2976" y="249"/>
                    <a:pt x="3401" y="184"/>
                  </a:cubicBezTo>
                  <a:cubicBezTo>
                    <a:pt x="3827" y="118"/>
                    <a:pt x="4219" y="86"/>
                    <a:pt x="4644" y="86"/>
                  </a:cubicBezTo>
                  <a:cubicBezTo>
                    <a:pt x="4395" y="24"/>
                    <a:pt x="4120" y="1"/>
                    <a:pt x="3844" y="1"/>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7"/>
            <p:cNvSpPr/>
            <p:nvPr/>
          </p:nvSpPr>
          <p:spPr>
            <a:xfrm>
              <a:off x="2508200" y="1095325"/>
              <a:ext cx="107100" cy="38975"/>
            </a:xfrm>
            <a:custGeom>
              <a:rect b="b" l="l" r="r" t="t"/>
              <a:pathLst>
                <a:path extrusionOk="0" h="1559" w="4284">
                  <a:moveTo>
                    <a:pt x="2607" y="1"/>
                  </a:moveTo>
                  <a:cubicBezTo>
                    <a:pt x="2367" y="1"/>
                    <a:pt x="2126" y="17"/>
                    <a:pt x="1897" y="55"/>
                  </a:cubicBezTo>
                  <a:cubicBezTo>
                    <a:pt x="1471" y="153"/>
                    <a:pt x="1079" y="316"/>
                    <a:pt x="752" y="611"/>
                  </a:cubicBezTo>
                  <a:cubicBezTo>
                    <a:pt x="425" y="840"/>
                    <a:pt x="164" y="1199"/>
                    <a:pt x="0" y="1559"/>
                  </a:cubicBezTo>
                  <a:cubicBezTo>
                    <a:pt x="425" y="905"/>
                    <a:pt x="1112" y="447"/>
                    <a:pt x="1897" y="251"/>
                  </a:cubicBezTo>
                  <a:cubicBezTo>
                    <a:pt x="2184" y="203"/>
                    <a:pt x="2471" y="173"/>
                    <a:pt x="2758" y="173"/>
                  </a:cubicBezTo>
                  <a:cubicBezTo>
                    <a:pt x="2863" y="173"/>
                    <a:pt x="2969" y="177"/>
                    <a:pt x="3074" y="186"/>
                  </a:cubicBezTo>
                  <a:cubicBezTo>
                    <a:pt x="3270" y="218"/>
                    <a:pt x="3499" y="218"/>
                    <a:pt x="3695" y="284"/>
                  </a:cubicBezTo>
                  <a:cubicBezTo>
                    <a:pt x="3858" y="316"/>
                    <a:pt x="4087" y="382"/>
                    <a:pt x="4284" y="415"/>
                  </a:cubicBezTo>
                  <a:cubicBezTo>
                    <a:pt x="4087" y="316"/>
                    <a:pt x="3891" y="218"/>
                    <a:pt x="3695" y="186"/>
                  </a:cubicBezTo>
                  <a:cubicBezTo>
                    <a:pt x="3531" y="120"/>
                    <a:pt x="3303" y="88"/>
                    <a:pt x="3106" y="22"/>
                  </a:cubicBezTo>
                  <a:cubicBezTo>
                    <a:pt x="2944" y="9"/>
                    <a:pt x="2776" y="1"/>
                    <a:pt x="2607" y="1"/>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7"/>
            <p:cNvSpPr/>
            <p:nvPr/>
          </p:nvSpPr>
          <p:spPr>
            <a:xfrm>
              <a:off x="2622625" y="1023925"/>
              <a:ext cx="125100" cy="23725"/>
            </a:xfrm>
            <a:custGeom>
              <a:rect b="b" l="l" r="r" t="t"/>
              <a:pathLst>
                <a:path extrusionOk="0" h="949" w="5004">
                  <a:moveTo>
                    <a:pt x="3009" y="1"/>
                  </a:moveTo>
                  <a:cubicBezTo>
                    <a:pt x="2856" y="1"/>
                    <a:pt x="2704" y="12"/>
                    <a:pt x="2551" y="33"/>
                  </a:cubicBezTo>
                  <a:cubicBezTo>
                    <a:pt x="2093" y="99"/>
                    <a:pt x="1636" y="197"/>
                    <a:pt x="1211" y="328"/>
                  </a:cubicBezTo>
                  <a:cubicBezTo>
                    <a:pt x="786" y="491"/>
                    <a:pt x="360" y="687"/>
                    <a:pt x="1" y="916"/>
                  </a:cubicBezTo>
                  <a:cubicBezTo>
                    <a:pt x="818" y="589"/>
                    <a:pt x="1668" y="360"/>
                    <a:pt x="2584" y="262"/>
                  </a:cubicBezTo>
                  <a:cubicBezTo>
                    <a:pt x="2762" y="221"/>
                    <a:pt x="2940" y="203"/>
                    <a:pt x="3121" y="203"/>
                  </a:cubicBezTo>
                  <a:cubicBezTo>
                    <a:pt x="3371" y="203"/>
                    <a:pt x="3626" y="238"/>
                    <a:pt x="3892" y="295"/>
                  </a:cubicBezTo>
                  <a:cubicBezTo>
                    <a:pt x="4317" y="393"/>
                    <a:pt x="4709" y="622"/>
                    <a:pt x="5004" y="949"/>
                  </a:cubicBezTo>
                  <a:cubicBezTo>
                    <a:pt x="4742" y="557"/>
                    <a:pt x="4350" y="262"/>
                    <a:pt x="3925" y="132"/>
                  </a:cubicBezTo>
                  <a:cubicBezTo>
                    <a:pt x="3619" y="44"/>
                    <a:pt x="3314" y="1"/>
                    <a:pt x="3009" y="1"/>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7"/>
            <p:cNvSpPr/>
            <p:nvPr/>
          </p:nvSpPr>
          <p:spPr>
            <a:xfrm>
              <a:off x="2693750" y="1090350"/>
              <a:ext cx="76050" cy="24350"/>
            </a:xfrm>
            <a:custGeom>
              <a:rect b="b" l="l" r="r" t="t"/>
              <a:pathLst>
                <a:path extrusionOk="0" h="974" w="3042">
                  <a:moveTo>
                    <a:pt x="1259" y="0"/>
                  </a:moveTo>
                  <a:cubicBezTo>
                    <a:pt x="1112" y="0"/>
                    <a:pt x="965" y="9"/>
                    <a:pt x="818" y="25"/>
                  </a:cubicBezTo>
                  <a:cubicBezTo>
                    <a:pt x="556" y="58"/>
                    <a:pt x="262" y="123"/>
                    <a:pt x="1" y="254"/>
                  </a:cubicBezTo>
                  <a:cubicBezTo>
                    <a:pt x="278" y="221"/>
                    <a:pt x="556" y="205"/>
                    <a:pt x="834" y="205"/>
                  </a:cubicBezTo>
                  <a:cubicBezTo>
                    <a:pt x="1112" y="205"/>
                    <a:pt x="1390" y="221"/>
                    <a:pt x="1668" y="254"/>
                  </a:cubicBezTo>
                  <a:cubicBezTo>
                    <a:pt x="1930" y="254"/>
                    <a:pt x="2191" y="352"/>
                    <a:pt x="2420" y="450"/>
                  </a:cubicBezTo>
                  <a:cubicBezTo>
                    <a:pt x="2682" y="581"/>
                    <a:pt x="2878" y="744"/>
                    <a:pt x="3041" y="973"/>
                  </a:cubicBezTo>
                  <a:cubicBezTo>
                    <a:pt x="2943" y="712"/>
                    <a:pt x="2747" y="483"/>
                    <a:pt x="2518" y="319"/>
                  </a:cubicBezTo>
                  <a:cubicBezTo>
                    <a:pt x="2257" y="156"/>
                    <a:pt x="1962" y="58"/>
                    <a:pt x="1701" y="25"/>
                  </a:cubicBezTo>
                  <a:cubicBezTo>
                    <a:pt x="1554" y="9"/>
                    <a:pt x="1407" y="0"/>
                    <a:pt x="1259"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7"/>
            <p:cNvSpPr/>
            <p:nvPr/>
          </p:nvSpPr>
          <p:spPr>
            <a:xfrm>
              <a:off x="2718275" y="1168300"/>
              <a:ext cx="58875" cy="28150"/>
            </a:xfrm>
            <a:custGeom>
              <a:rect b="b" l="l" r="r" t="t"/>
              <a:pathLst>
                <a:path extrusionOk="0" h="1126" w="2355">
                  <a:moveTo>
                    <a:pt x="892" y="0"/>
                  </a:moveTo>
                  <a:cubicBezTo>
                    <a:pt x="825" y="0"/>
                    <a:pt x="757" y="5"/>
                    <a:pt x="687" y="13"/>
                  </a:cubicBezTo>
                  <a:cubicBezTo>
                    <a:pt x="458" y="13"/>
                    <a:pt x="197" y="79"/>
                    <a:pt x="0" y="144"/>
                  </a:cubicBezTo>
                  <a:cubicBezTo>
                    <a:pt x="82" y="138"/>
                    <a:pt x="163" y="136"/>
                    <a:pt x="244" y="136"/>
                  </a:cubicBezTo>
                  <a:cubicBezTo>
                    <a:pt x="620" y="136"/>
                    <a:pt x="997" y="194"/>
                    <a:pt x="1374" y="275"/>
                  </a:cubicBezTo>
                  <a:cubicBezTo>
                    <a:pt x="1603" y="308"/>
                    <a:pt x="1799" y="406"/>
                    <a:pt x="1962" y="536"/>
                  </a:cubicBezTo>
                  <a:cubicBezTo>
                    <a:pt x="2126" y="700"/>
                    <a:pt x="2257" y="896"/>
                    <a:pt x="2355" y="1125"/>
                  </a:cubicBezTo>
                  <a:cubicBezTo>
                    <a:pt x="2355" y="863"/>
                    <a:pt x="2257" y="635"/>
                    <a:pt x="2093" y="438"/>
                  </a:cubicBezTo>
                  <a:cubicBezTo>
                    <a:pt x="1897" y="275"/>
                    <a:pt x="1668" y="144"/>
                    <a:pt x="1439" y="79"/>
                  </a:cubicBezTo>
                  <a:cubicBezTo>
                    <a:pt x="1248" y="31"/>
                    <a:pt x="1074" y="0"/>
                    <a:pt x="892"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7"/>
            <p:cNvSpPr/>
            <p:nvPr/>
          </p:nvSpPr>
          <p:spPr>
            <a:xfrm>
              <a:off x="2526175" y="1198050"/>
              <a:ext cx="48250" cy="53150"/>
            </a:xfrm>
            <a:custGeom>
              <a:rect b="b" l="l" r="r" t="t"/>
              <a:pathLst>
                <a:path extrusionOk="0" h="2126" w="1930">
                  <a:moveTo>
                    <a:pt x="1570" y="0"/>
                  </a:moveTo>
                  <a:cubicBezTo>
                    <a:pt x="1406" y="33"/>
                    <a:pt x="1276" y="66"/>
                    <a:pt x="1145" y="131"/>
                  </a:cubicBezTo>
                  <a:cubicBezTo>
                    <a:pt x="916" y="262"/>
                    <a:pt x="720" y="458"/>
                    <a:pt x="589" y="687"/>
                  </a:cubicBezTo>
                  <a:cubicBezTo>
                    <a:pt x="295" y="1112"/>
                    <a:pt x="98" y="1603"/>
                    <a:pt x="0" y="2126"/>
                  </a:cubicBezTo>
                  <a:cubicBezTo>
                    <a:pt x="229" y="1668"/>
                    <a:pt x="491" y="1210"/>
                    <a:pt x="752" y="818"/>
                  </a:cubicBezTo>
                  <a:cubicBezTo>
                    <a:pt x="883" y="589"/>
                    <a:pt x="1047" y="426"/>
                    <a:pt x="1243" y="262"/>
                  </a:cubicBezTo>
                  <a:cubicBezTo>
                    <a:pt x="1377" y="150"/>
                    <a:pt x="1542" y="100"/>
                    <a:pt x="1705" y="100"/>
                  </a:cubicBezTo>
                  <a:cubicBezTo>
                    <a:pt x="1781" y="100"/>
                    <a:pt x="1857" y="111"/>
                    <a:pt x="1930" y="131"/>
                  </a:cubicBezTo>
                  <a:lnTo>
                    <a:pt x="1766" y="33"/>
                  </a:lnTo>
                  <a:cubicBezTo>
                    <a:pt x="1701" y="33"/>
                    <a:pt x="1635" y="0"/>
                    <a:pt x="1570"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7"/>
            <p:cNvSpPr/>
            <p:nvPr/>
          </p:nvSpPr>
          <p:spPr>
            <a:xfrm>
              <a:off x="2472225" y="1244650"/>
              <a:ext cx="61325" cy="49675"/>
            </a:xfrm>
            <a:custGeom>
              <a:rect b="b" l="l" r="r" t="t"/>
              <a:pathLst>
                <a:path extrusionOk="0" h="1987" w="2453">
                  <a:moveTo>
                    <a:pt x="262" y="0"/>
                  </a:moveTo>
                  <a:lnTo>
                    <a:pt x="262" y="0"/>
                  </a:lnTo>
                  <a:cubicBezTo>
                    <a:pt x="66" y="295"/>
                    <a:pt x="0" y="589"/>
                    <a:pt x="66" y="916"/>
                  </a:cubicBezTo>
                  <a:cubicBezTo>
                    <a:pt x="131" y="1243"/>
                    <a:pt x="327" y="1537"/>
                    <a:pt x="654" y="1668"/>
                  </a:cubicBezTo>
                  <a:cubicBezTo>
                    <a:pt x="916" y="1831"/>
                    <a:pt x="1210" y="1929"/>
                    <a:pt x="1537" y="1962"/>
                  </a:cubicBezTo>
                  <a:cubicBezTo>
                    <a:pt x="1684" y="1978"/>
                    <a:pt x="1840" y="1987"/>
                    <a:pt x="1995" y="1987"/>
                  </a:cubicBezTo>
                  <a:cubicBezTo>
                    <a:pt x="2150" y="1987"/>
                    <a:pt x="2306" y="1978"/>
                    <a:pt x="2453" y="1962"/>
                  </a:cubicBezTo>
                  <a:cubicBezTo>
                    <a:pt x="2158" y="1929"/>
                    <a:pt x="1864" y="1864"/>
                    <a:pt x="1570" y="1799"/>
                  </a:cubicBezTo>
                  <a:cubicBezTo>
                    <a:pt x="1276" y="1733"/>
                    <a:pt x="1014" y="1635"/>
                    <a:pt x="752" y="1504"/>
                  </a:cubicBezTo>
                  <a:cubicBezTo>
                    <a:pt x="491" y="1374"/>
                    <a:pt x="295" y="1145"/>
                    <a:pt x="229" y="883"/>
                  </a:cubicBezTo>
                  <a:lnTo>
                    <a:pt x="164" y="687"/>
                  </a:lnTo>
                  <a:lnTo>
                    <a:pt x="164" y="458"/>
                  </a:lnTo>
                  <a:cubicBezTo>
                    <a:pt x="197" y="295"/>
                    <a:pt x="229" y="164"/>
                    <a:pt x="262"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7"/>
            <p:cNvSpPr/>
            <p:nvPr/>
          </p:nvSpPr>
          <p:spPr>
            <a:xfrm>
              <a:off x="2822100" y="1108925"/>
              <a:ext cx="57250" cy="30300"/>
            </a:xfrm>
            <a:custGeom>
              <a:rect b="b" l="l" r="r" t="t"/>
              <a:pathLst>
                <a:path extrusionOk="0" h="1212" w="2290">
                  <a:moveTo>
                    <a:pt x="963" y="0"/>
                  </a:moveTo>
                  <a:cubicBezTo>
                    <a:pt x="872" y="0"/>
                    <a:pt x="779" y="11"/>
                    <a:pt x="687" y="34"/>
                  </a:cubicBezTo>
                  <a:cubicBezTo>
                    <a:pt x="458" y="34"/>
                    <a:pt x="229" y="132"/>
                    <a:pt x="0" y="230"/>
                  </a:cubicBezTo>
                  <a:cubicBezTo>
                    <a:pt x="192" y="189"/>
                    <a:pt x="384" y="171"/>
                    <a:pt x="575" y="171"/>
                  </a:cubicBezTo>
                  <a:cubicBezTo>
                    <a:pt x="841" y="171"/>
                    <a:pt x="1107" y="206"/>
                    <a:pt x="1373" y="263"/>
                  </a:cubicBezTo>
                  <a:cubicBezTo>
                    <a:pt x="1570" y="361"/>
                    <a:pt x="1766" y="459"/>
                    <a:pt x="1929" y="655"/>
                  </a:cubicBezTo>
                  <a:cubicBezTo>
                    <a:pt x="2093" y="819"/>
                    <a:pt x="2191" y="1015"/>
                    <a:pt x="2289" y="1211"/>
                  </a:cubicBezTo>
                  <a:cubicBezTo>
                    <a:pt x="2289" y="982"/>
                    <a:pt x="2191" y="753"/>
                    <a:pt x="2060" y="525"/>
                  </a:cubicBezTo>
                  <a:cubicBezTo>
                    <a:pt x="1897" y="328"/>
                    <a:pt x="1668" y="165"/>
                    <a:pt x="1439" y="99"/>
                  </a:cubicBezTo>
                  <a:cubicBezTo>
                    <a:pt x="1291" y="36"/>
                    <a:pt x="1130" y="0"/>
                    <a:pt x="963"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7"/>
            <p:cNvSpPr/>
            <p:nvPr/>
          </p:nvSpPr>
          <p:spPr>
            <a:xfrm>
              <a:off x="2882575" y="1201325"/>
              <a:ext cx="25375" cy="28625"/>
            </a:xfrm>
            <a:custGeom>
              <a:rect b="b" l="l" r="r" t="t"/>
              <a:pathLst>
                <a:path extrusionOk="0" h="1145" w="1015">
                  <a:moveTo>
                    <a:pt x="491" y="0"/>
                  </a:moveTo>
                  <a:cubicBezTo>
                    <a:pt x="295" y="0"/>
                    <a:pt x="164" y="33"/>
                    <a:pt x="1" y="98"/>
                  </a:cubicBezTo>
                  <a:cubicBezTo>
                    <a:pt x="164" y="131"/>
                    <a:pt x="295" y="131"/>
                    <a:pt x="459" y="196"/>
                  </a:cubicBezTo>
                  <a:cubicBezTo>
                    <a:pt x="589" y="229"/>
                    <a:pt x="720" y="262"/>
                    <a:pt x="753" y="360"/>
                  </a:cubicBezTo>
                  <a:cubicBezTo>
                    <a:pt x="786" y="491"/>
                    <a:pt x="786" y="621"/>
                    <a:pt x="720" y="720"/>
                  </a:cubicBezTo>
                  <a:cubicBezTo>
                    <a:pt x="688" y="850"/>
                    <a:pt x="622" y="981"/>
                    <a:pt x="557" y="1145"/>
                  </a:cubicBezTo>
                  <a:cubicBezTo>
                    <a:pt x="688" y="1047"/>
                    <a:pt x="786" y="916"/>
                    <a:pt x="884" y="785"/>
                  </a:cubicBezTo>
                  <a:cubicBezTo>
                    <a:pt x="982" y="621"/>
                    <a:pt x="1014" y="425"/>
                    <a:pt x="949" y="262"/>
                  </a:cubicBezTo>
                  <a:cubicBezTo>
                    <a:pt x="851" y="98"/>
                    <a:pt x="655" y="0"/>
                    <a:pt x="491" y="0"/>
                  </a:cubicBezTo>
                  <a:close/>
                </a:path>
              </a:pathLst>
            </a:custGeom>
            <a:solidFill>
              <a:srgbClr val="BC7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7"/>
            <p:cNvSpPr/>
            <p:nvPr/>
          </p:nvSpPr>
          <p:spPr>
            <a:xfrm>
              <a:off x="2678225" y="1344200"/>
              <a:ext cx="34350" cy="22500"/>
            </a:xfrm>
            <a:custGeom>
              <a:rect b="b" l="l" r="r" t="t"/>
              <a:pathLst>
                <a:path extrusionOk="0" h="900" w="1374">
                  <a:moveTo>
                    <a:pt x="1039" y="1"/>
                  </a:moveTo>
                  <a:cubicBezTo>
                    <a:pt x="895" y="1"/>
                    <a:pt x="709" y="59"/>
                    <a:pt x="523" y="171"/>
                  </a:cubicBezTo>
                  <a:cubicBezTo>
                    <a:pt x="196" y="367"/>
                    <a:pt x="0" y="629"/>
                    <a:pt x="98" y="792"/>
                  </a:cubicBezTo>
                  <a:cubicBezTo>
                    <a:pt x="143" y="866"/>
                    <a:pt x="240" y="900"/>
                    <a:pt x="363" y="900"/>
                  </a:cubicBezTo>
                  <a:cubicBezTo>
                    <a:pt x="514" y="900"/>
                    <a:pt x="703" y="849"/>
                    <a:pt x="883" y="759"/>
                  </a:cubicBezTo>
                  <a:cubicBezTo>
                    <a:pt x="1177" y="563"/>
                    <a:pt x="1374" y="269"/>
                    <a:pt x="1276" y="105"/>
                  </a:cubicBezTo>
                  <a:cubicBezTo>
                    <a:pt x="1233" y="35"/>
                    <a:pt x="1148" y="1"/>
                    <a:pt x="1039" y="1"/>
                  </a:cubicBezTo>
                  <a:close/>
                </a:path>
              </a:pathLst>
            </a:custGeom>
            <a:solidFill>
              <a:srgbClr val="FFA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7"/>
            <p:cNvSpPr/>
            <p:nvPr/>
          </p:nvSpPr>
          <p:spPr>
            <a:xfrm>
              <a:off x="4612325" y="3207350"/>
              <a:ext cx="687500" cy="956200"/>
            </a:xfrm>
            <a:custGeom>
              <a:rect b="b" l="l" r="r" t="t"/>
              <a:pathLst>
                <a:path extrusionOk="0" h="38248" w="27500">
                  <a:moveTo>
                    <a:pt x="27303" y="0"/>
                  </a:moveTo>
                  <a:lnTo>
                    <a:pt x="0" y="10137"/>
                  </a:lnTo>
                  <a:cubicBezTo>
                    <a:pt x="0" y="10137"/>
                    <a:pt x="850" y="36164"/>
                    <a:pt x="3009" y="37570"/>
                  </a:cubicBezTo>
                  <a:cubicBezTo>
                    <a:pt x="3758" y="38078"/>
                    <a:pt x="5774" y="38248"/>
                    <a:pt x="8163" y="38248"/>
                  </a:cubicBezTo>
                  <a:cubicBezTo>
                    <a:pt x="12547" y="38248"/>
                    <a:pt x="18190" y="37676"/>
                    <a:pt x="19587" y="37570"/>
                  </a:cubicBezTo>
                  <a:cubicBezTo>
                    <a:pt x="21712" y="37440"/>
                    <a:pt x="27500" y="31848"/>
                    <a:pt x="27467" y="29429"/>
                  </a:cubicBezTo>
                  <a:cubicBezTo>
                    <a:pt x="27434" y="27009"/>
                    <a:pt x="27303" y="0"/>
                    <a:pt x="27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7"/>
            <p:cNvSpPr/>
            <p:nvPr/>
          </p:nvSpPr>
          <p:spPr>
            <a:xfrm>
              <a:off x="4600900" y="3156875"/>
              <a:ext cx="725900" cy="329775"/>
            </a:xfrm>
            <a:custGeom>
              <a:rect b="b" l="l" r="r" t="t"/>
              <a:pathLst>
                <a:path extrusionOk="0" h="13191" w="29036">
                  <a:moveTo>
                    <a:pt x="14637" y="1"/>
                  </a:moveTo>
                  <a:cubicBezTo>
                    <a:pt x="12962" y="1"/>
                    <a:pt x="11555" y="173"/>
                    <a:pt x="10757" y="613"/>
                  </a:cubicBezTo>
                  <a:cubicBezTo>
                    <a:pt x="7586" y="2314"/>
                    <a:pt x="457" y="12156"/>
                    <a:pt x="457" y="12156"/>
                  </a:cubicBezTo>
                  <a:cubicBezTo>
                    <a:pt x="1" y="12779"/>
                    <a:pt x="7271" y="13191"/>
                    <a:pt x="13258" y="13191"/>
                  </a:cubicBezTo>
                  <a:cubicBezTo>
                    <a:pt x="16699" y="13191"/>
                    <a:pt x="19716" y="13055"/>
                    <a:pt x="20599" y="12744"/>
                  </a:cubicBezTo>
                  <a:cubicBezTo>
                    <a:pt x="23019" y="11894"/>
                    <a:pt x="29036" y="2739"/>
                    <a:pt x="27760" y="2019"/>
                  </a:cubicBezTo>
                  <a:cubicBezTo>
                    <a:pt x="26785" y="1483"/>
                    <a:pt x="19553" y="1"/>
                    <a:pt x="14637" y="1"/>
                  </a:cubicBezTo>
                  <a:close/>
                </a:path>
              </a:pathLst>
            </a:custGeom>
            <a:solidFill>
              <a:srgbClr val="001B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7"/>
            <p:cNvSpPr/>
            <p:nvPr/>
          </p:nvSpPr>
          <p:spPr>
            <a:xfrm>
              <a:off x="3296225" y="3637325"/>
              <a:ext cx="802750" cy="527775"/>
            </a:xfrm>
            <a:custGeom>
              <a:rect b="b" l="l" r="r" t="t"/>
              <a:pathLst>
                <a:path extrusionOk="0" h="21111" w="32110">
                  <a:moveTo>
                    <a:pt x="18802" y="0"/>
                  </a:moveTo>
                  <a:cubicBezTo>
                    <a:pt x="17330" y="0"/>
                    <a:pt x="14126" y="949"/>
                    <a:pt x="14126" y="949"/>
                  </a:cubicBezTo>
                  <a:cubicBezTo>
                    <a:pt x="14126" y="949"/>
                    <a:pt x="19096" y="10300"/>
                    <a:pt x="19161" y="11052"/>
                  </a:cubicBezTo>
                  <a:cubicBezTo>
                    <a:pt x="19161" y="11052"/>
                    <a:pt x="17559" y="10398"/>
                    <a:pt x="8207" y="9810"/>
                  </a:cubicBezTo>
                  <a:cubicBezTo>
                    <a:pt x="8207" y="9810"/>
                    <a:pt x="4642" y="9341"/>
                    <a:pt x="2785" y="9341"/>
                  </a:cubicBezTo>
                  <a:cubicBezTo>
                    <a:pt x="2191" y="9341"/>
                    <a:pt x="1772" y="9389"/>
                    <a:pt x="1700" y="9516"/>
                  </a:cubicBezTo>
                  <a:cubicBezTo>
                    <a:pt x="1406" y="10039"/>
                    <a:pt x="0" y="17788"/>
                    <a:pt x="1406" y="19456"/>
                  </a:cubicBezTo>
                  <a:cubicBezTo>
                    <a:pt x="2307" y="20545"/>
                    <a:pt x="3341" y="21111"/>
                    <a:pt x="3934" y="21111"/>
                  </a:cubicBezTo>
                  <a:cubicBezTo>
                    <a:pt x="4267" y="21111"/>
                    <a:pt x="4461" y="20932"/>
                    <a:pt x="4414" y="20568"/>
                  </a:cubicBezTo>
                  <a:cubicBezTo>
                    <a:pt x="4251" y="19521"/>
                    <a:pt x="2878" y="14355"/>
                    <a:pt x="4316" y="13407"/>
                  </a:cubicBezTo>
                  <a:lnTo>
                    <a:pt x="4316" y="13407"/>
                  </a:lnTo>
                  <a:cubicBezTo>
                    <a:pt x="4317" y="13407"/>
                    <a:pt x="20116" y="19163"/>
                    <a:pt x="26675" y="19163"/>
                  </a:cubicBezTo>
                  <a:cubicBezTo>
                    <a:pt x="27822" y="19163"/>
                    <a:pt x="28686" y="18987"/>
                    <a:pt x="29134" y="18573"/>
                  </a:cubicBezTo>
                  <a:cubicBezTo>
                    <a:pt x="32110" y="15794"/>
                    <a:pt x="25243" y="949"/>
                    <a:pt x="25243" y="949"/>
                  </a:cubicBezTo>
                  <a:cubicBezTo>
                    <a:pt x="25243" y="949"/>
                    <a:pt x="20240" y="0"/>
                    <a:pt x="18802" y="0"/>
                  </a:cubicBezTo>
                  <a:close/>
                </a:path>
              </a:pathLst>
            </a:custGeom>
            <a:solidFill>
              <a:srgbClr val="B37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7"/>
            <p:cNvSpPr/>
            <p:nvPr/>
          </p:nvSpPr>
          <p:spPr>
            <a:xfrm>
              <a:off x="3649350" y="3637325"/>
              <a:ext cx="303300" cy="287550"/>
            </a:xfrm>
            <a:custGeom>
              <a:rect b="b" l="l" r="r" t="t"/>
              <a:pathLst>
                <a:path extrusionOk="0" h="11502" w="12132">
                  <a:moveTo>
                    <a:pt x="4677" y="0"/>
                  </a:moveTo>
                  <a:cubicBezTo>
                    <a:pt x="3205" y="0"/>
                    <a:pt x="1" y="949"/>
                    <a:pt x="1" y="949"/>
                  </a:cubicBezTo>
                  <a:cubicBezTo>
                    <a:pt x="1" y="949"/>
                    <a:pt x="4186" y="8862"/>
                    <a:pt x="4938" y="10693"/>
                  </a:cubicBezTo>
                  <a:cubicBezTo>
                    <a:pt x="5233" y="10791"/>
                    <a:pt x="5494" y="10922"/>
                    <a:pt x="5788" y="11020"/>
                  </a:cubicBezTo>
                  <a:cubicBezTo>
                    <a:pt x="6390" y="11229"/>
                    <a:pt x="7159" y="11501"/>
                    <a:pt x="7861" y="11501"/>
                  </a:cubicBezTo>
                  <a:cubicBezTo>
                    <a:pt x="8037" y="11501"/>
                    <a:pt x="8208" y="11484"/>
                    <a:pt x="8372" y="11445"/>
                  </a:cubicBezTo>
                  <a:cubicBezTo>
                    <a:pt x="7816" y="10300"/>
                    <a:pt x="6246" y="10464"/>
                    <a:pt x="5265" y="9679"/>
                  </a:cubicBezTo>
                  <a:cubicBezTo>
                    <a:pt x="4775" y="9189"/>
                    <a:pt x="4382" y="8535"/>
                    <a:pt x="4219" y="7815"/>
                  </a:cubicBezTo>
                  <a:cubicBezTo>
                    <a:pt x="3957" y="6998"/>
                    <a:pt x="3794" y="6180"/>
                    <a:pt x="3500" y="5363"/>
                  </a:cubicBezTo>
                  <a:cubicBezTo>
                    <a:pt x="3238" y="4545"/>
                    <a:pt x="2420" y="3172"/>
                    <a:pt x="3696" y="2780"/>
                  </a:cubicBezTo>
                  <a:cubicBezTo>
                    <a:pt x="4140" y="2632"/>
                    <a:pt x="4617" y="2575"/>
                    <a:pt x="5104" y="2575"/>
                  </a:cubicBezTo>
                  <a:cubicBezTo>
                    <a:pt x="6015" y="2575"/>
                    <a:pt x="6964" y="2773"/>
                    <a:pt x="7816" y="2943"/>
                  </a:cubicBezTo>
                  <a:cubicBezTo>
                    <a:pt x="8685" y="3144"/>
                    <a:pt x="9751" y="3435"/>
                    <a:pt x="10766" y="3435"/>
                  </a:cubicBezTo>
                  <a:cubicBezTo>
                    <a:pt x="11241" y="3435"/>
                    <a:pt x="11705" y="3372"/>
                    <a:pt x="12132" y="3205"/>
                  </a:cubicBezTo>
                  <a:cubicBezTo>
                    <a:pt x="11543" y="1832"/>
                    <a:pt x="11118" y="949"/>
                    <a:pt x="11118" y="949"/>
                  </a:cubicBezTo>
                  <a:cubicBezTo>
                    <a:pt x="11118" y="949"/>
                    <a:pt x="6115" y="0"/>
                    <a:pt x="4677" y="0"/>
                  </a:cubicBezTo>
                  <a:close/>
                </a:path>
              </a:pathLst>
            </a:custGeom>
            <a:solidFill>
              <a:srgbClr val="A361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7"/>
            <p:cNvSpPr/>
            <p:nvPr/>
          </p:nvSpPr>
          <p:spPr>
            <a:xfrm>
              <a:off x="4150450" y="3356950"/>
              <a:ext cx="409575" cy="793750"/>
            </a:xfrm>
            <a:custGeom>
              <a:rect b="b" l="l" r="r" t="t"/>
              <a:pathLst>
                <a:path extrusionOk="0" h="31750" w="16383">
                  <a:moveTo>
                    <a:pt x="1767" y="0"/>
                  </a:moveTo>
                  <a:cubicBezTo>
                    <a:pt x="1765" y="2"/>
                    <a:pt x="1765" y="4"/>
                    <a:pt x="1765" y="6"/>
                  </a:cubicBezTo>
                  <a:lnTo>
                    <a:pt x="1765" y="6"/>
                  </a:lnTo>
                  <a:lnTo>
                    <a:pt x="1767" y="0"/>
                  </a:lnTo>
                  <a:close/>
                  <a:moveTo>
                    <a:pt x="1765" y="6"/>
                  </a:moveTo>
                  <a:lnTo>
                    <a:pt x="1" y="8796"/>
                  </a:lnTo>
                  <a:lnTo>
                    <a:pt x="6508" y="9384"/>
                  </a:lnTo>
                  <a:cubicBezTo>
                    <a:pt x="3925" y="15074"/>
                    <a:pt x="4219" y="23346"/>
                    <a:pt x="3434" y="25831"/>
                  </a:cubicBezTo>
                  <a:cubicBezTo>
                    <a:pt x="2617" y="28317"/>
                    <a:pt x="2846" y="28480"/>
                    <a:pt x="2846" y="28480"/>
                  </a:cubicBezTo>
                  <a:cubicBezTo>
                    <a:pt x="2911" y="29919"/>
                    <a:pt x="11282" y="31750"/>
                    <a:pt x="12917" y="31750"/>
                  </a:cubicBezTo>
                  <a:cubicBezTo>
                    <a:pt x="14552" y="31750"/>
                    <a:pt x="13734" y="31227"/>
                    <a:pt x="13734" y="31227"/>
                  </a:cubicBezTo>
                  <a:cubicBezTo>
                    <a:pt x="13015" y="30050"/>
                    <a:pt x="7096" y="27564"/>
                    <a:pt x="6508" y="25962"/>
                  </a:cubicBezTo>
                  <a:cubicBezTo>
                    <a:pt x="5919" y="24360"/>
                    <a:pt x="16383" y="6736"/>
                    <a:pt x="15434" y="3597"/>
                  </a:cubicBezTo>
                  <a:cubicBezTo>
                    <a:pt x="14495" y="486"/>
                    <a:pt x="1836" y="233"/>
                    <a:pt x="1765" y="6"/>
                  </a:cubicBezTo>
                  <a:close/>
                </a:path>
              </a:pathLst>
            </a:custGeom>
            <a:solidFill>
              <a:srgbClr val="A361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7"/>
            <p:cNvSpPr/>
            <p:nvPr/>
          </p:nvSpPr>
          <p:spPr>
            <a:xfrm>
              <a:off x="3775250" y="3912800"/>
              <a:ext cx="88300" cy="20475"/>
            </a:xfrm>
            <a:custGeom>
              <a:rect b="b" l="l" r="r" t="t"/>
              <a:pathLst>
                <a:path extrusionOk="0" h="819" w="3532">
                  <a:moveTo>
                    <a:pt x="0" y="1"/>
                  </a:moveTo>
                  <a:lnTo>
                    <a:pt x="3532" y="818"/>
                  </a:lnTo>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7"/>
            <p:cNvSpPr/>
            <p:nvPr/>
          </p:nvSpPr>
          <p:spPr>
            <a:xfrm>
              <a:off x="3563525" y="3287450"/>
              <a:ext cx="724300" cy="420950"/>
            </a:xfrm>
            <a:custGeom>
              <a:rect b="b" l="l" r="r" t="t"/>
              <a:pathLst>
                <a:path extrusionOk="0" h="16838" w="28972">
                  <a:moveTo>
                    <a:pt x="4971" y="1"/>
                  </a:moveTo>
                  <a:cubicBezTo>
                    <a:pt x="4971" y="1"/>
                    <a:pt x="2191" y="2355"/>
                    <a:pt x="1112" y="5788"/>
                  </a:cubicBezTo>
                  <a:cubicBezTo>
                    <a:pt x="0" y="9222"/>
                    <a:pt x="229" y="16546"/>
                    <a:pt x="785" y="16807"/>
                  </a:cubicBezTo>
                  <a:cubicBezTo>
                    <a:pt x="826" y="16828"/>
                    <a:pt x="881" y="16838"/>
                    <a:pt x="946" y="16838"/>
                  </a:cubicBezTo>
                  <a:cubicBezTo>
                    <a:pt x="1789" y="16838"/>
                    <a:pt x="4534" y="15264"/>
                    <a:pt x="6201" y="15264"/>
                  </a:cubicBezTo>
                  <a:cubicBezTo>
                    <a:pt x="6261" y="15264"/>
                    <a:pt x="6320" y="15266"/>
                    <a:pt x="6377" y="15271"/>
                  </a:cubicBezTo>
                  <a:cubicBezTo>
                    <a:pt x="7669" y="15393"/>
                    <a:pt x="12507" y="16315"/>
                    <a:pt x="14884" y="16315"/>
                  </a:cubicBezTo>
                  <a:cubicBezTo>
                    <a:pt x="15694" y="16315"/>
                    <a:pt x="16219" y="16207"/>
                    <a:pt x="16219" y="15925"/>
                  </a:cubicBezTo>
                  <a:cubicBezTo>
                    <a:pt x="16219" y="14846"/>
                    <a:pt x="15205" y="12132"/>
                    <a:pt x="15205" y="12132"/>
                  </a:cubicBezTo>
                  <a:lnTo>
                    <a:pt x="15205" y="12132"/>
                  </a:lnTo>
                  <a:cubicBezTo>
                    <a:pt x="15206" y="12132"/>
                    <a:pt x="21222" y="12426"/>
                    <a:pt x="22268" y="13080"/>
                  </a:cubicBezTo>
                  <a:cubicBezTo>
                    <a:pt x="22302" y="13101"/>
                    <a:pt x="22339" y="13111"/>
                    <a:pt x="22379" y="13111"/>
                  </a:cubicBezTo>
                  <a:cubicBezTo>
                    <a:pt x="23584" y="13111"/>
                    <a:pt x="27575" y="3904"/>
                    <a:pt x="27859" y="3303"/>
                  </a:cubicBezTo>
                  <a:cubicBezTo>
                    <a:pt x="28971" y="818"/>
                    <a:pt x="22530" y="2551"/>
                    <a:pt x="22595" y="1178"/>
                  </a:cubicBezTo>
                  <a:lnTo>
                    <a:pt x="22595" y="1178"/>
                  </a:lnTo>
                  <a:cubicBezTo>
                    <a:pt x="22595" y="1178"/>
                    <a:pt x="18472" y="1638"/>
                    <a:pt x="15668" y="1638"/>
                  </a:cubicBezTo>
                  <a:cubicBezTo>
                    <a:pt x="14967" y="1638"/>
                    <a:pt x="14348" y="1609"/>
                    <a:pt x="13897" y="1537"/>
                  </a:cubicBezTo>
                  <a:cubicBezTo>
                    <a:pt x="13655" y="1499"/>
                    <a:pt x="13421" y="1484"/>
                    <a:pt x="13189" y="1484"/>
                  </a:cubicBezTo>
                  <a:cubicBezTo>
                    <a:pt x="12312" y="1484"/>
                    <a:pt x="11469" y="1702"/>
                    <a:pt x="10387" y="1702"/>
                  </a:cubicBezTo>
                  <a:cubicBezTo>
                    <a:pt x="9087" y="1702"/>
                    <a:pt x="7440" y="1387"/>
                    <a:pt x="4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7"/>
            <p:cNvSpPr/>
            <p:nvPr/>
          </p:nvSpPr>
          <p:spPr>
            <a:xfrm>
              <a:off x="4260000" y="3072475"/>
              <a:ext cx="733275" cy="186225"/>
            </a:xfrm>
            <a:custGeom>
              <a:rect b="b" l="l" r="r" t="t"/>
              <a:pathLst>
                <a:path extrusionOk="0" h="7449" w="29331">
                  <a:moveTo>
                    <a:pt x="3368" y="0"/>
                  </a:moveTo>
                  <a:lnTo>
                    <a:pt x="0" y="2812"/>
                  </a:lnTo>
                  <a:cubicBezTo>
                    <a:pt x="0" y="2812"/>
                    <a:pt x="3270" y="7030"/>
                    <a:pt x="4742" y="7357"/>
                  </a:cubicBezTo>
                  <a:cubicBezTo>
                    <a:pt x="5077" y="7424"/>
                    <a:pt x="6093" y="7449"/>
                    <a:pt x="7489" y="7449"/>
                  </a:cubicBezTo>
                  <a:cubicBezTo>
                    <a:pt x="11361" y="7449"/>
                    <a:pt x="18150" y="7259"/>
                    <a:pt x="21407" y="7259"/>
                  </a:cubicBezTo>
                  <a:cubicBezTo>
                    <a:pt x="22133" y="7259"/>
                    <a:pt x="22684" y="7269"/>
                    <a:pt x="22987" y="7292"/>
                  </a:cubicBezTo>
                  <a:cubicBezTo>
                    <a:pt x="23510" y="7331"/>
                    <a:pt x="24018" y="7354"/>
                    <a:pt x="24495" y="7354"/>
                  </a:cubicBezTo>
                  <a:cubicBezTo>
                    <a:pt x="25989" y="7354"/>
                    <a:pt x="27169" y="7135"/>
                    <a:pt x="27467" y="6540"/>
                  </a:cubicBezTo>
                  <a:cubicBezTo>
                    <a:pt x="27859" y="5755"/>
                    <a:pt x="25113" y="5853"/>
                    <a:pt x="24262" y="5166"/>
                  </a:cubicBezTo>
                  <a:cubicBezTo>
                    <a:pt x="23380" y="4480"/>
                    <a:pt x="25047" y="3989"/>
                    <a:pt x="26486" y="3695"/>
                  </a:cubicBezTo>
                  <a:cubicBezTo>
                    <a:pt x="27957" y="3401"/>
                    <a:pt x="29331" y="3695"/>
                    <a:pt x="29135" y="3205"/>
                  </a:cubicBezTo>
                  <a:cubicBezTo>
                    <a:pt x="29035" y="2973"/>
                    <a:pt x="28043" y="2775"/>
                    <a:pt x="26845" y="2775"/>
                  </a:cubicBezTo>
                  <a:cubicBezTo>
                    <a:pt x="25672" y="2775"/>
                    <a:pt x="24302" y="2965"/>
                    <a:pt x="23380" y="3499"/>
                  </a:cubicBezTo>
                  <a:cubicBezTo>
                    <a:pt x="21932" y="4337"/>
                    <a:pt x="15255" y="4465"/>
                    <a:pt x="10937" y="4465"/>
                  </a:cubicBezTo>
                  <a:cubicBezTo>
                    <a:pt x="9696" y="4465"/>
                    <a:pt x="8650" y="4454"/>
                    <a:pt x="7979" y="4447"/>
                  </a:cubicBezTo>
                  <a:cubicBezTo>
                    <a:pt x="4938" y="4382"/>
                    <a:pt x="3368" y="0"/>
                    <a:pt x="3368" y="0"/>
                  </a:cubicBezTo>
                  <a:close/>
                </a:path>
              </a:pathLst>
            </a:custGeom>
            <a:solidFill>
              <a:srgbClr val="B37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7"/>
            <p:cNvSpPr/>
            <p:nvPr/>
          </p:nvSpPr>
          <p:spPr>
            <a:xfrm>
              <a:off x="3687775" y="2765925"/>
              <a:ext cx="700600" cy="605350"/>
            </a:xfrm>
            <a:custGeom>
              <a:rect b="b" l="l" r="r" t="t"/>
              <a:pathLst>
                <a:path extrusionOk="0" h="24214" w="28024">
                  <a:moveTo>
                    <a:pt x="16896" y="1"/>
                  </a:moveTo>
                  <a:cubicBezTo>
                    <a:pt x="16800" y="1"/>
                    <a:pt x="16705" y="11"/>
                    <a:pt x="16611" y="33"/>
                  </a:cubicBezTo>
                  <a:cubicBezTo>
                    <a:pt x="16611" y="33"/>
                    <a:pt x="9450" y="6017"/>
                    <a:pt x="7325" y="8796"/>
                  </a:cubicBezTo>
                  <a:cubicBezTo>
                    <a:pt x="5200" y="11575"/>
                    <a:pt x="1" y="21156"/>
                    <a:pt x="1" y="21156"/>
                  </a:cubicBezTo>
                  <a:cubicBezTo>
                    <a:pt x="1" y="21156"/>
                    <a:pt x="3877" y="24214"/>
                    <a:pt x="7932" y="24214"/>
                  </a:cubicBezTo>
                  <a:cubicBezTo>
                    <a:pt x="8602" y="24214"/>
                    <a:pt x="9277" y="24130"/>
                    <a:pt x="9941" y="23935"/>
                  </a:cubicBezTo>
                  <a:cubicBezTo>
                    <a:pt x="15009" y="22431"/>
                    <a:pt x="17625" y="22333"/>
                    <a:pt x="17625" y="22333"/>
                  </a:cubicBezTo>
                  <a:cubicBezTo>
                    <a:pt x="17625" y="22333"/>
                    <a:pt x="21697" y="23994"/>
                    <a:pt x="23075" y="23994"/>
                  </a:cubicBezTo>
                  <a:cubicBezTo>
                    <a:pt x="23220" y="23994"/>
                    <a:pt x="23335" y="23976"/>
                    <a:pt x="23413" y="23935"/>
                  </a:cubicBezTo>
                  <a:cubicBezTo>
                    <a:pt x="24197" y="23510"/>
                    <a:pt x="22072" y="18311"/>
                    <a:pt x="22889" y="17363"/>
                  </a:cubicBezTo>
                  <a:cubicBezTo>
                    <a:pt x="23707" y="16415"/>
                    <a:pt x="28023" y="12001"/>
                    <a:pt x="28023" y="12001"/>
                  </a:cubicBezTo>
                  <a:cubicBezTo>
                    <a:pt x="28023" y="12001"/>
                    <a:pt x="21647" y="4774"/>
                    <a:pt x="20927" y="3597"/>
                  </a:cubicBezTo>
                  <a:cubicBezTo>
                    <a:pt x="20221" y="2491"/>
                    <a:pt x="18389" y="1"/>
                    <a:pt x="16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7"/>
            <p:cNvSpPr/>
            <p:nvPr/>
          </p:nvSpPr>
          <p:spPr>
            <a:xfrm>
              <a:off x="4313125" y="3521250"/>
              <a:ext cx="31100" cy="69500"/>
            </a:xfrm>
            <a:custGeom>
              <a:rect b="b" l="l" r="r" t="t"/>
              <a:pathLst>
                <a:path extrusionOk="0" h="2780" w="1244">
                  <a:moveTo>
                    <a:pt x="1243" y="0"/>
                  </a:moveTo>
                  <a:lnTo>
                    <a:pt x="1" y="2780"/>
                  </a:lnTo>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7"/>
            <p:cNvSpPr/>
            <p:nvPr/>
          </p:nvSpPr>
          <p:spPr>
            <a:xfrm>
              <a:off x="4088325" y="3182825"/>
              <a:ext cx="714500" cy="374500"/>
            </a:xfrm>
            <a:custGeom>
              <a:rect b="b" l="l" r="r" t="t"/>
              <a:pathLst>
                <a:path extrusionOk="0" h="14980" w="28580">
                  <a:moveTo>
                    <a:pt x="1" y="0"/>
                  </a:moveTo>
                  <a:cubicBezTo>
                    <a:pt x="1" y="0"/>
                    <a:pt x="230" y="8796"/>
                    <a:pt x="12001" y="11706"/>
                  </a:cubicBezTo>
                  <a:cubicBezTo>
                    <a:pt x="23772" y="14649"/>
                    <a:pt x="25734" y="14714"/>
                    <a:pt x="26846" y="14943"/>
                  </a:cubicBezTo>
                  <a:cubicBezTo>
                    <a:pt x="26983" y="14968"/>
                    <a:pt x="27098" y="14979"/>
                    <a:pt x="27195" y="14979"/>
                  </a:cubicBezTo>
                  <a:cubicBezTo>
                    <a:pt x="27860" y="14979"/>
                    <a:pt x="27643" y="14448"/>
                    <a:pt x="27500" y="14191"/>
                  </a:cubicBezTo>
                  <a:cubicBezTo>
                    <a:pt x="27336" y="13897"/>
                    <a:pt x="28317" y="13701"/>
                    <a:pt x="28089" y="13178"/>
                  </a:cubicBezTo>
                  <a:lnTo>
                    <a:pt x="27631" y="12622"/>
                  </a:lnTo>
                  <a:cubicBezTo>
                    <a:pt x="28089" y="12524"/>
                    <a:pt x="28317" y="12033"/>
                    <a:pt x="28121" y="11641"/>
                  </a:cubicBezTo>
                  <a:cubicBezTo>
                    <a:pt x="28121" y="11641"/>
                    <a:pt x="28579" y="11052"/>
                    <a:pt x="28187" y="10693"/>
                  </a:cubicBezTo>
                  <a:cubicBezTo>
                    <a:pt x="28027" y="10546"/>
                    <a:pt x="27726" y="10503"/>
                    <a:pt x="27439" y="10503"/>
                  </a:cubicBezTo>
                  <a:cubicBezTo>
                    <a:pt x="27282" y="10503"/>
                    <a:pt x="27130" y="10515"/>
                    <a:pt x="27007" y="10532"/>
                  </a:cubicBezTo>
                  <a:lnTo>
                    <a:pt x="27007" y="10532"/>
                  </a:lnTo>
                  <a:cubicBezTo>
                    <a:pt x="27248" y="10425"/>
                    <a:pt x="27464" y="10185"/>
                    <a:pt x="27042" y="9810"/>
                  </a:cubicBezTo>
                  <a:cubicBezTo>
                    <a:pt x="26947" y="9726"/>
                    <a:pt x="26851" y="9690"/>
                    <a:pt x="26752" y="9690"/>
                  </a:cubicBezTo>
                  <a:cubicBezTo>
                    <a:pt x="26255" y="9690"/>
                    <a:pt x="25686" y="10567"/>
                    <a:pt x="24890" y="10567"/>
                  </a:cubicBezTo>
                  <a:cubicBezTo>
                    <a:pt x="24856" y="10567"/>
                    <a:pt x="24821" y="10565"/>
                    <a:pt x="24786" y="10562"/>
                  </a:cubicBezTo>
                  <a:cubicBezTo>
                    <a:pt x="24786" y="10562"/>
                    <a:pt x="11772" y="9385"/>
                    <a:pt x="8339" y="5853"/>
                  </a:cubicBezTo>
                  <a:cubicBezTo>
                    <a:pt x="4905" y="2355"/>
                    <a:pt x="4252" y="0"/>
                    <a:pt x="4252" y="0"/>
                  </a:cubicBezTo>
                  <a:close/>
                </a:path>
              </a:pathLst>
            </a:custGeom>
            <a:solidFill>
              <a:srgbClr val="B37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7"/>
            <p:cNvSpPr/>
            <p:nvPr/>
          </p:nvSpPr>
          <p:spPr>
            <a:xfrm>
              <a:off x="4024575" y="2819550"/>
              <a:ext cx="208475" cy="382100"/>
            </a:xfrm>
            <a:custGeom>
              <a:rect b="b" l="l" r="r" t="t"/>
              <a:pathLst>
                <a:path extrusionOk="0" h="15284" w="8339">
                  <a:moveTo>
                    <a:pt x="2012" y="0"/>
                  </a:moveTo>
                  <a:cubicBezTo>
                    <a:pt x="1604" y="0"/>
                    <a:pt x="1180" y="110"/>
                    <a:pt x="752" y="373"/>
                  </a:cubicBezTo>
                  <a:cubicBezTo>
                    <a:pt x="752" y="373"/>
                    <a:pt x="654" y="2041"/>
                    <a:pt x="523" y="4166"/>
                  </a:cubicBezTo>
                  <a:cubicBezTo>
                    <a:pt x="425" y="6291"/>
                    <a:pt x="0" y="15283"/>
                    <a:pt x="0" y="15283"/>
                  </a:cubicBezTo>
                  <a:cubicBezTo>
                    <a:pt x="0" y="15283"/>
                    <a:pt x="4970" y="15283"/>
                    <a:pt x="7227" y="14793"/>
                  </a:cubicBezTo>
                  <a:cubicBezTo>
                    <a:pt x="7881" y="14629"/>
                    <a:pt x="8338" y="14433"/>
                    <a:pt x="8306" y="14204"/>
                  </a:cubicBezTo>
                  <a:cubicBezTo>
                    <a:pt x="8306" y="13093"/>
                    <a:pt x="5690" y="2695"/>
                    <a:pt x="5690" y="2695"/>
                  </a:cubicBezTo>
                  <a:cubicBezTo>
                    <a:pt x="5690" y="2695"/>
                    <a:pt x="4037" y="0"/>
                    <a:pt x="2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7"/>
            <p:cNvSpPr/>
            <p:nvPr/>
          </p:nvSpPr>
          <p:spPr>
            <a:xfrm>
              <a:off x="4159450" y="2426675"/>
              <a:ext cx="286950" cy="318825"/>
            </a:xfrm>
            <a:custGeom>
              <a:rect b="b" l="l" r="r" t="t"/>
              <a:pathLst>
                <a:path extrusionOk="0" h="12753" w="11478">
                  <a:moveTo>
                    <a:pt x="7096" y="1"/>
                  </a:moveTo>
                  <a:cubicBezTo>
                    <a:pt x="5527" y="1047"/>
                    <a:pt x="3924" y="2028"/>
                    <a:pt x="2257" y="2911"/>
                  </a:cubicBezTo>
                  <a:cubicBezTo>
                    <a:pt x="1" y="4088"/>
                    <a:pt x="3074" y="6606"/>
                    <a:pt x="1832" y="7717"/>
                  </a:cubicBezTo>
                  <a:cubicBezTo>
                    <a:pt x="589" y="8829"/>
                    <a:pt x="2976" y="12753"/>
                    <a:pt x="2976" y="12753"/>
                  </a:cubicBezTo>
                  <a:cubicBezTo>
                    <a:pt x="2976" y="12753"/>
                    <a:pt x="8894" y="12034"/>
                    <a:pt x="10170" y="11216"/>
                  </a:cubicBezTo>
                  <a:cubicBezTo>
                    <a:pt x="11478" y="10399"/>
                    <a:pt x="10595" y="8371"/>
                    <a:pt x="10595" y="8371"/>
                  </a:cubicBezTo>
                  <a:cubicBezTo>
                    <a:pt x="10954" y="7848"/>
                    <a:pt x="10529" y="7129"/>
                    <a:pt x="10529" y="7129"/>
                  </a:cubicBezTo>
                  <a:cubicBezTo>
                    <a:pt x="10889" y="6508"/>
                    <a:pt x="9581" y="5919"/>
                    <a:pt x="9581" y="5919"/>
                  </a:cubicBezTo>
                  <a:cubicBezTo>
                    <a:pt x="9581" y="5919"/>
                    <a:pt x="10104" y="5755"/>
                    <a:pt x="10202" y="4905"/>
                  </a:cubicBezTo>
                  <a:cubicBezTo>
                    <a:pt x="10261" y="4376"/>
                    <a:pt x="10085" y="4270"/>
                    <a:pt x="9680" y="4270"/>
                  </a:cubicBezTo>
                  <a:cubicBezTo>
                    <a:pt x="9410" y="4270"/>
                    <a:pt x="9038" y="4317"/>
                    <a:pt x="8567" y="4317"/>
                  </a:cubicBezTo>
                  <a:cubicBezTo>
                    <a:pt x="7390" y="4317"/>
                    <a:pt x="7260" y="197"/>
                    <a:pt x="7096" y="1"/>
                  </a:cubicBezTo>
                  <a:close/>
                </a:path>
              </a:pathLst>
            </a:custGeom>
            <a:solidFill>
              <a:srgbClr val="B37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7"/>
            <p:cNvSpPr/>
            <p:nvPr/>
          </p:nvSpPr>
          <p:spPr>
            <a:xfrm>
              <a:off x="4159450" y="2426675"/>
              <a:ext cx="183950" cy="319650"/>
            </a:xfrm>
            <a:custGeom>
              <a:rect b="b" l="l" r="r" t="t"/>
              <a:pathLst>
                <a:path extrusionOk="0" h="12786" w="7358">
                  <a:moveTo>
                    <a:pt x="7096" y="1"/>
                  </a:moveTo>
                  <a:cubicBezTo>
                    <a:pt x="5527" y="1047"/>
                    <a:pt x="3924" y="2028"/>
                    <a:pt x="2289" y="2943"/>
                  </a:cubicBezTo>
                  <a:cubicBezTo>
                    <a:pt x="1" y="4121"/>
                    <a:pt x="3107" y="6638"/>
                    <a:pt x="1832" y="7750"/>
                  </a:cubicBezTo>
                  <a:cubicBezTo>
                    <a:pt x="589" y="8829"/>
                    <a:pt x="3009" y="12786"/>
                    <a:pt x="3009" y="12786"/>
                  </a:cubicBezTo>
                  <a:cubicBezTo>
                    <a:pt x="3009" y="12786"/>
                    <a:pt x="3990" y="12655"/>
                    <a:pt x="5232" y="12459"/>
                  </a:cubicBezTo>
                  <a:cubicBezTo>
                    <a:pt x="5428" y="11903"/>
                    <a:pt x="5461" y="11249"/>
                    <a:pt x="5298" y="10660"/>
                  </a:cubicBezTo>
                  <a:cubicBezTo>
                    <a:pt x="5069" y="9941"/>
                    <a:pt x="4742" y="9254"/>
                    <a:pt x="4905" y="8469"/>
                  </a:cubicBezTo>
                  <a:cubicBezTo>
                    <a:pt x="5101" y="7423"/>
                    <a:pt x="6311" y="5788"/>
                    <a:pt x="4971" y="5134"/>
                  </a:cubicBezTo>
                  <a:cubicBezTo>
                    <a:pt x="4742" y="4971"/>
                    <a:pt x="4709" y="4676"/>
                    <a:pt x="4905" y="4480"/>
                  </a:cubicBezTo>
                  <a:cubicBezTo>
                    <a:pt x="5134" y="4219"/>
                    <a:pt x="5527" y="3924"/>
                    <a:pt x="5559" y="3565"/>
                  </a:cubicBezTo>
                  <a:cubicBezTo>
                    <a:pt x="5559" y="3336"/>
                    <a:pt x="5723" y="3140"/>
                    <a:pt x="5952" y="3140"/>
                  </a:cubicBezTo>
                  <a:cubicBezTo>
                    <a:pt x="6834" y="3140"/>
                    <a:pt x="7063" y="2355"/>
                    <a:pt x="7358" y="1668"/>
                  </a:cubicBezTo>
                  <a:cubicBezTo>
                    <a:pt x="7227" y="818"/>
                    <a:pt x="7161" y="99"/>
                    <a:pt x="7096" y="1"/>
                  </a:cubicBezTo>
                  <a:close/>
                </a:path>
              </a:pathLst>
            </a:custGeom>
            <a:solidFill>
              <a:srgbClr val="9D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7"/>
            <p:cNvSpPr/>
            <p:nvPr/>
          </p:nvSpPr>
          <p:spPr>
            <a:xfrm>
              <a:off x="4134100" y="2759575"/>
              <a:ext cx="125925" cy="88925"/>
            </a:xfrm>
            <a:custGeom>
              <a:rect b="b" l="l" r="r" t="t"/>
              <a:pathLst>
                <a:path extrusionOk="0" h="3557" w="5037">
                  <a:moveTo>
                    <a:pt x="4088" y="1"/>
                  </a:moveTo>
                  <a:cubicBezTo>
                    <a:pt x="3769" y="1"/>
                    <a:pt x="3451" y="42"/>
                    <a:pt x="3140" y="124"/>
                  </a:cubicBezTo>
                  <a:cubicBezTo>
                    <a:pt x="2355" y="352"/>
                    <a:pt x="1570" y="614"/>
                    <a:pt x="786" y="941"/>
                  </a:cubicBezTo>
                  <a:cubicBezTo>
                    <a:pt x="1" y="2739"/>
                    <a:pt x="3074" y="3557"/>
                    <a:pt x="3074" y="3557"/>
                  </a:cubicBezTo>
                  <a:cubicBezTo>
                    <a:pt x="3074" y="2249"/>
                    <a:pt x="5036" y="124"/>
                    <a:pt x="5036" y="124"/>
                  </a:cubicBezTo>
                  <a:cubicBezTo>
                    <a:pt x="4726" y="42"/>
                    <a:pt x="4407" y="1"/>
                    <a:pt x="4088" y="1"/>
                  </a:cubicBezTo>
                  <a:close/>
                </a:path>
              </a:pathLst>
            </a:custGeom>
            <a:solidFill>
              <a:srgbClr val="A96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7"/>
            <p:cNvSpPr/>
            <p:nvPr/>
          </p:nvSpPr>
          <p:spPr>
            <a:xfrm>
              <a:off x="3799775" y="2192500"/>
              <a:ext cx="621275" cy="614825"/>
            </a:xfrm>
            <a:custGeom>
              <a:rect b="b" l="l" r="r" t="t"/>
              <a:pathLst>
                <a:path extrusionOk="0" h="24593" w="24851">
                  <a:moveTo>
                    <a:pt x="15403" y="1"/>
                  </a:moveTo>
                  <a:cubicBezTo>
                    <a:pt x="15106" y="1"/>
                    <a:pt x="14779" y="26"/>
                    <a:pt x="14420" y="81"/>
                  </a:cubicBezTo>
                  <a:cubicBezTo>
                    <a:pt x="11020" y="572"/>
                    <a:pt x="11837" y="2861"/>
                    <a:pt x="11837" y="2861"/>
                  </a:cubicBezTo>
                  <a:cubicBezTo>
                    <a:pt x="10919" y="2342"/>
                    <a:pt x="9892" y="2079"/>
                    <a:pt x="8852" y="2079"/>
                  </a:cubicBezTo>
                  <a:cubicBezTo>
                    <a:pt x="8187" y="2079"/>
                    <a:pt x="7517" y="2186"/>
                    <a:pt x="6867" y="2403"/>
                  </a:cubicBezTo>
                  <a:cubicBezTo>
                    <a:pt x="4153" y="3351"/>
                    <a:pt x="5690" y="6883"/>
                    <a:pt x="5690" y="6883"/>
                  </a:cubicBezTo>
                  <a:cubicBezTo>
                    <a:pt x="4186" y="7111"/>
                    <a:pt x="2878" y="8027"/>
                    <a:pt x="2126" y="9368"/>
                  </a:cubicBezTo>
                  <a:cubicBezTo>
                    <a:pt x="949" y="11558"/>
                    <a:pt x="4447" y="13324"/>
                    <a:pt x="4447" y="13324"/>
                  </a:cubicBezTo>
                  <a:cubicBezTo>
                    <a:pt x="4447" y="13324"/>
                    <a:pt x="4426" y="13322"/>
                    <a:pt x="4385" y="13322"/>
                  </a:cubicBezTo>
                  <a:cubicBezTo>
                    <a:pt x="4058" y="13322"/>
                    <a:pt x="2502" y="13452"/>
                    <a:pt x="1308" y="15809"/>
                  </a:cubicBezTo>
                  <a:cubicBezTo>
                    <a:pt x="0" y="18425"/>
                    <a:pt x="4316" y="19504"/>
                    <a:pt x="4316" y="19504"/>
                  </a:cubicBezTo>
                  <a:cubicBezTo>
                    <a:pt x="4316" y="19504"/>
                    <a:pt x="3891" y="20387"/>
                    <a:pt x="6507" y="22447"/>
                  </a:cubicBezTo>
                  <a:cubicBezTo>
                    <a:pt x="7584" y="23295"/>
                    <a:pt x="8467" y="23545"/>
                    <a:pt x="9134" y="23545"/>
                  </a:cubicBezTo>
                  <a:cubicBezTo>
                    <a:pt x="9730" y="23545"/>
                    <a:pt x="10153" y="23344"/>
                    <a:pt x="10385" y="23195"/>
                  </a:cubicBezTo>
                  <a:lnTo>
                    <a:pt x="10385" y="23195"/>
                  </a:lnTo>
                  <a:cubicBezTo>
                    <a:pt x="10531" y="23349"/>
                    <a:pt x="11020" y="23646"/>
                    <a:pt x="12295" y="24213"/>
                  </a:cubicBezTo>
                  <a:cubicBezTo>
                    <a:pt x="12819" y="24469"/>
                    <a:pt x="13381" y="24593"/>
                    <a:pt x="13940" y="24593"/>
                  </a:cubicBezTo>
                  <a:cubicBezTo>
                    <a:pt x="15089" y="24593"/>
                    <a:pt x="16223" y="24069"/>
                    <a:pt x="16971" y="23101"/>
                  </a:cubicBezTo>
                  <a:cubicBezTo>
                    <a:pt x="16971" y="23101"/>
                    <a:pt x="17122" y="23142"/>
                    <a:pt x="17350" y="23142"/>
                  </a:cubicBezTo>
                  <a:cubicBezTo>
                    <a:pt x="17880" y="23142"/>
                    <a:pt x="18825" y="22919"/>
                    <a:pt x="19260" y="21433"/>
                  </a:cubicBezTo>
                  <a:cubicBezTo>
                    <a:pt x="19881" y="19308"/>
                    <a:pt x="18050" y="19014"/>
                    <a:pt x="18050" y="19014"/>
                  </a:cubicBezTo>
                  <a:cubicBezTo>
                    <a:pt x="18050" y="19014"/>
                    <a:pt x="18834" y="18883"/>
                    <a:pt x="19227" y="16659"/>
                  </a:cubicBezTo>
                  <a:cubicBezTo>
                    <a:pt x="19587" y="14469"/>
                    <a:pt x="17690" y="14403"/>
                    <a:pt x="17690" y="14403"/>
                  </a:cubicBezTo>
                  <a:cubicBezTo>
                    <a:pt x="19815" y="14109"/>
                    <a:pt x="19227" y="12310"/>
                    <a:pt x="19227" y="12310"/>
                  </a:cubicBezTo>
                  <a:lnTo>
                    <a:pt x="20044" y="12310"/>
                  </a:lnTo>
                  <a:cubicBezTo>
                    <a:pt x="20633" y="12212"/>
                    <a:pt x="20993" y="11591"/>
                    <a:pt x="20764" y="11035"/>
                  </a:cubicBezTo>
                  <a:lnTo>
                    <a:pt x="20764" y="11035"/>
                  </a:lnTo>
                  <a:cubicBezTo>
                    <a:pt x="20857" y="11061"/>
                    <a:pt x="20938" y="11073"/>
                    <a:pt x="21006" y="11073"/>
                  </a:cubicBezTo>
                  <a:cubicBezTo>
                    <a:pt x="21532" y="11073"/>
                    <a:pt x="21352" y="10381"/>
                    <a:pt x="21352" y="10381"/>
                  </a:cubicBezTo>
                  <a:lnTo>
                    <a:pt x="21352" y="10381"/>
                  </a:lnTo>
                  <a:cubicBezTo>
                    <a:pt x="21352" y="10381"/>
                    <a:pt x="21491" y="10395"/>
                    <a:pt x="21710" y="10395"/>
                  </a:cubicBezTo>
                  <a:cubicBezTo>
                    <a:pt x="22503" y="10395"/>
                    <a:pt x="24352" y="10215"/>
                    <a:pt x="24557" y="8550"/>
                  </a:cubicBezTo>
                  <a:cubicBezTo>
                    <a:pt x="24786" y="7373"/>
                    <a:pt x="24033" y="6229"/>
                    <a:pt x="22889" y="5934"/>
                  </a:cubicBezTo>
                  <a:cubicBezTo>
                    <a:pt x="22889" y="5934"/>
                    <a:pt x="24851" y="3809"/>
                    <a:pt x="22889" y="2338"/>
                  </a:cubicBezTo>
                  <a:cubicBezTo>
                    <a:pt x="21997" y="1669"/>
                    <a:pt x="20964" y="1486"/>
                    <a:pt x="20101" y="1486"/>
                  </a:cubicBezTo>
                  <a:cubicBezTo>
                    <a:pt x="19067" y="1486"/>
                    <a:pt x="18279" y="1749"/>
                    <a:pt x="18279" y="1749"/>
                  </a:cubicBezTo>
                  <a:cubicBezTo>
                    <a:pt x="18279" y="1749"/>
                    <a:pt x="17887" y="1"/>
                    <a:pt x="15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7"/>
            <p:cNvSpPr/>
            <p:nvPr/>
          </p:nvSpPr>
          <p:spPr>
            <a:xfrm>
              <a:off x="4076875" y="2192400"/>
              <a:ext cx="116925" cy="79800"/>
            </a:xfrm>
            <a:custGeom>
              <a:rect b="b" l="l" r="r" t="t"/>
              <a:pathLst>
                <a:path extrusionOk="0" h="3192" w="4677">
                  <a:moveTo>
                    <a:pt x="4174" y="0"/>
                  </a:moveTo>
                  <a:cubicBezTo>
                    <a:pt x="3884" y="0"/>
                    <a:pt x="3594" y="23"/>
                    <a:pt x="3304" y="85"/>
                  </a:cubicBezTo>
                  <a:cubicBezTo>
                    <a:pt x="1" y="576"/>
                    <a:pt x="720" y="2767"/>
                    <a:pt x="753" y="2865"/>
                  </a:cubicBezTo>
                  <a:lnTo>
                    <a:pt x="2028" y="3192"/>
                  </a:lnTo>
                  <a:cubicBezTo>
                    <a:pt x="1963" y="2570"/>
                    <a:pt x="2028" y="1982"/>
                    <a:pt x="2224" y="1393"/>
                  </a:cubicBezTo>
                  <a:cubicBezTo>
                    <a:pt x="2519" y="772"/>
                    <a:pt x="3107" y="347"/>
                    <a:pt x="3794" y="216"/>
                  </a:cubicBezTo>
                  <a:cubicBezTo>
                    <a:pt x="4088" y="118"/>
                    <a:pt x="4383" y="53"/>
                    <a:pt x="4677" y="20"/>
                  </a:cubicBezTo>
                  <a:cubicBezTo>
                    <a:pt x="4509" y="8"/>
                    <a:pt x="4342" y="0"/>
                    <a:pt x="41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7"/>
            <p:cNvSpPr/>
            <p:nvPr/>
          </p:nvSpPr>
          <p:spPr>
            <a:xfrm>
              <a:off x="3799775" y="2244450"/>
              <a:ext cx="427550" cy="562350"/>
            </a:xfrm>
            <a:custGeom>
              <a:rect b="b" l="l" r="r" t="t"/>
              <a:pathLst>
                <a:path extrusionOk="0" h="22494" w="17102">
                  <a:moveTo>
                    <a:pt x="8828" y="1"/>
                  </a:moveTo>
                  <a:cubicBezTo>
                    <a:pt x="8166" y="1"/>
                    <a:pt x="7504" y="108"/>
                    <a:pt x="6867" y="325"/>
                  </a:cubicBezTo>
                  <a:cubicBezTo>
                    <a:pt x="4153" y="1273"/>
                    <a:pt x="5690" y="4805"/>
                    <a:pt x="5690" y="4805"/>
                  </a:cubicBezTo>
                  <a:cubicBezTo>
                    <a:pt x="4186" y="5033"/>
                    <a:pt x="2878" y="5949"/>
                    <a:pt x="2126" y="7290"/>
                  </a:cubicBezTo>
                  <a:cubicBezTo>
                    <a:pt x="949" y="9480"/>
                    <a:pt x="4447" y="11246"/>
                    <a:pt x="4447" y="11246"/>
                  </a:cubicBezTo>
                  <a:cubicBezTo>
                    <a:pt x="4447" y="11246"/>
                    <a:pt x="4426" y="11244"/>
                    <a:pt x="4385" y="11244"/>
                  </a:cubicBezTo>
                  <a:cubicBezTo>
                    <a:pt x="4058" y="11244"/>
                    <a:pt x="2502" y="11374"/>
                    <a:pt x="1308" y="13731"/>
                  </a:cubicBezTo>
                  <a:cubicBezTo>
                    <a:pt x="0" y="16347"/>
                    <a:pt x="4316" y="17426"/>
                    <a:pt x="4316" y="17426"/>
                  </a:cubicBezTo>
                  <a:cubicBezTo>
                    <a:pt x="4316" y="17426"/>
                    <a:pt x="3891" y="18309"/>
                    <a:pt x="6507" y="20369"/>
                  </a:cubicBezTo>
                  <a:cubicBezTo>
                    <a:pt x="7592" y="21213"/>
                    <a:pt x="8478" y="21458"/>
                    <a:pt x="9145" y="21458"/>
                  </a:cubicBezTo>
                  <a:cubicBezTo>
                    <a:pt x="9744" y="21458"/>
                    <a:pt x="10166" y="21260"/>
                    <a:pt x="10398" y="21121"/>
                  </a:cubicBezTo>
                  <a:cubicBezTo>
                    <a:pt x="10529" y="21252"/>
                    <a:pt x="11020" y="21579"/>
                    <a:pt x="12295" y="22135"/>
                  </a:cubicBezTo>
                  <a:cubicBezTo>
                    <a:pt x="12811" y="22377"/>
                    <a:pt x="13361" y="22493"/>
                    <a:pt x="13906" y="22493"/>
                  </a:cubicBezTo>
                  <a:cubicBezTo>
                    <a:pt x="15055" y="22493"/>
                    <a:pt x="16184" y="21976"/>
                    <a:pt x="16938" y="21023"/>
                  </a:cubicBezTo>
                  <a:cubicBezTo>
                    <a:pt x="16971" y="21056"/>
                    <a:pt x="17036" y="21056"/>
                    <a:pt x="17101" y="21056"/>
                  </a:cubicBezTo>
                  <a:cubicBezTo>
                    <a:pt x="17069" y="21023"/>
                    <a:pt x="17036" y="20957"/>
                    <a:pt x="17003" y="20925"/>
                  </a:cubicBezTo>
                  <a:cubicBezTo>
                    <a:pt x="16080" y="21282"/>
                    <a:pt x="15374" y="21992"/>
                    <a:pt x="14341" y="21992"/>
                  </a:cubicBezTo>
                  <a:cubicBezTo>
                    <a:pt x="14240" y="21992"/>
                    <a:pt x="14136" y="21986"/>
                    <a:pt x="14028" y="21971"/>
                  </a:cubicBezTo>
                  <a:cubicBezTo>
                    <a:pt x="12655" y="21775"/>
                    <a:pt x="11968" y="20729"/>
                    <a:pt x="11020" y="19878"/>
                  </a:cubicBezTo>
                  <a:cubicBezTo>
                    <a:pt x="10860" y="19719"/>
                    <a:pt x="10738" y="19665"/>
                    <a:pt x="10603" y="19665"/>
                  </a:cubicBezTo>
                  <a:cubicBezTo>
                    <a:pt x="10490" y="19665"/>
                    <a:pt x="10366" y="19703"/>
                    <a:pt x="10202" y="19748"/>
                  </a:cubicBezTo>
                  <a:cubicBezTo>
                    <a:pt x="9712" y="19878"/>
                    <a:pt x="9188" y="19944"/>
                    <a:pt x="8698" y="19976"/>
                  </a:cubicBezTo>
                  <a:cubicBezTo>
                    <a:pt x="8657" y="19978"/>
                    <a:pt x="8616" y="19979"/>
                    <a:pt x="8575" y="19979"/>
                  </a:cubicBezTo>
                  <a:cubicBezTo>
                    <a:pt x="7641" y="19979"/>
                    <a:pt x="6771" y="19622"/>
                    <a:pt x="6082" y="18996"/>
                  </a:cubicBezTo>
                  <a:cubicBezTo>
                    <a:pt x="5690" y="18603"/>
                    <a:pt x="5395" y="18113"/>
                    <a:pt x="5199" y="17590"/>
                  </a:cubicBezTo>
                  <a:cubicBezTo>
                    <a:pt x="5069" y="17197"/>
                    <a:pt x="5003" y="16837"/>
                    <a:pt x="4970" y="16445"/>
                  </a:cubicBezTo>
                  <a:cubicBezTo>
                    <a:pt x="4938" y="16183"/>
                    <a:pt x="4905" y="15955"/>
                    <a:pt x="4807" y="15758"/>
                  </a:cubicBezTo>
                  <a:cubicBezTo>
                    <a:pt x="4705" y="15580"/>
                    <a:pt x="4564" y="15561"/>
                    <a:pt x="4398" y="15561"/>
                  </a:cubicBezTo>
                  <a:cubicBezTo>
                    <a:pt x="4351" y="15561"/>
                    <a:pt x="4302" y="15562"/>
                    <a:pt x="4251" y="15562"/>
                  </a:cubicBezTo>
                  <a:cubicBezTo>
                    <a:pt x="4055" y="15599"/>
                    <a:pt x="3859" y="15617"/>
                    <a:pt x="3662" y="15617"/>
                  </a:cubicBezTo>
                  <a:cubicBezTo>
                    <a:pt x="3336" y="15617"/>
                    <a:pt x="3009" y="15566"/>
                    <a:pt x="2682" y="15464"/>
                  </a:cubicBezTo>
                  <a:cubicBezTo>
                    <a:pt x="2093" y="15235"/>
                    <a:pt x="1406" y="14549"/>
                    <a:pt x="1472" y="13862"/>
                  </a:cubicBezTo>
                  <a:cubicBezTo>
                    <a:pt x="1504" y="13273"/>
                    <a:pt x="2028" y="12946"/>
                    <a:pt x="2485" y="12718"/>
                  </a:cubicBezTo>
                  <a:cubicBezTo>
                    <a:pt x="3532" y="12260"/>
                    <a:pt x="4643" y="12194"/>
                    <a:pt x="5722" y="12031"/>
                  </a:cubicBezTo>
                  <a:cubicBezTo>
                    <a:pt x="5199" y="10985"/>
                    <a:pt x="4316" y="10102"/>
                    <a:pt x="3924" y="8990"/>
                  </a:cubicBezTo>
                  <a:cubicBezTo>
                    <a:pt x="3466" y="7715"/>
                    <a:pt x="4055" y="6734"/>
                    <a:pt x="5232" y="6211"/>
                  </a:cubicBezTo>
                  <a:cubicBezTo>
                    <a:pt x="5624" y="6047"/>
                    <a:pt x="6278" y="5916"/>
                    <a:pt x="6573" y="5589"/>
                  </a:cubicBezTo>
                  <a:cubicBezTo>
                    <a:pt x="6834" y="5295"/>
                    <a:pt x="6736" y="4445"/>
                    <a:pt x="6736" y="3987"/>
                  </a:cubicBezTo>
                  <a:cubicBezTo>
                    <a:pt x="6638" y="2450"/>
                    <a:pt x="7096" y="946"/>
                    <a:pt x="8796" y="554"/>
                  </a:cubicBezTo>
                  <a:cubicBezTo>
                    <a:pt x="9149" y="497"/>
                    <a:pt x="9507" y="468"/>
                    <a:pt x="9864" y="468"/>
                  </a:cubicBezTo>
                  <a:cubicBezTo>
                    <a:pt x="10531" y="468"/>
                    <a:pt x="11198" y="570"/>
                    <a:pt x="11837" y="783"/>
                  </a:cubicBezTo>
                  <a:cubicBezTo>
                    <a:pt x="10899" y="264"/>
                    <a:pt x="9864" y="1"/>
                    <a:pt x="88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7"/>
            <p:cNvSpPr/>
            <p:nvPr/>
          </p:nvSpPr>
          <p:spPr>
            <a:xfrm>
              <a:off x="4290250" y="2498200"/>
              <a:ext cx="60500" cy="34775"/>
            </a:xfrm>
            <a:custGeom>
              <a:rect b="b" l="l" r="r" t="t"/>
              <a:pathLst>
                <a:path extrusionOk="0" h="1391" w="2420">
                  <a:moveTo>
                    <a:pt x="1288" y="1"/>
                  </a:moveTo>
                  <a:cubicBezTo>
                    <a:pt x="1145" y="1"/>
                    <a:pt x="998" y="17"/>
                    <a:pt x="850" y="50"/>
                  </a:cubicBezTo>
                  <a:cubicBezTo>
                    <a:pt x="589" y="148"/>
                    <a:pt x="327" y="344"/>
                    <a:pt x="196" y="606"/>
                  </a:cubicBezTo>
                  <a:cubicBezTo>
                    <a:pt x="66" y="835"/>
                    <a:pt x="0" y="1129"/>
                    <a:pt x="66" y="1390"/>
                  </a:cubicBezTo>
                  <a:cubicBezTo>
                    <a:pt x="196" y="965"/>
                    <a:pt x="556" y="606"/>
                    <a:pt x="981" y="442"/>
                  </a:cubicBezTo>
                  <a:cubicBezTo>
                    <a:pt x="1149" y="394"/>
                    <a:pt x="1316" y="364"/>
                    <a:pt x="1484" y="364"/>
                  </a:cubicBezTo>
                  <a:cubicBezTo>
                    <a:pt x="1545" y="364"/>
                    <a:pt x="1607" y="368"/>
                    <a:pt x="1668" y="377"/>
                  </a:cubicBezTo>
                  <a:cubicBezTo>
                    <a:pt x="1766" y="409"/>
                    <a:pt x="1897" y="409"/>
                    <a:pt x="2028" y="409"/>
                  </a:cubicBezTo>
                  <a:cubicBezTo>
                    <a:pt x="2158" y="409"/>
                    <a:pt x="2289" y="442"/>
                    <a:pt x="2420" y="442"/>
                  </a:cubicBezTo>
                  <a:cubicBezTo>
                    <a:pt x="2191" y="279"/>
                    <a:pt x="1962" y="148"/>
                    <a:pt x="1701" y="50"/>
                  </a:cubicBezTo>
                  <a:cubicBezTo>
                    <a:pt x="1570" y="17"/>
                    <a:pt x="1431" y="1"/>
                    <a:pt x="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7"/>
            <p:cNvSpPr/>
            <p:nvPr/>
          </p:nvSpPr>
          <p:spPr>
            <a:xfrm>
              <a:off x="4315625" y="2530500"/>
              <a:ext cx="17150" cy="12500"/>
            </a:xfrm>
            <a:custGeom>
              <a:rect b="b" l="l" r="r" t="t"/>
              <a:pathLst>
                <a:path extrusionOk="0" h="500" w="686">
                  <a:moveTo>
                    <a:pt x="359" y="0"/>
                  </a:moveTo>
                  <a:cubicBezTo>
                    <a:pt x="1" y="0"/>
                    <a:pt x="342" y="499"/>
                    <a:pt x="555" y="499"/>
                  </a:cubicBezTo>
                  <a:cubicBezTo>
                    <a:pt x="614" y="499"/>
                    <a:pt x="664" y="460"/>
                    <a:pt x="686" y="360"/>
                  </a:cubicBezTo>
                  <a:cubicBezTo>
                    <a:pt x="686" y="164"/>
                    <a:pt x="555" y="0"/>
                    <a:pt x="359" y="0"/>
                  </a:cubicBezTo>
                  <a:close/>
                </a:path>
              </a:pathLst>
            </a:custGeom>
            <a:solidFill>
              <a:srgbClr val="0F0D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7"/>
            <p:cNvSpPr/>
            <p:nvPr/>
          </p:nvSpPr>
          <p:spPr>
            <a:xfrm>
              <a:off x="4367900" y="2608150"/>
              <a:ext cx="55625" cy="20775"/>
            </a:xfrm>
            <a:custGeom>
              <a:rect b="b" l="l" r="r" t="t"/>
              <a:pathLst>
                <a:path extrusionOk="0" h="831" w="2225">
                  <a:moveTo>
                    <a:pt x="2224" y="1"/>
                  </a:moveTo>
                  <a:cubicBezTo>
                    <a:pt x="2061" y="131"/>
                    <a:pt x="1897" y="229"/>
                    <a:pt x="1701" y="328"/>
                  </a:cubicBezTo>
                  <a:cubicBezTo>
                    <a:pt x="1537" y="426"/>
                    <a:pt x="1374" y="524"/>
                    <a:pt x="1178" y="556"/>
                  </a:cubicBezTo>
                  <a:cubicBezTo>
                    <a:pt x="948" y="633"/>
                    <a:pt x="718" y="665"/>
                    <a:pt x="488" y="665"/>
                  </a:cubicBezTo>
                  <a:cubicBezTo>
                    <a:pt x="326" y="665"/>
                    <a:pt x="163" y="649"/>
                    <a:pt x="1" y="622"/>
                  </a:cubicBezTo>
                  <a:lnTo>
                    <a:pt x="1" y="622"/>
                  </a:lnTo>
                  <a:cubicBezTo>
                    <a:pt x="164" y="720"/>
                    <a:pt x="393" y="785"/>
                    <a:pt x="589" y="818"/>
                  </a:cubicBezTo>
                  <a:cubicBezTo>
                    <a:pt x="650" y="827"/>
                    <a:pt x="709" y="831"/>
                    <a:pt x="767" y="831"/>
                  </a:cubicBezTo>
                  <a:cubicBezTo>
                    <a:pt x="926" y="831"/>
                    <a:pt x="1076" y="801"/>
                    <a:pt x="1243" y="753"/>
                  </a:cubicBezTo>
                  <a:cubicBezTo>
                    <a:pt x="1439" y="687"/>
                    <a:pt x="1635" y="589"/>
                    <a:pt x="1799" y="458"/>
                  </a:cubicBezTo>
                  <a:cubicBezTo>
                    <a:pt x="1897" y="393"/>
                    <a:pt x="1962" y="328"/>
                    <a:pt x="2028" y="262"/>
                  </a:cubicBezTo>
                  <a:cubicBezTo>
                    <a:pt x="2093" y="164"/>
                    <a:pt x="2159" y="99"/>
                    <a:pt x="2224" y="1"/>
                  </a:cubicBezTo>
                  <a:close/>
                </a:path>
              </a:pathLst>
            </a:custGeom>
            <a:solidFill>
              <a:srgbClr val="0F0D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7"/>
            <p:cNvSpPr/>
            <p:nvPr/>
          </p:nvSpPr>
          <p:spPr>
            <a:xfrm>
              <a:off x="4143100" y="2236950"/>
              <a:ext cx="59700" cy="21350"/>
            </a:xfrm>
            <a:custGeom>
              <a:rect b="b" l="l" r="r" t="t"/>
              <a:pathLst>
                <a:path extrusionOk="0" h="854" w="2388">
                  <a:moveTo>
                    <a:pt x="1036" y="1"/>
                  </a:moveTo>
                  <a:cubicBezTo>
                    <a:pt x="885" y="1"/>
                    <a:pt x="731" y="29"/>
                    <a:pt x="589" y="69"/>
                  </a:cubicBezTo>
                  <a:cubicBezTo>
                    <a:pt x="360" y="134"/>
                    <a:pt x="164" y="298"/>
                    <a:pt x="1" y="494"/>
                  </a:cubicBezTo>
                  <a:cubicBezTo>
                    <a:pt x="229" y="429"/>
                    <a:pt x="426" y="429"/>
                    <a:pt x="655" y="396"/>
                  </a:cubicBezTo>
                  <a:cubicBezTo>
                    <a:pt x="851" y="396"/>
                    <a:pt x="1047" y="396"/>
                    <a:pt x="1210" y="461"/>
                  </a:cubicBezTo>
                  <a:cubicBezTo>
                    <a:pt x="1635" y="560"/>
                    <a:pt x="2028" y="690"/>
                    <a:pt x="2388" y="854"/>
                  </a:cubicBezTo>
                  <a:cubicBezTo>
                    <a:pt x="2289" y="658"/>
                    <a:pt x="2126" y="461"/>
                    <a:pt x="1930" y="331"/>
                  </a:cubicBezTo>
                  <a:cubicBezTo>
                    <a:pt x="1766" y="167"/>
                    <a:pt x="1537" y="69"/>
                    <a:pt x="1308" y="36"/>
                  </a:cubicBezTo>
                  <a:cubicBezTo>
                    <a:pt x="1221" y="11"/>
                    <a:pt x="1129" y="1"/>
                    <a:pt x="1036"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7"/>
            <p:cNvSpPr/>
            <p:nvPr/>
          </p:nvSpPr>
          <p:spPr>
            <a:xfrm>
              <a:off x="3982875" y="2271200"/>
              <a:ext cx="72775" cy="59850"/>
            </a:xfrm>
            <a:custGeom>
              <a:rect b="b" l="l" r="r" t="t"/>
              <a:pathLst>
                <a:path extrusionOk="0" h="2394" w="2911">
                  <a:moveTo>
                    <a:pt x="1739" y="1"/>
                  </a:moveTo>
                  <a:cubicBezTo>
                    <a:pt x="1375" y="1"/>
                    <a:pt x="1039" y="101"/>
                    <a:pt x="753" y="301"/>
                  </a:cubicBezTo>
                  <a:cubicBezTo>
                    <a:pt x="426" y="563"/>
                    <a:pt x="197" y="890"/>
                    <a:pt x="99" y="1282"/>
                  </a:cubicBezTo>
                  <a:cubicBezTo>
                    <a:pt x="33" y="1478"/>
                    <a:pt x="1" y="1642"/>
                    <a:pt x="1" y="1838"/>
                  </a:cubicBezTo>
                  <a:lnTo>
                    <a:pt x="1" y="2394"/>
                  </a:lnTo>
                  <a:cubicBezTo>
                    <a:pt x="66" y="2230"/>
                    <a:pt x="131" y="2034"/>
                    <a:pt x="164" y="1871"/>
                  </a:cubicBezTo>
                  <a:lnTo>
                    <a:pt x="360" y="1380"/>
                  </a:lnTo>
                  <a:cubicBezTo>
                    <a:pt x="524" y="1086"/>
                    <a:pt x="720" y="824"/>
                    <a:pt x="982" y="628"/>
                  </a:cubicBezTo>
                  <a:cubicBezTo>
                    <a:pt x="1243" y="432"/>
                    <a:pt x="1538" y="334"/>
                    <a:pt x="1864" y="334"/>
                  </a:cubicBezTo>
                  <a:cubicBezTo>
                    <a:pt x="2224" y="334"/>
                    <a:pt x="2584" y="367"/>
                    <a:pt x="2911" y="432"/>
                  </a:cubicBezTo>
                  <a:cubicBezTo>
                    <a:pt x="2617" y="203"/>
                    <a:pt x="2257" y="72"/>
                    <a:pt x="1897" y="7"/>
                  </a:cubicBezTo>
                  <a:cubicBezTo>
                    <a:pt x="1844" y="3"/>
                    <a:pt x="1791" y="1"/>
                    <a:pt x="1739"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7"/>
            <p:cNvSpPr/>
            <p:nvPr/>
          </p:nvSpPr>
          <p:spPr>
            <a:xfrm>
              <a:off x="3898675" y="2401325"/>
              <a:ext cx="49900" cy="76050"/>
            </a:xfrm>
            <a:custGeom>
              <a:rect b="b" l="l" r="r" t="t"/>
              <a:pathLst>
                <a:path extrusionOk="0" h="3042" w="1996">
                  <a:moveTo>
                    <a:pt x="1995" y="1"/>
                  </a:moveTo>
                  <a:lnTo>
                    <a:pt x="1995" y="1"/>
                  </a:lnTo>
                  <a:cubicBezTo>
                    <a:pt x="1636" y="66"/>
                    <a:pt x="1341" y="197"/>
                    <a:pt x="1047" y="393"/>
                  </a:cubicBezTo>
                  <a:cubicBezTo>
                    <a:pt x="720" y="557"/>
                    <a:pt x="491" y="818"/>
                    <a:pt x="262" y="1113"/>
                  </a:cubicBezTo>
                  <a:cubicBezTo>
                    <a:pt x="66" y="1440"/>
                    <a:pt x="1" y="1832"/>
                    <a:pt x="66" y="2192"/>
                  </a:cubicBezTo>
                  <a:cubicBezTo>
                    <a:pt x="164" y="2551"/>
                    <a:pt x="360" y="2846"/>
                    <a:pt x="655" y="3042"/>
                  </a:cubicBezTo>
                  <a:cubicBezTo>
                    <a:pt x="491" y="2780"/>
                    <a:pt x="426" y="2486"/>
                    <a:pt x="393" y="2159"/>
                  </a:cubicBezTo>
                  <a:cubicBezTo>
                    <a:pt x="360" y="1865"/>
                    <a:pt x="459" y="1570"/>
                    <a:pt x="622" y="1342"/>
                  </a:cubicBezTo>
                  <a:cubicBezTo>
                    <a:pt x="786" y="1080"/>
                    <a:pt x="982" y="851"/>
                    <a:pt x="1243" y="622"/>
                  </a:cubicBezTo>
                  <a:cubicBezTo>
                    <a:pt x="1472" y="393"/>
                    <a:pt x="1734" y="197"/>
                    <a:pt x="1995"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7"/>
            <p:cNvSpPr/>
            <p:nvPr/>
          </p:nvSpPr>
          <p:spPr>
            <a:xfrm>
              <a:off x="3893775" y="2568100"/>
              <a:ext cx="75225" cy="86825"/>
            </a:xfrm>
            <a:custGeom>
              <a:rect b="b" l="l" r="r" t="t"/>
              <a:pathLst>
                <a:path extrusionOk="0" h="3473" w="3009">
                  <a:moveTo>
                    <a:pt x="1341" y="0"/>
                  </a:moveTo>
                  <a:cubicBezTo>
                    <a:pt x="1080" y="0"/>
                    <a:pt x="818" y="33"/>
                    <a:pt x="589" y="164"/>
                  </a:cubicBezTo>
                  <a:cubicBezTo>
                    <a:pt x="360" y="262"/>
                    <a:pt x="164" y="491"/>
                    <a:pt x="66" y="752"/>
                  </a:cubicBezTo>
                  <a:cubicBezTo>
                    <a:pt x="1" y="1014"/>
                    <a:pt x="1" y="1308"/>
                    <a:pt x="131" y="1570"/>
                  </a:cubicBezTo>
                  <a:cubicBezTo>
                    <a:pt x="229" y="1799"/>
                    <a:pt x="328" y="2028"/>
                    <a:pt x="491" y="2224"/>
                  </a:cubicBezTo>
                  <a:cubicBezTo>
                    <a:pt x="785" y="2616"/>
                    <a:pt x="1145" y="2976"/>
                    <a:pt x="1570" y="3237"/>
                  </a:cubicBezTo>
                  <a:cubicBezTo>
                    <a:pt x="1799" y="3368"/>
                    <a:pt x="2061" y="3434"/>
                    <a:pt x="2322" y="3466"/>
                  </a:cubicBezTo>
                  <a:cubicBezTo>
                    <a:pt x="2352" y="3471"/>
                    <a:pt x="2382" y="3473"/>
                    <a:pt x="2412" y="3473"/>
                  </a:cubicBezTo>
                  <a:cubicBezTo>
                    <a:pt x="2618" y="3473"/>
                    <a:pt x="2838" y="3380"/>
                    <a:pt x="3009" y="3237"/>
                  </a:cubicBezTo>
                  <a:lnTo>
                    <a:pt x="3009" y="3237"/>
                  </a:lnTo>
                  <a:cubicBezTo>
                    <a:pt x="2885" y="3276"/>
                    <a:pt x="2755" y="3294"/>
                    <a:pt x="2626" y="3294"/>
                  </a:cubicBezTo>
                  <a:cubicBezTo>
                    <a:pt x="2311" y="3294"/>
                    <a:pt x="1998" y="3184"/>
                    <a:pt x="1766" y="2976"/>
                  </a:cubicBezTo>
                  <a:cubicBezTo>
                    <a:pt x="1439" y="2682"/>
                    <a:pt x="1112" y="2355"/>
                    <a:pt x="851" y="1962"/>
                  </a:cubicBezTo>
                  <a:cubicBezTo>
                    <a:pt x="556" y="1668"/>
                    <a:pt x="393" y="1243"/>
                    <a:pt x="393" y="851"/>
                  </a:cubicBezTo>
                  <a:cubicBezTo>
                    <a:pt x="458" y="458"/>
                    <a:pt x="883" y="164"/>
                    <a:pt x="1341"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7"/>
            <p:cNvSpPr/>
            <p:nvPr/>
          </p:nvSpPr>
          <p:spPr>
            <a:xfrm>
              <a:off x="4093225" y="2323675"/>
              <a:ext cx="71975" cy="36825"/>
            </a:xfrm>
            <a:custGeom>
              <a:rect b="b" l="l" r="r" t="t"/>
              <a:pathLst>
                <a:path extrusionOk="0" h="1473" w="2879">
                  <a:moveTo>
                    <a:pt x="1145" y="1"/>
                  </a:moveTo>
                  <a:cubicBezTo>
                    <a:pt x="949" y="33"/>
                    <a:pt x="786" y="99"/>
                    <a:pt x="622" y="164"/>
                  </a:cubicBezTo>
                  <a:cubicBezTo>
                    <a:pt x="557" y="230"/>
                    <a:pt x="491" y="262"/>
                    <a:pt x="426" y="328"/>
                  </a:cubicBezTo>
                  <a:cubicBezTo>
                    <a:pt x="361" y="393"/>
                    <a:pt x="295" y="458"/>
                    <a:pt x="263" y="557"/>
                  </a:cubicBezTo>
                  <a:cubicBezTo>
                    <a:pt x="66" y="818"/>
                    <a:pt x="1" y="1145"/>
                    <a:pt x="34" y="1472"/>
                  </a:cubicBezTo>
                  <a:cubicBezTo>
                    <a:pt x="99" y="1341"/>
                    <a:pt x="164" y="1210"/>
                    <a:pt x="263" y="1080"/>
                  </a:cubicBezTo>
                  <a:cubicBezTo>
                    <a:pt x="328" y="949"/>
                    <a:pt x="393" y="818"/>
                    <a:pt x="491" y="720"/>
                  </a:cubicBezTo>
                  <a:cubicBezTo>
                    <a:pt x="688" y="557"/>
                    <a:pt x="917" y="426"/>
                    <a:pt x="1178" y="426"/>
                  </a:cubicBezTo>
                  <a:cubicBezTo>
                    <a:pt x="1243" y="418"/>
                    <a:pt x="1311" y="413"/>
                    <a:pt x="1379" y="413"/>
                  </a:cubicBezTo>
                  <a:cubicBezTo>
                    <a:pt x="1585" y="413"/>
                    <a:pt x="1799" y="450"/>
                    <a:pt x="1996" y="524"/>
                  </a:cubicBezTo>
                  <a:cubicBezTo>
                    <a:pt x="2290" y="589"/>
                    <a:pt x="2551" y="720"/>
                    <a:pt x="2878" y="818"/>
                  </a:cubicBezTo>
                  <a:cubicBezTo>
                    <a:pt x="2650" y="557"/>
                    <a:pt x="2388" y="360"/>
                    <a:pt x="2126" y="230"/>
                  </a:cubicBezTo>
                  <a:cubicBezTo>
                    <a:pt x="1832" y="66"/>
                    <a:pt x="1472" y="1"/>
                    <a:pt x="1145"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7"/>
            <p:cNvSpPr/>
            <p:nvPr/>
          </p:nvSpPr>
          <p:spPr>
            <a:xfrm>
              <a:off x="4255100" y="2295675"/>
              <a:ext cx="67875" cy="31300"/>
            </a:xfrm>
            <a:custGeom>
              <a:rect b="b" l="l" r="r" t="t"/>
              <a:pathLst>
                <a:path extrusionOk="0" h="1252" w="2715">
                  <a:moveTo>
                    <a:pt x="1651" y="1"/>
                  </a:moveTo>
                  <a:cubicBezTo>
                    <a:pt x="1504" y="1"/>
                    <a:pt x="1357" y="25"/>
                    <a:pt x="1210" y="74"/>
                  </a:cubicBezTo>
                  <a:cubicBezTo>
                    <a:pt x="916" y="172"/>
                    <a:pt x="687" y="336"/>
                    <a:pt x="491" y="565"/>
                  </a:cubicBezTo>
                  <a:cubicBezTo>
                    <a:pt x="262" y="761"/>
                    <a:pt x="98" y="990"/>
                    <a:pt x="0" y="1251"/>
                  </a:cubicBezTo>
                  <a:cubicBezTo>
                    <a:pt x="425" y="924"/>
                    <a:pt x="850" y="696"/>
                    <a:pt x="1341" y="467"/>
                  </a:cubicBezTo>
                  <a:cubicBezTo>
                    <a:pt x="1484" y="419"/>
                    <a:pt x="1646" y="388"/>
                    <a:pt x="1811" y="388"/>
                  </a:cubicBezTo>
                  <a:cubicBezTo>
                    <a:pt x="1872" y="388"/>
                    <a:pt x="1933" y="393"/>
                    <a:pt x="1995" y="401"/>
                  </a:cubicBezTo>
                  <a:cubicBezTo>
                    <a:pt x="2256" y="434"/>
                    <a:pt x="2485" y="565"/>
                    <a:pt x="2714" y="696"/>
                  </a:cubicBezTo>
                  <a:cubicBezTo>
                    <a:pt x="2583" y="434"/>
                    <a:pt x="2387" y="205"/>
                    <a:pt x="2093" y="74"/>
                  </a:cubicBezTo>
                  <a:cubicBezTo>
                    <a:pt x="1946" y="25"/>
                    <a:pt x="1799" y="1"/>
                    <a:pt x="1651"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7"/>
            <p:cNvSpPr/>
            <p:nvPr/>
          </p:nvSpPr>
          <p:spPr>
            <a:xfrm>
              <a:off x="4228925" y="2379275"/>
              <a:ext cx="72775" cy="36800"/>
            </a:xfrm>
            <a:custGeom>
              <a:rect b="b" l="l" r="r" t="t"/>
              <a:pathLst>
                <a:path extrusionOk="0" h="1472" w="2911">
                  <a:moveTo>
                    <a:pt x="1833" y="0"/>
                  </a:moveTo>
                  <a:cubicBezTo>
                    <a:pt x="1618" y="0"/>
                    <a:pt x="1407" y="44"/>
                    <a:pt x="1211" y="131"/>
                  </a:cubicBezTo>
                  <a:cubicBezTo>
                    <a:pt x="655" y="425"/>
                    <a:pt x="230" y="883"/>
                    <a:pt x="1" y="1472"/>
                  </a:cubicBezTo>
                  <a:cubicBezTo>
                    <a:pt x="426" y="1079"/>
                    <a:pt x="884" y="785"/>
                    <a:pt x="1374" y="523"/>
                  </a:cubicBezTo>
                  <a:cubicBezTo>
                    <a:pt x="1603" y="425"/>
                    <a:pt x="1865" y="360"/>
                    <a:pt x="2094" y="360"/>
                  </a:cubicBezTo>
                  <a:cubicBezTo>
                    <a:pt x="2388" y="393"/>
                    <a:pt x="2649" y="458"/>
                    <a:pt x="2911" y="589"/>
                  </a:cubicBezTo>
                  <a:cubicBezTo>
                    <a:pt x="2715" y="327"/>
                    <a:pt x="2453" y="131"/>
                    <a:pt x="2159" y="33"/>
                  </a:cubicBezTo>
                  <a:cubicBezTo>
                    <a:pt x="2050" y="11"/>
                    <a:pt x="1941" y="0"/>
                    <a:pt x="1833"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7"/>
            <p:cNvSpPr/>
            <p:nvPr/>
          </p:nvSpPr>
          <p:spPr>
            <a:xfrm>
              <a:off x="4107125" y="2446800"/>
              <a:ext cx="48275" cy="45300"/>
            </a:xfrm>
            <a:custGeom>
              <a:rect b="b" l="l" r="r" t="t"/>
              <a:pathLst>
                <a:path extrusionOk="0" h="1812" w="1931">
                  <a:moveTo>
                    <a:pt x="1374" y="1"/>
                  </a:moveTo>
                  <a:cubicBezTo>
                    <a:pt x="1309" y="1"/>
                    <a:pt x="1243" y="5"/>
                    <a:pt x="1178" y="13"/>
                  </a:cubicBezTo>
                  <a:cubicBezTo>
                    <a:pt x="884" y="46"/>
                    <a:pt x="622" y="144"/>
                    <a:pt x="426" y="307"/>
                  </a:cubicBezTo>
                  <a:cubicBezTo>
                    <a:pt x="164" y="471"/>
                    <a:pt x="34" y="765"/>
                    <a:pt x="1" y="1059"/>
                  </a:cubicBezTo>
                  <a:cubicBezTo>
                    <a:pt x="1" y="1321"/>
                    <a:pt x="66" y="1583"/>
                    <a:pt x="230" y="1811"/>
                  </a:cubicBezTo>
                  <a:cubicBezTo>
                    <a:pt x="230" y="1550"/>
                    <a:pt x="262" y="1321"/>
                    <a:pt x="328" y="1092"/>
                  </a:cubicBezTo>
                  <a:cubicBezTo>
                    <a:pt x="361" y="896"/>
                    <a:pt x="491" y="732"/>
                    <a:pt x="655" y="634"/>
                  </a:cubicBezTo>
                  <a:cubicBezTo>
                    <a:pt x="818" y="504"/>
                    <a:pt x="1014" y="405"/>
                    <a:pt x="1243" y="340"/>
                  </a:cubicBezTo>
                  <a:cubicBezTo>
                    <a:pt x="1472" y="242"/>
                    <a:pt x="1701" y="177"/>
                    <a:pt x="1930" y="111"/>
                  </a:cubicBezTo>
                  <a:cubicBezTo>
                    <a:pt x="1758" y="38"/>
                    <a:pt x="1568" y="1"/>
                    <a:pt x="1374" y="1"/>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7"/>
            <p:cNvSpPr/>
            <p:nvPr/>
          </p:nvSpPr>
          <p:spPr>
            <a:xfrm>
              <a:off x="3985325" y="2439750"/>
              <a:ext cx="45800" cy="65425"/>
            </a:xfrm>
            <a:custGeom>
              <a:rect b="b" l="l" r="r" t="t"/>
              <a:pathLst>
                <a:path extrusionOk="0" h="2617" w="1832">
                  <a:moveTo>
                    <a:pt x="1832" y="1"/>
                  </a:moveTo>
                  <a:lnTo>
                    <a:pt x="1832" y="1"/>
                  </a:lnTo>
                  <a:cubicBezTo>
                    <a:pt x="1538" y="33"/>
                    <a:pt x="1243" y="164"/>
                    <a:pt x="982" y="295"/>
                  </a:cubicBezTo>
                  <a:cubicBezTo>
                    <a:pt x="720" y="459"/>
                    <a:pt x="459" y="687"/>
                    <a:pt x="295" y="949"/>
                  </a:cubicBezTo>
                  <a:cubicBezTo>
                    <a:pt x="66" y="1211"/>
                    <a:pt x="1" y="1603"/>
                    <a:pt x="99" y="1930"/>
                  </a:cubicBezTo>
                  <a:cubicBezTo>
                    <a:pt x="230" y="2224"/>
                    <a:pt x="459" y="2486"/>
                    <a:pt x="753" y="2617"/>
                  </a:cubicBezTo>
                  <a:cubicBezTo>
                    <a:pt x="589" y="2388"/>
                    <a:pt x="459" y="2126"/>
                    <a:pt x="426" y="1865"/>
                  </a:cubicBezTo>
                  <a:cubicBezTo>
                    <a:pt x="393" y="1603"/>
                    <a:pt x="491" y="1374"/>
                    <a:pt x="622" y="1178"/>
                  </a:cubicBezTo>
                  <a:cubicBezTo>
                    <a:pt x="786" y="949"/>
                    <a:pt x="982" y="753"/>
                    <a:pt x="1178" y="557"/>
                  </a:cubicBezTo>
                  <a:lnTo>
                    <a:pt x="1832" y="1"/>
                  </a:ln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7"/>
            <p:cNvSpPr/>
            <p:nvPr/>
          </p:nvSpPr>
          <p:spPr>
            <a:xfrm>
              <a:off x="4175800" y="2495850"/>
              <a:ext cx="53150" cy="47750"/>
            </a:xfrm>
            <a:custGeom>
              <a:rect b="b" l="l" r="r" t="t"/>
              <a:pathLst>
                <a:path extrusionOk="0" h="1910" w="2126">
                  <a:moveTo>
                    <a:pt x="1910" y="0"/>
                  </a:moveTo>
                  <a:cubicBezTo>
                    <a:pt x="1709" y="0"/>
                    <a:pt x="1500" y="30"/>
                    <a:pt x="1308" y="78"/>
                  </a:cubicBezTo>
                  <a:cubicBezTo>
                    <a:pt x="1014" y="144"/>
                    <a:pt x="753" y="275"/>
                    <a:pt x="524" y="405"/>
                  </a:cubicBezTo>
                  <a:cubicBezTo>
                    <a:pt x="262" y="602"/>
                    <a:pt x="66" y="863"/>
                    <a:pt x="0" y="1190"/>
                  </a:cubicBezTo>
                  <a:cubicBezTo>
                    <a:pt x="0" y="1484"/>
                    <a:pt x="164" y="1779"/>
                    <a:pt x="458" y="1909"/>
                  </a:cubicBezTo>
                  <a:cubicBezTo>
                    <a:pt x="327" y="1713"/>
                    <a:pt x="295" y="1484"/>
                    <a:pt x="327" y="1223"/>
                  </a:cubicBezTo>
                  <a:cubicBezTo>
                    <a:pt x="426" y="1027"/>
                    <a:pt x="556" y="863"/>
                    <a:pt x="753" y="765"/>
                  </a:cubicBezTo>
                  <a:cubicBezTo>
                    <a:pt x="949" y="634"/>
                    <a:pt x="1178" y="503"/>
                    <a:pt x="1406" y="373"/>
                  </a:cubicBezTo>
                  <a:cubicBezTo>
                    <a:pt x="1635" y="275"/>
                    <a:pt x="1897" y="144"/>
                    <a:pt x="2126" y="13"/>
                  </a:cubicBezTo>
                  <a:cubicBezTo>
                    <a:pt x="2056" y="4"/>
                    <a:pt x="1983" y="0"/>
                    <a:pt x="1910"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7"/>
            <p:cNvSpPr/>
            <p:nvPr/>
          </p:nvSpPr>
          <p:spPr>
            <a:xfrm>
              <a:off x="4025375" y="2590175"/>
              <a:ext cx="27825" cy="66225"/>
            </a:xfrm>
            <a:custGeom>
              <a:rect b="b" l="l" r="r" t="t"/>
              <a:pathLst>
                <a:path extrusionOk="0" h="2649" w="1113">
                  <a:moveTo>
                    <a:pt x="622" y="0"/>
                  </a:moveTo>
                  <a:cubicBezTo>
                    <a:pt x="426" y="196"/>
                    <a:pt x="263" y="425"/>
                    <a:pt x="164" y="720"/>
                  </a:cubicBezTo>
                  <a:cubicBezTo>
                    <a:pt x="66" y="981"/>
                    <a:pt x="1" y="1243"/>
                    <a:pt x="1" y="1537"/>
                  </a:cubicBezTo>
                  <a:cubicBezTo>
                    <a:pt x="1" y="1831"/>
                    <a:pt x="132" y="2126"/>
                    <a:pt x="328" y="2354"/>
                  </a:cubicBezTo>
                  <a:cubicBezTo>
                    <a:pt x="524" y="2551"/>
                    <a:pt x="818" y="2649"/>
                    <a:pt x="1113" y="2649"/>
                  </a:cubicBezTo>
                  <a:cubicBezTo>
                    <a:pt x="917" y="2518"/>
                    <a:pt x="720" y="2354"/>
                    <a:pt x="590" y="2126"/>
                  </a:cubicBezTo>
                  <a:cubicBezTo>
                    <a:pt x="459" y="1929"/>
                    <a:pt x="426" y="1733"/>
                    <a:pt x="426" y="1504"/>
                  </a:cubicBezTo>
                  <a:cubicBezTo>
                    <a:pt x="426" y="981"/>
                    <a:pt x="491" y="491"/>
                    <a:pt x="622"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7"/>
            <p:cNvSpPr/>
            <p:nvPr/>
          </p:nvSpPr>
          <p:spPr>
            <a:xfrm>
              <a:off x="4157825" y="2620425"/>
              <a:ext cx="35975" cy="68475"/>
            </a:xfrm>
            <a:custGeom>
              <a:rect b="b" l="l" r="r" t="t"/>
              <a:pathLst>
                <a:path extrusionOk="0" h="2739" w="1439">
                  <a:moveTo>
                    <a:pt x="1439" y="0"/>
                  </a:moveTo>
                  <a:lnTo>
                    <a:pt x="1439" y="0"/>
                  </a:lnTo>
                  <a:cubicBezTo>
                    <a:pt x="1177" y="164"/>
                    <a:pt x="916" y="360"/>
                    <a:pt x="687" y="589"/>
                  </a:cubicBezTo>
                  <a:cubicBezTo>
                    <a:pt x="458" y="818"/>
                    <a:pt x="294" y="1112"/>
                    <a:pt x="131" y="1406"/>
                  </a:cubicBezTo>
                  <a:cubicBezTo>
                    <a:pt x="66" y="1570"/>
                    <a:pt x="33" y="1733"/>
                    <a:pt x="0" y="1929"/>
                  </a:cubicBezTo>
                  <a:cubicBezTo>
                    <a:pt x="0" y="2125"/>
                    <a:pt x="66" y="2322"/>
                    <a:pt x="196" y="2485"/>
                  </a:cubicBezTo>
                  <a:cubicBezTo>
                    <a:pt x="327" y="2616"/>
                    <a:pt x="491" y="2714"/>
                    <a:pt x="687" y="2714"/>
                  </a:cubicBezTo>
                  <a:cubicBezTo>
                    <a:pt x="769" y="2730"/>
                    <a:pt x="850" y="2739"/>
                    <a:pt x="932" y="2739"/>
                  </a:cubicBezTo>
                  <a:cubicBezTo>
                    <a:pt x="1014" y="2739"/>
                    <a:pt x="1096" y="2730"/>
                    <a:pt x="1177" y="2714"/>
                  </a:cubicBezTo>
                  <a:cubicBezTo>
                    <a:pt x="883" y="2681"/>
                    <a:pt x="621" y="2518"/>
                    <a:pt x="425" y="2322"/>
                  </a:cubicBezTo>
                  <a:cubicBezTo>
                    <a:pt x="360" y="2093"/>
                    <a:pt x="392" y="1798"/>
                    <a:pt x="523" y="1602"/>
                  </a:cubicBezTo>
                  <a:cubicBezTo>
                    <a:pt x="654" y="1308"/>
                    <a:pt x="785" y="1046"/>
                    <a:pt x="948" y="818"/>
                  </a:cubicBezTo>
                  <a:cubicBezTo>
                    <a:pt x="1112" y="523"/>
                    <a:pt x="1275" y="262"/>
                    <a:pt x="1439"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7"/>
            <p:cNvSpPr/>
            <p:nvPr/>
          </p:nvSpPr>
          <p:spPr>
            <a:xfrm>
              <a:off x="4132475" y="2744675"/>
              <a:ext cx="32725" cy="32500"/>
            </a:xfrm>
            <a:custGeom>
              <a:rect b="b" l="l" r="r" t="t"/>
              <a:pathLst>
                <a:path extrusionOk="0" h="1300" w="1309">
                  <a:moveTo>
                    <a:pt x="360" y="0"/>
                  </a:moveTo>
                  <a:lnTo>
                    <a:pt x="360" y="0"/>
                  </a:lnTo>
                  <a:cubicBezTo>
                    <a:pt x="197" y="66"/>
                    <a:pt x="66" y="262"/>
                    <a:pt x="33" y="458"/>
                  </a:cubicBezTo>
                  <a:cubicBezTo>
                    <a:pt x="0" y="654"/>
                    <a:pt x="99" y="883"/>
                    <a:pt x="262" y="1014"/>
                  </a:cubicBezTo>
                  <a:cubicBezTo>
                    <a:pt x="426" y="1145"/>
                    <a:pt x="589" y="1243"/>
                    <a:pt x="753" y="1275"/>
                  </a:cubicBezTo>
                  <a:cubicBezTo>
                    <a:pt x="851" y="1292"/>
                    <a:pt x="941" y="1300"/>
                    <a:pt x="1030" y="1300"/>
                  </a:cubicBezTo>
                  <a:cubicBezTo>
                    <a:pt x="1120" y="1300"/>
                    <a:pt x="1210" y="1292"/>
                    <a:pt x="1308" y="1275"/>
                  </a:cubicBezTo>
                  <a:cubicBezTo>
                    <a:pt x="1178" y="1145"/>
                    <a:pt x="1047" y="1047"/>
                    <a:pt x="883" y="981"/>
                  </a:cubicBezTo>
                  <a:cubicBezTo>
                    <a:pt x="753" y="883"/>
                    <a:pt x="654" y="818"/>
                    <a:pt x="556" y="720"/>
                  </a:cubicBezTo>
                  <a:cubicBezTo>
                    <a:pt x="458" y="654"/>
                    <a:pt x="393" y="556"/>
                    <a:pt x="360" y="458"/>
                  </a:cubicBezTo>
                  <a:cubicBezTo>
                    <a:pt x="327" y="294"/>
                    <a:pt x="327" y="131"/>
                    <a:pt x="360"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7"/>
            <p:cNvSpPr/>
            <p:nvPr/>
          </p:nvSpPr>
          <p:spPr>
            <a:xfrm>
              <a:off x="3985325" y="2706250"/>
              <a:ext cx="35175" cy="45800"/>
            </a:xfrm>
            <a:custGeom>
              <a:rect b="b" l="l" r="r" t="t"/>
              <a:pathLst>
                <a:path extrusionOk="0" h="1832" w="1407">
                  <a:moveTo>
                    <a:pt x="1407" y="0"/>
                  </a:moveTo>
                  <a:cubicBezTo>
                    <a:pt x="1145" y="0"/>
                    <a:pt x="916" y="33"/>
                    <a:pt x="720" y="131"/>
                  </a:cubicBezTo>
                  <a:cubicBezTo>
                    <a:pt x="459" y="262"/>
                    <a:pt x="262" y="425"/>
                    <a:pt x="132" y="622"/>
                  </a:cubicBezTo>
                  <a:cubicBezTo>
                    <a:pt x="33" y="752"/>
                    <a:pt x="1" y="916"/>
                    <a:pt x="1" y="1079"/>
                  </a:cubicBezTo>
                  <a:cubicBezTo>
                    <a:pt x="33" y="1210"/>
                    <a:pt x="66" y="1374"/>
                    <a:pt x="197" y="1472"/>
                  </a:cubicBezTo>
                  <a:cubicBezTo>
                    <a:pt x="262" y="1570"/>
                    <a:pt x="360" y="1668"/>
                    <a:pt x="491" y="1701"/>
                  </a:cubicBezTo>
                  <a:cubicBezTo>
                    <a:pt x="589" y="1766"/>
                    <a:pt x="720" y="1799"/>
                    <a:pt x="851" y="1831"/>
                  </a:cubicBezTo>
                  <a:cubicBezTo>
                    <a:pt x="753" y="1733"/>
                    <a:pt x="687" y="1635"/>
                    <a:pt x="622" y="1570"/>
                  </a:cubicBezTo>
                  <a:cubicBezTo>
                    <a:pt x="557" y="1472"/>
                    <a:pt x="491" y="1374"/>
                    <a:pt x="459" y="1308"/>
                  </a:cubicBezTo>
                  <a:cubicBezTo>
                    <a:pt x="360" y="1177"/>
                    <a:pt x="360" y="981"/>
                    <a:pt x="459" y="851"/>
                  </a:cubicBezTo>
                  <a:cubicBezTo>
                    <a:pt x="557" y="687"/>
                    <a:pt x="687" y="556"/>
                    <a:pt x="851" y="425"/>
                  </a:cubicBezTo>
                  <a:cubicBezTo>
                    <a:pt x="1014" y="295"/>
                    <a:pt x="1211" y="164"/>
                    <a:pt x="1407" y="0"/>
                  </a:cubicBezTo>
                  <a:close/>
                </a:path>
              </a:pathLst>
            </a:custGeom>
            <a:solidFill>
              <a:srgbClr val="7916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7"/>
            <p:cNvSpPr/>
            <p:nvPr/>
          </p:nvSpPr>
          <p:spPr>
            <a:xfrm>
              <a:off x="4315575" y="2575300"/>
              <a:ext cx="34375" cy="22425"/>
            </a:xfrm>
            <a:custGeom>
              <a:rect b="b" l="l" r="r" t="t"/>
              <a:pathLst>
                <a:path extrusionOk="0" h="897" w="1375">
                  <a:moveTo>
                    <a:pt x="1016" y="0"/>
                  </a:moveTo>
                  <a:cubicBezTo>
                    <a:pt x="857" y="0"/>
                    <a:pt x="658" y="59"/>
                    <a:pt x="491" y="170"/>
                  </a:cubicBezTo>
                  <a:cubicBezTo>
                    <a:pt x="164" y="366"/>
                    <a:pt x="1" y="628"/>
                    <a:pt x="66" y="791"/>
                  </a:cubicBezTo>
                  <a:cubicBezTo>
                    <a:pt x="109" y="862"/>
                    <a:pt x="194" y="896"/>
                    <a:pt x="306" y="896"/>
                  </a:cubicBezTo>
                  <a:cubicBezTo>
                    <a:pt x="453" y="896"/>
                    <a:pt x="647" y="837"/>
                    <a:pt x="851" y="726"/>
                  </a:cubicBezTo>
                  <a:cubicBezTo>
                    <a:pt x="1178" y="563"/>
                    <a:pt x="1374" y="268"/>
                    <a:pt x="1276" y="105"/>
                  </a:cubicBezTo>
                  <a:cubicBezTo>
                    <a:pt x="1234" y="34"/>
                    <a:pt x="1136" y="0"/>
                    <a:pt x="1016" y="0"/>
                  </a:cubicBezTo>
                  <a:close/>
                </a:path>
              </a:pathLst>
            </a:custGeom>
            <a:solidFill>
              <a:srgbClr val="FFA4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7"/>
            <p:cNvSpPr/>
            <p:nvPr/>
          </p:nvSpPr>
          <p:spPr>
            <a:xfrm>
              <a:off x="220125" y="3956450"/>
              <a:ext cx="262700" cy="183875"/>
            </a:xfrm>
            <a:custGeom>
              <a:rect b="b" l="l" r="r" t="t"/>
              <a:pathLst>
                <a:path extrusionOk="0" h="7355" w="10508">
                  <a:moveTo>
                    <a:pt x="8009" y="1"/>
                  </a:moveTo>
                  <a:cubicBezTo>
                    <a:pt x="6323" y="1"/>
                    <a:pt x="2355" y="2767"/>
                    <a:pt x="2355" y="2767"/>
                  </a:cubicBezTo>
                  <a:cubicBezTo>
                    <a:pt x="2355" y="2767"/>
                    <a:pt x="1" y="5121"/>
                    <a:pt x="1145" y="6920"/>
                  </a:cubicBezTo>
                  <a:cubicBezTo>
                    <a:pt x="1349" y="7231"/>
                    <a:pt x="1604" y="7355"/>
                    <a:pt x="1889" y="7355"/>
                  </a:cubicBezTo>
                  <a:cubicBezTo>
                    <a:pt x="2958" y="7355"/>
                    <a:pt x="4445" y="5621"/>
                    <a:pt x="5213" y="5621"/>
                  </a:cubicBezTo>
                  <a:cubicBezTo>
                    <a:pt x="5421" y="5621"/>
                    <a:pt x="5577" y="5747"/>
                    <a:pt x="5657" y="6070"/>
                  </a:cubicBezTo>
                  <a:cubicBezTo>
                    <a:pt x="5810" y="6680"/>
                    <a:pt x="6446" y="6945"/>
                    <a:pt x="7180" y="6945"/>
                  </a:cubicBezTo>
                  <a:cubicBezTo>
                    <a:pt x="8648" y="6945"/>
                    <a:pt x="10508" y="5884"/>
                    <a:pt x="9679" y="4402"/>
                  </a:cubicBezTo>
                  <a:cubicBezTo>
                    <a:pt x="8404" y="2178"/>
                    <a:pt x="9320" y="1950"/>
                    <a:pt x="8698" y="380"/>
                  </a:cubicBezTo>
                  <a:cubicBezTo>
                    <a:pt x="8594" y="112"/>
                    <a:pt x="8348" y="1"/>
                    <a:pt x="80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7"/>
            <p:cNvSpPr/>
            <p:nvPr/>
          </p:nvSpPr>
          <p:spPr>
            <a:xfrm>
              <a:off x="2040600" y="4055375"/>
              <a:ext cx="262700" cy="183875"/>
            </a:xfrm>
            <a:custGeom>
              <a:rect b="b" l="l" r="r" t="t"/>
              <a:pathLst>
                <a:path extrusionOk="0" h="7355" w="10508">
                  <a:moveTo>
                    <a:pt x="8009" y="0"/>
                  </a:moveTo>
                  <a:cubicBezTo>
                    <a:pt x="6323" y="0"/>
                    <a:pt x="2355" y="2766"/>
                    <a:pt x="2355" y="2766"/>
                  </a:cubicBezTo>
                  <a:cubicBezTo>
                    <a:pt x="2355" y="2766"/>
                    <a:pt x="1" y="5153"/>
                    <a:pt x="1145" y="6919"/>
                  </a:cubicBezTo>
                  <a:cubicBezTo>
                    <a:pt x="1349" y="7231"/>
                    <a:pt x="1604" y="7354"/>
                    <a:pt x="1889" y="7354"/>
                  </a:cubicBezTo>
                  <a:cubicBezTo>
                    <a:pt x="2958" y="7354"/>
                    <a:pt x="4445" y="5620"/>
                    <a:pt x="5213" y="5620"/>
                  </a:cubicBezTo>
                  <a:cubicBezTo>
                    <a:pt x="5421" y="5620"/>
                    <a:pt x="5577" y="5747"/>
                    <a:pt x="5657" y="6069"/>
                  </a:cubicBezTo>
                  <a:cubicBezTo>
                    <a:pt x="5810" y="6690"/>
                    <a:pt x="6446" y="6959"/>
                    <a:pt x="7180" y="6959"/>
                  </a:cubicBezTo>
                  <a:cubicBezTo>
                    <a:pt x="8648" y="6959"/>
                    <a:pt x="10508" y="5884"/>
                    <a:pt x="9679" y="4401"/>
                  </a:cubicBezTo>
                  <a:cubicBezTo>
                    <a:pt x="8404" y="2178"/>
                    <a:pt x="9320" y="1982"/>
                    <a:pt x="8698" y="380"/>
                  </a:cubicBezTo>
                  <a:cubicBezTo>
                    <a:pt x="8594" y="112"/>
                    <a:pt x="8348" y="0"/>
                    <a:pt x="80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7"/>
            <p:cNvSpPr/>
            <p:nvPr/>
          </p:nvSpPr>
          <p:spPr>
            <a:xfrm>
              <a:off x="3538800" y="4190775"/>
              <a:ext cx="164775" cy="61500"/>
            </a:xfrm>
            <a:custGeom>
              <a:rect b="b" l="l" r="r" t="t"/>
              <a:pathLst>
                <a:path extrusionOk="0" h="2460" w="6591">
                  <a:moveTo>
                    <a:pt x="4043" y="1"/>
                  </a:moveTo>
                  <a:cubicBezTo>
                    <a:pt x="3581" y="1"/>
                    <a:pt x="3213" y="32"/>
                    <a:pt x="3213" y="32"/>
                  </a:cubicBezTo>
                  <a:cubicBezTo>
                    <a:pt x="3213" y="32"/>
                    <a:pt x="3207" y="32"/>
                    <a:pt x="3197" y="32"/>
                  </a:cubicBezTo>
                  <a:cubicBezTo>
                    <a:pt x="2950" y="32"/>
                    <a:pt x="0" y="62"/>
                    <a:pt x="564" y="1503"/>
                  </a:cubicBezTo>
                  <a:cubicBezTo>
                    <a:pt x="823" y="2165"/>
                    <a:pt x="1475" y="2460"/>
                    <a:pt x="2265" y="2460"/>
                  </a:cubicBezTo>
                  <a:cubicBezTo>
                    <a:pt x="3271" y="2460"/>
                    <a:pt x="4502" y="1982"/>
                    <a:pt x="5436" y="1176"/>
                  </a:cubicBezTo>
                  <a:cubicBezTo>
                    <a:pt x="6591" y="158"/>
                    <a:pt x="5081" y="1"/>
                    <a:pt x="40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7"/>
            <p:cNvSpPr/>
            <p:nvPr/>
          </p:nvSpPr>
          <p:spPr>
            <a:xfrm>
              <a:off x="709775" y="4162725"/>
              <a:ext cx="83475" cy="31750"/>
            </a:xfrm>
            <a:custGeom>
              <a:rect b="b" l="l" r="r" t="t"/>
              <a:pathLst>
                <a:path extrusionOk="0" h="1270" w="3339">
                  <a:moveTo>
                    <a:pt x="1931" y="0"/>
                  </a:moveTo>
                  <a:cubicBezTo>
                    <a:pt x="1743" y="0"/>
                    <a:pt x="1603" y="9"/>
                    <a:pt x="1603" y="9"/>
                  </a:cubicBezTo>
                  <a:cubicBezTo>
                    <a:pt x="1603" y="9"/>
                    <a:pt x="1" y="9"/>
                    <a:pt x="262" y="794"/>
                  </a:cubicBezTo>
                  <a:cubicBezTo>
                    <a:pt x="391" y="1122"/>
                    <a:pt x="718" y="1269"/>
                    <a:pt x="1114" y="1269"/>
                  </a:cubicBezTo>
                  <a:cubicBezTo>
                    <a:pt x="1626" y="1269"/>
                    <a:pt x="2254" y="1022"/>
                    <a:pt x="2715" y="598"/>
                  </a:cubicBezTo>
                  <a:cubicBezTo>
                    <a:pt x="3338" y="70"/>
                    <a:pt x="2449" y="0"/>
                    <a:pt x="19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7"/>
            <p:cNvSpPr/>
            <p:nvPr/>
          </p:nvSpPr>
          <p:spPr>
            <a:xfrm>
              <a:off x="1068650" y="4124975"/>
              <a:ext cx="83500" cy="31425"/>
            </a:xfrm>
            <a:custGeom>
              <a:rect b="b" l="l" r="r" t="t"/>
              <a:pathLst>
                <a:path extrusionOk="0" h="1257" w="3340">
                  <a:moveTo>
                    <a:pt x="2043" y="0"/>
                  </a:moveTo>
                  <a:cubicBezTo>
                    <a:pt x="1815" y="0"/>
                    <a:pt x="1635" y="15"/>
                    <a:pt x="1635" y="15"/>
                  </a:cubicBezTo>
                  <a:cubicBezTo>
                    <a:pt x="1635" y="15"/>
                    <a:pt x="0" y="15"/>
                    <a:pt x="295" y="767"/>
                  </a:cubicBezTo>
                  <a:cubicBezTo>
                    <a:pt x="426" y="1103"/>
                    <a:pt x="759" y="1256"/>
                    <a:pt x="1164" y="1256"/>
                  </a:cubicBezTo>
                  <a:cubicBezTo>
                    <a:pt x="1665" y="1256"/>
                    <a:pt x="2276" y="1020"/>
                    <a:pt x="2747" y="604"/>
                  </a:cubicBezTo>
                  <a:cubicBezTo>
                    <a:pt x="3340" y="80"/>
                    <a:pt x="2566" y="0"/>
                    <a:pt x="2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7"/>
            <p:cNvSpPr/>
            <p:nvPr/>
          </p:nvSpPr>
          <p:spPr>
            <a:xfrm>
              <a:off x="1548500" y="3875850"/>
              <a:ext cx="463300" cy="225525"/>
            </a:xfrm>
            <a:custGeom>
              <a:rect b="b" l="l" r="r" t="t"/>
              <a:pathLst>
                <a:path extrusionOk="0" h="9021" w="18532">
                  <a:moveTo>
                    <a:pt x="7569" y="1"/>
                  </a:moveTo>
                  <a:cubicBezTo>
                    <a:pt x="5817" y="1"/>
                    <a:pt x="4185" y="1024"/>
                    <a:pt x="3466" y="2656"/>
                  </a:cubicBezTo>
                  <a:cubicBezTo>
                    <a:pt x="3466" y="2656"/>
                    <a:pt x="0" y="6710"/>
                    <a:pt x="3826" y="7234"/>
                  </a:cubicBezTo>
                  <a:cubicBezTo>
                    <a:pt x="7619" y="7724"/>
                    <a:pt x="13047" y="7397"/>
                    <a:pt x="15990" y="8836"/>
                  </a:cubicBezTo>
                  <a:cubicBezTo>
                    <a:pt x="16249" y="8962"/>
                    <a:pt x="16468" y="9020"/>
                    <a:pt x="16650" y="9020"/>
                  </a:cubicBezTo>
                  <a:cubicBezTo>
                    <a:pt x="18532" y="9020"/>
                    <a:pt x="16499" y="2852"/>
                    <a:pt x="14565" y="2852"/>
                  </a:cubicBezTo>
                  <a:cubicBezTo>
                    <a:pt x="14560" y="2852"/>
                    <a:pt x="14556" y="2852"/>
                    <a:pt x="14551" y="2852"/>
                  </a:cubicBezTo>
                  <a:cubicBezTo>
                    <a:pt x="14535" y="2852"/>
                    <a:pt x="14519" y="2852"/>
                    <a:pt x="14503" y="2852"/>
                  </a:cubicBezTo>
                  <a:cubicBezTo>
                    <a:pt x="12455" y="2852"/>
                    <a:pt x="12233" y="787"/>
                    <a:pt x="8535" y="105"/>
                  </a:cubicBezTo>
                  <a:cubicBezTo>
                    <a:pt x="8212" y="35"/>
                    <a:pt x="7888" y="1"/>
                    <a:pt x="7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7"/>
            <p:cNvSpPr/>
            <p:nvPr/>
          </p:nvSpPr>
          <p:spPr>
            <a:xfrm>
              <a:off x="5990550" y="3983700"/>
              <a:ext cx="462500" cy="225575"/>
            </a:xfrm>
            <a:custGeom>
              <a:rect b="b" l="l" r="r" t="t"/>
              <a:pathLst>
                <a:path extrusionOk="0" h="9023" w="18500">
                  <a:moveTo>
                    <a:pt x="7532" y="1"/>
                  </a:moveTo>
                  <a:cubicBezTo>
                    <a:pt x="5805" y="1"/>
                    <a:pt x="4178" y="1004"/>
                    <a:pt x="3434" y="2658"/>
                  </a:cubicBezTo>
                  <a:cubicBezTo>
                    <a:pt x="3434" y="2658"/>
                    <a:pt x="1" y="6713"/>
                    <a:pt x="3794" y="7236"/>
                  </a:cubicBezTo>
                  <a:cubicBezTo>
                    <a:pt x="7619" y="7726"/>
                    <a:pt x="13047" y="7399"/>
                    <a:pt x="15990" y="8838"/>
                  </a:cubicBezTo>
                  <a:cubicBezTo>
                    <a:pt x="16246" y="8965"/>
                    <a:pt x="16462" y="9022"/>
                    <a:pt x="16642" y="9022"/>
                  </a:cubicBezTo>
                  <a:cubicBezTo>
                    <a:pt x="18500" y="9022"/>
                    <a:pt x="16470" y="2854"/>
                    <a:pt x="14565" y="2854"/>
                  </a:cubicBezTo>
                  <a:cubicBezTo>
                    <a:pt x="14560" y="2854"/>
                    <a:pt x="14556" y="2854"/>
                    <a:pt x="14551" y="2854"/>
                  </a:cubicBezTo>
                  <a:cubicBezTo>
                    <a:pt x="14535" y="2854"/>
                    <a:pt x="14519" y="2855"/>
                    <a:pt x="14502" y="2855"/>
                  </a:cubicBezTo>
                  <a:cubicBezTo>
                    <a:pt x="12423" y="2855"/>
                    <a:pt x="12233" y="789"/>
                    <a:pt x="8502" y="108"/>
                  </a:cubicBezTo>
                  <a:cubicBezTo>
                    <a:pt x="8179" y="36"/>
                    <a:pt x="7854" y="1"/>
                    <a:pt x="7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7"/>
            <p:cNvSpPr/>
            <p:nvPr/>
          </p:nvSpPr>
          <p:spPr>
            <a:xfrm>
              <a:off x="4640125" y="3994500"/>
              <a:ext cx="431925" cy="238025"/>
            </a:xfrm>
            <a:custGeom>
              <a:rect b="b" l="l" r="r" t="t"/>
              <a:pathLst>
                <a:path extrusionOk="0" h="9521" w="17277">
                  <a:moveTo>
                    <a:pt x="7003" y="1"/>
                  </a:moveTo>
                  <a:cubicBezTo>
                    <a:pt x="4221" y="1"/>
                    <a:pt x="3205" y="2782"/>
                    <a:pt x="3205" y="2782"/>
                  </a:cubicBezTo>
                  <a:cubicBezTo>
                    <a:pt x="3205" y="2782"/>
                    <a:pt x="0" y="7098"/>
                    <a:pt x="3531" y="7621"/>
                  </a:cubicBezTo>
                  <a:cubicBezTo>
                    <a:pt x="7096" y="8177"/>
                    <a:pt x="12164" y="7817"/>
                    <a:pt x="14910" y="9321"/>
                  </a:cubicBezTo>
                  <a:cubicBezTo>
                    <a:pt x="15155" y="9458"/>
                    <a:pt x="15360" y="9520"/>
                    <a:pt x="15531" y="9520"/>
                  </a:cubicBezTo>
                  <a:cubicBezTo>
                    <a:pt x="17277" y="9520"/>
                    <a:pt x="15366" y="3011"/>
                    <a:pt x="13582" y="3011"/>
                  </a:cubicBezTo>
                  <a:cubicBezTo>
                    <a:pt x="13578" y="3011"/>
                    <a:pt x="13574" y="3011"/>
                    <a:pt x="13570" y="3011"/>
                  </a:cubicBezTo>
                  <a:cubicBezTo>
                    <a:pt x="13556" y="3011"/>
                    <a:pt x="13541" y="3011"/>
                    <a:pt x="13527" y="3011"/>
                  </a:cubicBezTo>
                  <a:cubicBezTo>
                    <a:pt x="11605" y="3011"/>
                    <a:pt x="11419" y="815"/>
                    <a:pt x="7946" y="101"/>
                  </a:cubicBezTo>
                  <a:cubicBezTo>
                    <a:pt x="7611" y="32"/>
                    <a:pt x="7297" y="1"/>
                    <a:pt x="70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8" name="Google Shape;2968;p77"/>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7">
            <a:hlinkClick action="ppaction://hlinksldjump" r:id="rId4"/>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970" name="Google Shape;2970;p77"/>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7">
            <a:hlinkClick action="ppaction://hlinksldjump" r:id="rId5"/>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5" name="Shape 2975"/>
        <p:cNvGrpSpPr/>
        <p:nvPr/>
      </p:nvGrpSpPr>
      <p:grpSpPr>
        <a:xfrm>
          <a:off x="0" y="0"/>
          <a:ext cx="0" cy="0"/>
          <a:chOff x="0" y="0"/>
          <a:chExt cx="0" cy="0"/>
        </a:xfrm>
      </p:grpSpPr>
      <p:sp>
        <p:nvSpPr>
          <p:cNvPr id="2976" name="Google Shape;2976;p78"/>
          <p:cNvSpPr/>
          <p:nvPr/>
        </p:nvSpPr>
        <p:spPr>
          <a:xfrm rot="10800000">
            <a:off x="3837588" y="1019545"/>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8"/>
          <p:cNvSpPr txBox="1"/>
          <p:nvPr>
            <p:ph idx="2" type="title"/>
          </p:nvPr>
        </p:nvSpPr>
        <p:spPr>
          <a:xfrm>
            <a:off x="3741138" y="1796712"/>
            <a:ext cx="3698100" cy="850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2978" name="Google Shape;2978;p78"/>
          <p:cNvSpPr txBox="1"/>
          <p:nvPr>
            <p:ph type="title"/>
          </p:nvPr>
        </p:nvSpPr>
        <p:spPr>
          <a:xfrm>
            <a:off x="3741141" y="1251010"/>
            <a:ext cx="36981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Reusing</a:t>
            </a:r>
            <a:endParaRPr/>
          </a:p>
        </p:txBody>
      </p:sp>
      <p:sp>
        <p:nvSpPr>
          <p:cNvPr id="2979" name="Google Shape;2979;p78"/>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0" name="Google Shape;2980;p78"/>
          <p:cNvGrpSpPr/>
          <p:nvPr/>
        </p:nvGrpSpPr>
        <p:grpSpPr>
          <a:xfrm>
            <a:off x="153671" y="90047"/>
            <a:ext cx="493797" cy="446228"/>
            <a:chOff x="2679436" y="3270400"/>
            <a:chExt cx="752625" cy="689795"/>
          </a:xfrm>
        </p:grpSpPr>
        <p:sp>
          <p:nvSpPr>
            <p:cNvPr id="2981" name="Google Shape;2981;p78"/>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8"/>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8"/>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8"/>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5" name="Google Shape;2985;p78">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2986" name="Google Shape;2986;p78"/>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8">
            <a:hlinkClick action="ppaction://hlinksldjump" r:id="rId4"/>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2988" name="Google Shape;2988;p78"/>
          <p:cNvSpPr/>
          <p:nvPr/>
        </p:nvSpPr>
        <p:spPr>
          <a:xfrm rot="10800000">
            <a:off x="1257167" y="3147280"/>
            <a:ext cx="6135458" cy="1158419"/>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8"/>
          <p:cNvSpPr/>
          <p:nvPr/>
        </p:nvSpPr>
        <p:spPr>
          <a:xfrm rot="10800000">
            <a:off x="3011527" y="4152359"/>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8">
            <a:hlinkClick action="ppaction://hlinksldjump" r:id="rId5"/>
          </p:cNvPr>
          <p:cNvSpPr txBox="1"/>
          <p:nvPr/>
        </p:nvSpPr>
        <p:spPr>
          <a:xfrm>
            <a:off x="3181100" y="4284750"/>
            <a:ext cx="2287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Nunito"/>
                <a:ea typeface="Nunito"/>
                <a:cs typeface="Nunito"/>
                <a:sym typeface="Nunito"/>
              </a:rPr>
              <a:t>Let’s learn more!</a:t>
            </a:r>
            <a:endParaRPr sz="2000">
              <a:solidFill>
                <a:srgbClr val="FFFFFF"/>
              </a:solidFill>
              <a:latin typeface="Nunito"/>
              <a:ea typeface="Nunito"/>
              <a:cs typeface="Nunito"/>
              <a:sym typeface="Nunito"/>
            </a:endParaRPr>
          </a:p>
        </p:txBody>
      </p:sp>
      <p:sp>
        <p:nvSpPr>
          <p:cNvPr id="2991" name="Google Shape;2991;p78"/>
          <p:cNvSpPr txBox="1"/>
          <p:nvPr>
            <p:ph idx="1" type="subTitle"/>
          </p:nvPr>
        </p:nvSpPr>
        <p:spPr>
          <a:xfrm>
            <a:off x="1976800" y="3326588"/>
            <a:ext cx="4894200" cy="79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Reusing</a:t>
            </a:r>
            <a:r>
              <a:rPr lang="en"/>
              <a:t> and giving a new purpose to old materials is one of the best ways to help the environment</a:t>
            </a:r>
            <a:endParaRPr sz="1200"/>
          </a:p>
        </p:txBody>
      </p:sp>
      <p:grpSp>
        <p:nvGrpSpPr>
          <p:cNvPr id="2992" name="Google Shape;2992;p78"/>
          <p:cNvGrpSpPr/>
          <p:nvPr/>
        </p:nvGrpSpPr>
        <p:grpSpPr>
          <a:xfrm>
            <a:off x="1704742" y="577701"/>
            <a:ext cx="2462441" cy="2743136"/>
            <a:chOff x="5535775" y="779325"/>
            <a:chExt cx="1931175" cy="2145925"/>
          </a:xfrm>
        </p:grpSpPr>
        <p:sp>
          <p:nvSpPr>
            <p:cNvPr id="2993" name="Google Shape;2993;p78"/>
            <p:cNvSpPr/>
            <p:nvPr/>
          </p:nvSpPr>
          <p:spPr>
            <a:xfrm>
              <a:off x="5962750" y="1698925"/>
              <a:ext cx="221500" cy="289800"/>
            </a:xfrm>
            <a:custGeom>
              <a:rect b="b" l="l" r="r" t="t"/>
              <a:pathLst>
                <a:path extrusionOk="0" h="11592" w="8860">
                  <a:moveTo>
                    <a:pt x="4658" y="0"/>
                  </a:moveTo>
                  <a:cubicBezTo>
                    <a:pt x="4287" y="0"/>
                    <a:pt x="3887" y="40"/>
                    <a:pt x="3487" y="120"/>
                  </a:cubicBezTo>
                  <a:cubicBezTo>
                    <a:pt x="2918" y="227"/>
                    <a:pt x="2384" y="369"/>
                    <a:pt x="1886" y="619"/>
                  </a:cubicBezTo>
                  <a:cubicBezTo>
                    <a:pt x="1388" y="868"/>
                    <a:pt x="961" y="1188"/>
                    <a:pt x="605" y="1579"/>
                  </a:cubicBezTo>
                  <a:cubicBezTo>
                    <a:pt x="249" y="1971"/>
                    <a:pt x="71" y="2433"/>
                    <a:pt x="0" y="3002"/>
                  </a:cubicBezTo>
                  <a:cubicBezTo>
                    <a:pt x="0" y="3145"/>
                    <a:pt x="71" y="3323"/>
                    <a:pt x="213" y="3465"/>
                  </a:cubicBezTo>
                  <a:cubicBezTo>
                    <a:pt x="332" y="3613"/>
                    <a:pt x="451" y="3687"/>
                    <a:pt x="549" y="3687"/>
                  </a:cubicBezTo>
                  <a:cubicBezTo>
                    <a:pt x="568" y="3687"/>
                    <a:pt x="587" y="3684"/>
                    <a:pt x="605" y="3678"/>
                  </a:cubicBezTo>
                  <a:cubicBezTo>
                    <a:pt x="783" y="3643"/>
                    <a:pt x="925" y="3536"/>
                    <a:pt x="1032" y="3394"/>
                  </a:cubicBezTo>
                  <a:cubicBezTo>
                    <a:pt x="1174" y="3216"/>
                    <a:pt x="1210" y="3038"/>
                    <a:pt x="1174" y="2825"/>
                  </a:cubicBezTo>
                  <a:cubicBezTo>
                    <a:pt x="1530" y="2504"/>
                    <a:pt x="1886" y="2220"/>
                    <a:pt x="2277" y="2006"/>
                  </a:cubicBezTo>
                  <a:cubicBezTo>
                    <a:pt x="2669" y="1757"/>
                    <a:pt x="3060" y="1615"/>
                    <a:pt x="3451" y="1544"/>
                  </a:cubicBezTo>
                  <a:cubicBezTo>
                    <a:pt x="3727" y="1475"/>
                    <a:pt x="3988" y="1435"/>
                    <a:pt x="4234" y="1435"/>
                  </a:cubicBezTo>
                  <a:cubicBezTo>
                    <a:pt x="4369" y="1435"/>
                    <a:pt x="4499" y="1447"/>
                    <a:pt x="4626" y="1472"/>
                  </a:cubicBezTo>
                  <a:cubicBezTo>
                    <a:pt x="4981" y="1508"/>
                    <a:pt x="5302" y="1615"/>
                    <a:pt x="5622" y="1828"/>
                  </a:cubicBezTo>
                  <a:cubicBezTo>
                    <a:pt x="5800" y="1971"/>
                    <a:pt x="5942" y="2184"/>
                    <a:pt x="6013" y="2398"/>
                  </a:cubicBezTo>
                  <a:cubicBezTo>
                    <a:pt x="6120" y="2611"/>
                    <a:pt x="6191" y="2860"/>
                    <a:pt x="6191" y="3109"/>
                  </a:cubicBezTo>
                  <a:cubicBezTo>
                    <a:pt x="6191" y="3358"/>
                    <a:pt x="6155" y="3607"/>
                    <a:pt x="6120" y="3821"/>
                  </a:cubicBezTo>
                  <a:cubicBezTo>
                    <a:pt x="6049" y="4070"/>
                    <a:pt x="5978" y="4283"/>
                    <a:pt x="5906" y="4426"/>
                  </a:cubicBezTo>
                  <a:cubicBezTo>
                    <a:pt x="5693" y="4853"/>
                    <a:pt x="5337" y="5244"/>
                    <a:pt x="4875" y="5564"/>
                  </a:cubicBezTo>
                  <a:cubicBezTo>
                    <a:pt x="4448" y="5884"/>
                    <a:pt x="3878" y="6062"/>
                    <a:pt x="3238" y="6134"/>
                  </a:cubicBezTo>
                  <a:cubicBezTo>
                    <a:pt x="3273" y="5671"/>
                    <a:pt x="3309" y="5208"/>
                    <a:pt x="3345" y="4781"/>
                  </a:cubicBezTo>
                  <a:lnTo>
                    <a:pt x="3487" y="3429"/>
                  </a:lnTo>
                  <a:cubicBezTo>
                    <a:pt x="3487" y="3145"/>
                    <a:pt x="3416" y="2931"/>
                    <a:pt x="3345" y="2789"/>
                  </a:cubicBezTo>
                  <a:cubicBezTo>
                    <a:pt x="3273" y="2647"/>
                    <a:pt x="3096" y="2540"/>
                    <a:pt x="2846" y="2469"/>
                  </a:cubicBezTo>
                  <a:cubicBezTo>
                    <a:pt x="2775" y="2469"/>
                    <a:pt x="2669" y="2504"/>
                    <a:pt x="2526" y="2575"/>
                  </a:cubicBezTo>
                  <a:cubicBezTo>
                    <a:pt x="2384" y="2611"/>
                    <a:pt x="2313" y="2718"/>
                    <a:pt x="2313" y="2860"/>
                  </a:cubicBezTo>
                  <a:cubicBezTo>
                    <a:pt x="2242" y="3394"/>
                    <a:pt x="2170" y="4034"/>
                    <a:pt x="2099" y="4710"/>
                  </a:cubicBezTo>
                  <a:lnTo>
                    <a:pt x="1921" y="6774"/>
                  </a:lnTo>
                  <a:cubicBezTo>
                    <a:pt x="1850" y="7450"/>
                    <a:pt x="1815" y="8126"/>
                    <a:pt x="1779" y="8802"/>
                  </a:cubicBezTo>
                  <a:cubicBezTo>
                    <a:pt x="1743" y="9443"/>
                    <a:pt x="1743" y="10047"/>
                    <a:pt x="1743" y="10581"/>
                  </a:cubicBezTo>
                  <a:cubicBezTo>
                    <a:pt x="1743" y="10617"/>
                    <a:pt x="1743" y="10723"/>
                    <a:pt x="1779" y="10830"/>
                  </a:cubicBezTo>
                  <a:cubicBezTo>
                    <a:pt x="1815" y="10937"/>
                    <a:pt x="1850" y="11044"/>
                    <a:pt x="1921" y="11150"/>
                  </a:cubicBezTo>
                  <a:cubicBezTo>
                    <a:pt x="1957" y="11257"/>
                    <a:pt x="2028" y="11364"/>
                    <a:pt x="2099" y="11435"/>
                  </a:cubicBezTo>
                  <a:cubicBezTo>
                    <a:pt x="2170" y="11506"/>
                    <a:pt x="2242" y="11577"/>
                    <a:pt x="2313" y="11577"/>
                  </a:cubicBezTo>
                  <a:cubicBezTo>
                    <a:pt x="2360" y="11587"/>
                    <a:pt x="2406" y="11591"/>
                    <a:pt x="2448" y="11591"/>
                  </a:cubicBezTo>
                  <a:cubicBezTo>
                    <a:pt x="2564" y="11591"/>
                    <a:pt x="2662" y="11558"/>
                    <a:pt x="2740" y="11506"/>
                  </a:cubicBezTo>
                  <a:cubicBezTo>
                    <a:pt x="2882" y="11435"/>
                    <a:pt x="2918" y="11293"/>
                    <a:pt x="2953" y="11115"/>
                  </a:cubicBezTo>
                  <a:cubicBezTo>
                    <a:pt x="2953" y="10581"/>
                    <a:pt x="2989" y="10047"/>
                    <a:pt x="3024" y="9478"/>
                  </a:cubicBezTo>
                  <a:cubicBezTo>
                    <a:pt x="3060" y="8909"/>
                    <a:pt x="3096" y="8375"/>
                    <a:pt x="3131" y="7806"/>
                  </a:cubicBezTo>
                  <a:cubicBezTo>
                    <a:pt x="3487" y="8055"/>
                    <a:pt x="3878" y="8340"/>
                    <a:pt x="4270" y="8624"/>
                  </a:cubicBezTo>
                  <a:cubicBezTo>
                    <a:pt x="4661" y="8909"/>
                    <a:pt x="5088" y="9229"/>
                    <a:pt x="5479" y="9549"/>
                  </a:cubicBezTo>
                  <a:cubicBezTo>
                    <a:pt x="5871" y="9834"/>
                    <a:pt x="6262" y="10154"/>
                    <a:pt x="6618" y="10439"/>
                  </a:cubicBezTo>
                  <a:cubicBezTo>
                    <a:pt x="6974" y="10759"/>
                    <a:pt x="7330" y="11044"/>
                    <a:pt x="7614" y="11328"/>
                  </a:cubicBezTo>
                  <a:cubicBezTo>
                    <a:pt x="7792" y="11471"/>
                    <a:pt x="7970" y="11542"/>
                    <a:pt x="8184" y="11542"/>
                  </a:cubicBezTo>
                  <a:cubicBezTo>
                    <a:pt x="8397" y="11542"/>
                    <a:pt x="8539" y="11435"/>
                    <a:pt x="8646" y="11257"/>
                  </a:cubicBezTo>
                  <a:cubicBezTo>
                    <a:pt x="8824" y="10937"/>
                    <a:pt x="8860" y="10688"/>
                    <a:pt x="8753" y="10546"/>
                  </a:cubicBezTo>
                  <a:cubicBezTo>
                    <a:pt x="8682" y="10368"/>
                    <a:pt x="8575" y="10225"/>
                    <a:pt x="8504" y="10154"/>
                  </a:cubicBezTo>
                  <a:cubicBezTo>
                    <a:pt x="7899" y="9620"/>
                    <a:pt x="7294" y="9122"/>
                    <a:pt x="6689" y="8660"/>
                  </a:cubicBezTo>
                  <a:cubicBezTo>
                    <a:pt x="6084" y="8197"/>
                    <a:pt x="5408" y="7699"/>
                    <a:pt x="4732" y="7201"/>
                  </a:cubicBezTo>
                  <a:cubicBezTo>
                    <a:pt x="5764" y="6667"/>
                    <a:pt x="6547" y="5991"/>
                    <a:pt x="7045" y="5173"/>
                  </a:cubicBezTo>
                  <a:cubicBezTo>
                    <a:pt x="7579" y="4354"/>
                    <a:pt x="7721" y="3429"/>
                    <a:pt x="7508" y="2362"/>
                  </a:cubicBezTo>
                  <a:cubicBezTo>
                    <a:pt x="7401" y="1722"/>
                    <a:pt x="7116" y="1223"/>
                    <a:pt x="6689" y="761"/>
                  </a:cubicBezTo>
                  <a:cubicBezTo>
                    <a:pt x="6262" y="334"/>
                    <a:pt x="5693" y="85"/>
                    <a:pt x="5017" y="14"/>
                  </a:cubicBezTo>
                  <a:cubicBezTo>
                    <a:pt x="4901" y="5"/>
                    <a:pt x="4781" y="0"/>
                    <a:pt x="46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8"/>
            <p:cNvSpPr/>
            <p:nvPr/>
          </p:nvSpPr>
          <p:spPr>
            <a:xfrm>
              <a:off x="6199350" y="1758850"/>
              <a:ext cx="202825" cy="221825"/>
            </a:xfrm>
            <a:custGeom>
              <a:rect b="b" l="l" r="r" t="t"/>
              <a:pathLst>
                <a:path extrusionOk="0" h="8873" w="8113">
                  <a:moveTo>
                    <a:pt x="4840" y="1"/>
                  </a:moveTo>
                  <a:cubicBezTo>
                    <a:pt x="4590" y="1"/>
                    <a:pt x="4270" y="1"/>
                    <a:pt x="3879" y="36"/>
                  </a:cubicBezTo>
                  <a:cubicBezTo>
                    <a:pt x="3523" y="36"/>
                    <a:pt x="3167" y="36"/>
                    <a:pt x="2776" y="72"/>
                  </a:cubicBezTo>
                  <a:cubicBezTo>
                    <a:pt x="2384" y="107"/>
                    <a:pt x="1993" y="143"/>
                    <a:pt x="1637" y="178"/>
                  </a:cubicBezTo>
                  <a:cubicBezTo>
                    <a:pt x="1246" y="214"/>
                    <a:pt x="961" y="250"/>
                    <a:pt x="677" y="285"/>
                  </a:cubicBezTo>
                  <a:cubicBezTo>
                    <a:pt x="534" y="321"/>
                    <a:pt x="427" y="428"/>
                    <a:pt x="356" y="534"/>
                  </a:cubicBezTo>
                  <a:cubicBezTo>
                    <a:pt x="285" y="605"/>
                    <a:pt x="250" y="712"/>
                    <a:pt x="250" y="854"/>
                  </a:cubicBezTo>
                  <a:cubicBezTo>
                    <a:pt x="214" y="997"/>
                    <a:pt x="285" y="1139"/>
                    <a:pt x="392" y="1281"/>
                  </a:cubicBezTo>
                  <a:cubicBezTo>
                    <a:pt x="499" y="1424"/>
                    <a:pt x="641" y="1495"/>
                    <a:pt x="783" y="1566"/>
                  </a:cubicBezTo>
                  <a:cubicBezTo>
                    <a:pt x="712" y="1957"/>
                    <a:pt x="677" y="2384"/>
                    <a:pt x="605" y="2776"/>
                  </a:cubicBezTo>
                  <a:cubicBezTo>
                    <a:pt x="570" y="3203"/>
                    <a:pt x="499" y="3594"/>
                    <a:pt x="463" y="4021"/>
                  </a:cubicBezTo>
                  <a:cubicBezTo>
                    <a:pt x="214" y="4092"/>
                    <a:pt x="72" y="4270"/>
                    <a:pt x="36" y="4519"/>
                  </a:cubicBezTo>
                  <a:cubicBezTo>
                    <a:pt x="1" y="4768"/>
                    <a:pt x="107" y="4982"/>
                    <a:pt x="356" y="5160"/>
                  </a:cubicBezTo>
                  <a:cubicBezTo>
                    <a:pt x="250" y="5836"/>
                    <a:pt x="214" y="6547"/>
                    <a:pt x="178" y="7223"/>
                  </a:cubicBezTo>
                  <a:cubicBezTo>
                    <a:pt x="143" y="7722"/>
                    <a:pt x="250" y="8113"/>
                    <a:pt x="463" y="8398"/>
                  </a:cubicBezTo>
                  <a:cubicBezTo>
                    <a:pt x="677" y="8682"/>
                    <a:pt x="1032" y="8825"/>
                    <a:pt x="1495" y="8860"/>
                  </a:cubicBezTo>
                  <a:cubicBezTo>
                    <a:pt x="1680" y="8869"/>
                    <a:pt x="1868" y="8873"/>
                    <a:pt x="2060" y="8873"/>
                  </a:cubicBezTo>
                  <a:cubicBezTo>
                    <a:pt x="2681" y="8873"/>
                    <a:pt x="3333" y="8827"/>
                    <a:pt x="3986" y="8718"/>
                  </a:cubicBezTo>
                  <a:cubicBezTo>
                    <a:pt x="4840" y="8576"/>
                    <a:pt x="5729" y="8398"/>
                    <a:pt x="6619" y="8184"/>
                  </a:cubicBezTo>
                  <a:cubicBezTo>
                    <a:pt x="6761" y="8184"/>
                    <a:pt x="6903" y="8113"/>
                    <a:pt x="7046" y="8077"/>
                  </a:cubicBezTo>
                  <a:cubicBezTo>
                    <a:pt x="7223" y="8006"/>
                    <a:pt x="7401" y="7935"/>
                    <a:pt x="7544" y="7864"/>
                  </a:cubicBezTo>
                  <a:cubicBezTo>
                    <a:pt x="7686" y="7757"/>
                    <a:pt x="7828" y="7686"/>
                    <a:pt x="7935" y="7615"/>
                  </a:cubicBezTo>
                  <a:cubicBezTo>
                    <a:pt x="8042" y="7544"/>
                    <a:pt x="8077" y="7473"/>
                    <a:pt x="8113" y="7437"/>
                  </a:cubicBezTo>
                  <a:cubicBezTo>
                    <a:pt x="8113" y="7259"/>
                    <a:pt x="8077" y="7152"/>
                    <a:pt x="8006" y="7046"/>
                  </a:cubicBezTo>
                  <a:cubicBezTo>
                    <a:pt x="7935" y="6974"/>
                    <a:pt x="7828" y="6903"/>
                    <a:pt x="7686" y="6868"/>
                  </a:cubicBezTo>
                  <a:cubicBezTo>
                    <a:pt x="7544" y="6832"/>
                    <a:pt x="7401" y="6832"/>
                    <a:pt x="7223" y="6832"/>
                  </a:cubicBezTo>
                  <a:cubicBezTo>
                    <a:pt x="7046" y="6868"/>
                    <a:pt x="6903" y="6868"/>
                    <a:pt x="6725" y="6903"/>
                  </a:cubicBezTo>
                  <a:cubicBezTo>
                    <a:pt x="6441" y="6939"/>
                    <a:pt x="6049" y="7010"/>
                    <a:pt x="5587" y="7081"/>
                  </a:cubicBezTo>
                  <a:cubicBezTo>
                    <a:pt x="5124" y="7152"/>
                    <a:pt x="4662" y="7188"/>
                    <a:pt x="4199" y="7259"/>
                  </a:cubicBezTo>
                  <a:cubicBezTo>
                    <a:pt x="3701" y="7330"/>
                    <a:pt x="3203" y="7366"/>
                    <a:pt x="2740" y="7401"/>
                  </a:cubicBezTo>
                  <a:cubicBezTo>
                    <a:pt x="2586" y="7413"/>
                    <a:pt x="2444" y="7417"/>
                    <a:pt x="2309" y="7417"/>
                  </a:cubicBezTo>
                  <a:cubicBezTo>
                    <a:pt x="2040" y="7417"/>
                    <a:pt x="1803" y="7401"/>
                    <a:pt x="1566" y="7401"/>
                  </a:cubicBezTo>
                  <a:cubicBezTo>
                    <a:pt x="1602" y="6690"/>
                    <a:pt x="1673" y="5943"/>
                    <a:pt x="1744" y="5231"/>
                  </a:cubicBezTo>
                  <a:cubicBezTo>
                    <a:pt x="2456" y="5195"/>
                    <a:pt x="3132" y="5160"/>
                    <a:pt x="3808" y="5124"/>
                  </a:cubicBezTo>
                  <a:cubicBezTo>
                    <a:pt x="4484" y="5089"/>
                    <a:pt x="5124" y="5053"/>
                    <a:pt x="5765" y="5017"/>
                  </a:cubicBezTo>
                  <a:cubicBezTo>
                    <a:pt x="6120" y="4982"/>
                    <a:pt x="6405" y="4946"/>
                    <a:pt x="6583" y="4840"/>
                  </a:cubicBezTo>
                  <a:cubicBezTo>
                    <a:pt x="6761" y="4697"/>
                    <a:pt x="6832" y="4555"/>
                    <a:pt x="6796" y="4413"/>
                  </a:cubicBezTo>
                  <a:cubicBezTo>
                    <a:pt x="6583" y="4164"/>
                    <a:pt x="6334" y="3986"/>
                    <a:pt x="6085" y="3843"/>
                  </a:cubicBezTo>
                  <a:cubicBezTo>
                    <a:pt x="5800" y="3737"/>
                    <a:pt x="5516" y="3665"/>
                    <a:pt x="5231" y="3665"/>
                  </a:cubicBezTo>
                  <a:cubicBezTo>
                    <a:pt x="4840" y="3665"/>
                    <a:pt x="4341" y="3701"/>
                    <a:pt x="3737" y="3737"/>
                  </a:cubicBezTo>
                  <a:cubicBezTo>
                    <a:pt x="3096" y="3737"/>
                    <a:pt x="2491" y="3772"/>
                    <a:pt x="1886" y="3843"/>
                  </a:cubicBezTo>
                  <a:lnTo>
                    <a:pt x="2029" y="2740"/>
                  </a:lnTo>
                  <a:cubicBezTo>
                    <a:pt x="2064" y="2384"/>
                    <a:pt x="2100" y="1993"/>
                    <a:pt x="2171" y="1637"/>
                  </a:cubicBezTo>
                  <a:cubicBezTo>
                    <a:pt x="2171" y="1602"/>
                    <a:pt x="2171" y="1602"/>
                    <a:pt x="2171" y="1566"/>
                  </a:cubicBezTo>
                  <a:lnTo>
                    <a:pt x="2171" y="1459"/>
                  </a:lnTo>
                  <a:cubicBezTo>
                    <a:pt x="2456" y="1424"/>
                    <a:pt x="2740" y="1424"/>
                    <a:pt x="3060" y="1424"/>
                  </a:cubicBezTo>
                  <a:cubicBezTo>
                    <a:pt x="3381" y="1388"/>
                    <a:pt x="3701" y="1388"/>
                    <a:pt x="4021" y="1353"/>
                  </a:cubicBezTo>
                  <a:lnTo>
                    <a:pt x="4946" y="1353"/>
                  </a:lnTo>
                  <a:cubicBezTo>
                    <a:pt x="5266" y="1317"/>
                    <a:pt x="5516" y="1317"/>
                    <a:pt x="5729" y="1281"/>
                  </a:cubicBezTo>
                  <a:cubicBezTo>
                    <a:pt x="5943" y="1281"/>
                    <a:pt x="6120" y="1246"/>
                    <a:pt x="6263" y="1139"/>
                  </a:cubicBezTo>
                  <a:cubicBezTo>
                    <a:pt x="6405" y="1068"/>
                    <a:pt x="6441" y="926"/>
                    <a:pt x="6405" y="712"/>
                  </a:cubicBezTo>
                  <a:cubicBezTo>
                    <a:pt x="6192" y="463"/>
                    <a:pt x="5943" y="285"/>
                    <a:pt x="5658" y="178"/>
                  </a:cubicBezTo>
                  <a:cubicBezTo>
                    <a:pt x="5409" y="72"/>
                    <a:pt x="5124" y="1"/>
                    <a:pt x="4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8"/>
            <p:cNvSpPr/>
            <p:nvPr/>
          </p:nvSpPr>
          <p:spPr>
            <a:xfrm>
              <a:off x="6422625" y="1802675"/>
              <a:ext cx="196600" cy="197850"/>
            </a:xfrm>
            <a:custGeom>
              <a:rect b="b" l="l" r="r" t="t"/>
              <a:pathLst>
                <a:path extrusionOk="0" h="7914" w="7864">
                  <a:moveTo>
                    <a:pt x="7139" y="0"/>
                  </a:moveTo>
                  <a:cubicBezTo>
                    <a:pt x="7066" y="0"/>
                    <a:pt x="6987" y="20"/>
                    <a:pt x="6903" y="62"/>
                  </a:cubicBezTo>
                  <a:cubicBezTo>
                    <a:pt x="6725" y="169"/>
                    <a:pt x="6583" y="311"/>
                    <a:pt x="6547" y="489"/>
                  </a:cubicBezTo>
                  <a:cubicBezTo>
                    <a:pt x="6476" y="703"/>
                    <a:pt x="6440" y="845"/>
                    <a:pt x="6476" y="987"/>
                  </a:cubicBezTo>
                  <a:cubicBezTo>
                    <a:pt x="6512" y="1450"/>
                    <a:pt x="6547" y="1948"/>
                    <a:pt x="6547" y="2446"/>
                  </a:cubicBezTo>
                  <a:cubicBezTo>
                    <a:pt x="6547" y="2944"/>
                    <a:pt x="6547" y="3407"/>
                    <a:pt x="6440" y="3869"/>
                  </a:cubicBezTo>
                  <a:cubicBezTo>
                    <a:pt x="6369" y="4296"/>
                    <a:pt x="6227" y="4723"/>
                    <a:pt x="6013" y="5079"/>
                  </a:cubicBezTo>
                  <a:cubicBezTo>
                    <a:pt x="5800" y="5435"/>
                    <a:pt x="5515" y="5755"/>
                    <a:pt x="5124" y="5969"/>
                  </a:cubicBezTo>
                  <a:cubicBezTo>
                    <a:pt x="4875" y="6111"/>
                    <a:pt x="4555" y="6218"/>
                    <a:pt x="4199" y="6324"/>
                  </a:cubicBezTo>
                  <a:cubicBezTo>
                    <a:pt x="3879" y="6431"/>
                    <a:pt x="3523" y="6502"/>
                    <a:pt x="3167" y="6538"/>
                  </a:cubicBezTo>
                  <a:cubicBezTo>
                    <a:pt x="3078" y="6547"/>
                    <a:pt x="2991" y="6551"/>
                    <a:pt x="2906" y="6551"/>
                  </a:cubicBezTo>
                  <a:cubicBezTo>
                    <a:pt x="2651" y="6551"/>
                    <a:pt x="2411" y="6511"/>
                    <a:pt x="2171" y="6431"/>
                  </a:cubicBezTo>
                  <a:cubicBezTo>
                    <a:pt x="1851" y="6324"/>
                    <a:pt x="1637" y="6111"/>
                    <a:pt x="1459" y="5826"/>
                  </a:cubicBezTo>
                  <a:cubicBezTo>
                    <a:pt x="1388" y="5648"/>
                    <a:pt x="1388" y="5399"/>
                    <a:pt x="1424" y="5079"/>
                  </a:cubicBezTo>
                  <a:cubicBezTo>
                    <a:pt x="1495" y="4723"/>
                    <a:pt x="1566" y="4367"/>
                    <a:pt x="1673" y="3940"/>
                  </a:cubicBezTo>
                  <a:cubicBezTo>
                    <a:pt x="1815" y="3549"/>
                    <a:pt x="1957" y="3087"/>
                    <a:pt x="2135" y="2660"/>
                  </a:cubicBezTo>
                  <a:cubicBezTo>
                    <a:pt x="2313" y="2197"/>
                    <a:pt x="2455" y="1734"/>
                    <a:pt x="2633" y="1308"/>
                  </a:cubicBezTo>
                  <a:cubicBezTo>
                    <a:pt x="2669" y="1165"/>
                    <a:pt x="2669" y="1023"/>
                    <a:pt x="2633" y="916"/>
                  </a:cubicBezTo>
                  <a:cubicBezTo>
                    <a:pt x="2598" y="809"/>
                    <a:pt x="2562" y="703"/>
                    <a:pt x="2491" y="596"/>
                  </a:cubicBezTo>
                  <a:cubicBezTo>
                    <a:pt x="2420" y="525"/>
                    <a:pt x="2349" y="454"/>
                    <a:pt x="2277" y="418"/>
                  </a:cubicBezTo>
                  <a:cubicBezTo>
                    <a:pt x="2206" y="347"/>
                    <a:pt x="2135" y="311"/>
                    <a:pt x="2100" y="311"/>
                  </a:cubicBezTo>
                  <a:cubicBezTo>
                    <a:pt x="2028" y="276"/>
                    <a:pt x="1922" y="276"/>
                    <a:pt x="1851" y="276"/>
                  </a:cubicBezTo>
                  <a:cubicBezTo>
                    <a:pt x="1673" y="311"/>
                    <a:pt x="1530" y="382"/>
                    <a:pt x="1459" y="560"/>
                  </a:cubicBezTo>
                  <a:cubicBezTo>
                    <a:pt x="1281" y="987"/>
                    <a:pt x="1139" y="1343"/>
                    <a:pt x="997" y="1734"/>
                  </a:cubicBezTo>
                  <a:cubicBezTo>
                    <a:pt x="854" y="2090"/>
                    <a:pt x="712" y="2446"/>
                    <a:pt x="605" y="2802"/>
                  </a:cubicBezTo>
                  <a:cubicBezTo>
                    <a:pt x="463" y="3158"/>
                    <a:pt x="392" y="3549"/>
                    <a:pt x="285" y="3940"/>
                  </a:cubicBezTo>
                  <a:cubicBezTo>
                    <a:pt x="214" y="4332"/>
                    <a:pt x="107" y="4759"/>
                    <a:pt x="71" y="5221"/>
                  </a:cubicBezTo>
                  <a:cubicBezTo>
                    <a:pt x="0" y="5720"/>
                    <a:pt x="36" y="6146"/>
                    <a:pt x="249" y="6502"/>
                  </a:cubicBezTo>
                  <a:cubicBezTo>
                    <a:pt x="463" y="6858"/>
                    <a:pt x="712" y="7143"/>
                    <a:pt x="1068" y="7392"/>
                  </a:cubicBezTo>
                  <a:cubicBezTo>
                    <a:pt x="1388" y="7605"/>
                    <a:pt x="1744" y="7748"/>
                    <a:pt x="2135" y="7854"/>
                  </a:cubicBezTo>
                  <a:cubicBezTo>
                    <a:pt x="2385" y="7896"/>
                    <a:pt x="2635" y="7913"/>
                    <a:pt x="2886" y="7913"/>
                  </a:cubicBezTo>
                  <a:cubicBezTo>
                    <a:pt x="3062" y="7913"/>
                    <a:pt x="3239" y="7905"/>
                    <a:pt x="3416" y="7890"/>
                  </a:cubicBezTo>
                  <a:cubicBezTo>
                    <a:pt x="3843" y="7854"/>
                    <a:pt x="4306" y="7783"/>
                    <a:pt x="4733" y="7641"/>
                  </a:cubicBezTo>
                  <a:cubicBezTo>
                    <a:pt x="5160" y="7499"/>
                    <a:pt x="5587" y="7285"/>
                    <a:pt x="5978" y="7036"/>
                  </a:cubicBezTo>
                  <a:cubicBezTo>
                    <a:pt x="6334" y="6787"/>
                    <a:pt x="6690" y="6502"/>
                    <a:pt x="6974" y="6146"/>
                  </a:cubicBezTo>
                  <a:cubicBezTo>
                    <a:pt x="7259" y="5826"/>
                    <a:pt x="7437" y="5435"/>
                    <a:pt x="7579" y="5043"/>
                  </a:cubicBezTo>
                  <a:cubicBezTo>
                    <a:pt x="7650" y="4688"/>
                    <a:pt x="7757" y="4296"/>
                    <a:pt x="7793" y="3905"/>
                  </a:cubicBezTo>
                  <a:cubicBezTo>
                    <a:pt x="7828" y="3514"/>
                    <a:pt x="7864" y="3122"/>
                    <a:pt x="7864" y="2766"/>
                  </a:cubicBezTo>
                  <a:cubicBezTo>
                    <a:pt x="7864" y="2375"/>
                    <a:pt x="7864" y="2019"/>
                    <a:pt x="7828" y="1663"/>
                  </a:cubicBezTo>
                  <a:cubicBezTo>
                    <a:pt x="7793" y="1308"/>
                    <a:pt x="7793" y="1023"/>
                    <a:pt x="7757" y="774"/>
                  </a:cubicBezTo>
                  <a:cubicBezTo>
                    <a:pt x="7686" y="489"/>
                    <a:pt x="7579" y="311"/>
                    <a:pt x="7437" y="133"/>
                  </a:cubicBezTo>
                  <a:cubicBezTo>
                    <a:pt x="7351" y="47"/>
                    <a:pt x="7251" y="0"/>
                    <a:pt x="7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8"/>
            <p:cNvSpPr/>
            <p:nvPr/>
          </p:nvSpPr>
          <p:spPr>
            <a:xfrm>
              <a:off x="6662800" y="1754400"/>
              <a:ext cx="165475" cy="294250"/>
            </a:xfrm>
            <a:custGeom>
              <a:rect b="b" l="l" r="r" t="t"/>
              <a:pathLst>
                <a:path extrusionOk="0" h="11770" w="6619">
                  <a:moveTo>
                    <a:pt x="3025" y="1"/>
                  </a:moveTo>
                  <a:cubicBezTo>
                    <a:pt x="2633" y="1"/>
                    <a:pt x="2242" y="72"/>
                    <a:pt x="1886" y="179"/>
                  </a:cubicBezTo>
                  <a:cubicBezTo>
                    <a:pt x="1530" y="321"/>
                    <a:pt x="1245" y="499"/>
                    <a:pt x="961" y="748"/>
                  </a:cubicBezTo>
                  <a:cubicBezTo>
                    <a:pt x="676" y="961"/>
                    <a:pt x="463" y="1210"/>
                    <a:pt x="285" y="1495"/>
                  </a:cubicBezTo>
                  <a:cubicBezTo>
                    <a:pt x="142" y="1780"/>
                    <a:pt x="36" y="2100"/>
                    <a:pt x="0" y="2456"/>
                  </a:cubicBezTo>
                  <a:cubicBezTo>
                    <a:pt x="0" y="2776"/>
                    <a:pt x="36" y="3096"/>
                    <a:pt x="142" y="3452"/>
                  </a:cubicBezTo>
                  <a:cubicBezTo>
                    <a:pt x="285" y="3808"/>
                    <a:pt x="498" y="4128"/>
                    <a:pt x="783" y="4448"/>
                  </a:cubicBezTo>
                  <a:cubicBezTo>
                    <a:pt x="1423" y="4982"/>
                    <a:pt x="2064" y="5480"/>
                    <a:pt x="2669" y="5907"/>
                  </a:cubicBezTo>
                  <a:cubicBezTo>
                    <a:pt x="3309" y="6334"/>
                    <a:pt x="3878" y="6797"/>
                    <a:pt x="4412" y="7259"/>
                  </a:cubicBezTo>
                  <a:cubicBezTo>
                    <a:pt x="4768" y="7579"/>
                    <a:pt x="5017" y="7900"/>
                    <a:pt x="5124" y="8255"/>
                  </a:cubicBezTo>
                  <a:cubicBezTo>
                    <a:pt x="5266" y="8576"/>
                    <a:pt x="5266" y="8896"/>
                    <a:pt x="5195" y="9216"/>
                  </a:cubicBezTo>
                  <a:cubicBezTo>
                    <a:pt x="5088" y="9501"/>
                    <a:pt x="4946" y="9750"/>
                    <a:pt x="4697" y="9963"/>
                  </a:cubicBezTo>
                  <a:cubicBezTo>
                    <a:pt x="4448" y="10177"/>
                    <a:pt x="4128" y="10319"/>
                    <a:pt x="3772" y="10355"/>
                  </a:cubicBezTo>
                  <a:cubicBezTo>
                    <a:pt x="3606" y="10378"/>
                    <a:pt x="3444" y="10390"/>
                    <a:pt x="3287" y="10390"/>
                  </a:cubicBezTo>
                  <a:cubicBezTo>
                    <a:pt x="2973" y="10390"/>
                    <a:pt x="2681" y="10343"/>
                    <a:pt x="2420" y="10248"/>
                  </a:cubicBezTo>
                  <a:cubicBezTo>
                    <a:pt x="1993" y="10070"/>
                    <a:pt x="1601" y="9821"/>
                    <a:pt x="1317" y="9501"/>
                  </a:cubicBezTo>
                  <a:cubicBezTo>
                    <a:pt x="1249" y="9433"/>
                    <a:pt x="1153" y="9408"/>
                    <a:pt x="1037" y="9408"/>
                  </a:cubicBezTo>
                  <a:cubicBezTo>
                    <a:pt x="970" y="9408"/>
                    <a:pt x="897" y="9417"/>
                    <a:pt x="819" y="9430"/>
                  </a:cubicBezTo>
                  <a:cubicBezTo>
                    <a:pt x="605" y="9465"/>
                    <a:pt x="463" y="9536"/>
                    <a:pt x="356" y="9643"/>
                  </a:cubicBezTo>
                  <a:cubicBezTo>
                    <a:pt x="320" y="9714"/>
                    <a:pt x="285" y="9857"/>
                    <a:pt x="356" y="10070"/>
                  </a:cubicBezTo>
                  <a:cubicBezTo>
                    <a:pt x="427" y="10284"/>
                    <a:pt x="498" y="10426"/>
                    <a:pt x="569" y="10568"/>
                  </a:cubicBezTo>
                  <a:cubicBezTo>
                    <a:pt x="925" y="11031"/>
                    <a:pt x="1388" y="11351"/>
                    <a:pt x="1922" y="11564"/>
                  </a:cubicBezTo>
                  <a:cubicBezTo>
                    <a:pt x="2344" y="11696"/>
                    <a:pt x="2786" y="11770"/>
                    <a:pt x="3218" y="11770"/>
                  </a:cubicBezTo>
                  <a:cubicBezTo>
                    <a:pt x="3368" y="11770"/>
                    <a:pt x="3518" y="11761"/>
                    <a:pt x="3665" y="11742"/>
                  </a:cubicBezTo>
                  <a:cubicBezTo>
                    <a:pt x="4377" y="11671"/>
                    <a:pt x="4981" y="11458"/>
                    <a:pt x="5515" y="11031"/>
                  </a:cubicBezTo>
                  <a:cubicBezTo>
                    <a:pt x="6084" y="10604"/>
                    <a:pt x="6440" y="10034"/>
                    <a:pt x="6618" y="9252"/>
                  </a:cubicBezTo>
                  <a:cubicBezTo>
                    <a:pt x="6618" y="8860"/>
                    <a:pt x="6618" y="8504"/>
                    <a:pt x="6547" y="8184"/>
                  </a:cubicBezTo>
                  <a:cubicBezTo>
                    <a:pt x="6476" y="7864"/>
                    <a:pt x="6369" y="7579"/>
                    <a:pt x="6191" y="7330"/>
                  </a:cubicBezTo>
                  <a:cubicBezTo>
                    <a:pt x="6049" y="7081"/>
                    <a:pt x="5871" y="6832"/>
                    <a:pt x="5658" y="6619"/>
                  </a:cubicBezTo>
                  <a:cubicBezTo>
                    <a:pt x="5444" y="6405"/>
                    <a:pt x="5231" y="6192"/>
                    <a:pt x="4981" y="6014"/>
                  </a:cubicBezTo>
                  <a:cubicBezTo>
                    <a:pt x="4804" y="5871"/>
                    <a:pt x="4590" y="5694"/>
                    <a:pt x="4341" y="5516"/>
                  </a:cubicBezTo>
                  <a:cubicBezTo>
                    <a:pt x="4092" y="5302"/>
                    <a:pt x="3843" y="5124"/>
                    <a:pt x="3558" y="4911"/>
                  </a:cubicBezTo>
                  <a:cubicBezTo>
                    <a:pt x="3274" y="4697"/>
                    <a:pt x="3025" y="4484"/>
                    <a:pt x="2740" y="4306"/>
                  </a:cubicBezTo>
                  <a:cubicBezTo>
                    <a:pt x="2455" y="4057"/>
                    <a:pt x="2206" y="3843"/>
                    <a:pt x="1957" y="3665"/>
                  </a:cubicBezTo>
                  <a:cubicBezTo>
                    <a:pt x="1601" y="3345"/>
                    <a:pt x="1352" y="3025"/>
                    <a:pt x="1281" y="2705"/>
                  </a:cubicBezTo>
                  <a:cubicBezTo>
                    <a:pt x="1245" y="2349"/>
                    <a:pt x="1388" y="1993"/>
                    <a:pt x="1744" y="1673"/>
                  </a:cubicBezTo>
                  <a:cubicBezTo>
                    <a:pt x="1922" y="1531"/>
                    <a:pt x="2135" y="1388"/>
                    <a:pt x="2348" y="1317"/>
                  </a:cubicBezTo>
                  <a:cubicBezTo>
                    <a:pt x="2598" y="1246"/>
                    <a:pt x="2847" y="1210"/>
                    <a:pt x="3060" y="1210"/>
                  </a:cubicBezTo>
                  <a:cubicBezTo>
                    <a:pt x="3202" y="1246"/>
                    <a:pt x="3380" y="1282"/>
                    <a:pt x="3558" y="1353"/>
                  </a:cubicBezTo>
                  <a:cubicBezTo>
                    <a:pt x="3736" y="1424"/>
                    <a:pt x="3914" y="1495"/>
                    <a:pt x="4092" y="1602"/>
                  </a:cubicBezTo>
                  <a:cubicBezTo>
                    <a:pt x="4270" y="1709"/>
                    <a:pt x="4448" y="1815"/>
                    <a:pt x="4590" y="1922"/>
                  </a:cubicBezTo>
                  <a:cubicBezTo>
                    <a:pt x="4732" y="1993"/>
                    <a:pt x="4839" y="2100"/>
                    <a:pt x="4946" y="2207"/>
                  </a:cubicBezTo>
                  <a:cubicBezTo>
                    <a:pt x="5063" y="2294"/>
                    <a:pt x="5204" y="2358"/>
                    <a:pt x="5330" y="2358"/>
                  </a:cubicBezTo>
                  <a:cubicBezTo>
                    <a:pt x="5357" y="2358"/>
                    <a:pt x="5383" y="2355"/>
                    <a:pt x="5408" y="2349"/>
                  </a:cubicBezTo>
                  <a:cubicBezTo>
                    <a:pt x="5551" y="2349"/>
                    <a:pt x="5658" y="2278"/>
                    <a:pt x="5729" y="2207"/>
                  </a:cubicBezTo>
                  <a:cubicBezTo>
                    <a:pt x="5800" y="2100"/>
                    <a:pt x="5871" y="1993"/>
                    <a:pt x="5871" y="1886"/>
                  </a:cubicBezTo>
                  <a:cubicBezTo>
                    <a:pt x="5907" y="1744"/>
                    <a:pt x="5871" y="1637"/>
                    <a:pt x="5835" y="1531"/>
                  </a:cubicBezTo>
                  <a:cubicBezTo>
                    <a:pt x="5515" y="1139"/>
                    <a:pt x="5124" y="783"/>
                    <a:pt x="4626" y="499"/>
                  </a:cubicBezTo>
                  <a:cubicBezTo>
                    <a:pt x="4128" y="179"/>
                    <a:pt x="3594" y="36"/>
                    <a:pt x="3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8"/>
            <p:cNvSpPr/>
            <p:nvPr/>
          </p:nvSpPr>
          <p:spPr>
            <a:xfrm>
              <a:off x="6854925" y="1811550"/>
              <a:ext cx="202850" cy="221625"/>
            </a:xfrm>
            <a:custGeom>
              <a:rect b="b" l="l" r="r" t="t"/>
              <a:pathLst>
                <a:path extrusionOk="0" h="8865" w="8114">
                  <a:moveTo>
                    <a:pt x="4382" y="1"/>
                  </a:moveTo>
                  <a:cubicBezTo>
                    <a:pt x="4226" y="1"/>
                    <a:pt x="4057" y="10"/>
                    <a:pt x="3879" y="27"/>
                  </a:cubicBezTo>
                  <a:cubicBezTo>
                    <a:pt x="3523" y="27"/>
                    <a:pt x="3132" y="63"/>
                    <a:pt x="2740" y="63"/>
                  </a:cubicBezTo>
                  <a:cubicBezTo>
                    <a:pt x="2349" y="99"/>
                    <a:pt x="1993" y="134"/>
                    <a:pt x="1602" y="170"/>
                  </a:cubicBezTo>
                  <a:cubicBezTo>
                    <a:pt x="1246" y="205"/>
                    <a:pt x="926" y="241"/>
                    <a:pt x="677" y="276"/>
                  </a:cubicBezTo>
                  <a:cubicBezTo>
                    <a:pt x="499" y="348"/>
                    <a:pt x="392" y="419"/>
                    <a:pt x="321" y="526"/>
                  </a:cubicBezTo>
                  <a:cubicBezTo>
                    <a:pt x="285" y="632"/>
                    <a:pt x="250" y="739"/>
                    <a:pt x="214" y="846"/>
                  </a:cubicBezTo>
                  <a:cubicBezTo>
                    <a:pt x="214" y="1024"/>
                    <a:pt x="250" y="1166"/>
                    <a:pt x="356" y="1273"/>
                  </a:cubicBezTo>
                  <a:cubicBezTo>
                    <a:pt x="463" y="1415"/>
                    <a:pt x="605" y="1522"/>
                    <a:pt x="748" y="1557"/>
                  </a:cubicBezTo>
                  <a:cubicBezTo>
                    <a:pt x="712" y="1949"/>
                    <a:pt x="641" y="2376"/>
                    <a:pt x="605" y="2803"/>
                  </a:cubicBezTo>
                  <a:cubicBezTo>
                    <a:pt x="570" y="3194"/>
                    <a:pt x="499" y="3621"/>
                    <a:pt x="428" y="4012"/>
                  </a:cubicBezTo>
                  <a:cubicBezTo>
                    <a:pt x="214" y="4084"/>
                    <a:pt x="72" y="4262"/>
                    <a:pt x="1" y="4546"/>
                  </a:cubicBezTo>
                  <a:cubicBezTo>
                    <a:pt x="1" y="4795"/>
                    <a:pt x="107" y="4973"/>
                    <a:pt x="321" y="5151"/>
                  </a:cubicBezTo>
                  <a:cubicBezTo>
                    <a:pt x="250" y="5863"/>
                    <a:pt x="179" y="6539"/>
                    <a:pt x="143" y="7250"/>
                  </a:cubicBezTo>
                  <a:cubicBezTo>
                    <a:pt x="143" y="7748"/>
                    <a:pt x="214" y="8104"/>
                    <a:pt x="428" y="8424"/>
                  </a:cubicBezTo>
                  <a:cubicBezTo>
                    <a:pt x="677" y="8674"/>
                    <a:pt x="997" y="8816"/>
                    <a:pt x="1459" y="8851"/>
                  </a:cubicBezTo>
                  <a:cubicBezTo>
                    <a:pt x="1664" y="8860"/>
                    <a:pt x="1869" y="8865"/>
                    <a:pt x="2074" y="8865"/>
                  </a:cubicBezTo>
                  <a:cubicBezTo>
                    <a:pt x="2689" y="8865"/>
                    <a:pt x="3310" y="8825"/>
                    <a:pt x="3950" y="8745"/>
                  </a:cubicBezTo>
                  <a:cubicBezTo>
                    <a:pt x="4840" y="8602"/>
                    <a:pt x="5694" y="8424"/>
                    <a:pt x="6583" y="8211"/>
                  </a:cubicBezTo>
                  <a:cubicBezTo>
                    <a:pt x="6725" y="8175"/>
                    <a:pt x="6868" y="8140"/>
                    <a:pt x="7046" y="8069"/>
                  </a:cubicBezTo>
                  <a:cubicBezTo>
                    <a:pt x="7224" y="7998"/>
                    <a:pt x="7366" y="7926"/>
                    <a:pt x="7508" y="7855"/>
                  </a:cubicBezTo>
                  <a:cubicBezTo>
                    <a:pt x="7686" y="7748"/>
                    <a:pt x="7828" y="7677"/>
                    <a:pt x="7935" y="7606"/>
                  </a:cubicBezTo>
                  <a:cubicBezTo>
                    <a:pt x="8042" y="7535"/>
                    <a:pt x="8077" y="7464"/>
                    <a:pt x="8077" y="7428"/>
                  </a:cubicBezTo>
                  <a:cubicBezTo>
                    <a:pt x="8113" y="7286"/>
                    <a:pt x="8077" y="7144"/>
                    <a:pt x="7971" y="7072"/>
                  </a:cubicBezTo>
                  <a:cubicBezTo>
                    <a:pt x="7900" y="6966"/>
                    <a:pt x="7793" y="6895"/>
                    <a:pt x="7651" y="6895"/>
                  </a:cubicBezTo>
                  <a:cubicBezTo>
                    <a:pt x="7575" y="6869"/>
                    <a:pt x="7482" y="6844"/>
                    <a:pt x="7371" y="6844"/>
                  </a:cubicBezTo>
                  <a:cubicBezTo>
                    <a:pt x="7325" y="6844"/>
                    <a:pt x="7276" y="6848"/>
                    <a:pt x="7224" y="6859"/>
                  </a:cubicBezTo>
                  <a:cubicBezTo>
                    <a:pt x="7046" y="6859"/>
                    <a:pt x="6868" y="6859"/>
                    <a:pt x="6725" y="6895"/>
                  </a:cubicBezTo>
                  <a:cubicBezTo>
                    <a:pt x="6405" y="6930"/>
                    <a:pt x="6014" y="7001"/>
                    <a:pt x="5551" y="7072"/>
                  </a:cubicBezTo>
                  <a:cubicBezTo>
                    <a:pt x="5124" y="7144"/>
                    <a:pt x="4662" y="7215"/>
                    <a:pt x="4164" y="7250"/>
                  </a:cubicBezTo>
                  <a:cubicBezTo>
                    <a:pt x="3665" y="7321"/>
                    <a:pt x="3203" y="7357"/>
                    <a:pt x="2740" y="7393"/>
                  </a:cubicBezTo>
                  <a:cubicBezTo>
                    <a:pt x="2509" y="7410"/>
                    <a:pt x="2296" y="7419"/>
                    <a:pt x="2100" y="7419"/>
                  </a:cubicBezTo>
                  <a:cubicBezTo>
                    <a:pt x="1904" y="7419"/>
                    <a:pt x="1726" y="7410"/>
                    <a:pt x="1566" y="7393"/>
                  </a:cubicBezTo>
                  <a:cubicBezTo>
                    <a:pt x="1602" y="6681"/>
                    <a:pt x="1637" y="5969"/>
                    <a:pt x="1744" y="5258"/>
                  </a:cubicBezTo>
                  <a:cubicBezTo>
                    <a:pt x="2420" y="5187"/>
                    <a:pt x="3132" y="5151"/>
                    <a:pt x="3772" y="5115"/>
                  </a:cubicBezTo>
                  <a:cubicBezTo>
                    <a:pt x="4448" y="5080"/>
                    <a:pt x="5124" y="5044"/>
                    <a:pt x="5765" y="5009"/>
                  </a:cubicBezTo>
                  <a:cubicBezTo>
                    <a:pt x="6121" y="5009"/>
                    <a:pt x="6405" y="4938"/>
                    <a:pt x="6583" y="4831"/>
                  </a:cubicBezTo>
                  <a:cubicBezTo>
                    <a:pt x="6761" y="4688"/>
                    <a:pt x="6832" y="4546"/>
                    <a:pt x="6761" y="4404"/>
                  </a:cubicBezTo>
                  <a:cubicBezTo>
                    <a:pt x="6583" y="4155"/>
                    <a:pt x="6334" y="3977"/>
                    <a:pt x="6049" y="3835"/>
                  </a:cubicBezTo>
                  <a:cubicBezTo>
                    <a:pt x="5800" y="3728"/>
                    <a:pt x="5480" y="3657"/>
                    <a:pt x="5195" y="3657"/>
                  </a:cubicBezTo>
                  <a:cubicBezTo>
                    <a:pt x="4840" y="3657"/>
                    <a:pt x="4341" y="3692"/>
                    <a:pt x="3701" y="3728"/>
                  </a:cubicBezTo>
                  <a:cubicBezTo>
                    <a:pt x="3096" y="3728"/>
                    <a:pt x="2456" y="3763"/>
                    <a:pt x="1886" y="3835"/>
                  </a:cubicBezTo>
                  <a:lnTo>
                    <a:pt x="1993" y="2732"/>
                  </a:lnTo>
                  <a:cubicBezTo>
                    <a:pt x="2064" y="2376"/>
                    <a:pt x="2100" y="2020"/>
                    <a:pt x="2171" y="1629"/>
                  </a:cubicBezTo>
                  <a:cubicBezTo>
                    <a:pt x="2171" y="1629"/>
                    <a:pt x="2171" y="1593"/>
                    <a:pt x="2135" y="1557"/>
                  </a:cubicBezTo>
                  <a:lnTo>
                    <a:pt x="2135" y="1451"/>
                  </a:lnTo>
                  <a:cubicBezTo>
                    <a:pt x="2420" y="1415"/>
                    <a:pt x="2740" y="1415"/>
                    <a:pt x="3061" y="1415"/>
                  </a:cubicBezTo>
                  <a:cubicBezTo>
                    <a:pt x="3381" y="1415"/>
                    <a:pt x="3701" y="1379"/>
                    <a:pt x="4021" y="1379"/>
                  </a:cubicBezTo>
                  <a:cubicBezTo>
                    <a:pt x="4341" y="1344"/>
                    <a:pt x="4662" y="1344"/>
                    <a:pt x="4946" y="1344"/>
                  </a:cubicBezTo>
                  <a:cubicBezTo>
                    <a:pt x="5231" y="1308"/>
                    <a:pt x="5480" y="1308"/>
                    <a:pt x="5694" y="1308"/>
                  </a:cubicBezTo>
                  <a:cubicBezTo>
                    <a:pt x="5907" y="1273"/>
                    <a:pt x="6085" y="1237"/>
                    <a:pt x="6227" y="1130"/>
                  </a:cubicBezTo>
                  <a:cubicBezTo>
                    <a:pt x="6370" y="1059"/>
                    <a:pt x="6441" y="917"/>
                    <a:pt x="6405" y="703"/>
                  </a:cubicBezTo>
                  <a:cubicBezTo>
                    <a:pt x="6192" y="454"/>
                    <a:pt x="5943" y="276"/>
                    <a:pt x="5658" y="170"/>
                  </a:cubicBezTo>
                  <a:cubicBezTo>
                    <a:pt x="5453" y="82"/>
                    <a:pt x="5224" y="18"/>
                    <a:pt x="4971" y="18"/>
                  </a:cubicBezTo>
                  <a:cubicBezTo>
                    <a:pt x="4916" y="18"/>
                    <a:pt x="4861" y="21"/>
                    <a:pt x="4804" y="27"/>
                  </a:cubicBezTo>
                  <a:cubicBezTo>
                    <a:pt x="4680" y="10"/>
                    <a:pt x="4537" y="1"/>
                    <a:pt x="4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8"/>
            <p:cNvSpPr/>
            <p:nvPr/>
          </p:nvSpPr>
          <p:spPr>
            <a:xfrm>
              <a:off x="6171775" y="2251975"/>
              <a:ext cx="280225" cy="271900"/>
            </a:xfrm>
            <a:custGeom>
              <a:rect b="b" l="l" r="r" t="t"/>
              <a:pathLst>
                <a:path extrusionOk="0" h="10876" w="11209">
                  <a:moveTo>
                    <a:pt x="10041" y="1"/>
                  </a:moveTo>
                  <a:cubicBezTo>
                    <a:pt x="10004" y="1"/>
                    <a:pt x="9966" y="8"/>
                    <a:pt x="9928" y="23"/>
                  </a:cubicBezTo>
                  <a:cubicBezTo>
                    <a:pt x="9785" y="58"/>
                    <a:pt x="9607" y="165"/>
                    <a:pt x="9465" y="343"/>
                  </a:cubicBezTo>
                  <a:cubicBezTo>
                    <a:pt x="9323" y="485"/>
                    <a:pt x="9216" y="628"/>
                    <a:pt x="9180" y="806"/>
                  </a:cubicBezTo>
                  <a:cubicBezTo>
                    <a:pt x="8433" y="1660"/>
                    <a:pt x="7793" y="2585"/>
                    <a:pt x="7152" y="3510"/>
                  </a:cubicBezTo>
                  <a:cubicBezTo>
                    <a:pt x="6547" y="4435"/>
                    <a:pt x="5978" y="5360"/>
                    <a:pt x="5373" y="6250"/>
                  </a:cubicBezTo>
                  <a:cubicBezTo>
                    <a:pt x="4804" y="5396"/>
                    <a:pt x="4235" y="4577"/>
                    <a:pt x="3630" y="3759"/>
                  </a:cubicBezTo>
                  <a:cubicBezTo>
                    <a:pt x="3060" y="2905"/>
                    <a:pt x="2420" y="2087"/>
                    <a:pt x="1744" y="1304"/>
                  </a:cubicBezTo>
                  <a:cubicBezTo>
                    <a:pt x="1744" y="984"/>
                    <a:pt x="1673" y="770"/>
                    <a:pt x="1530" y="592"/>
                  </a:cubicBezTo>
                  <a:cubicBezTo>
                    <a:pt x="1388" y="379"/>
                    <a:pt x="1210" y="272"/>
                    <a:pt x="961" y="272"/>
                  </a:cubicBezTo>
                  <a:cubicBezTo>
                    <a:pt x="939" y="270"/>
                    <a:pt x="918" y="269"/>
                    <a:pt x="897" y="269"/>
                  </a:cubicBezTo>
                  <a:cubicBezTo>
                    <a:pt x="547" y="269"/>
                    <a:pt x="354" y="553"/>
                    <a:pt x="321" y="1090"/>
                  </a:cubicBezTo>
                  <a:cubicBezTo>
                    <a:pt x="250" y="1624"/>
                    <a:pt x="214" y="2229"/>
                    <a:pt x="143" y="2869"/>
                  </a:cubicBezTo>
                  <a:cubicBezTo>
                    <a:pt x="107" y="3510"/>
                    <a:pt x="72" y="4186"/>
                    <a:pt x="36" y="4826"/>
                  </a:cubicBezTo>
                  <a:cubicBezTo>
                    <a:pt x="1" y="5502"/>
                    <a:pt x="1" y="6143"/>
                    <a:pt x="1" y="6819"/>
                  </a:cubicBezTo>
                  <a:cubicBezTo>
                    <a:pt x="1" y="7459"/>
                    <a:pt x="36" y="8064"/>
                    <a:pt x="143" y="8598"/>
                  </a:cubicBezTo>
                  <a:cubicBezTo>
                    <a:pt x="178" y="8776"/>
                    <a:pt x="285" y="8989"/>
                    <a:pt x="463" y="9167"/>
                  </a:cubicBezTo>
                  <a:cubicBezTo>
                    <a:pt x="629" y="9305"/>
                    <a:pt x="773" y="9357"/>
                    <a:pt x="929" y="9357"/>
                  </a:cubicBezTo>
                  <a:cubicBezTo>
                    <a:pt x="974" y="9357"/>
                    <a:pt x="1020" y="9353"/>
                    <a:pt x="1068" y="9345"/>
                  </a:cubicBezTo>
                  <a:cubicBezTo>
                    <a:pt x="1139" y="9310"/>
                    <a:pt x="1246" y="9238"/>
                    <a:pt x="1281" y="9132"/>
                  </a:cubicBezTo>
                  <a:cubicBezTo>
                    <a:pt x="1388" y="8989"/>
                    <a:pt x="1424" y="8847"/>
                    <a:pt x="1388" y="8705"/>
                  </a:cubicBezTo>
                  <a:cubicBezTo>
                    <a:pt x="1353" y="7780"/>
                    <a:pt x="1317" y="6854"/>
                    <a:pt x="1317" y="5929"/>
                  </a:cubicBezTo>
                  <a:cubicBezTo>
                    <a:pt x="1353" y="4969"/>
                    <a:pt x="1424" y="3972"/>
                    <a:pt x="1530" y="3012"/>
                  </a:cubicBezTo>
                  <a:cubicBezTo>
                    <a:pt x="2100" y="3688"/>
                    <a:pt x="2598" y="4399"/>
                    <a:pt x="3096" y="5111"/>
                  </a:cubicBezTo>
                  <a:cubicBezTo>
                    <a:pt x="3594" y="5787"/>
                    <a:pt x="4092" y="6534"/>
                    <a:pt x="4519" y="7317"/>
                  </a:cubicBezTo>
                  <a:cubicBezTo>
                    <a:pt x="4733" y="7780"/>
                    <a:pt x="5053" y="8029"/>
                    <a:pt x="5444" y="8029"/>
                  </a:cubicBezTo>
                  <a:cubicBezTo>
                    <a:pt x="5462" y="8031"/>
                    <a:pt x="5480" y="8032"/>
                    <a:pt x="5498" y="8032"/>
                  </a:cubicBezTo>
                  <a:cubicBezTo>
                    <a:pt x="5765" y="8032"/>
                    <a:pt x="6034" y="7786"/>
                    <a:pt x="6334" y="7353"/>
                  </a:cubicBezTo>
                  <a:lnTo>
                    <a:pt x="7793" y="4969"/>
                  </a:lnTo>
                  <a:cubicBezTo>
                    <a:pt x="8291" y="4186"/>
                    <a:pt x="8789" y="3368"/>
                    <a:pt x="9323" y="2585"/>
                  </a:cubicBezTo>
                  <a:cubicBezTo>
                    <a:pt x="9465" y="4150"/>
                    <a:pt x="9572" y="5538"/>
                    <a:pt x="9643" y="6712"/>
                  </a:cubicBezTo>
                  <a:cubicBezTo>
                    <a:pt x="9714" y="7851"/>
                    <a:pt x="9785" y="8847"/>
                    <a:pt x="9856" y="9701"/>
                  </a:cubicBezTo>
                  <a:cubicBezTo>
                    <a:pt x="9856" y="9950"/>
                    <a:pt x="9928" y="10199"/>
                    <a:pt x="10070" y="10448"/>
                  </a:cubicBezTo>
                  <a:cubicBezTo>
                    <a:pt x="10212" y="10733"/>
                    <a:pt x="10355" y="10875"/>
                    <a:pt x="10532" y="10875"/>
                  </a:cubicBezTo>
                  <a:cubicBezTo>
                    <a:pt x="10675" y="10875"/>
                    <a:pt x="10853" y="10804"/>
                    <a:pt x="10995" y="10662"/>
                  </a:cubicBezTo>
                  <a:cubicBezTo>
                    <a:pt x="11137" y="10448"/>
                    <a:pt x="11208" y="10235"/>
                    <a:pt x="11208" y="9950"/>
                  </a:cubicBezTo>
                  <a:cubicBezTo>
                    <a:pt x="11137" y="8456"/>
                    <a:pt x="11066" y="6961"/>
                    <a:pt x="10995" y="5467"/>
                  </a:cubicBezTo>
                  <a:cubicBezTo>
                    <a:pt x="10959" y="3937"/>
                    <a:pt x="10853" y="2442"/>
                    <a:pt x="10746" y="948"/>
                  </a:cubicBezTo>
                  <a:cubicBezTo>
                    <a:pt x="10675" y="699"/>
                    <a:pt x="10604" y="450"/>
                    <a:pt x="10426" y="236"/>
                  </a:cubicBezTo>
                  <a:cubicBezTo>
                    <a:pt x="10314" y="97"/>
                    <a:pt x="10180" y="1"/>
                    <a:pt x="10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8"/>
            <p:cNvSpPr/>
            <p:nvPr/>
          </p:nvSpPr>
          <p:spPr>
            <a:xfrm>
              <a:off x="6490225" y="2269425"/>
              <a:ext cx="212625" cy="231625"/>
            </a:xfrm>
            <a:custGeom>
              <a:rect b="b" l="l" r="r" t="t"/>
              <a:pathLst>
                <a:path extrusionOk="0" h="9265" w="8505">
                  <a:moveTo>
                    <a:pt x="4092" y="1"/>
                  </a:moveTo>
                  <a:cubicBezTo>
                    <a:pt x="3701" y="1"/>
                    <a:pt x="3309" y="37"/>
                    <a:pt x="2918" y="72"/>
                  </a:cubicBezTo>
                  <a:cubicBezTo>
                    <a:pt x="2491" y="72"/>
                    <a:pt x="2100" y="108"/>
                    <a:pt x="1708" y="179"/>
                  </a:cubicBezTo>
                  <a:cubicBezTo>
                    <a:pt x="1317" y="214"/>
                    <a:pt x="997" y="250"/>
                    <a:pt x="712" y="286"/>
                  </a:cubicBezTo>
                  <a:cubicBezTo>
                    <a:pt x="570" y="321"/>
                    <a:pt x="427" y="428"/>
                    <a:pt x="392" y="535"/>
                  </a:cubicBezTo>
                  <a:cubicBezTo>
                    <a:pt x="321" y="606"/>
                    <a:pt x="285" y="748"/>
                    <a:pt x="250" y="855"/>
                  </a:cubicBezTo>
                  <a:cubicBezTo>
                    <a:pt x="250" y="1033"/>
                    <a:pt x="285" y="1175"/>
                    <a:pt x="392" y="1317"/>
                  </a:cubicBezTo>
                  <a:cubicBezTo>
                    <a:pt x="534" y="1460"/>
                    <a:pt x="676" y="1567"/>
                    <a:pt x="819" y="1602"/>
                  </a:cubicBezTo>
                  <a:cubicBezTo>
                    <a:pt x="748" y="2029"/>
                    <a:pt x="712" y="2456"/>
                    <a:pt x="641" y="2883"/>
                  </a:cubicBezTo>
                  <a:cubicBezTo>
                    <a:pt x="605" y="3310"/>
                    <a:pt x="534" y="3737"/>
                    <a:pt x="499" y="4164"/>
                  </a:cubicBezTo>
                  <a:cubicBezTo>
                    <a:pt x="250" y="4271"/>
                    <a:pt x="107" y="4449"/>
                    <a:pt x="36" y="4733"/>
                  </a:cubicBezTo>
                  <a:cubicBezTo>
                    <a:pt x="0" y="4982"/>
                    <a:pt x="143" y="5196"/>
                    <a:pt x="356" y="5374"/>
                  </a:cubicBezTo>
                  <a:cubicBezTo>
                    <a:pt x="285" y="6085"/>
                    <a:pt x="214" y="6832"/>
                    <a:pt x="178" y="7544"/>
                  </a:cubicBezTo>
                  <a:cubicBezTo>
                    <a:pt x="178" y="8078"/>
                    <a:pt x="250" y="8469"/>
                    <a:pt x="499" y="8789"/>
                  </a:cubicBezTo>
                  <a:cubicBezTo>
                    <a:pt x="712" y="9074"/>
                    <a:pt x="1068" y="9216"/>
                    <a:pt x="1566" y="9252"/>
                  </a:cubicBezTo>
                  <a:cubicBezTo>
                    <a:pt x="1768" y="9260"/>
                    <a:pt x="1969" y="9265"/>
                    <a:pt x="2171" y="9265"/>
                  </a:cubicBezTo>
                  <a:cubicBezTo>
                    <a:pt x="2825" y="9265"/>
                    <a:pt x="3484" y="9218"/>
                    <a:pt x="4163" y="9110"/>
                  </a:cubicBezTo>
                  <a:cubicBezTo>
                    <a:pt x="5089" y="8967"/>
                    <a:pt x="5978" y="8789"/>
                    <a:pt x="6939" y="8540"/>
                  </a:cubicBezTo>
                  <a:cubicBezTo>
                    <a:pt x="7045" y="8540"/>
                    <a:pt x="7223" y="8469"/>
                    <a:pt x="7366" y="8434"/>
                  </a:cubicBezTo>
                  <a:cubicBezTo>
                    <a:pt x="7579" y="8327"/>
                    <a:pt x="7722" y="8256"/>
                    <a:pt x="7899" y="8185"/>
                  </a:cubicBezTo>
                  <a:cubicBezTo>
                    <a:pt x="8042" y="8113"/>
                    <a:pt x="8184" y="8007"/>
                    <a:pt x="8326" y="7935"/>
                  </a:cubicBezTo>
                  <a:cubicBezTo>
                    <a:pt x="8433" y="7864"/>
                    <a:pt x="8469" y="7793"/>
                    <a:pt x="8469" y="7758"/>
                  </a:cubicBezTo>
                  <a:cubicBezTo>
                    <a:pt x="8504" y="7580"/>
                    <a:pt x="8469" y="7473"/>
                    <a:pt x="8362" y="7366"/>
                  </a:cubicBezTo>
                  <a:cubicBezTo>
                    <a:pt x="8291" y="7259"/>
                    <a:pt x="8184" y="7224"/>
                    <a:pt x="8042" y="7188"/>
                  </a:cubicBezTo>
                  <a:cubicBezTo>
                    <a:pt x="7941" y="7163"/>
                    <a:pt x="7840" y="7138"/>
                    <a:pt x="7727" y="7138"/>
                  </a:cubicBezTo>
                  <a:cubicBezTo>
                    <a:pt x="7680" y="7138"/>
                    <a:pt x="7631" y="7142"/>
                    <a:pt x="7579" y="7153"/>
                  </a:cubicBezTo>
                  <a:cubicBezTo>
                    <a:pt x="7401" y="7153"/>
                    <a:pt x="7223" y="7153"/>
                    <a:pt x="7045" y="7188"/>
                  </a:cubicBezTo>
                  <a:cubicBezTo>
                    <a:pt x="6725" y="7224"/>
                    <a:pt x="6334" y="7295"/>
                    <a:pt x="5836" y="7366"/>
                  </a:cubicBezTo>
                  <a:cubicBezTo>
                    <a:pt x="5373" y="7437"/>
                    <a:pt x="4911" y="7509"/>
                    <a:pt x="4377" y="7580"/>
                  </a:cubicBezTo>
                  <a:cubicBezTo>
                    <a:pt x="3879" y="7651"/>
                    <a:pt x="3381" y="7686"/>
                    <a:pt x="2883" y="7722"/>
                  </a:cubicBezTo>
                  <a:cubicBezTo>
                    <a:pt x="2651" y="7740"/>
                    <a:pt x="2429" y="7749"/>
                    <a:pt x="2224" y="7749"/>
                  </a:cubicBezTo>
                  <a:cubicBezTo>
                    <a:pt x="2020" y="7749"/>
                    <a:pt x="1833" y="7740"/>
                    <a:pt x="1673" y="7722"/>
                  </a:cubicBezTo>
                  <a:cubicBezTo>
                    <a:pt x="1708" y="6975"/>
                    <a:pt x="1744" y="6192"/>
                    <a:pt x="1851" y="5445"/>
                  </a:cubicBezTo>
                  <a:cubicBezTo>
                    <a:pt x="2562" y="5409"/>
                    <a:pt x="3274" y="5374"/>
                    <a:pt x="3986" y="5338"/>
                  </a:cubicBezTo>
                  <a:cubicBezTo>
                    <a:pt x="4697" y="5302"/>
                    <a:pt x="5373" y="5267"/>
                    <a:pt x="6049" y="5231"/>
                  </a:cubicBezTo>
                  <a:cubicBezTo>
                    <a:pt x="6441" y="5196"/>
                    <a:pt x="6725" y="5160"/>
                    <a:pt x="6903" y="5018"/>
                  </a:cubicBezTo>
                  <a:cubicBezTo>
                    <a:pt x="7081" y="4876"/>
                    <a:pt x="7152" y="4733"/>
                    <a:pt x="7117" y="4591"/>
                  </a:cubicBezTo>
                  <a:cubicBezTo>
                    <a:pt x="6903" y="4342"/>
                    <a:pt x="6654" y="4128"/>
                    <a:pt x="6369" y="3986"/>
                  </a:cubicBezTo>
                  <a:cubicBezTo>
                    <a:pt x="6085" y="3879"/>
                    <a:pt x="5765" y="3808"/>
                    <a:pt x="5480" y="3808"/>
                  </a:cubicBezTo>
                  <a:cubicBezTo>
                    <a:pt x="5089" y="3808"/>
                    <a:pt x="4555" y="3844"/>
                    <a:pt x="3914" y="3879"/>
                  </a:cubicBezTo>
                  <a:cubicBezTo>
                    <a:pt x="3238" y="3879"/>
                    <a:pt x="2598" y="3915"/>
                    <a:pt x="1993" y="3986"/>
                  </a:cubicBezTo>
                  <a:lnTo>
                    <a:pt x="2135" y="2847"/>
                  </a:lnTo>
                  <a:cubicBezTo>
                    <a:pt x="2171" y="2456"/>
                    <a:pt x="2206" y="2065"/>
                    <a:pt x="2278" y="1709"/>
                  </a:cubicBezTo>
                  <a:cubicBezTo>
                    <a:pt x="2278" y="1673"/>
                    <a:pt x="2278" y="1638"/>
                    <a:pt x="2278" y="1602"/>
                  </a:cubicBezTo>
                  <a:lnTo>
                    <a:pt x="2278" y="1495"/>
                  </a:lnTo>
                  <a:cubicBezTo>
                    <a:pt x="2562" y="1495"/>
                    <a:pt x="2883" y="1460"/>
                    <a:pt x="3203" y="1460"/>
                  </a:cubicBezTo>
                  <a:cubicBezTo>
                    <a:pt x="3559" y="1460"/>
                    <a:pt x="3879" y="1424"/>
                    <a:pt x="4199" y="1424"/>
                  </a:cubicBezTo>
                  <a:cubicBezTo>
                    <a:pt x="4555" y="1389"/>
                    <a:pt x="4875" y="1389"/>
                    <a:pt x="5195" y="1389"/>
                  </a:cubicBezTo>
                  <a:cubicBezTo>
                    <a:pt x="5515" y="1353"/>
                    <a:pt x="5765" y="1353"/>
                    <a:pt x="6014" y="1317"/>
                  </a:cubicBezTo>
                  <a:cubicBezTo>
                    <a:pt x="6227" y="1317"/>
                    <a:pt x="6405" y="1282"/>
                    <a:pt x="6547" y="1175"/>
                  </a:cubicBezTo>
                  <a:cubicBezTo>
                    <a:pt x="6690" y="1068"/>
                    <a:pt x="6761" y="926"/>
                    <a:pt x="6725" y="713"/>
                  </a:cubicBezTo>
                  <a:cubicBezTo>
                    <a:pt x="6476" y="464"/>
                    <a:pt x="6227" y="250"/>
                    <a:pt x="5942" y="143"/>
                  </a:cubicBezTo>
                  <a:cubicBezTo>
                    <a:pt x="5658" y="37"/>
                    <a:pt x="5373" y="1"/>
                    <a:pt x="5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8"/>
            <p:cNvSpPr/>
            <p:nvPr/>
          </p:nvSpPr>
          <p:spPr>
            <a:xfrm>
              <a:off x="5888900" y="1037725"/>
              <a:ext cx="1261375" cy="1887525"/>
            </a:xfrm>
            <a:custGeom>
              <a:rect b="b" l="l" r="r" t="t"/>
              <a:pathLst>
                <a:path extrusionOk="0" h="75501" w="50455">
                  <a:moveTo>
                    <a:pt x="22029" y="1113"/>
                  </a:moveTo>
                  <a:cubicBezTo>
                    <a:pt x="22266" y="1113"/>
                    <a:pt x="22511" y="1138"/>
                    <a:pt x="22737" y="1164"/>
                  </a:cubicBezTo>
                  <a:lnTo>
                    <a:pt x="24338" y="1342"/>
                  </a:lnTo>
                  <a:cubicBezTo>
                    <a:pt x="25263" y="1484"/>
                    <a:pt x="26188" y="1591"/>
                    <a:pt x="27113" y="1733"/>
                  </a:cubicBezTo>
                  <a:lnTo>
                    <a:pt x="32806" y="2445"/>
                  </a:lnTo>
                  <a:lnTo>
                    <a:pt x="34265" y="2658"/>
                  </a:lnTo>
                  <a:cubicBezTo>
                    <a:pt x="34372" y="2658"/>
                    <a:pt x="34585" y="2658"/>
                    <a:pt x="34692" y="2729"/>
                  </a:cubicBezTo>
                  <a:cubicBezTo>
                    <a:pt x="34799" y="2836"/>
                    <a:pt x="34799" y="3085"/>
                    <a:pt x="34834" y="3227"/>
                  </a:cubicBezTo>
                  <a:cubicBezTo>
                    <a:pt x="34906" y="4010"/>
                    <a:pt x="34941" y="4793"/>
                    <a:pt x="34870" y="5576"/>
                  </a:cubicBezTo>
                  <a:cubicBezTo>
                    <a:pt x="34834" y="7141"/>
                    <a:pt x="34657" y="8814"/>
                    <a:pt x="35155" y="10308"/>
                  </a:cubicBezTo>
                  <a:cubicBezTo>
                    <a:pt x="35617" y="11767"/>
                    <a:pt x="36614" y="12976"/>
                    <a:pt x="37894" y="13759"/>
                  </a:cubicBezTo>
                  <a:cubicBezTo>
                    <a:pt x="39104" y="14542"/>
                    <a:pt x="40492" y="15040"/>
                    <a:pt x="41808" y="15645"/>
                  </a:cubicBezTo>
                  <a:cubicBezTo>
                    <a:pt x="44335" y="16784"/>
                    <a:pt x="46932" y="18349"/>
                    <a:pt x="48320" y="20840"/>
                  </a:cubicBezTo>
                  <a:cubicBezTo>
                    <a:pt x="49956" y="23829"/>
                    <a:pt x="49102" y="27422"/>
                    <a:pt x="48640" y="30589"/>
                  </a:cubicBezTo>
                  <a:cubicBezTo>
                    <a:pt x="47501" y="38168"/>
                    <a:pt x="46363" y="45711"/>
                    <a:pt x="44904" y="53183"/>
                  </a:cubicBezTo>
                  <a:cubicBezTo>
                    <a:pt x="44157" y="56954"/>
                    <a:pt x="43374" y="60690"/>
                    <a:pt x="42413" y="64391"/>
                  </a:cubicBezTo>
                  <a:cubicBezTo>
                    <a:pt x="41666" y="67344"/>
                    <a:pt x="40776" y="70511"/>
                    <a:pt x="38001" y="72183"/>
                  </a:cubicBezTo>
                  <a:cubicBezTo>
                    <a:pt x="35333" y="73784"/>
                    <a:pt x="32059" y="74033"/>
                    <a:pt x="29035" y="74140"/>
                  </a:cubicBezTo>
                  <a:cubicBezTo>
                    <a:pt x="28500" y="74156"/>
                    <a:pt x="27964" y="74164"/>
                    <a:pt x="27428" y="74164"/>
                  </a:cubicBezTo>
                  <a:cubicBezTo>
                    <a:pt x="24363" y="74164"/>
                    <a:pt x="21287" y="73902"/>
                    <a:pt x="18289" y="73357"/>
                  </a:cubicBezTo>
                  <a:cubicBezTo>
                    <a:pt x="14731" y="72717"/>
                    <a:pt x="11244" y="71649"/>
                    <a:pt x="7935" y="70226"/>
                  </a:cubicBezTo>
                  <a:cubicBezTo>
                    <a:pt x="6441" y="69621"/>
                    <a:pt x="5124" y="68732"/>
                    <a:pt x="4021" y="67558"/>
                  </a:cubicBezTo>
                  <a:cubicBezTo>
                    <a:pt x="3132" y="66526"/>
                    <a:pt x="2491" y="65316"/>
                    <a:pt x="2100" y="63999"/>
                  </a:cubicBezTo>
                  <a:cubicBezTo>
                    <a:pt x="1211" y="61011"/>
                    <a:pt x="1246" y="57844"/>
                    <a:pt x="1211" y="54748"/>
                  </a:cubicBezTo>
                  <a:cubicBezTo>
                    <a:pt x="1175" y="50906"/>
                    <a:pt x="1211" y="47099"/>
                    <a:pt x="1353" y="43256"/>
                  </a:cubicBezTo>
                  <a:cubicBezTo>
                    <a:pt x="1495" y="39413"/>
                    <a:pt x="1744" y="35570"/>
                    <a:pt x="2029" y="31692"/>
                  </a:cubicBezTo>
                  <a:cubicBezTo>
                    <a:pt x="2207" y="29913"/>
                    <a:pt x="2349" y="28098"/>
                    <a:pt x="2563" y="26319"/>
                  </a:cubicBezTo>
                  <a:cubicBezTo>
                    <a:pt x="2741" y="24718"/>
                    <a:pt x="3096" y="23117"/>
                    <a:pt x="3630" y="21623"/>
                  </a:cubicBezTo>
                  <a:cubicBezTo>
                    <a:pt x="4164" y="20164"/>
                    <a:pt x="5018" y="18883"/>
                    <a:pt x="6121" y="17780"/>
                  </a:cubicBezTo>
                  <a:cubicBezTo>
                    <a:pt x="7153" y="16819"/>
                    <a:pt x="8327" y="16001"/>
                    <a:pt x="9572" y="15325"/>
                  </a:cubicBezTo>
                  <a:cubicBezTo>
                    <a:pt x="11600" y="14151"/>
                    <a:pt x="13771" y="13226"/>
                    <a:pt x="15692" y="11945"/>
                  </a:cubicBezTo>
                  <a:cubicBezTo>
                    <a:pt x="17435" y="10806"/>
                    <a:pt x="19037" y="9667"/>
                    <a:pt x="19748" y="7604"/>
                  </a:cubicBezTo>
                  <a:cubicBezTo>
                    <a:pt x="20140" y="6252"/>
                    <a:pt x="20424" y="4828"/>
                    <a:pt x="20567" y="3370"/>
                  </a:cubicBezTo>
                  <a:cubicBezTo>
                    <a:pt x="20673" y="2622"/>
                    <a:pt x="20780" y="1306"/>
                    <a:pt x="21741" y="1128"/>
                  </a:cubicBezTo>
                  <a:cubicBezTo>
                    <a:pt x="21834" y="1118"/>
                    <a:pt x="21931" y="1113"/>
                    <a:pt x="22029" y="1113"/>
                  </a:cubicBezTo>
                  <a:close/>
                  <a:moveTo>
                    <a:pt x="22090" y="1"/>
                  </a:moveTo>
                  <a:cubicBezTo>
                    <a:pt x="21646" y="1"/>
                    <a:pt x="21209" y="74"/>
                    <a:pt x="20816" y="310"/>
                  </a:cubicBezTo>
                  <a:cubicBezTo>
                    <a:pt x="19677" y="1021"/>
                    <a:pt x="19606" y="2516"/>
                    <a:pt x="19535" y="3690"/>
                  </a:cubicBezTo>
                  <a:cubicBezTo>
                    <a:pt x="19499" y="5220"/>
                    <a:pt x="19321" y="6785"/>
                    <a:pt x="18574" y="8137"/>
                  </a:cubicBezTo>
                  <a:cubicBezTo>
                    <a:pt x="17329" y="10450"/>
                    <a:pt x="14340" y="11696"/>
                    <a:pt x="12098" y="12834"/>
                  </a:cubicBezTo>
                  <a:cubicBezTo>
                    <a:pt x="9430" y="14151"/>
                    <a:pt x="6654" y="15467"/>
                    <a:pt x="4626" y="17744"/>
                  </a:cubicBezTo>
                  <a:cubicBezTo>
                    <a:pt x="2349" y="20306"/>
                    <a:pt x="1673" y="23757"/>
                    <a:pt x="1317" y="27067"/>
                  </a:cubicBezTo>
                  <a:cubicBezTo>
                    <a:pt x="855" y="30945"/>
                    <a:pt x="606" y="34823"/>
                    <a:pt x="392" y="38701"/>
                  </a:cubicBezTo>
                  <a:cubicBezTo>
                    <a:pt x="179" y="42580"/>
                    <a:pt x="72" y="46600"/>
                    <a:pt x="36" y="50514"/>
                  </a:cubicBezTo>
                  <a:cubicBezTo>
                    <a:pt x="1" y="52507"/>
                    <a:pt x="1" y="54499"/>
                    <a:pt x="36" y="56492"/>
                  </a:cubicBezTo>
                  <a:cubicBezTo>
                    <a:pt x="36" y="58022"/>
                    <a:pt x="108" y="59552"/>
                    <a:pt x="285" y="61082"/>
                  </a:cubicBezTo>
                  <a:cubicBezTo>
                    <a:pt x="641" y="64071"/>
                    <a:pt x="1638" y="67095"/>
                    <a:pt x="3915" y="69194"/>
                  </a:cubicBezTo>
                  <a:cubicBezTo>
                    <a:pt x="5231" y="70297"/>
                    <a:pt x="6726" y="71151"/>
                    <a:pt x="8327" y="71756"/>
                  </a:cubicBezTo>
                  <a:cubicBezTo>
                    <a:pt x="10035" y="72468"/>
                    <a:pt x="11814" y="73073"/>
                    <a:pt x="13593" y="73571"/>
                  </a:cubicBezTo>
                  <a:cubicBezTo>
                    <a:pt x="17222" y="74603"/>
                    <a:pt x="20958" y="75243"/>
                    <a:pt x="24729" y="75421"/>
                  </a:cubicBezTo>
                  <a:cubicBezTo>
                    <a:pt x="25672" y="75474"/>
                    <a:pt x="26615" y="75501"/>
                    <a:pt x="27558" y="75501"/>
                  </a:cubicBezTo>
                  <a:cubicBezTo>
                    <a:pt x="28501" y="75501"/>
                    <a:pt x="29444" y="75474"/>
                    <a:pt x="30387" y="75421"/>
                  </a:cubicBezTo>
                  <a:cubicBezTo>
                    <a:pt x="31988" y="75385"/>
                    <a:pt x="33589" y="75172"/>
                    <a:pt x="35190" y="74816"/>
                  </a:cubicBezTo>
                  <a:cubicBezTo>
                    <a:pt x="36685" y="74460"/>
                    <a:pt x="38143" y="73820"/>
                    <a:pt x="39424" y="72895"/>
                  </a:cubicBezTo>
                  <a:cubicBezTo>
                    <a:pt x="40741" y="71898"/>
                    <a:pt x="41737" y="70582"/>
                    <a:pt x="42413" y="69052"/>
                  </a:cubicBezTo>
                  <a:cubicBezTo>
                    <a:pt x="43018" y="67486"/>
                    <a:pt x="43516" y="65885"/>
                    <a:pt x="43872" y="64213"/>
                  </a:cubicBezTo>
                  <a:cubicBezTo>
                    <a:pt x="44335" y="62292"/>
                    <a:pt x="44762" y="60370"/>
                    <a:pt x="45153" y="58449"/>
                  </a:cubicBezTo>
                  <a:cubicBezTo>
                    <a:pt x="46790" y="50763"/>
                    <a:pt x="48035" y="43007"/>
                    <a:pt x="49138" y="35250"/>
                  </a:cubicBezTo>
                  <a:cubicBezTo>
                    <a:pt x="49423" y="33293"/>
                    <a:pt x="49707" y="31372"/>
                    <a:pt x="49992" y="29415"/>
                  </a:cubicBezTo>
                  <a:cubicBezTo>
                    <a:pt x="50312" y="27707"/>
                    <a:pt x="50454" y="25928"/>
                    <a:pt x="50419" y="24184"/>
                  </a:cubicBezTo>
                  <a:cubicBezTo>
                    <a:pt x="50312" y="22548"/>
                    <a:pt x="49778" y="20947"/>
                    <a:pt x="48889" y="19559"/>
                  </a:cubicBezTo>
                  <a:cubicBezTo>
                    <a:pt x="48035" y="18349"/>
                    <a:pt x="47003" y="17282"/>
                    <a:pt x="45758" y="16463"/>
                  </a:cubicBezTo>
                  <a:cubicBezTo>
                    <a:pt x="44512" y="15645"/>
                    <a:pt x="43196" y="14933"/>
                    <a:pt x="41844" y="14364"/>
                  </a:cubicBezTo>
                  <a:cubicBezTo>
                    <a:pt x="40492" y="13759"/>
                    <a:pt x="39069" y="13261"/>
                    <a:pt x="37894" y="12300"/>
                  </a:cubicBezTo>
                  <a:cubicBezTo>
                    <a:pt x="36720" y="11375"/>
                    <a:pt x="36009" y="9952"/>
                    <a:pt x="36009" y="8422"/>
                  </a:cubicBezTo>
                  <a:cubicBezTo>
                    <a:pt x="35937" y="6785"/>
                    <a:pt x="36222" y="5149"/>
                    <a:pt x="36080" y="3548"/>
                  </a:cubicBezTo>
                  <a:cubicBezTo>
                    <a:pt x="36009" y="2729"/>
                    <a:pt x="35831" y="1804"/>
                    <a:pt x="34906" y="1555"/>
                  </a:cubicBezTo>
                  <a:cubicBezTo>
                    <a:pt x="34443" y="1484"/>
                    <a:pt x="33981" y="1413"/>
                    <a:pt x="33518" y="1377"/>
                  </a:cubicBezTo>
                  <a:lnTo>
                    <a:pt x="31988" y="1199"/>
                  </a:lnTo>
                  <a:lnTo>
                    <a:pt x="26153" y="488"/>
                  </a:lnTo>
                  <a:cubicBezTo>
                    <a:pt x="25156" y="381"/>
                    <a:pt x="24160" y="239"/>
                    <a:pt x="23164" y="96"/>
                  </a:cubicBezTo>
                  <a:cubicBezTo>
                    <a:pt x="22814" y="48"/>
                    <a:pt x="22450" y="1"/>
                    <a:pt x="220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8"/>
            <p:cNvSpPr/>
            <p:nvPr/>
          </p:nvSpPr>
          <p:spPr>
            <a:xfrm>
              <a:off x="6316775" y="779325"/>
              <a:ext cx="552400" cy="345675"/>
            </a:xfrm>
            <a:custGeom>
              <a:rect b="b" l="l" r="r" t="t"/>
              <a:pathLst>
                <a:path extrusionOk="0" h="13827" w="22096">
                  <a:moveTo>
                    <a:pt x="3593" y="1"/>
                  </a:moveTo>
                  <a:cubicBezTo>
                    <a:pt x="3273" y="1"/>
                    <a:pt x="2961" y="61"/>
                    <a:pt x="2669" y="221"/>
                  </a:cubicBezTo>
                  <a:cubicBezTo>
                    <a:pt x="1708" y="825"/>
                    <a:pt x="1281" y="3209"/>
                    <a:pt x="1139" y="4277"/>
                  </a:cubicBezTo>
                  <a:cubicBezTo>
                    <a:pt x="961" y="5664"/>
                    <a:pt x="747" y="7016"/>
                    <a:pt x="569" y="8404"/>
                  </a:cubicBezTo>
                  <a:cubicBezTo>
                    <a:pt x="0" y="12460"/>
                    <a:pt x="3487" y="11428"/>
                    <a:pt x="6191" y="11784"/>
                  </a:cubicBezTo>
                  <a:cubicBezTo>
                    <a:pt x="10532" y="12389"/>
                    <a:pt x="14909" y="12923"/>
                    <a:pt x="19249" y="13634"/>
                  </a:cubicBezTo>
                  <a:lnTo>
                    <a:pt x="20139" y="13777"/>
                  </a:lnTo>
                  <a:cubicBezTo>
                    <a:pt x="20292" y="13805"/>
                    <a:pt x="20461" y="13827"/>
                    <a:pt x="20627" y="13827"/>
                  </a:cubicBezTo>
                  <a:cubicBezTo>
                    <a:pt x="20887" y="13827"/>
                    <a:pt x="21140" y="13772"/>
                    <a:pt x="21313" y="13599"/>
                  </a:cubicBezTo>
                  <a:cubicBezTo>
                    <a:pt x="21491" y="13350"/>
                    <a:pt x="21562" y="13101"/>
                    <a:pt x="21562" y="12852"/>
                  </a:cubicBezTo>
                  <a:cubicBezTo>
                    <a:pt x="21882" y="9721"/>
                    <a:pt x="22025" y="6661"/>
                    <a:pt x="22096" y="3530"/>
                  </a:cubicBezTo>
                  <a:cubicBezTo>
                    <a:pt x="22096" y="2960"/>
                    <a:pt x="22096" y="2355"/>
                    <a:pt x="21705" y="1964"/>
                  </a:cubicBezTo>
                  <a:cubicBezTo>
                    <a:pt x="21454" y="1730"/>
                    <a:pt x="21132" y="1661"/>
                    <a:pt x="20784" y="1661"/>
                  </a:cubicBezTo>
                  <a:cubicBezTo>
                    <a:pt x="20391" y="1661"/>
                    <a:pt x="19966" y="1748"/>
                    <a:pt x="19570" y="1786"/>
                  </a:cubicBezTo>
                  <a:cubicBezTo>
                    <a:pt x="19448" y="1791"/>
                    <a:pt x="19326" y="1793"/>
                    <a:pt x="19205" y="1793"/>
                  </a:cubicBezTo>
                  <a:cubicBezTo>
                    <a:pt x="18375" y="1793"/>
                    <a:pt x="17571" y="1688"/>
                    <a:pt x="16794" y="1501"/>
                  </a:cubicBezTo>
                  <a:cubicBezTo>
                    <a:pt x="12952" y="825"/>
                    <a:pt x="8931" y="1395"/>
                    <a:pt x="5231" y="327"/>
                  </a:cubicBezTo>
                  <a:cubicBezTo>
                    <a:pt x="4695" y="171"/>
                    <a:pt x="4132" y="1"/>
                    <a:pt x="3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8"/>
            <p:cNvSpPr/>
            <p:nvPr/>
          </p:nvSpPr>
          <p:spPr>
            <a:xfrm>
              <a:off x="6388225" y="1133475"/>
              <a:ext cx="406250" cy="78350"/>
            </a:xfrm>
            <a:custGeom>
              <a:rect b="b" l="l" r="r" t="t"/>
              <a:pathLst>
                <a:path extrusionOk="0" h="3134" w="16250">
                  <a:moveTo>
                    <a:pt x="347" y="0"/>
                  </a:moveTo>
                  <a:cubicBezTo>
                    <a:pt x="88" y="0"/>
                    <a:pt x="0" y="396"/>
                    <a:pt x="273" y="465"/>
                  </a:cubicBezTo>
                  <a:lnTo>
                    <a:pt x="309" y="465"/>
                  </a:lnTo>
                  <a:cubicBezTo>
                    <a:pt x="771" y="643"/>
                    <a:pt x="1270" y="749"/>
                    <a:pt x="1803" y="821"/>
                  </a:cubicBezTo>
                  <a:cubicBezTo>
                    <a:pt x="2301" y="927"/>
                    <a:pt x="2800" y="1034"/>
                    <a:pt x="3298" y="1105"/>
                  </a:cubicBezTo>
                  <a:cubicBezTo>
                    <a:pt x="4294" y="1283"/>
                    <a:pt x="5326" y="1461"/>
                    <a:pt x="6322" y="1639"/>
                  </a:cubicBezTo>
                  <a:cubicBezTo>
                    <a:pt x="8315" y="1959"/>
                    <a:pt x="10343" y="2315"/>
                    <a:pt x="12335" y="2635"/>
                  </a:cubicBezTo>
                  <a:cubicBezTo>
                    <a:pt x="13509" y="2849"/>
                    <a:pt x="14648" y="3027"/>
                    <a:pt x="15822" y="3133"/>
                  </a:cubicBezTo>
                  <a:cubicBezTo>
                    <a:pt x="16142" y="3133"/>
                    <a:pt x="16249" y="2635"/>
                    <a:pt x="15929" y="2564"/>
                  </a:cubicBezTo>
                  <a:cubicBezTo>
                    <a:pt x="14933" y="2315"/>
                    <a:pt x="13936" y="2208"/>
                    <a:pt x="12905" y="2030"/>
                  </a:cubicBezTo>
                  <a:lnTo>
                    <a:pt x="9880" y="1568"/>
                  </a:lnTo>
                  <a:cubicBezTo>
                    <a:pt x="7852" y="1248"/>
                    <a:pt x="5860" y="892"/>
                    <a:pt x="3867" y="536"/>
                  </a:cubicBezTo>
                  <a:lnTo>
                    <a:pt x="2159" y="216"/>
                  </a:lnTo>
                  <a:cubicBezTo>
                    <a:pt x="1554" y="109"/>
                    <a:pt x="985" y="2"/>
                    <a:pt x="380" y="2"/>
                  </a:cubicBezTo>
                  <a:cubicBezTo>
                    <a:pt x="369" y="1"/>
                    <a:pt x="358" y="0"/>
                    <a:pt x="3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8"/>
            <p:cNvSpPr/>
            <p:nvPr/>
          </p:nvSpPr>
          <p:spPr>
            <a:xfrm>
              <a:off x="6423500" y="1093150"/>
              <a:ext cx="11600" cy="54075"/>
            </a:xfrm>
            <a:custGeom>
              <a:rect b="b" l="l" r="r" t="t"/>
              <a:pathLst>
                <a:path extrusionOk="0" h="2163" w="464">
                  <a:moveTo>
                    <a:pt x="262" y="0"/>
                  </a:moveTo>
                  <a:cubicBezTo>
                    <a:pt x="187" y="0"/>
                    <a:pt x="108" y="46"/>
                    <a:pt x="108" y="121"/>
                  </a:cubicBezTo>
                  <a:lnTo>
                    <a:pt x="108" y="156"/>
                  </a:lnTo>
                  <a:cubicBezTo>
                    <a:pt x="72" y="477"/>
                    <a:pt x="72" y="761"/>
                    <a:pt x="36" y="1081"/>
                  </a:cubicBezTo>
                  <a:lnTo>
                    <a:pt x="36" y="1544"/>
                  </a:lnTo>
                  <a:cubicBezTo>
                    <a:pt x="1" y="1722"/>
                    <a:pt x="36" y="1900"/>
                    <a:pt x="72" y="2042"/>
                  </a:cubicBezTo>
                  <a:cubicBezTo>
                    <a:pt x="89" y="2126"/>
                    <a:pt x="161" y="2163"/>
                    <a:pt x="237" y="2163"/>
                  </a:cubicBezTo>
                  <a:cubicBezTo>
                    <a:pt x="321" y="2163"/>
                    <a:pt x="409" y="2117"/>
                    <a:pt x="428" y="2042"/>
                  </a:cubicBezTo>
                  <a:cubicBezTo>
                    <a:pt x="463" y="1900"/>
                    <a:pt x="463" y="1722"/>
                    <a:pt x="428" y="1580"/>
                  </a:cubicBezTo>
                  <a:lnTo>
                    <a:pt x="428" y="1081"/>
                  </a:lnTo>
                  <a:cubicBezTo>
                    <a:pt x="428" y="761"/>
                    <a:pt x="428" y="441"/>
                    <a:pt x="392" y="121"/>
                  </a:cubicBezTo>
                  <a:cubicBezTo>
                    <a:pt x="392" y="37"/>
                    <a:pt x="329" y="0"/>
                    <a:pt x="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8"/>
            <p:cNvSpPr/>
            <p:nvPr/>
          </p:nvSpPr>
          <p:spPr>
            <a:xfrm>
              <a:off x="6442450" y="1096700"/>
              <a:ext cx="14875" cy="58650"/>
            </a:xfrm>
            <a:custGeom>
              <a:rect b="b" l="l" r="r" t="t"/>
              <a:pathLst>
                <a:path extrusionOk="0" h="2346" w="595">
                  <a:moveTo>
                    <a:pt x="479" y="1"/>
                  </a:moveTo>
                  <a:cubicBezTo>
                    <a:pt x="429" y="1"/>
                    <a:pt x="381" y="37"/>
                    <a:pt x="381" y="121"/>
                  </a:cubicBezTo>
                  <a:lnTo>
                    <a:pt x="381" y="86"/>
                  </a:lnTo>
                  <a:cubicBezTo>
                    <a:pt x="381" y="441"/>
                    <a:pt x="346" y="762"/>
                    <a:pt x="275" y="1082"/>
                  </a:cubicBezTo>
                  <a:cubicBezTo>
                    <a:pt x="239" y="1438"/>
                    <a:pt x="168" y="1758"/>
                    <a:pt x="61" y="2078"/>
                  </a:cubicBezTo>
                  <a:cubicBezTo>
                    <a:pt x="0" y="2241"/>
                    <a:pt x="125" y="2345"/>
                    <a:pt x="250" y="2345"/>
                  </a:cubicBezTo>
                  <a:cubicBezTo>
                    <a:pt x="344" y="2345"/>
                    <a:pt x="437" y="2286"/>
                    <a:pt x="453" y="2149"/>
                  </a:cubicBezTo>
                  <a:cubicBezTo>
                    <a:pt x="488" y="1865"/>
                    <a:pt x="559" y="1473"/>
                    <a:pt x="559" y="1117"/>
                  </a:cubicBezTo>
                  <a:cubicBezTo>
                    <a:pt x="595" y="797"/>
                    <a:pt x="595" y="441"/>
                    <a:pt x="595" y="121"/>
                  </a:cubicBezTo>
                  <a:cubicBezTo>
                    <a:pt x="595" y="46"/>
                    <a:pt x="536" y="1"/>
                    <a:pt x="4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8"/>
            <p:cNvSpPr/>
            <p:nvPr/>
          </p:nvSpPr>
          <p:spPr>
            <a:xfrm>
              <a:off x="6467975" y="1091925"/>
              <a:ext cx="15150" cy="66075"/>
            </a:xfrm>
            <a:custGeom>
              <a:rect b="b" l="l" r="r" t="t"/>
              <a:pathLst>
                <a:path extrusionOk="0" h="2643" w="606">
                  <a:moveTo>
                    <a:pt x="463" y="1"/>
                  </a:moveTo>
                  <a:cubicBezTo>
                    <a:pt x="392" y="1"/>
                    <a:pt x="321" y="45"/>
                    <a:pt x="321" y="134"/>
                  </a:cubicBezTo>
                  <a:lnTo>
                    <a:pt x="286" y="134"/>
                  </a:lnTo>
                  <a:cubicBezTo>
                    <a:pt x="250" y="526"/>
                    <a:pt x="179" y="917"/>
                    <a:pt x="143" y="1308"/>
                  </a:cubicBezTo>
                  <a:lnTo>
                    <a:pt x="37" y="1913"/>
                  </a:lnTo>
                  <a:lnTo>
                    <a:pt x="1" y="2198"/>
                  </a:lnTo>
                  <a:cubicBezTo>
                    <a:pt x="1" y="2305"/>
                    <a:pt x="1" y="2411"/>
                    <a:pt x="1" y="2518"/>
                  </a:cubicBezTo>
                  <a:cubicBezTo>
                    <a:pt x="24" y="2588"/>
                    <a:pt x="108" y="2642"/>
                    <a:pt x="183" y="2642"/>
                  </a:cubicBezTo>
                  <a:cubicBezTo>
                    <a:pt x="223" y="2642"/>
                    <a:pt x="261" y="2627"/>
                    <a:pt x="286" y="2589"/>
                  </a:cubicBezTo>
                  <a:cubicBezTo>
                    <a:pt x="357" y="2376"/>
                    <a:pt x="392" y="2198"/>
                    <a:pt x="392" y="1984"/>
                  </a:cubicBezTo>
                  <a:lnTo>
                    <a:pt x="463" y="1380"/>
                  </a:lnTo>
                  <a:cubicBezTo>
                    <a:pt x="499" y="953"/>
                    <a:pt x="535" y="561"/>
                    <a:pt x="606" y="134"/>
                  </a:cubicBezTo>
                  <a:cubicBezTo>
                    <a:pt x="606" y="45"/>
                    <a:pt x="535" y="1"/>
                    <a:pt x="4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8"/>
            <p:cNvSpPr/>
            <p:nvPr/>
          </p:nvSpPr>
          <p:spPr>
            <a:xfrm>
              <a:off x="6492425" y="1088700"/>
              <a:ext cx="15625" cy="72225"/>
            </a:xfrm>
            <a:custGeom>
              <a:rect b="b" l="l" r="r" t="t"/>
              <a:pathLst>
                <a:path extrusionOk="0" h="2889" w="625">
                  <a:moveTo>
                    <a:pt x="509" y="0"/>
                  </a:moveTo>
                  <a:cubicBezTo>
                    <a:pt x="458" y="0"/>
                    <a:pt x="411" y="37"/>
                    <a:pt x="411" y="121"/>
                  </a:cubicBezTo>
                  <a:lnTo>
                    <a:pt x="411" y="85"/>
                  </a:lnTo>
                  <a:cubicBezTo>
                    <a:pt x="268" y="975"/>
                    <a:pt x="126" y="1829"/>
                    <a:pt x="19" y="2683"/>
                  </a:cubicBezTo>
                  <a:cubicBezTo>
                    <a:pt x="0" y="2816"/>
                    <a:pt x="104" y="2888"/>
                    <a:pt x="204" y="2888"/>
                  </a:cubicBezTo>
                  <a:cubicBezTo>
                    <a:pt x="291" y="2888"/>
                    <a:pt x="375" y="2834"/>
                    <a:pt x="375" y="2718"/>
                  </a:cubicBezTo>
                  <a:cubicBezTo>
                    <a:pt x="482" y="1864"/>
                    <a:pt x="553" y="975"/>
                    <a:pt x="624" y="121"/>
                  </a:cubicBezTo>
                  <a:cubicBezTo>
                    <a:pt x="624" y="46"/>
                    <a:pt x="565" y="0"/>
                    <a:pt x="5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8"/>
            <p:cNvSpPr/>
            <p:nvPr/>
          </p:nvSpPr>
          <p:spPr>
            <a:xfrm>
              <a:off x="6514250" y="1115950"/>
              <a:ext cx="10700" cy="53200"/>
            </a:xfrm>
            <a:custGeom>
              <a:rect b="b" l="l" r="r" t="t"/>
              <a:pathLst>
                <a:path extrusionOk="0" h="2128" w="428">
                  <a:moveTo>
                    <a:pt x="303" y="0"/>
                  </a:moveTo>
                  <a:cubicBezTo>
                    <a:pt x="240" y="0"/>
                    <a:pt x="178" y="45"/>
                    <a:pt x="178" y="134"/>
                  </a:cubicBezTo>
                  <a:lnTo>
                    <a:pt x="214" y="98"/>
                  </a:lnTo>
                  <a:lnTo>
                    <a:pt x="107" y="1023"/>
                  </a:lnTo>
                  <a:cubicBezTo>
                    <a:pt x="107" y="1201"/>
                    <a:pt x="71" y="1344"/>
                    <a:pt x="36" y="1486"/>
                  </a:cubicBezTo>
                  <a:cubicBezTo>
                    <a:pt x="36" y="1628"/>
                    <a:pt x="0" y="1806"/>
                    <a:pt x="0" y="1949"/>
                  </a:cubicBezTo>
                  <a:cubicBezTo>
                    <a:pt x="0" y="2064"/>
                    <a:pt x="94" y="2128"/>
                    <a:pt x="186" y="2128"/>
                  </a:cubicBezTo>
                  <a:cubicBezTo>
                    <a:pt x="263" y="2128"/>
                    <a:pt x="340" y="2082"/>
                    <a:pt x="356" y="1984"/>
                  </a:cubicBezTo>
                  <a:cubicBezTo>
                    <a:pt x="392" y="1842"/>
                    <a:pt x="392" y="1664"/>
                    <a:pt x="392" y="1522"/>
                  </a:cubicBezTo>
                  <a:lnTo>
                    <a:pt x="392" y="1059"/>
                  </a:lnTo>
                  <a:lnTo>
                    <a:pt x="427" y="134"/>
                  </a:lnTo>
                  <a:cubicBezTo>
                    <a:pt x="427" y="45"/>
                    <a:pt x="365" y="0"/>
                    <a:pt x="3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8"/>
            <p:cNvSpPr/>
            <p:nvPr/>
          </p:nvSpPr>
          <p:spPr>
            <a:xfrm>
              <a:off x="6537750" y="1113950"/>
              <a:ext cx="13875" cy="50400"/>
            </a:xfrm>
            <a:custGeom>
              <a:rect b="b" l="l" r="r" t="t"/>
              <a:pathLst>
                <a:path extrusionOk="0" h="2016" w="555">
                  <a:moveTo>
                    <a:pt x="443" y="0"/>
                  </a:moveTo>
                  <a:cubicBezTo>
                    <a:pt x="386" y="0"/>
                    <a:pt x="323" y="36"/>
                    <a:pt x="305" y="107"/>
                  </a:cubicBezTo>
                  <a:cubicBezTo>
                    <a:pt x="270" y="392"/>
                    <a:pt x="234" y="676"/>
                    <a:pt x="163" y="961"/>
                  </a:cubicBezTo>
                  <a:cubicBezTo>
                    <a:pt x="128" y="1103"/>
                    <a:pt x="128" y="1246"/>
                    <a:pt x="92" y="1388"/>
                  </a:cubicBezTo>
                  <a:cubicBezTo>
                    <a:pt x="92" y="1459"/>
                    <a:pt x="92" y="1530"/>
                    <a:pt x="56" y="1602"/>
                  </a:cubicBezTo>
                  <a:cubicBezTo>
                    <a:pt x="21" y="1673"/>
                    <a:pt x="21" y="1744"/>
                    <a:pt x="21" y="1815"/>
                  </a:cubicBezTo>
                  <a:cubicBezTo>
                    <a:pt x="0" y="1939"/>
                    <a:pt x="100" y="2015"/>
                    <a:pt x="201" y="2015"/>
                  </a:cubicBezTo>
                  <a:cubicBezTo>
                    <a:pt x="273" y="2015"/>
                    <a:pt x="347" y="1976"/>
                    <a:pt x="377" y="1886"/>
                  </a:cubicBezTo>
                  <a:cubicBezTo>
                    <a:pt x="377" y="1744"/>
                    <a:pt x="412" y="1602"/>
                    <a:pt x="412" y="1459"/>
                  </a:cubicBezTo>
                  <a:cubicBezTo>
                    <a:pt x="412" y="1281"/>
                    <a:pt x="448" y="1139"/>
                    <a:pt x="448" y="997"/>
                  </a:cubicBezTo>
                  <a:cubicBezTo>
                    <a:pt x="483" y="712"/>
                    <a:pt x="519" y="427"/>
                    <a:pt x="555" y="107"/>
                  </a:cubicBezTo>
                  <a:cubicBezTo>
                    <a:pt x="555" y="36"/>
                    <a:pt x="501" y="0"/>
                    <a:pt x="4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8"/>
            <p:cNvSpPr/>
            <p:nvPr/>
          </p:nvSpPr>
          <p:spPr>
            <a:xfrm>
              <a:off x="6563575" y="1105950"/>
              <a:ext cx="11175" cy="62975"/>
            </a:xfrm>
            <a:custGeom>
              <a:rect b="b" l="l" r="r" t="t"/>
              <a:pathLst>
                <a:path extrusionOk="0" h="2519" w="447">
                  <a:moveTo>
                    <a:pt x="340" y="0"/>
                  </a:moveTo>
                  <a:cubicBezTo>
                    <a:pt x="287" y="0"/>
                    <a:pt x="233" y="36"/>
                    <a:pt x="233" y="107"/>
                  </a:cubicBezTo>
                  <a:lnTo>
                    <a:pt x="269" y="107"/>
                  </a:lnTo>
                  <a:cubicBezTo>
                    <a:pt x="233" y="463"/>
                    <a:pt x="198" y="819"/>
                    <a:pt x="162" y="1210"/>
                  </a:cubicBezTo>
                  <a:cubicBezTo>
                    <a:pt x="162" y="1388"/>
                    <a:pt x="126" y="1566"/>
                    <a:pt x="91" y="1744"/>
                  </a:cubicBezTo>
                  <a:cubicBezTo>
                    <a:pt x="55" y="1922"/>
                    <a:pt x="20" y="2135"/>
                    <a:pt x="20" y="2313"/>
                  </a:cubicBezTo>
                  <a:cubicBezTo>
                    <a:pt x="1" y="2446"/>
                    <a:pt x="104" y="2519"/>
                    <a:pt x="210" y="2519"/>
                  </a:cubicBezTo>
                  <a:cubicBezTo>
                    <a:pt x="301" y="2519"/>
                    <a:pt x="395" y="2464"/>
                    <a:pt x="411" y="2349"/>
                  </a:cubicBezTo>
                  <a:lnTo>
                    <a:pt x="411" y="1779"/>
                  </a:lnTo>
                  <a:lnTo>
                    <a:pt x="411" y="1210"/>
                  </a:lnTo>
                  <a:cubicBezTo>
                    <a:pt x="411" y="854"/>
                    <a:pt x="447" y="498"/>
                    <a:pt x="447" y="107"/>
                  </a:cubicBezTo>
                  <a:cubicBezTo>
                    <a:pt x="447" y="36"/>
                    <a:pt x="393" y="0"/>
                    <a:pt x="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8"/>
            <p:cNvSpPr/>
            <p:nvPr/>
          </p:nvSpPr>
          <p:spPr>
            <a:xfrm>
              <a:off x="6588950" y="1129300"/>
              <a:ext cx="11600" cy="47200"/>
            </a:xfrm>
            <a:custGeom>
              <a:rect b="b" l="l" r="r" t="t"/>
              <a:pathLst>
                <a:path extrusionOk="0" h="1888" w="464">
                  <a:moveTo>
                    <a:pt x="303" y="0"/>
                  </a:moveTo>
                  <a:cubicBezTo>
                    <a:pt x="232" y="0"/>
                    <a:pt x="161" y="45"/>
                    <a:pt x="143" y="134"/>
                  </a:cubicBezTo>
                  <a:lnTo>
                    <a:pt x="179" y="98"/>
                  </a:lnTo>
                  <a:lnTo>
                    <a:pt x="179" y="98"/>
                  </a:lnTo>
                  <a:cubicBezTo>
                    <a:pt x="143" y="383"/>
                    <a:pt x="108" y="667"/>
                    <a:pt x="72" y="916"/>
                  </a:cubicBezTo>
                  <a:lnTo>
                    <a:pt x="37" y="1308"/>
                  </a:lnTo>
                  <a:cubicBezTo>
                    <a:pt x="1" y="1450"/>
                    <a:pt x="1" y="1592"/>
                    <a:pt x="1" y="1735"/>
                  </a:cubicBezTo>
                  <a:cubicBezTo>
                    <a:pt x="20" y="1833"/>
                    <a:pt x="105" y="1887"/>
                    <a:pt x="194" y="1887"/>
                  </a:cubicBezTo>
                  <a:cubicBezTo>
                    <a:pt x="267" y="1887"/>
                    <a:pt x="344" y="1850"/>
                    <a:pt x="392" y="1770"/>
                  </a:cubicBezTo>
                  <a:cubicBezTo>
                    <a:pt x="392" y="1628"/>
                    <a:pt x="428" y="1486"/>
                    <a:pt x="428" y="1343"/>
                  </a:cubicBezTo>
                  <a:lnTo>
                    <a:pt x="428" y="952"/>
                  </a:lnTo>
                  <a:cubicBezTo>
                    <a:pt x="428" y="667"/>
                    <a:pt x="463" y="418"/>
                    <a:pt x="463" y="134"/>
                  </a:cubicBezTo>
                  <a:cubicBezTo>
                    <a:pt x="446" y="45"/>
                    <a:pt x="375" y="0"/>
                    <a:pt x="3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8"/>
            <p:cNvSpPr/>
            <p:nvPr/>
          </p:nvSpPr>
          <p:spPr>
            <a:xfrm>
              <a:off x="6616525" y="1120175"/>
              <a:ext cx="14275" cy="60400"/>
            </a:xfrm>
            <a:custGeom>
              <a:rect b="b" l="l" r="r" t="t"/>
              <a:pathLst>
                <a:path extrusionOk="0" h="2416" w="571">
                  <a:moveTo>
                    <a:pt x="463" y="0"/>
                  </a:moveTo>
                  <a:cubicBezTo>
                    <a:pt x="410" y="0"/>
                    <a:pt x="357" y="36"/>
                    <a:pt x="357" y="107"/>
                  </a:cubicBezTo>
                  <a:cubicBezTo>
                    <a:pt x="286" y="463"/>
                    <a:pt x="214" y="819"/>
                    <a:pt x="179" y="1175"/>
                  </a:cubicBezTo>
                  <a:lnTo>
                    <a:pt x="72" y="1708"/>
                  </a:lnTo>
                  <a:cubicBezTo>
                    <a:pt x="37" y="1886"/>
                    <a:pt x="1" y="2100"/>
                    <a:pt x="1" y="2278"/>
                  </a:cubicBezTo>
                  <a:cubicBezTo>
                    <a:pt x="1" y="2372"/>
                    <a:pt x="90" y="2416"/>
                    <a:pt x="180" y="2416"/>
                  </a:cubicBezTo>
                  <a:cubicBezTo>
                    <a:pt x="260" y="2416"/>
                    <a:pt x="340" y="2380"/>
                    <a:pt x="357" y="2313"/>
                  </a:cubicBezTo>
                  <a:cubicBezTo>
                    <a:pt x="392" y="2100"/>
                    <a:pt x="428" y="1922"/>
                    <a:pt x="428" y="1744"/>
                  </a:cubicBezTo>
                  <a:cubicBezTo>
                    <a:pt x="428" y="1566"/>
                    <a:pt x="463" y="1388"/>
                    <a:pt x="463" y="1210"/>
                  </a:cubicBezTo>
                  <a:lnTo>
                    <a:pt x="570" y="107"/>
                  </a:lnTo>
                  <a:cubicBezTo>
                    <a:pt x="570" y="36"/>
                    <a:pt x="517" y="0"/>
                    <a:pt x="4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8"/>
            <p:cNvSpPr/>
            <p:nvPr/>
          </p:nvSpPr>
          <p:spPr>
            <a:xfrm>
              <a:off x="6642325" y="1135850"/>
              <a:ext cx="13375" cy="48750"/>
            </a:xfrm>
            <a:custGeom>
              <a:rect b="b" l="l" r="r" t="t"/>
              <a:pathLst>
                <a:path extrusionOk="0" h="1950" w="535">
                  <a:moveTo>
                    <a:pt x="414" y="0"/>
                  </a:moveTo>
                  <a:cubicBezTo>
                    <a:pt x="359" y="0"/>
                    <a:pt x="302" y="37"/>
                    <a:pt x="285" y="121"/>
                  </a:cubicBezTo>
                  <a:cubicBezTo>
                    <a:pt x="250" y="405"/>
                    <a:pt x="179" y="690"/>
                    <a:pt x="143" y="939"/>
                  </a:cubicBezTo>
                  <a:lnTo>
                    <a:pt x="72" y="1366"/>
                  </a:lnTo>
                  <a:cubicBezTo>
                    <a:pt x="1" y="1508"/>
                    <a:pt x="1" y="1651"/>
                    <a:pt x="1" y="1829"/>
                  </a:cubicBezTo>
                  <a:cubicBezTo>
                    <a:pt x="20" y="1904"/>
                    <a:pt x="98" y="1949"/>
                    <a:pt x="178" y="1949"/>
                  </a:cubicBezTo>
                  <a:cubicBezTo>
                    <a:pt x="250" y="1949"/>
                    <a:pt x="323" y="1913"/>
                    <a:pt x="357" y="1829"/>
                  </a:cubicBezTo>
                  <a:cubicBezTo>
                    <a:pt x="392" y="1686"/>
                    <a:pt x="428" y="1544"/>
                    <a:pt x="428" y="1402"/>
                  </a:cubicBezTo>
                  <a:cubicBezTo>
                    <a:pt x="428" y="1259"/>
                    <a:pt x="428" y="1117"/>
                    <a:pt x="463" y="975"/>
                  </a:cubicBezTo>
                  <a:cubicBezTo>
                    <a:pt x="463" y="690"/>
                    <a:pt x="499" y="405"/>
                    <a:pt x="535" y="121"/>
                  </a:cubicBezTo>
                  <a:cubicBezTo>
                    <a:pt x="535" y="46"/>
                    <a:pt x="475" y="0"/>
                    <a:pt x="4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8"/>
            <p:cNvSpPr/>
            <p:nvPr/>
          </p:nvSpPr>
          <p:spPr>
            <a:xfrm>
              <a:off x="6668125" y="1136275"/>
              <a:ext cx="13900" cy="56650"/>
            </a:xfrm>
            <a:custGeom>
              <a:rect b="b" l="l" r="r" t="t"/>
              <a:pathLst>
                <a:path extrusionOk="0" h="2266" w="556">
                  <a:moveTo>
                    <a:pt x="400" y="1"/>
                  </a:moveTo>
                  <a:cubicBezTo>
                    <a:pt x="349" y="1"/>
                    <a:pt x="300" y="32"/>
                    <a:pt x="285" y="104"/>
                  </a:cubicBezTo>
                  <a:lnTo>
                    <a:pt x="285" y="68"/>
                  </a:lnTo>
                  <a:cubicBezTo>
                    <a:pt x="214" y="388"/>
                    <a:pt x="143" y="744"/>
                    <a:pt x="72" y="1064"/>
                  </a:cubicBezTo>
                  <a:cubicBezTo>
                    <a:pt x="72" y="1242"/>
                    <a:pt x="36" y="1420"/>
                    <a:pt x="1" y="1563"/>
                  </a:cubicBezTo>
                  <a:cubicBezTo>
                    <a:pt x="1" y="1740"/>
                    <a:pt x="1" y="1918"/>
                    <a:pt x="1" y="2132"/>
                  </a:cubicBezTo>
                  <a:cubicBezTo>
                    <a:pt x="18" y="2221"/>
                    <a:pt x="107" y="2265"/>
                    <a:pt x="196" y="2265"/>
                  </a:cubicBezTo>
                  <a:cubicBezTo>
                    <a:pt x="285" y="2265"/>
                    <a:pt x="374" y="2221"/>
                    <a:pt x="392" y="2132"/>
                  </a:cubicBezTo>
                  <a:cubicBezTo>
                    <a:pt x="392" y="1954"/>
                    <a:pt x="392" y="1776"/>
                    <a:pt x="392" y="1634"/>
                  </a:cubicBezTo>
                  <a:lnTo>
                    <a:pt x="392" y="1136"/>
                  </a:lnTo>
                  <a:cubicBezTo>
                    <a:pt x="392" y="815"/>
                    <a:pt x="463" y="495"/>
                    <a:pt x="534" y="175"/>
                  </a:cubicBezTo>
                  <a:cubicBezTo>
                    <a:pt x="556" y="69"/>
                    <a:pt x="476" y="1"/>
                    <a:pt x="4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8"/>
            <p:cNvSpPr/>
            <p:nvPr/>
          </p:nvSpPr>
          <p:spPr>
            <a:xfrm>
              <a:off x="6693025" y="1140300"/>
              <a:ext cx="14600" cy="55075"/>
            </a:xfrm>
            <a:custGeom>
              <a:rect b="b" l="l" r="r" t="t"/>
              <a:pathLst>
                <a:path extrusionOk="0" h="2203" w="584">
                  <a:moveTo>
                    <a:pt x="435" y="0"/>
                  </a:moveTo>
                  <a:cubicBezTo>
                    <a:pt x="377" y="0"/>
                    <a:pt x="321" y="37"/>
                    <a:pt x="321" y="121"/>
                  </a:cubicBezTo>
                  <a:lnTo>
                    <a:pt x="321" y="85"/>
                  </a:lnTo>
                  <a:cubicBezTo>
                    <a:pt x="250" y="512"/>
                    <a:pt x="179" y="939"/>
                    <a:pt x="108" y="1366"/>
                  </a:cubicBezTo>
                  <a:cubicBezTo>
                    <a:pt x="36" y="1544"/>
                    <a:pt x="1" y="1722"/>
                    <a:pt x="1" y="1935"/>
                  </a:cubicBezTo>
                  <a:cubicBezTo>
                    <a:pt x="30" y="2081"/>
                    <a:pt x="179" y="2203"/>
                    <a:pt x="329" y="2203"/>
                  </a:cubicBezTo>
                  <a:cubicBezTo>
                    <a:pt x="363" y="2203"/>
                    <a:pt x="396" y="2197"/>
                    <a:pt x="428" y="2184"/>
                  </a:cubicBezTo>
                  <a:cubicBezTo>
                    <a:pt x="584" y="2091"/>
                    <a:pt x="576" y="1888"/>
                    <a:pt x="428" y="1815"/>
                  </a:cubicBezTo>
                  <a:lnTo>
                    <a:pt x="428" y="1815"/>
                  </a:lnTo>
                  <a:lnTo>
                    <a:pt x="428" y="1793"/>
                  </a:lnTo>
                  <a:lnTo>
                    <a:pt x="428" y="1757"/>
                  </a:lnTo>
                  <a:lnTo>
                    <a:pt x="428" y="1615"/>
                  </a:lnTo>
                  <a:lnTo>
                    <a:pt x="463" y="1117"/>
                  </a:lnTo>
                  <a:cubicBezTo>
                    <a:pt x="499" y="797"/>
                    <a:pt x="535" y="441"/>
                    <a:pt x="570" y="121"/>
                  </a:cubicBezTo>
                  <a:cubicBezTo>
                    <a:pt x="570" y="46"/>
                    <a:pt x="501" y="0"/>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8"/>
            <p:cNvSpPr/>
            <p:nvPr/>
          </p:nvSpPr>
          <p:spPr>
            <a:xfrm>
              <a:off x="6724175" y="1121925"/>
              <a:ext cx="14250" cy="72350"/>
            </a:xfrm>
            <a:custGeom>
              <a:rect b="b" l="l" r="r" t="t"/>
              <a:pathLst>
                <a:path extrusionOk="0" h="2894" w="570">
                  <a:moveTo>
                    <a:pt x="404" y="1"/>
                  </a:moveTo>
                  <a:cubicBezTo>
                    <a:pt x="334" y="1"/>
                    <a:pt x="266" y="46"/>
                    <a:pt x="249" y="144"/>
                  </a:cubicBezTo>
                  <a:cubicBezTo>
                    <a:pt x="178" y="607"/>
                    <a:pt x="143" y="998"/>
                    <a:pt x="107" y="1425"/>
                  </a:cubicBezTo>
                  <a:cubicBezTo>
                    <a:pt x="36" y="1852"/>
                    <a:pt x="0" y="2279"/>
                    <a:pt x="0" y="2741"/>
                  </a:cubicBezTo>
                  <a:cubicBezTo>
                    <a:pt x="20" y="2839"/>
                    <a:pt x="115" y="2894"/>
                    <a:pt x="208" y="2894"/>
                  </a:cubicBezTo>
                  <a:cubicBezTo>
                    <a:pt x="284" y="2894"/>
                    <a:pt x="360" y="2857"/>
                    <a:pt x="392" y="2777"/>
                  </a:cubicBezTo>
                  <a:cubicBezTo>
                    <a:pt x="463" y="2314"/>
                    <a:pt x="498" y="1887"/>
                    <a:pt x="498" y="1460"/>
                  </a:cubicBezTo>
                  <a:cubicBezTo>
                    <a:pt x="498" y="1034"/>
                    <a:pt x="570" y="607"/>
                    <a:pt x="570" y="180"/>
                  </a:cubicBezTo>
                  <a:cubicBezTo>
                    <a:pt x="570" y="64"/>
                    <a:pt x="486" y="1"/>
                    <a:pt x="4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8"/>
            <p:cNvSpPr/>
            <p:nvPr/>
          </p:nvSpPr>
          <p:spPr>
            <a:xfrm>
              <a:off x="6413725" y="828400"/>
              <a:ext cx="403875" cy="55175"/>
            </a:xfrm>
            <a:custGeom>
              <a:rect b="b" l="l" r="r" t="t"/>
              <a:pathLst>
                <a:path extrusionOk="0" h="2207" w="16155">
                  <a:moveTo>
                    <a:pt x="107" y="1"/>
                  </a:moveTo>
                  <a:cubicBezTo>
                    <a:pt x="36" y="1"/>
                    <a:pt x="1" y="143"/>
                    <a:pt x="107" y="179"/>
                  </a:cubicBezTo>
                  <a:cubicBezTo>
                    <a:pt x="4199" y="677"/>
                    <a:pt x="8326" y="1140"/>
                    <a:pt x="12418" y="1709"/>
                  </a:cubicBezTo>
                  <a:cubicBezTo>
                    <a:pt x="13592" y="1851"/>
                    <a:pt x="14767" y="2029"/>
                    <a:pt x="15941" y="2207"/>
                  </a:cubicBezTo>
                  <a:cubicBezTo>
                    <a:pt x="16154" y="2207"/>
                    <a:pt x="16154" y="1887"/>
                    <a:pt x="15941" y="1851"/>
                  </a:cubicBezTo>
                  <a:cubicBezTo>
                    <a:pt x="11849" y="1282"/>
                    <a:pt x="7757" y="819"/>
                    <a:pt x="3630" y="357"/>
                  </a:cubicBezTo>
                  <a:cubicBezTo>
                    <a:pt x="2456" y="214"/>
                    <a:pt x="1281" y="108"/>
                    <a:pt x="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8"/>
            <p:cNvSpPr/>
            <p:nvPr/>
          </p:nvSpPr>
          <p:spPr>
            <a:xfrm>
              <a:off x="6376375" y="1008975"/>
              <a:ext cx="450725" cy="54375"/>
            </a:xfrm>
            <a:custGeom>
              <a:rect b="b" l="l" r="r" t="t"/>
              <a:pathLst>
                <a:path extrusionOk="0" h="2175" w="18029">
                  <a:moveTo>
                    <a:pt x="71" y="1"/>
                  </a:moveTo>
                  <a:cubicBezTo>
                    <a:pt x="0" y="36"/>
                    <a:pt x="0" y="143"/>
                    <a:pt x="71" y="143"/>
                  </a:cubicBezTo>
                  <a:cubicBezTo>
                    <a:pt x="4697" y="499"/>
                    <a:pt x="9322" y="926"/>
                    <a:pt x="13948" y="1566"/>
                  </a:cubicBezTo>
                  <a:cubicBezTo>
                    <a:pt x="15229" y="1744"/>
                    <a:pt x="16510" y="1958"/>
                    <a:pt x="17826" y="2171"/>
                  </a:cubicBezTo>
                  <a:cubicBezTo>
                    <a:pt x="17835" y="2173"/>
                    <a:pt x="17844" y="2174"/>
                    <a:pt x="17853" y="2174"/>
                  </a:cubicBezTo>
                  <a:cubicBezTo>
                    <a:pt x="18007" y="2174"/>
                    <a:pt x="18028" y="1885"/>
                    <a:pt x="17826" y="1851"/>
                  </a:cubicBezTo>
                  <a:cubicBezTo>
                    <a:pt x="13236" y="1104"/>
                    <a:pt x="8611" y="499"/>
                    <a:pt x="3985" y="214"/>
                  </a:cubicBezTo>
                  <a:cubicBezTo>
                    <a:pt x="2669" y="108"/>
                    <a:pt x="1388" y="36"/>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8"/>
            <p:cNvSpPr/>
            <p:nvPr/>
          </p:nvSpPr>
          <p:spPr>
            <a:xfrm>
              <a:off x="6379025" y="841750"/>
              <a:ext cx="16050" cy="161025"/>
            </a:xfrm>
            <a:custGeom>
              <a:rect b="b" l="l" r="r" t="t"/>
              <a:pathLst>
                <a:path extrusionOk="0" h="6441" w="642">
                  <a:moveTo>
                    <a:pt x="548" y="1"/>
                  </a:moveTo>
                  <a:cubicBezTo>
                    <a:pt x="499" y="1"/>
                    <a:pt x="446" y="36"/>
                    <a:pt x="428" y="107"/>
                  </a:cubicBezTo>
                  <a:cubicBezTo>
                    <a:pt x="143" y="2171"/>
                    <a:pt x="1" y="4235"/>
                    <a:pt x="36" y="6334"/>
                  </a:cubicBezTo>
                  <a:cubicBezTo>
                    <a:pt x="36" y="6405"/>
                    <a:pt x="90" y="6441"/>
                    <a:pt x="143" y="6441"/>
                  </a:cubicBezTo>
                  <a:cubicBezTo>
                    <a:pt x="197" y="6441"/>
                    <a:pt x="250" y="6405"/>
                    <a:pt x="250" y="6334"/>
                  </a:cubicBezTo>
                  <a:cubicBezTo>
                    <a:pt x="250" y="4235"/>
                    <a:pt x="357" y="2171"/>
                    <a:pt x="641" y="107"/>
                  </a:cubicBezTo>
                  <a:cubicBezTo>
                    <a:pt x="641" y="36"/>
                    <a:pt x="597" y="1"/>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8"/>
            <p:cNvSpPr/>
            <p:nvPr/>
          </p:nvSpPr>
          <p:spPr>
            <a:xfrm>
              <a:off x="6406600" y="852750"/>
              <a:ext cx="14275" cy="144925"/>
            </a:xfrm>
            <a:custGeom>
              <a:rect b="b" l="l" r="r" t="t"/>
              <a:pathLst>
                <a:path extrusionOk="0" h="5797" w="571">
                  <a:moveTo>
                    <a:pt x="491" y="1"/>
                  </a:moveTo>
                  <a:cubicBezTo>
                    <a:pt x="443" y="1"/>
                    <a:pt x="392" y="37"/>
                    <a:pt x="392" y="94"/>
                  </a:cubicBezTo>
                  <a:cubicBezTo>
                    <a:pt x="214" y="1980"/>
                    <a:pt x="72" y="3830"/>
                    <a:pt x="1" y="5716"/>
                  </a:cubicBezTo>
                  <a:cubicBezTo>
                    <a:pt x="1" y="5770"/>
                    <a:pt x="45" y="5796"/>
                    <a:pt x="94" y="5796"/>
                  </a:cubicBezTo>
                  <a:cubicBezTo>
                    <a:pt x="143" y="5796"/>
                    <a:pt x="197" y="5770"/>
                    <a:pt x="214" y="5716"/>
                  </a:cubicBezTo>
                  <a:cubicBezTo>
                    <a:pt x="286" y="3830"/>
                    <a:pt x="392" y="1945"/>
                    <a:pt x="570" y="94"/>
                  </a:cubicBezTo>
                  <a:cubicBezTo>
                    <a:pt x="570" y="28"/>
                    <a:pt x="532" y="1"/>
                    <a:pt x="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8"/>
            <p:cNvSpPr/>
            <p:nvPr/>
          </p:nvSpPr>
          <p:spPr>
            <a:xfrm>
              <a:off x="6437750" y="844875"/>
              <a:ext cx="20475" cy="164125"/>
            </a:xfrm>
            <a:custGeom>
              <a:rect b="b" l="l" r="r" t="t"/>
              <a:pathLst>
                <a:path extrusionOk="0" h="6565" w="819">
                  <a:moveTo>
                    <a:pt x="747" y="0"/>
                  </a:moveTo>
                  <a:cubicBezTo>
                    <a:pt x="712" y="0"/>
                    <a:pt x="676" y="18"/>
                    <a:pt x="676" y="54"/>
                  </a:cubicBezTo>
                  <a:cubicBezTo>
                    <a:pt x="498" y="1121"/>
                    <a:pt x="427" y="2188"/>
                    <a:pt x="320" y="3256"/>
                  </a:cubicBezTo>
                  <a:cubicBezTo>
                    <a:pt x="214" y="4323"/>
                    <a:pt x="107" y="5391"/>
                    <a:pt x="0" y="6458"/>
                  </a:cubicBezTo>
                  <a:cubicBezTo>
                    <a:pt x="0" y="6529"/>
                    <a:pt x="36" y="6565"/>
                    <a:pt x="76" y="6565"/>
                  </a:cubicBezTo>
                  <a:cubicBezTo>
                    <a:pt x="116" y="6565"/>
                    <a:pt x="160" y="6529"/>
                    <a:pt x="178" y="6458"/>
                  </a:cubicBezTo>
                  <a:cubicBezTo>
                    <a:pt x="249" y="5391"/>
                    <a:pt x="392" y="4323"/>
                    <a:pt x="498" y="3256"/>
                  </a:cubicBezTo>
                  <a:cubicBezTo>
                    <a:pt x="605" y="2188"/>
                    <a:pt x="783" y="1121"/>
                    <a:pt x="819" y="54"/>
                  </a:cubicBezTo>
                  <a:cubicBezTo>
                    <a:pt x="819" y="18"/>
                    <a:pt x="783" y="0"/>
                    <a:pt x="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8"/>
            <p:cNvSpPr/>
            <p:nvPr/>
          </p:nvSpPr>
          <p:spPr>
            <a:xfrm>
              <a:off x="6467100" y="861100"/>
              <a:ext cx="20475" cy="132800"/>
            </a:xfrm>
            <a:custGeom>
              <a:rect b="b" l="l" r="r" t="t"/>
              <a:pathLst>
                <a:path extrusionOk="0" h="5312" w="819">
                  <a:moveTo>
                    <a:pt x="725" y="1"/>
                  </a:moveTo>
                  <a:cubicBezTo>
                    <a:pt x="676" y="1"/>
                    <a:pt x="623" y="27"/>
                    <a:pt x="605" y="81"/>
                  </a:cubicBezTo>
                  <a:cubicBezTo>
                    <a:pt x="356" y="1789"/>
                    <a:pt x="143" y="3496"/>
                    <a:pt x="0" y="5204"/>
                  </a:cubicBezTo>
                  <a:cubicBezTo>
                    <a:pt x="0" y="5275"/>
                    <a:pt x="54" y="5311"/>
                    <a:pt x="107" y="5311"/>
                  </a:cubicBezTo>
                  <a:cubicBezTo>
                    <a:pt x="160" y="5311"/>
                    <a:pt x="214" y="5275"/>
                    <a:pt x="214" y="5204"/>
                  </a:cubicBezTo>
                  <a:cubicBezTo>
                    <a:pt x="356" y="3496"/>
                    <a:pt x="570" y="1789"/>
                    <a:pt x="819" y="81"/>
                  </a:cubicBezTo>
                  <a:cubicBezTo>
                    <a:pt x="819" y="27"/>
                    <a:pt x="774" y="1"/>
                    <a:pt x="7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8"/>
            <p:cNvSpPr/>
            <p:nvPr/>
          </p:nvSpPr>
          <p:spPr>
            <a:xfrm>
              <a:off x="6499125" y="865325"/>
              <a:ext cx="23150" cy="133350"/>
            </a:xfrm>
            <a:custGeom>
              <a:rect b="b" l="l" r="r" t="t"/>
              <a:pathLst>
                <a:path extrusionOk="0" h="5334" w="926">
                  <a:moveTo>
                    <a:pt x="854" y="1"/>
                  </a:moveTo>
                  <a:cubicBezTo>
                    <a:pt x="819" y="1"/>
                    <a:pt x="783" y="18"/>
                    <a:pt x="783" y="54"/>
                  </a:cubicBezTo>
                  <a:cubicBezTo>
                    <a:pt x="498" y="1762"/>
                    <a:pt x="214" y="3505"/>
                    <a:pt x="0" y="5213"/>
                  </a:cubicBezTo>
                  <a:cubicBezTo>
                    <a:pt x="0" y="5288"/>
                    <a:pt x="60" y="5334"/>
                    <a:pt x="116" y="5334"/>
                  </a:cubicBezTo>
                  <a:cubicBezTo>
                    <a:pt x="166" y="5334"/>
                    <a:pt x="214" y="5297"/>
                    <a:pt x="214" y="5213"/>
                  </a:cubicBezTo>
                  <a:cubicBezTo>
                    <a:pt x="392" y="3505"/>
                    <a:pt x="641" y="1762"/>
                    <a:pt x="925" y="54"/>
                  </a:cubicBezTo>
                  <a:cubicBezTo>
                    <a:pt x="925" y="18"/>
                    <a:pt x="890"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8"/>
            <p:cNvSpPr/>
            <p:nvPr/>
          </p:nvSpPr>
          <p:spPr>
            <a:xfrm>
              <a:off x="6527575" y="867425"/>
              <a:ext cx="20975" cy="130025"/>
            </a:xfrm>
            <a:custGeom>
              <a:rect b="b" l="l" r="r" t="t"/>
              <a:pathLst>
                <a:path extrusionOk="0" h="5201" w="839">
                  <a:moveTo>
                    <a:pt x="767" y="1"/>
                  </a:moveTo>
                  <a:cubicBezTo>
                    <a:pt x="733" y="1"/>
                    <a:pt x="693" y="27"/>
                    <a:pt x="677" y="77"/>
                  </a:cubicBezTo>
                  <a:cubicBezTo>
                    <a:pt x="392" y="1713"/>
                    <a:pt x="179" y="3421"/>
                    <a:pt x="1" y="5094"/>
                  </a:cubicBezTo>
                  <a:cubicBezTo>
                    <a:pt x="19" y="5165"/>
                    <a:pt x="72" y="5200"/>
                    <a:pt x="125" y="5200"/>
                  </a:cubicBezTo>
                  <a:cubicBezTo>
                    <a:pt x="179" y="5200"/>
                    <a:pt x="232" y="5165"/>
                    <a:pt x="250" y="5094"/>
                  </a:cubicBezTo>
                  <a:cubicBezTo>
                    <a:pt x="321" y="3421"/>
                    <a:pt x="535" y="1749"/>
                    <a:pt x="819" y="112"/>
                  </a:cubicBezTo>
                  <a:cubicBezTo>
                    <a:pt x="838" y="36"/>
                    <a:pt x="806" y="1"/>
                    <a:pt x="7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8"/>
            <p:cNvSpPr/>
            <p:nvPr/>
          </p:nvSpPr>
          <p:spPr>
            <a:xfrm>
              <a:off x="6551600" y="867650"/>
              <a:ext cx="22750" cy="147925"/>
            </a:xfrm>
            <a:custGeom>
              <a:rect b="b" l="l" r="r" t="t"/>
              <a:pathLst>
                <a:path extrusionOk="0" h="5917" w="910">
                  <a:moveTo>
                    <a:pt x="820" y="0"/>
                  </a:moveTo>
                  <a:cubicBezTo>
                    <a:pt x="784" y="0"/>
                    <a:pt x="748" y="20"/>
                    <a:pt x="748" y="68"/>
                  </a:cubicBezTo>
                  <a:cubicBezTo>
                    <a:pt x="428" y="1953"/>
                    <a:pt x="214" y="3875"/>
                    <a:pt x="1" y="5796"/>
                  </a:cubicBezTo>
                  <a:cubicBezTo>
                    <a:pt x="1" y="5871"/>
                    <a:pt x="70" y="5917"/>
                    <a:pt x="135" y="5917"/>
                  </a:cubicBezTo>
                  <a:cubicBezTo>
                    <a:pt x="194" y="5917"/>
                    <a:pt x="250" y="5880"/>
                    <a:pt x="250" y="5796"/>
                  </a:cubicBezTo>
                  <a:cubicBezTo>
                    <a:pt x="356" y="3875"/>
                    <a:pt x="570" y="1953"/>
                    <a:pt x="890" y="68"/>
                  </a:cubicBezTo>
                  <a:cubicBezTo>
                    <a:pt x="910" y="29"/>
                    <a:pt x="865" y="0"/>
                    <a:pt x="8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8"/>
            <p:cNvSpPr/>
            <p:nvPr/>
          </p:nvSpPr>
          <p:spPr>
            <a:xfrm>
              <a:off x="6575625" y="870875"/>
              <a:ext cx="20475" cy="137825"/>
            </a:xfrm>
            <a:custGeom>
              <a:rect b="b" l="l" r="r" t="t"/>
              <a:pathLst>
                <a:path extrusionOk="0" h="5513" w="819">
                  <a:moveTo>
                    <a:pt x="734" y="1"/>
                  </a:moveTo>
                  <a:cubicBezTo>
                    <a:pt x="685" y="1"/>
                    <a:pt x="623" y="28"/>
                    <a:pt x="605" y="81"/>
                  </a:cubicBezTo>
                  <a:cubicBezTo>
                    <a:pt x="320" y="1860"/>
                    <a:pt x="143" y="3639"/>
                    <a:pt x="0" y="5418"/>
                  </a:cubicBezTo>
                  <a:cubicBezTo>
                    <a:pt x="0" y="5475"/>
                    <a:pt x="61" y="5512"/>
                    <a:pt x="118" y="5512"/>
                  </a:cubicBezTo>
                  <a:cubicBezTo>
                    <a:pt x="168" y="5512"/>
                    <a:pt x="214" y="5484"/>
                    <a:pt x="214" y="5418"/>
                  </a:cubicBezTo>
                  <a:cubicBezTo>
                    <a:pt x="320" y="3604"/>
                    <a:pt x="498" y="1824"/>
                    <a:pt x="783" y="81"/>
                  </a:cubicBezTo>
                  <a:cubicBezTo>
                    <a:pt x="819" y="28"/>
                    <a:pt x="783" y="1"/>
                    <a:pt x="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8"/>
            <p:cNvSpPr/>
            <p:nvPr/>
          </p:nvSpPr>
          <p:spPr>
            <a:xfrm>
              <a:off x="6602300" y="887225"/>
              <a:ext cx="17425" cy="114900"/>
            </a:xfrm>
            <a:custGeom>
              <a:rect b="b" l="l" r="r" t="t"/>
              <a:pathLst>
                <a:path extrusionOk="0" h="4596" w="697">
                  <a:moveTo>
                    <a:pt x="642" y="0"/>
                  </a:moveTo>
                  <a:cubicBezTo>
                    <a:pt x="617" y="0"/>
                    <a:pt x="586" y="19"/>
                    <a:pt x="570" y="67"/>
                  </a:cubicBezTo>
                  <a:cubicBezTo>
                    <a:pt x="392" y="1526"/>
                    <a:pt x="214" y="3021"/>
                    <a:pt x="1" y="4515"/>
                  </a:cubicBezTo>
                  <a:cubicBezTo>
                    <a:pt x="18" y="4568"/>
                    <a:pt x="72" y="4595"/>
                    <a:pt x="125" y="4595"/>
                  </a:cubicBezTo>
                  <a:cubicBezTo>
                    <a:pt x="179" y="4595"/>
                    <a:pt x="232" y="4568"/>
                    <a:pt x="250" y="4515"/>
                  </a:cubicBezTo>
                  <a:cubicBezTo>
                    <a:pt x="392" y="3021"/>
                    <a:pt x="534" y="1526"/>
                    <a:pt x="677" y="67"/>
                  </a:cubicBezTo>
                  <a:cubicBezTo>
                    <a:pt x="696" y="28"/>
                    <a:pt x="673"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8"/>
            <p:cNvSpPr/>
            <p:nvPr/>
          </p:nvSpPr>
          <p:spPr>
            <a:xfrm>
              <a:off x="6630775" y="877425"/>
              <a:ext cx="25425" cy="138700"/>
            </a:xfrm>
            <a:custGeom>
              <a:rect b="b" l="l" r="r" t="t"/>
              <a:pathLst>
                <a:path extrusionOk="0" h="5548" w="1017">
                  <a:moveTo>
                    <a:pt x="927" y="1"/>
                  </a:moveTo>
                  <a:cubicBezTo>
                    <a:pt x="890" y="1"/>
                    <a:pt x="854" y="20"/>
                    <a:pt x="854" y="68"/>
                  </a:cubicBezTo>
                  <a:cubicBezTo>
                    <a:pt x="498" y="1847"/>
                    <a:pt x="249" y="3626"/>
                    <a:pt x="0" y="5441"/>
                  </a:cubicBezTo>
                  <a:cubicBezTo>
                    <a:pt x="18" y="5512"/>
                    <a:pt x="80" y="5548"/>
                    <a:pt x="143" y="5548"/>
                  </a:cubicBezTo>
                  <a:cubicBezTo>
                    <a:pt x="205" y="5548"/>
                    <a:pt x="267" y="5512"/>
                    <a:pt x="285" y="5441"/>
                  </a:cubicBezTo>
                  <a:cubicBezTo>
                    <a:pt x="427" y="3626"/>
                    <a:pt x="676" y="1847"/>
                    <a:pt x="997" y="68"/>
                  </a:cubicBezTo>
                  <a:cubicBezTo>
                    <a:pt x="1016" y="29"/>
                    <a:pt x="971" y="1"/>
                    <a:pt x="9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8"/>
            <p:cNvSpPr/>
            <p:nvPr/>
          </p:nvSpPr>
          <p:spPr>
            <a:xfrm>
              <a:off x="6657450" y="874675"/>
              <a:ext cx="17825" cy="145000"/>
            </a:xfrm>
            <a:custGeom>
              <a:rect b="b" l="l" r="r" t="t"/>
              <a:pathLst>
                <a:path extrusionOk="0" h="5800" w="713">
                  <a:moveTo>
                    <a:pt x="623" y="0"/>
                  </a:moveTo>
                  <a:cubicBezTo>
                    <a:pt x="579" y="0"/>
                    <a:pt x="534" y="36"/>
                    <a:pt x="534" y="107"/>
                  </a:cubicBezTo>
                  <a:cubicBezTo>
                    <a:pt x="356" y="1957"/>
                    <a:pt x="179" y="3843"/>
                    <a:pt x="1" y="5693"/>
                  </a:cubicBezTo>
                  <a:cubicBezTo>
                    <a:pt x="1" y="5764"/>
                    <a:pt x="54" y="5800"/>
                    <a:pt x="107" y="5800"/>
                  </a:cubicBezTo>
                  <a:cubicBezTo>
                    <a:pt x="161" y="5800"/>
                    <a:pt x="214" y="5764"/>
                    <a:pt x="214" y="5693"/>
                  </a:cubicBezTo>
                  <a:cubicBezTo>
                    <a:pt x="356" y="3843"/>
                    <a:pt x="534" y="1957"/>
                    <a:pt x="712" y="107"/>
                  </a:cubicBezTo>
                  <a:cubicBezTo>
                    <a:pt x="712" y="36"/>
                    <a:pt x="668" y="0"/>
                    <a:pt x="6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8"/>
            <p:cNvSpPr/>
            <p:nvPr/>
          </p:nvSpPr>
          <p:spPr>
            <a:xfrm>
              <a:off x="6678800" y="901800"/>
              <a:ext cx="17825" cy="121450"/>
            </a:xfrm>
            <a:custGeom>
              <a:rect b="b" l="l" r="r" t="t"/>
              <a:pathLst>
                <a:path extrusionOk="0" h="4858" w="713">
                  <a:moveTo>
                    <a:pt x="659" y="0"/>
                  </a:moveTo>
                  <a:cubicBezTo>
                    <a:pt x="632" y="0"/>
                    <a:pt x="605" y="18"/>
                    <a:pt x="605" y="54"/>
                  </a:cubicBezTo>
                  <a:cubicBezTo>
                    <a:pt x="356" y="1619"/>
                    <a:pt x="143" y="3185"/>
                    <a:pt x="1" y="4750"/>
                  </a:cubicBezTo>
                  <a:cubicBezTo>
                    <a:pt x="18" y="4822"/>
                    <a:pt x="72" y="4857"/>
                    <a:pt x="125" y="4857"/>
                  </a:cubicBezTo>
                  <a:cubicBezTo>
                    <a:pt x="179" y="4857"/>
                    <a:pt x="232" y="4822"/>
                    <a:pt x="250" y="4750"/>
                  </a:cubicBezTo>
                  <a:cubicBezTo>
                    <a:pt x="321" y="3185"/>
                    <a:pt x="499" y="1619"/>
                    <a:pt x="712" y="54"/>
                  </a:cubicBezTo>
                  <a:cubicBezTo>
                    <a:pt x="712" y="18"/>
                    <a:pt x="686" y="0"/>
                    <a:pt x="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8"/>
            <p:cNvSpPr/>
            <p:nvPr/>
          </p:nvSpPr>
          <p:spPr>
            <a:xfrm>
              <a:off x="6697900" y="879775"/>
              <a:ext cx="31625" cy="149150"/>
            </a:xfrm>
            <a:custGeom>
              <a:rect b="b" l="l" r="r" t="t"/>
              <a:pathLst>
                <a:path extrusionOk="0" h="5966" w="1265">
                  <a:moveTo>
                    <a:pt x="1185" y="1"/>
                  </a:moveTo>
                  <a:cubicBezTo>
                    <a:pt x="1140" y="1"/>
                    <a:pt x="1087" y="27"/>
                    <a:pt x="1087" y="81"/>
                  </a:cubicBezTo>
                  <a:cubicBezTo>
                    <a:pt x="909" y="1042"/>
                    <a:pt x="731" y="2002"/>
                    <a:pt x="553" y="2963"/>
                  </a:cubicBezTo>
                  <a:cubicBezTo>
                    <a:pt x="375" y="3924"/>
                    <a:pt x="162" y="4884"/>
                    <a:pt x="19" y="5845"/>
                  </a:cubicBezTo>
                  <a:cubicBezTo>
                    <a:pt x="1" y="5920"/>
                    <a:pt x="61" y="5965"/>
                    <a:pt x="128" y="5965"/>
                  </a:cubicBezTo>
                  <a:cubicBezTo>
                    <a:pt x="187" y="5965"/>
                    <a:pt x="252" y="5929"/>
                    <a:pt x="268" y="5845"/>
                  </a:cubicBezTo>
                  <a:cubicBezTo>
                    <a:pt x="446" y="4884"/>
                    <a:pt x="589" y="3924"/>
                    <a:pt x="731" y="2963"/>
                  </a:cubicBezTo>
                  <a:cubicBezTo>
                    <a:pt x="909" y="2002"/>
                    <a:pt x="1087" y="1042"/>
                    <a:pt x="1229" y="81"/>
                  </a:cubicBezTo>
                  <a:cubicBezTo>
                    <a:pt x="1265" y="27"/>
                    <a:pt x="1229" y="1"/>
                    <a:pt x="1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8"/>
            <p:cNvSpPr/>
            <p:nvPr/>
          </p:nvSpPr>
          <p:spPr>
            <a:xfrm>
              <a:off x="6730400" y="894900"/>
              <a:ext cx="21375" cy="122775"/>
            </a:xfrm>
            <a:custGeom>
              <a:rect b="b" l="l" r="r" t="t"/>
              <a:pathLst>
                <a:path extrusionOk="0" h="4911" w="855">
                  <a:moveTo>
                    <a:pt x="770" y="1"/>
                  </a:moveTo>
                  <a:cubicBezTo>
                    <a:pt x="721" y="1"/>
                    <a:pt x="659" y="27"/>
                    <a:pt x="641" y="81"/>
                  </a:cubicBezTo>
                  <a:cubicBezTo>
                    <a:pt x="427" y="1646"/>
                    <a:pt x="214" y="3212"/>
                    <a:pt x="0" y="4777"/>
                  </a:cubicBezTo>
                  <a:cubicBezTo>
                    <a:pt x="0" y="4866"/>
                    <a:pt x="54" y="4911"/>
                    <a:pt x="111" y="4911"/>
                  </a:cubicBezTo>
                  <a:cubicBezTo>
                    <a:pt x="169" y="4911"/>
                    <a:pt x="232" y="4866"/>
                    <a:pt x="249" y="4777"/>
                  </a:cubicBezTo>
                  <a:cubicBezTo>
                    <a:pt x="427" y="3212"/>
                    <a:pt x="641" y="1682"/>
                    <a:pt x="819" y="81"/>
                  </a:cubicBezTo>
                  <a:cubicBezTo>
                    <a:pt x="854" y="27"/>
                    <a:pt x="819" y="1"/>
                    <a:pt x="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8"/>
            <p:cNvSpPr/>
            <p:nvPr/>
          </p:nvSpPr>
          <p:spPr>
            <a:xfrm>
              <a:off x="6755300" y="899000"/>
              <a:ext cx="22275" cy="134025"/>
            </a:xfrm>
            <a:custGeom>
              <a:rect b="b" l="l" r="r" t="t"/>
              <a:pathLst>
                <a:path extrusionOk="0" h="5361" w="891">
                  <a:moveTo>
                    <a:pt x="786" y="1"/>
                  </a:moveTo>
                  <a:cubicBezTo>
                    <a:pt x="740" y="1"/>
                    <a:pt x="693" y="28"/>
                    <a:pt x="677" y="95"/>
                  </a:cubicBezTo>
                  <a:cubicBezTo>
                    <a:pt x="356" y="1802"/>
                    <a:pt x="143" y="3510"/>
                    <a:pt x="1" y="5254"/>
                  </a:cubicBezTo>
                  <a:cubicBezTo>
                    <a:pt x="18" y="5325"/>
                    <a:pt x="72" y="5361"/>
                    <a:pt x="125" y="5361"/>
                  </a:cubicBezTo>
                  <a:cubicBezTo>
                    <a:pt x="178" y="5361"/>
                    <a:pt x="232" y="5325"/>
                    <a:pt x="250" y="5254"/>
                  </a:cubicBezTo>
                  <a:cubicBezTo>
                    <a:pt x="428" y="3546"/>
                    <a:pt x="605" y="1802"/>
                    <a:pt x="890" y="95"/>
                  </a:cubicBezTo>
                  <a:cubicBezTo>
                    <a:pt x="890" y="37"/>
                    <a:pt x="839" y="1"/>
                    <a:pt x="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8"/>
            <p:cNvSpPr/>
            <p:nvPr/>
          </p:nvSpPr>
          <p:spPr>
            <a:xfrm>
              <a:off x="6784175" y="896025"/>
              <a:ext cx="26300" cy="138225"/>
            </a:xfrm>
            <a:custGeom>
              <a:rect b="b" l="l" r="r" t="t"/>
              <a:pathLst>
                <a:path extrusionOk="0" h="5529" w="1052">
                  <a:moveTo>
                    <a:pt x="945" y="0"/>
                  </a:moveTo>
                  <a:cubicBezTo>
                    <a:pt x="891" y="0"/>
                    <a:pt x="838" y="36"/>
                    <a:pt x="838" y="107"/>
                  </a:cubicBezTo>
                  <a:cubicBezTo>
                    <a:pt x="625" y="1886"/>
                    <a:pt x="304" y="3665"/>
                    <a:pt x="20" y="5408"/>
                  </a:cubicBezTo>
                  <a:cubicBezTo>
                    <a:pt x="1" y="5483"/>
                    <a:pt x="61" y="5529"/>
                    <a:pt x="128" y="5529"/>
                  </a:cubicBezTo>
                  <a:cubicBezTo>
                    <a:pt x="188" y="5529"/>
                    <a:pt x="252" y="5492"/>
                    <a:pt x="269" y="5408"/>
                  </a:cubicBezTo>
                  <a:cubicBezTo>
                    <a:pt x="625" y="3665"/>
                    <a:pt x="838" y="1850"/>
                    <a:pt x="1052" y="107"/>
                  </a:cubicBezTo>
                  <a:cubicBezTo>
                    <a:pt x="1052" y="36"/>
                    <a:pt x="998"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8"/>
            <p:cNvSpPr/>
            <p:nvPr/>
          </p:nvSpPr>
          <p:spPr>
            <a:xfrm>
              <a:off x="6704600" y="1254600"/>
              <a:ext cx="204775" cy="290300"/>
            </a:xfrm>
            <a:custGeom>
              <a:rect b="b" l="l" r="r" t="t"/>
              <a:pathLst>
                <a:path extrusionOk="0" h="11612" w="8191">
                  <a:moveTo>
                    <a:pt x="577" y="0"/>
                  </a:moveTo>
                  <a:cubicBezTo>
                    <a:pt x="519" y="0"/>
                    <a:pt x="463" y="36"/>
                    <a:pt x="463" y="103"/>
                  </a:cubicBezTo>
                  <a:cubicBezTo>
                    <a:pt x="0" y="3803"/>
                    <a:pt x="1495" y="7433"/>
                    <a:pt x="4412" y="9710"/>
                  </a:cubicBezTo>
                  <a:cubicBezTo>
                    <a:pt x="4911" y="10101"/>
                    <a:pt x="5409" y="10421"/>
                    <a:pt x="5942" y="10742"/>
                  </a:cubicBezTo>
                  <a:cubicBezTo>
                    <a:pt x="6476" y="11062"/>
                    <a:pt x="7081" y="11346"/>
                    <a:pt x="7650" y="11596"/>
                  </a:cubicBezTo>
                  <a:cubicBezTo>
                    <a:pt x="7683" y="11606"/>
                    <a:pt x="7715" y="11611"/>
                    <a:pt x="7745" y="11611"/>
                  </a:cubicBezTo>
                  <a:cubicBezTo>
                    <a:pt x="8016" y="11611"/>
                    <a:pt x="8191" y="11222"/>
                    <a:pt x="7935" y="11062"/>
                  </a:cubicBezTo>
                  <a:cubicBezTo>
                    <a:pt x="7472" y="10813"/>
                    <a:pt x="7010" y="10564"/>
                    <a:pt x="6512" y="10350"/>
                  </a:cubicBezTo>
                  <a:cubicBezTo>
                    <a:pt x="6049" y="10101"/>
                    <a:pt x="5587" y="9852"/>
                    <a:pt x="5124" y="9532"/>
                  </a:cubicBezTo>
                  <a:cubicBezTo>
                    <a:pt x="4377" y="9069"/>
                    <a:pt x="3701" y="8464"/>
                    <a:pt x="3096" y="7753"/>
                  </a:cubicBezTo>
                  <a:cubicBezTo>
                    <a:pt x="1957" y="6436"/>
                    <a:pt x="1175" y="4835"/>
                    <a:pt x="819" y="3092"/>
                  </a:cubicBezTo>
                  <a:cubicBezTo>
                    <a:pt x="641" y="2095"/>
                    <a:pt x="605" y="1135"/>
                    <a:pt x="712" y="139"/>
                  </a:cubicBezTo>
                  <a:cubicBezTo>
                    <a:pt x="712" y="45"/>
                    <a:pt x="643" y="0"/>
                    <a:pt x="5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8"/>
            <p:cNvSpPr/>
            <p:nvPr/>
          </p:nvSpPr>
          <p:spPr>
            <a:xfrm>
              <a:off x="6886900" y="1471450"/>
              <a:ext cx="62200" cy="46450"/>
            </a:xfrm>
            <a:custGeom>
              <a:rect b="b" l="l" r="r" t="t"/>
              <a:pathLst>
                <a:path extrusionOk="0" h="1858" w="2488">
                  <a:moveTo>
                    <a:pt x="255" y="1"/>
                  </a:moveTo>
                  <a:cubicBezTo>
                    <a:pt x="113" y="1"/>
                    <a:pt x="1" y="209"/>
                    <a:pt x="145" y="324"/>
                  </a:cubicBezTo>
                  <a:cubicBezTo>
                    <a:pt x="785" y="822"/>
                    <a:pt x="1426" y="1356"/>
                    <a:pt x="2102" y="1819"/>
                  </a:cubicBezTo>
                  <a:cubicBezTo>
                    <a:pt x="2143" y="1846"/>
                    <a:pt x="2183" y="1857"/>
                    <a:pt x="2221" y="1857"/>
                  </a:cubicBezTo>
                  <a:cubicBezTo>
                    <a:pt x="2381" y="1857"/>
                    <a:pt x="2488" y="1649"/>
                    <a:pt x="2315" y="1534"/>
                  </a:cubicBezTo>
                  <a:cubicBezTo>
                    <a:pt x="1675" y="1000"/>
                    <a:pt x="999" y="538"/>
                    <a:pt x="358" y="40"/>
                  </a:cubicBezTo>
                  <a:cubicBezTo>
                    <a:pt x="324" y="12"/>
                    <a:pt x="289" y="1"/>
                    <a:pt x="2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8"/>
            <p:cNvSpPr/>
            <p:nvPr/>
          </p:nvSpPr>
          <p:spPr>
            <a:xfrm>
              <a:off x="6991925" y="1513125"/>
              <a:ext cx="33575" cy="30600"/>
            </a:xfrm>
            <a:custGeom>
              <a:rect b="b" l="l" r="r" t="t"/>
              <a:pathLst>
                <a:path extrusionOk="0" h="1224" w="1343">
                  <a:moveTo>
                    <a:pt x="236" y="0"/>
                  </a:moveTo>
                  <a:cubicBezTo>
                    <a:pt x="187" y="0"/>
                    <a:pt x="142" y="27"/>
                    <a:pt x="107" y="80"/>
                  </a:cubicBezTo>
                  <a:cubicBezTo>
                    <a:pt x="0" y="116"/>
                    <a:pt x="0" y="258"/>
                    <a:pt x="71" y="329"/>
                  </a:cubicBezTo>
                  <a:lnTo>
                    <a:pt x="890" y="1148"/>
                  </a:lnTo>
                  <a:cubicBezTo>
                    <a:pt x="935" y="1202"/>
                    <a:pt x="989" y="1224"/>
                    <a:pt x="1042" y="1224"/>
                  </a:cubicBezTo>
                  <a:cubicBezTo>
                    <a:pt x="1198" y="1224"/>
                    <a:pt x="1343" y="1032"/>
                    <a:pt x="1210" y="899"/>
                  </a:cubicBezTo>
                  <a:lnTo>
                    <a:pt x="391" y="80"/>
                  </a:lnTo>
                  <a:cubicBezTo>
                    <a:pt x="338" y="27"/>
                    <a:pt x="285" y="0"/>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8"/>
            <p:cNvSpPr/>
            <p:nvPr/>
          </p:nvSpPr>
          <p:spPr>
            <a:xfrm>
              <a:off x="6974125" y="1557825"/>
              <a:ext cx="25825" cy="26700"/>
            </a:xfrm>
            <a:custGeom>
              <a:rect b="b" l="l" r="r" t="t"/>
              <a:pathLst>
                <a:path extrusionOk="0" h="1068" w="1033">
                  <a:moveTo>
                    <a:pt x="214" y="0"/>
                  </a:moveTo>
                  <a:cubicBezTo>
                    <a:pt x="143" y="0"/>
                    <a:pt x="72" y="0"/>
                    <a:pt x="36" y="71"/>
                  </a:cubicBezTo>
                  <a:cubicBezTo>
                    <a:pt x="0" y="143"/>
                    <a:pt x="0" y="214"/>
                    <a:pt x="72" y="249"/>
                  </a:cubicBezTo>
                  <a:lnTo>
                    <a:pt x="107" y="249"/>
                  </a:lnTo>
                  <a:cubicBezTo>
                    <a:pt x="214" y="285"/>
                    <a:pt x="285" y="356"/>
                    <a:pt x="356" y="392"/>
                  </a:cubicBezTo>
                  <a:lnTo>
                    <a:pt x="392" y="463"/>
                  </a:lnTo>
                  <a:lnTo>
                    <a:pt x="499" y="570"/>
                  </a:lnTo>
                  <a:lnTo>
                    <a:pt x="570" y="676"/>
                  </a:lnTo>
                  <a:cubicBezTo>
                    <a:pt x="570" y="676"/>
                    <a:pt x="605" y="712"/>
                    <a:pt x="605" y="712"/>
                  </a:cubicBezTo>
                  <a:lnTo>
                    <a:pt x="605" y="747"/>
                  </a:lnTo>
                  <a:cubicBezTo>
                    <a:pt x="641" y="819"/>
                    <a:pt x="676" y="890"/>
                    <a:pt x="712" y="997"/>
                  </a:cubicBezTo>
                  <a:cubicBezTo>
                    <a:pt x="748" y="1068"/>
                    <a:pt x="854" y="1068"/>
                    <a:pt x="926" y="1068"/>
                  </a:cubicBezTo>
                  <a:cubicBezTo>
                    <a:pt x="997" y="1032"/>
                    <a:pt x="1032" y="925"/>
                    <a:pt x="997" y="854"/>
                  </a:cubicBezTo>
                  <a:cubicBezTo>
                    <a:pt x="819" y="498"/>
                    <a:pt x="570" y="178"/>
                    <a:pt x="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8"/>
            <p:cNvSpPr/>
            <p:nvPr/>
          </p:nvSpPr>
          <p:spPr>
            <a:xfrm>
              <a:off x="6939300" y="1561625"/>
              <a:ext cx="26050" cy="16700"/>
            </a:xfrm>
            <a:custGeom>
              <a:rect b="b" l="l" r="r" t="t"/>
              <a:pathLst>
                <a:path extrusionOk="0" h="668" w="1042">
                  <a:moveTo>
                    <a:pt x="238" y="0"/>
                  </a:moveTo>
                  <a:cubicBezTo>
                    <a:pt x="98" y="0"/>
                    <a:pt x="0" y="192"/>
                    <a:pt x="148" y="311"/>
                  </a:cubicBezTo>
                  <a:lnTo>
                    <a:pt x="717" y="631"/>
                  </a:lnTo>
                  <a:cubicBezTo>
                    <a:pt x="743" y="656"/>
                    <a:pt x="770" y="667"/>
                    <a:pt x="798" y="667"/>
                  </a:cubicBezTo>
                  <a:cubicBezTo>
                    <a:pt x="923" y="667"/>
                    <a:pt x="1042" y="440"/>
                    <a:pt x="895" y="382"/>
                  </a:cubicBezTo>
                  <a:lnTo>
                    <a:pt x="326" y="26"/>
                  </a:lnTo>
                  <a:cubicBezTo>
                    <a:pt x="296" y="8"/>
                    <a:pt x="266" y="0"/>
                    <a:pt x="2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8"/>
            <p:cNvSpPr/>
            <p:nvPr/>
          </p:nvSpPr>
          <p:spPr>
            <a:xfrm>
              <a:off x="7047950" y="1573825"/>
              <a:ext cx="16050" cy="16925"/>
            </a:xfrm>
            <a:custGeom>
              <a:rect b="b" l="l" r="r" t="t"/>
              <a:pathLst>
                <a:path extrusionOk="0" h="677" w="642">
                  <a:moveTo>
                    <a:pt x="179" y="1"/>
                  </a:moveTo>
                  <a:cubicBezTo>
                    <a:pt x="143" y="1"/>
                    <a:pt x="107" y="36"/>
                    <a:pt x="72" y="36"/>
                  </a:cubicBezTo>
                  <a:cubicBezTo>
                    <a:pt x="36" y="72"/>
                    <a:pt x="1" y="143"/>
                    <a:pt x="1" y="179"/>
                  </a:cubicBezTo>
                  <a:cubicBezTo>
                    <a:pt x="1" y="214"/>
                    <a:pt x="1" y="250"/>
                    <a:pt x="36" y="321"/>
                  </a:cubicBezTo>
                  <a:lnTo>
                    <a:pt x="321" y="641"/>
                  </a:lnTo>
                  <a:cubicBezTo>
                    <a:pt x="356" y="677"/>
                    <a:pt x="392" y="677"/>
                    <a:pt x="428" y="677"/>
                  </a:cubicBezTo>
                  <a:cubicBezTo>
                    <a:pt x="463" y="677"/>
                    <a:pt x="534" y="677"/>
                    <a:pt x="570" y="641"/>
                  </a:cubicBezTo>
                  <a:cubicBezTo>
                    <a:pt x="606" y="606"/>
                    <a:pt x="606" y="570"/>
                    <a:pt x="641" y="534"/>
                  </a:cubicBezTo>
                  <a:cubicBezTo>
                    <a:pt x="641" y="463"/>
                    <a:pt x="606" y="428"/>
                    <a:pt x="570" y="392"/>
                  </a:cubicBezTo>
                  <a:lnTo>
                    <a:pt x="321" y="72"/>
                  </a:lnTo>
                  <a:cubicBezTo>
                    <a:pt x="285" y="36"/>
                    <a:pt x="250" y="1"/>
                    <a:pt x="1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8"/>
            <p:cNvSpPr/>
            <p:nvPr/>
          </p:nvSpPr>
          <p:spPr>
            <a:xfrm>
              <a:off x="6794650" y="1398825"/>
              <a:ext cx="55850" cy="50950"/>
            </a:xfrm>
            <a:custGeom>
              <a:rect b="b" l="l" r="r" t="t"/>
              <a:pathLst>
                <a:path extrusionOk="0" h="2038" w="2234">
                  <a:moveTo>
                    <a:pt x="276" y="1"/>
                  </a:moveTo>
                  <a:cubicBezTo>
                    <a:pt x="149" y="1"/>
                    <a:pt x="0" y="169"/>
                    <a:pt x="134" y="276"/>
                  </a:cubicBezTo>
                  <a:lnTo>
                    <a:pt x="988" y="1130"/>
                  </a:lnTo>
                  <a:cubicBezTo>
                    <a:pt x="1273" y="1415"/>
                    <a:pt x="1558" y="1699"/>
                    <a:pt x="1842" y="1984"/>
                  </a:cubicBezTo>
                  <a:cubicBezTo>
                    <a:pt x="1878" y="2019"/>
                    <a:pt x="1931" y="2037"/>
                    <a:pt x="1985" y="2037"/>
                  </a:cubicBezTo>
                  <a:cubicBezTo>
                    <a:pt x="2038" y="2037"/>
                    <a:pt x="2091" y="2019"/>
                    <a:pt x="2127" y="1984"/>
                  </a:cubicBezTo>
                  <a:cubicBezTo>
                    <a:pt x="2198" y="1913"/>
                    <a:pt x="2234" y="1806"/>
                    <a:pt x="2163" y="1699"/>
                  </a:cubicBezTo>
                  <a:cubicBezTo>
                    <a:pt x="1878" y="1415"/>
                    <a:pt x="1558" y="1165"/>
                    <a:pt x="1273" y="881"/>
                  </a:cubicBezTo>
                  <a:cubicBezTo>
                    <a:pt x="953" y="596"/>
                    <a:pt x="668" y="312"/>
                    <a:pt x="384" y="62"/>
                  </a:cubicBezTo>
                  <a:cubicBezTo>
                    <a:pt x="357" y="19"/>
                    <a:pt x="318" y="1"/>
                    <a:pt x="2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8"/>
            <p:cNvSpPr/>
            <p:nvPr/>
          </p:nvSpPr>
          <p:spPr>
            <a:xfrm>
              <a:off x="5983175" y="2086825"/>
              <a:ext cx="193950" cy="50950"/>
            </a:xfrm>
            <a:custGeom>
              <a:rect b="b" l="l" r="r" t="t"/>
              <a:pathLst>
                <a:path extrusionOk="0" h="2038" w="7758">
                  <a:moveTo>
                    <a:pt x="243" y="0"/>
                  </a:moveTo>
                  <a:cubicBezTo>
                    <a:pt x="123" y="0"/>
                    <a:pt x="0" y="104"/>
                    <a:pt x="73" y="224"/>
                  </a:cubicBezTo>
                  <a:lnTo>
                    <a:pt x="73" y="260"/>
                  </a:lnTo>
                  <a:cubicBezTo>
                    <a:pt x="567" y="1111"/>
                    <a:pt x="1485" y="1602"/>
                    <a:pt x="2434" y="1602"/>
                  </a:cubicBezTo>
                  <a:cubicBezTo>
                    <a:pt x="2715" y="1602"/>
                    <a:pt x="2999" y="1559"/>
                    <a:pt x="3275" y="1470"/>
                  </a:cubicBezTo>
                  <a:cubicBezTo>
                    <a:pt x="3666" y="1292"/>
                    <a:pt x="4022" y="1185"/>
                    <a:pt x="4413" y="1114"/>
                  </a:cubicBezTo>
                  <a:cubicBezTo>
                    <a:pt x="4443" y="1112"/>
                    <a:pt x="4472" y="1110"/>
                    <a:pt x="4500" y="1110"/>
                  </a:cubicBezTo>
                  <a:cubicBezTo>
                    <a:pt x="4904" y="1110"/>
                    <a:pt x="5110" y="1343"/>
                    <a:pt x="5410" y="1576"/>
                  </a:cubicBezTo>
                  <a:cubicBezTo>
                    <a:pt x="5913" y="1884"/>
                    <a:pt x="6482" y="2038"/>
                    <a:pt x="7065" y="2038"/>
                  </a:cubicBezTo>
                  <a:cubicBezTo>
                    <a:pt x="7224" y="2038"/>
                    <a:pt x="7384" y="2026"/>
                    <a:pt x="7545" y="2003"/>
                  </a:cubicBezTo>
                  <a:cubicBezTo>
                    <a:pt x="7758" y="2003"/>
                    <a:pt x="7722" y="1612"/>
                    <a:pt x="7545" y="1576"/>
                  </a:cubicBezTo>
                  <a:cubicBezTo>
                    <a:pt x="7189" y="1541"/>
                    <a:pt x="6833" y="1541"/>
                    <a:pt x="6477" y="1470"/>
                  </a:cubicBezTo>
                  <a:cubicBezTo>
                    <a:pt x="6121" y="1399"/>
                    <a:pt x="5801" y="1256"/>
                    <a:pt x="5516" y="1007"/>
                  </a:cubicBezTo>
                  <a:cubicBezTo>
                    <a:pt x="5222" y="776"/>
                    <a:pt x="4852" y="656"/>
                    <a:pt x="4482" y="656"/>
                  </a:cubicBezTo>
                  <a:cubicBezTo>
                    <a:pt x="4226" y="656"/>
                    <a:pt x="3970" y="713"/>
                    <a:pt x="3737" y="829"/>
                  </a:cubicBezTo>
                  <a:cubicBezTo>
                    <a:pt x="3241" y="995"/>
                    <a:pt x="2788" y="1160"/>
                    <a:pt x="2294" y="1160"/>
                  </a:cubicBezTo>
                  <a:cubicBezTo>
                    <a:pt x="2151" y="1160"/>
                    <a:pt x="2004" y="1146"/>
                    <a:pt x="1852" y="1114"/>
                  </a:cubicBezTo>
                  <a:cubicBezTo>
                    <a:pt x="1247" y="972"/>
                    <a:pt x="713" y="616"/>
                    <a:pt x="393" y="82"/>
                  </a:cubicBezTo>
                  <a:cubicBezTo>
                    <a:pt x="358" y="24"/>
                    <a:pt x="301" y="0"/>
                    <a:pt x="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8"/>
            <p:cNvSpPr/>
            <p:nvPr/>
          </p:nvSpPr>
          <p:spPr>
            <a:xfrm>
              <a:off x="6004150" y="2191850"/>
              <a:ext cx="150525" cy="35025"/>
            </a:xfrm>
            <a:custGeom>
              <a:rect b="b" l="l" r="r" t="t"/>
              <a:pathLst>
                <a:path extrusionOk="0" h="1401" w="6021">
                  <a:moveTo>
                    <a:pt x="180" y="1"/>
                  </a:moveTo>
                  <a:cubicBezTo>
                    <a:pt x="96" y="1"/>
                    <a:pt x="1" y="84"/>
                    <a:pt x="52" y="186"/>
                  </a:cubicBezTo>
                  <a:cubicBezTo>
                    <a:pt x="464" y="864"/>
                    <a:pt x="1193" y="1273"/>
                    <a:pt x="1957" y="1273"/>
                  </a:cubicBezTo>
                  <a:cubicBezTo>
                    <a:pt x="2116" y="1273"/>
                    <a:pt x="2276" y="1255"/>
                    <a:pt x="2436" y="1218"/>
                  </a:cubicBezTo>
                  <a:cubicBezTo>
                    <a:pt x="3005" y="1076"/>
                    <a:pt x="3468" y="720"/>
                    <a:pt x="4073" y="720"/>
                  </a:cubicBezTo>
                  <a:cubicBezTo>
                    <a:pt x="4106" y="718"/>
                    <a:pt x="4140" y="717"/>
                    <a:pt x="4174" y="717"/>
                  </a:cubicBezTo>
                  <a:cubicBezTo>
                    <a:pt x="4673" y="717"/>
                    <a:pt x="5165" y="958"/>
                    <a:pt x="5531" y="1325"/>
                  </a:cubicBezTo>
                  <a:cubicBezTo>
                    <a:pt x="5585" y="1378"/>
                    <a:pt x="5645" y="1401"/>
                    <a:pt x="5702" y="1401"/>
                  </a:cubicBezTo>
                  <a:cubicBezTo>
                    <a:pt x="5874" y="1401"/>
                    <a:pt x="6021" y="1200"/>
                    <a:pt x="5887" y="1040"/>
                  </a:cubicBezTo>
                  <a:cubicBezTo>
                    <a:pt x="5432" y="516"/>
                    <a:pt x="4801" y="240"/>
                    <a:pt x="4163" y="240"/>
                  </a:cubicBezTo>
                  <a:cubicBezTo>
                    <a:pt x="3805" y="240"/>
                    <a:pt x="3445" y="327"/>
                    <a:pt x="3112" y="507"/>
                  </a:cubicBezTo>
                  <a:cubicBezTo>
                    <a:pt x="2730" y="712"/>
                    <a:pt x="2275" y="845"/>
                    <a:pt x="1828" y="845"/>
                  </a:cubicBezTo>
                  <a:cubicBezTo>
                    <a:pt x="1733" y="845"/>
                    <a:pt x="1639" y="839"/>
                    <a:pt x="1546" y="827"/>
                  </a:cubicBezTo>
                  <a:cubicBezTo>
                    <a:pt x="1048" y="756"/>
                    <a:pt x="586" y="471"/>
                    <a:pt x="265" y="44"/>
                  </a:cubicBezTo>
                  <a:cubicBezTo>
                    <a:pt x="245" y="14"/>
                    <a:pt x="214" y="1"/>
                    <a:pt x="1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8"/>
            <p:cNvSpPr/>
            <p:nvPr/>
          </p:nvSpPr>
          <p:spPr>
            <a:xfrm>
              <a:off x="6809300" y="2162275"/>
              <a:ext cx="197475" cy="39550"/>
            </a:xfrm>
            <a:custGeom>
              <a:rect b="b" l="l" r="r" t="t"/>
              <a:pathLst>
                <a:path extrusionOk="0" h="1582" w="7899">
                  <a:moveTo>
                    <a:pt x="168" y="0"/>
                  </a:moveTo>
                  <a:cubicBezTo>
                    <a:pt x="90" y="0"/>
                    <a:pt x="0" y="54"/>
                    <a:pt x="47" y="124"/>
                  </a:cubicBezTo>
                  <a:cubicBezTo>
                    <a:pt x="189" y="693"/>
                    <a:pt x="651" y="1085"/>
                    <a:pt x="1185" y="1227"/>
                  </a:cubicBezTo>
                  <a:cubicBezTo>
                    <a:pt x="1467" y="1294"/>
                    <a:pt x="1749" y="1326"/>
                    <a:pt x="2028" y="1326"/>
                  </a:cubicBezTo>
                  <a:cubicBezTo>
                    <a:pt x="2486" y="1326"/>
                    <a:pt x="2935" y="1240"/>
                    <a:pt x="3356" y="1085"/>
                  </a:cubicBezTo>
                  <a:cubicBezTo>
                    <a:pt x="3850" y="920"/>
                    <a:pt x="4391" y="739"/>
                    <a:pt x="4928" y="739"/>
                  </a:cubicBezTo>
                  <a:cubicBezTo>
                    <a:pt x="5202" y="739"/>
                    <a:pt x="5475" y="786"/>
                    <a:pt x="5740" y="907"/>
                  </a:cubicBezTo>
                  <a:cubicBezTo>
                    <a:pt x="6265" y="1123"/>
                    <a:pt x="6763" y="1581"/>
                    <a:pt x="7352" y="1581"/>
                  </a:cubicBezTo>
                  <a:cubicBezTo>
                    <a:pt x="7441" y="1581"/>
                    <a:pt x="7532" y="1571"/>
                    <a:pt x="7625" y="1547"/>
                  </a:cubicBezTo>
                  <a:cubicBezTo>
                    <a:pt x="7899" y="1445"/>
                    <a:pt x="7844" y="1047"/>
                    <a:pt x="7556" y="1047"/>
                  </a:cubicBezTo>
                  <a:cubicBezTo>
                    <a:pt x="7544" y="1047"/>
                    <a:pt x="7531" y="1048"/>
                    <a:pt x="7519" y="1049"/>
                  </a:cubicBezTo>
                  <a:cubicBezTo>
                    <a:pt x="7453" y="1065"/>
                    <a:pt x="7388" y="1072"/>
                    <a:pt x="7323" y="1072"/>
                  </a:cubicBezTo>
                  <a:cubicBezTo>
                    <a:pt x="6797" y="1072"/>
                    <a:pt x="6322" y="599"/>
                    <a:pt x="5846" y="409"/>
                  </a:cubicBezTo>
                  <a:cubicBezTo>
                    <a:pt x="5547" y="314"/>
                    <a:pt x="5234" y="268"/>
                    <a:pt x="4919" y="268"/>
                  </a:cubicBezTo>
                  <a:cubicBezTo>
                    <a:pt x="4523" y="268"/>
                    <a:pt x="4124" y="341"/>
                    <a:pt x="3747" y="480"/>
                  </a:cubicBezTo>
                  <a:cubicBezTo>
                    <a:pt x="3071" y="729"/>
                    <a:pt x="2395" y="871"/>
                    <a:pt x="1683" y="942"/>
                  </a:cubicBezTo>
                  <a:cubicBezTo>
                    <a:pt x="1078" y="942"/>
                    <a:pt x="509" y="622"/>
                    <a:pt x="260" y="53"/>
                  </a:cubicBezTo>
                  <a:cubicBezTo>
                    <a:pt x="248" y="16"/>
                    <a:pt x="209"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8"/>
            <p:cNvSpPr/>
            <p:nvPr/>
          </p:nvSpPr>
          <p:spPr>
            <a:xfrm>
              <a:off x="6739875" y="2243350"/>
              <a:ext cx="247225" cy="63925"/>
            </a:xfrm>
            <a:custGeom>
              <a:rect b="b" l="l" r="r" t="t"/>
              <a:pathLst>
                <a:path extrusionOk="0" h="2557" w="9889">
                  <a:moveTo>
                    <a:pt x="185" y="0"/>
                  </a:moveTo>
                  <a:cubicBezTo>
                    <a:pt x="96" y="0"/>
                    <a:pt x="1" y="95"/>
                    <a:pt x="48" y="190"/>
                  </a:cubicBezTo>
                  <a:lnTo>
                    <a:pt x="48" y="226"/>
                  </a:lnTo>
                  <a:cubicBezTo>
                    <a:pt x="511" y="1123"/>
                    <a:pt x="1451" y="1667"/>
                    <a:pt x="2425" y="1667"/>
                  </a:cubicBezTo>
                  <a:cubicBezTo>
                    <a:pt x="2725" y="1667"/>
                    <a:pt x="3028" y="1615"/>
                    <a:pt x="3322" y="1507"/>
                  </a:cubicBezTo>
                  <a:cubicBezTo>
                    <a:pt x="3900" y="1314"/>
                    <a:pt x="4436" y="1035"/>
                    <a:pt x="5012" y="1035"/>
                  </a:cubicBezTo>
                  <a:cubicBezTo>
                    <a:pt x="5180" y="1035"/>
                    <a:pt x="5351" y="1059"/>
                    <a:pt x="5528" y="1115"/>
                  </a:cubicBezTo>
                  <a:cubicBezTo>
                    <a:pt x="6311" y="1400"/>
                    <a:pt x="6844" y="1933"/>
                    <a:pt x="7556" y="2289"/>
                  </a:cubicBezTo>
                  <a:cubicBezTo>
                    <a:pt x="7912" y="2449"/>
                    <a:pt x="8294" y="2556"/>
                    <a:pt x="8663" y="2556"/>
                  </a:cubicBezTo>
                  <a:cubicBezTo>
                    <a:pt x="9032" y="2556"/>
                    <a:pt x="9388" y="2449"/>
                    <a:pt x="9691" y="2183"/>
                  </a:cubicBezTo>
                  <a:cubicBezTo>
                    <a:pt x="9889" y="2013"/>
                    <a:pt x="9726" y="1775"/>
                    <a:pt x="9526" y="1775"/>
                  </a:cubicBezTo>
                  <a:cubicBezTo>
                    <a:pt x="9475" y="1775"/>
                    <a:pt x="9421" y="1790"/>
                    <a:pt x="9370" y="1827"/>
                  </a:cubicBezTo>
                  <a:cubicBezTo>
                    <a:pt x="9159" y="1964"/>
                    <a:pt x="8928" y="2020"/>
                    <a:pt x="8692" y="2020"/>
                  </a:cubicBezTo>
                  <a:cubicBezTo>
                    <a:pt x="8136" y="2020"/>
                    <a:pt x="7554" y="1710"/>
                    <a:pt x="7129" y="1435"/>
                  </a:cubicBezTo>
                  <a:cubicBezTo>
                    <a:pt x="6447" y="1013"/>
                    <a:pt x="5736" y="532"/>
                    <a:pt x="4914" y="532"/>
                  </a:cubicBezTo>
                  <a:cubicBezTo>
                    <a:pt x="4835" y="532"/>
                    <a:pt x="4755" y="536"/>
                    <a:pt x="4674" y="546"/>
                  </a:cubicBezTo>
                  <a:cubicBezTo>
                    <a:pt x="3820" y="688"/>
                    <a:pt x="3108" y="1257"/>
                    <a:pt x="2254" y="1257"/>
                  </a:cubicBezTo>
                  <a:cubicBezTo>
                    <a:pt x="1436" y="1222"/>
                    <a:pt x="689" y="795"/>
                    <a:pt x="297" y="83"/>
                  </a:cubicBezTo>
                  <a:cubicBezTo>
                    <a:pt x="274" y="24"/>
                    <a:pt x="230"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8"/>
            <p:cNvSpPr/>
            <p:nvPr/>
          </p:nvSpPr>
          <p:spPr>
            <a:xfrm>
              <a:off x="6729800" y="2343825"/>
              <a:ext cx="249025" cy="46700"/>
            </a:xfrm>
            <a:custGeom>
              <a:rect b="b" l="l" r="r" t="t"/>
              <a:pathLst>
                <a:path extrusionOk="0" h="1868" w="9961">
                  <a:moveTo>
                    <a:pt x="4592" y="1"/>
                  </a:moveTo>
                  <a:cubicBezTo>
                    <a:pt x="4064" y="1"/>
                    <a:pt x="3530" y="230"/>
                    <a:pt x="3013" y="476"/>
                  </a:cubicBezTo>
                  <a:cubicBezTo>
                    <a:pt x="2622" y="690"/>
                    <a:pt x="2195" y="797"/>
                    <a:pt x="1732" y="832"/>
                  </a:cubicBezTo>
                  <a:cubicBezTo>
                    <a:pt x="1270" y="832"/>
                    <a:pt x="843" y="654"/>
                    <a:pt x="451" y="405"/>
                  </a:cubicBezTo>
                  <a:cubicBezTo>
                    <a:pt x="404" y="371"/>
                    <a:pt x="356" y="357"/>
                    <a:pt x="312" y="357"/>
                  </a:cubicBezTo>
                  <a:cubicBezTo>
                    <a:pt x="125" y="357"/>
                    <a:pt x="1" y="617"/>
                    <a:pt x="202" y="761"/>
                  </a:cubicBezTo>
                  <a:cubicBezTo>
                    <a:pt x="612" y="1120"/>
                    <a:pt x="1133" y="1312"/>
                    <a:pt x="1671" y="1312"/>
                  </a:cubicBezTo>
                  <a:cubicBezTo>
                    <a:pt x="1880" y="1312"/>
                    <a:pt x="2092" y="1283"/>
                    <a:pt x="2301" y="1223"/>
                  </a:cubicBezTo>
                  <a:cubicBezTo>
                    <a:pt x="2978" y="1010"/>
                    <a:pt x="3547" y="547"/>
                    <a:pt x="4258" y="405"/>
                  </a:cubicBezTo>
                  <a:cubicBezTo>
                    <a:pt x="4321" y="396"/>
                    <a:pt x="4383" y="391"/>
                    <a:pt x="4444" y="391"/>
                  </a:cubicBezTo>
                  <a:cubicBezTo>
                    <a:pt x="5082" y="391"/>
                    <a:pt x="5664" y="870"/>
                    <a:pt x="6215" y="1259"/>
                  </a:cubicBezTo>
                  <a:cubicBezTo>
                    <a:pt x="6682" y="1626"/>
                    <a:pt x="7273" y="1867"/>
                    <a:pt x="7902" y="1867"/>
                  </a:cubicBezTo>
                  <a:cubicBezTo>
                    <a:pt x="7944" y="1867"/>
                    <a:pt x="7987" y="1866"/>
                    <a:pt x="8030" y="1864"/>
                  </a:cubicBezTo>
                  <a:cubicBezTo>
                    <a:pt x="8777" y="1828"/>
                    <a:pt x="9453" y="1473"/>
                    <a:pt x="9880" y="903"/>
                  </a:cubicBezTo>
                  <a:cubicBezTo>
                    <a:pt x="9961" y="796"/>
                    <a:pt x="9859" y="688"/>
                    <a:pt x="9758" y="688"/>
                  </a:cubicBezTo>
                  <a:cubicBezTo>
                    <a:pt x="9725" y="688"/>
                    <a:pt x="9693" y="699"/>
                    <a:pt x="9667" y="725"/>
                  </a:cubicBezTo>
                  <a:lnTo>
                    <a:pt x="9631" y="725"/>
                  </a:lnTo>
                  <a:cubicBezTo>
                    <a:pt x="9223" y="1215"/>
                    <a:pt x="8627" y="1476"/>
                    <a:pt x="8003" y="1476"/>
                  </a:cubicBezTo>
                  <a:cubicBezTo>
                    <a:pt x="7812" y="1476"/>
                    <a:pt x="7617" y="1452"/>
                    <a:pt x="7425" y="1401"/>
                  </a:cubicBezTo>
                  <a:cubicBezTo>
                    <a:pt x="6607" y="1152"/>
                    <a:pt x="6073" y="512"/>
                    <a:pt x="5290" y="156"/>
                  </a:cubicBezTo>
                  <a:cubicBezTo>
                    <a:pt x="5060" y="46"/>
                    <a:pt x="4826" y="1"/>
                    <a:pt x="45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8"/>
            <p:cNvSpPr/>
            <p:nvPr/>
          </p:nvSpPr>
          <p:spPr>
            <a:xfrm>
              <a:off x="6644025" y="2407300"/>
              <a:ext cx="305250" cy="72350"/>
            </a:xfrm>
            <a:custGeom>
              <a:rect b="b" l="l" r="r" t="t"/>
              <a:pathLst>
                <a:path extrusionOk="0" h="2894" w="12210">
                  <a:moveTo>
                    <a:pt x="1549" y="1"/>
                  </a:moveTo>
                  <a:cubicBezTo>
                    <a:pt x="1081" y="1"/>
                    <a:pt x="611" y="117"/>
                    <a:pt x="182" y="357"/>
                  </a:cubicBezTo>
                  <a:cubicBezTo>
                    <a:pt x="0" y="478"/>
                    <a:pt x="76" y="779"/>
                    <a:pt x="256" y="779"/>
                  </a:cubicBezTo>
                  <a:cubicBezTo>
                    <a:pt x="288" y="779"/>
                    <a:pt x="322" y="770"/>
                    <a:pt x="360" y="748"/>
                  </a:cubicBezTo>
                  <a:cubicBezTo>
                    <a:pt x="731" y="555"/>
                    <a:pt x="1127" y="461"/>
                    <a:pt x="1519" y="461"/>
                  </a:cubicBezTo>
                  <a:cubicBezTo>
                    <a:pt x="2067" y="461"/>
                    <a:pt x="2608" y="645"/>
                    <a:pt x="3064" y="997"/>
                  </a:cubicBezTo>
                  <a:cubicBezTo>
                    <a:pt x="3384" y="1317"/>
                    <a:pt x="3811" y="1495"/>
                    <a:pt x="4274" y="1567"/>
                  </a:cubicBezTo>
                  <a:cubicBezTo>
                    <a:pt x="4629" y="1567"/>
                    <a:pt x="5021" y="1495"/>
                    <a:pt x="5341" y="1353"/>
                  </a:cubicBezTo>
                  <a:cubicBezTo>
                    <a:pt x="5841" y="1178"/>
                    <a:pt x="6393" y="863"/>
                    <a:pt x="6924" y="863"/>
                  </a:cubicBezTo>
                  <a:cubicBezTo>
                    <a:pt x="7149" y="863"/>
                    <a:pt x="7371" y="920"/>
                    <a:pt x="7583" y="1068"/>
                  </a:cubicBezTo>
                  <a:cubicBezTo>
                    <a:pt x="7903" y="1389"/>
                    <a:pt x="8223" y="1744"/>
                    <a:pt x="8508" y="2100"/>
                  </a:cubicBezTo>
                  <a:cubicBezTo>
                    <a:pt x="8864" y="2420"/>
                    <a:pt x="9255" y="2670"/>
                    <a:pt x="9718" y="2812"/>
                  </a:cubicBezTo>
                  <a:cubicBezTo>
                    <a:pt x="9911" y="2866"/>
                    <a:pt x="10118" y="2893"/>
                    <a:pt x="10326" y="2893"/>
                  </a:cubicBezTo>
                  <a:cubicBezTo>
                    <a:pt x="11079" y="2893"/>
                    <a:pt x="11859" y="2540"/>
                    <a:pt x="12137" y="1816"/>
                  </a:cubicBezTo>
                  <a:cubicBezTo>
                    <a:pt x="12209" y="1695"/>
                    <a:pt x="12103" y="1592"/>
                    <a:pt x="11993" y="1592"/>
                  </a:cubicBezTo>
                  <a:cubicBezTo>
                    <a:pt x="11940" y="1592"/>
                    <a:pt x="11887" y="1616"/>
                    <a:pt x="11852" y="1673"/>
                  </a:cubicBezTo>
                  <a:lnTo>
                    <a:pt x="11888" y="1673"/>
                  </a:lnTo>
                  <a:cubicBezTo>
                    <a:pt x="11639" y="2029"/>
                    <a:pt x="11248" y="2314"/>
                    <a:pt x="10821" y="2385"/>
                  </a:cubicBezTo>
                  <a:cubicBezTo>
                    <a:pt x="10690" y="2413"/>
                    <a:pt x="10563" y="2426"/>
                    <a:pt x="10437" y="2426"/>
                  </a:cubicBezTo>
                  <a:cubicBezTo>
                    <a:pt x="10083" y="2426"/>
                    <a:pt x="9748" y="2320"/>
                    <a:pt x="9433" y="2136"/>
                  </a:cubicBezTo>
                  <a:cubicBezTo>
                    <a:pt x="8686" y="1709"/>
                    <a:pt x="8294" y="748"/>
                    <a:pt x="7440" y="464"/>
                  </a:cubicBezTo>
                  <a:cubicBezTo>
                    <a:pt x="7273" y="408"/>
                    <a:pt x="7108" y="384"/>
                    <a:pt x="6944" y="384"/>
                  </a:cubicBezTo>
                  <a:cubicBezTo>
                    <a:pt x="6377" y="384"/>
                    <a:pt x="5830" y="670"/>
                    <a:pt x="5306" y="891"/>
                  </a:cubicBezTo>
                  <a:cubicBezTo>
                    <a:pt x="5039" y="1039"/>
                    <a:pt x="4747" y="1113"/>
                    <a:pt x="4431" y="1113"/>
                  </a:cubicBezTo>
                  <a:cubicBezTo>
                    <a:pt x="4368" y="1113"/>
                    <a:pt x="4303" y="1110"/>
                    <a:pt x="4238" y="1104"/>
                  </a:cubicBezTo>
                  <a:cubicBezTo>
                    <a:pt x="3740" y="1068"/>
                    <a:pt x="3420" y="641"/>
                    <a:pt x="2993" y="392"/>
                  </a:cubicBezTo>
                  <a:cubicBezTo>
                    <a:pt x="2551" y="134"/>
                    <a:pt x="2051" y="1"/>
                    <a:pt x="15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8"/>
            <p:cNvSpPr/>
            <p:nvPr/>
          </p:nvSpPr>
          <p:spPr>
            <a:xfrm>
              <a:off x="6748400" y="2511275"/>
              <a:ext cx="186925" cy="61525"/>
            </a:xfrm>
            <a:custGeom>
              <a:rect b="b" l="l" r="r" t="t"/>
              <a:pathLst>
                <a:path extrusionOk="0" h="2461" w="7477">
                  <a:moveTo>
                    <a:pt x="1825" y="1"/>
                  </a:moveTo>
                  <a:cubicBezTo>
                    <a:pt x="1239" y="1"/>
                    <a:pt x="659" y="183"/>
                    <a:pt x="170" y="574"/>
                  </a:cubicBezTo>
                  <a:cubicBezTo>
                    <a:pt x="0" y="716"/>
                    <a:pt x="145" y="947"/>
                    <a:pt x="319" y="947"/>
                  </a:cubicBezTo>
                  <a:cubicBezTo>
                    <a:pt x="364" y="947"/>
                    <a:pt x="411" y="931"/>
                    <a:pt x="454" y="894"/>
                  </a:cubicBezTo>
                  <a:cubicBezTo>
                    <a:pt x="849" y="598"/>
                    <a:pt x="1312" y="456"/>
                    <a:pt x="1773" y="456"/>
                  </a:cubicBezTo>
                  <a:cubicBezTo>
                    <a:pt x="1976" y="456"/>
                    <a:pt x="2179" y="484"/>
                    <a:pt x="2376" y="539"/>
                  </a:cubicBezTo>
                  <a:cubicBezTo>
                    <a:pt x="3016" y="752"/>
                    <a:pt x="3443" y="1250"/>
                    <a:pt x="3906" y="1713"/>
                  </a:cubicBezTo>
                  <a:cubicBezTo>
                    <a:pt x="4297" y="2140"/>
                    <a:pt x="4866" y="2424"/>
                    <a:pt x="5471" y="2460"/>
                  </a:cubicBezTo>
                  <a:cubicBezTo>
                    <a:pt x="6183" y="2460"/>
                    <a:pt x="6788" y="1997"/>
                    <a:pt x="7357" y="1571"/>
                  </a:cubicBezTo>
                  <a:cubicBezTo>
                    <a:pt x="7477" y="1481"/>
                    <a:pt x="7370" y="1341"/>
                    <a:pt x="7248" y="1341"/>
                  </a:cubicBezTo>
                  <a:cubicBezTo>
                    <a:pt x="7225" y="1341"/>
                    <a:pt x="7202" y="1346"/>
                    <a:pt x="7179" y="1357"/>
                  </a:cubicBezTo>
                  <a:cubicBezTo>
                    <a:pt x="6704" y="1692"/>
                    <a:pt x="6141" y="2050"/>
                    <a:pt x="5560" y="2050"/>
                  </a:cubicBezTo>
                  <a:cubicBezTo>
                    <a:pt x="5401" y="2050"/>
                    <a:pt x="5240" y="2023"/>
                    <a:pt x="5080" y="1962"/>
                  </a:cubicBezTo>
                  <a:cubicBezTo>
                    <a:pt x="4511" y="1713"/>
                    <a:pt x="4084" y="1179"/>
                    <a:pt x="3657" y="788"/>
                  </a:cubicBezTo>
                  <a:cubicBezTo>
                    <a:pt x="3194" y="325"/>
                    <a:pt x="2625" y="76"/>
                    <a:pt x="1984" y="5"/>
                  </a:cubicBezTo>
                  <a:cubicBezTo>
                    <a:pt x="1931" y="2"/>
                    <a:pt x="1878" y="1"/>
                    <a:pt x="18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8"/>
            <p:cNvSpPr/>
            <p:nvPr/>
          </p:nvSpPr>
          <p:spPr>
            <a:xfrm>
              <a:off x="5963600" y="2477975"/>
              <a:ext cx="950200" cy="175775"/>
            </a:xfrm>
            <a:custGeom>
              <a:rect b="b" l="l" r="r" t="t"/>
              <a:pathLst>
                <a:path extrusionOk="0" h="7031" w="38008">
                  <a:moveTo>
                    <a:pt x="1821" y="0"/>
                  </a:moveTo>
                  <a:cubicBezTo>
                    <a:pt x="1451" y="0"/>
                    <a:pt x="1087" y="70"/>
                    <a:pt x="749" y="234"/>
                  </a:cubicBezTo>
                  <a:cubicBezTo>
                    <a:pt x="500" y="341"/>
                    <a:pt x="286" y="519"/>
                    <a:pt x="108" y="732"/>
                  </a:cubicBezTo>
                  <a:cubicBezTo>
                    <a:pt x="1" y="867"/>
                    <a:pt x="138" y="1042"/>
                    <a:pt x="272" y="1042"/>
                  </a:cubicBezTo>
                  <a:cubicBezTo>
                    <a:pt x="316" y="1042"/>
                    <a:pt x="358" y="1024"/>
                    <a:pt x="393" y="981"/>
                  </a:cubicBezTo>
                  <a:cubicBezTo>
                    <a:pt x="780" y="594"/>
                    <a:pt x="1266" y="444"/>
                    <a:pt x="1773" y="444"/>
                  </a:cubicBezTo>
                  <a:cubicBezTo>
                    <a:pt x="2480" y="444"/>
                    <a:pt x="3229" y="736"/>
                    <a:pt x="3809" y="1088"/>
                  </a:cubicBezTo>
                  <a:cubicBezTo>
                    <a:pt x="4983" y="1871"/>
                    <a:pt x="5944" y="3080"/>
                    <a:pt x="7367" y="3436"/>
                  </a:cubicBezTo>
                  <a:cubicBezTo>
                    <a:pt x="7673" y="3521"/>
                    <a:pt x="7980" y="3558"/>
                    <a:pt x="8286" y="3558"/>
                  </a:cubicBezTo>
                  <a:cubicBezTo>
                    <a:pt x="9257" y="3558"/>
                    <a:pt x="10218" y="3192"/>
                    <a:pt x="11138" y="2867"/>
                  </a:cubicBezTo>
                  <a:cubicBezTo>
                    <a:pt x="11743" y="2653"/>
                    <a:pt x="12384" y="2511"/>
                    <a:pt x="13024" y="2440"/>
                  </a:cubicBezTo>
                  <a:cubicBezTo>
                    <a:pt x="13078" y="2437"/>
                    <a:pt x="13132" y="2435"/>
                    <a:pt x="13185" y="2435"/>
                  </a:cubicBezTo>
                  <a:cubicBezTo>
                    <a:pt x="13771" y="2435"/>
                    <a:pt x="14350" y="2612"/>
                    <a:pt x="14839" y="2938"/>
                  </a:cubicBezTo>
                  <a:cubicBezTo>
                    <a:pt x="15871" y="3685"/>
                    <a:pt x="16689" y="4788"/>
                    <a:pt x="18077" y="4824"/>
                  </a:cubicBezTo>
                  <a:cubicBezTo>
                    <a:pt x="19464" y="4824"/>
                    <a:pt x="20532" y="4006"/>
                    <a:pt x="21848" y="3863"/>
                  </a:cubicBezTo>
                  <a:cubicBezTo>
                    <a:pt x="21928" y="3855"/>
                    <a:pt x="22007" y="3852"/>
                    <a:pt x="22084" y="3852"/>
                  </a:cubicBezTo>
                  <a:cubicBezTo>
                    <a:pt x="23413" y="3852"/>
                    <a:pt x="24336" y="4960"/>
                    <a:pt x="25513" y="5464"/>
                  </a:cubicBezTo>
                  <a:cubicBezTo>
                    <a:pt x="25907" y="5641"/>
                    <a:pt x="26299" y="5708"/>
                    <a:pt x="26688" y="5708"/>
                  </a:cubicBezTo>
                  <a:cubicBezTo>
                    <a:pt x="27633" y="5708"/>
                    <a:pt x="28566" y="5310"/>
                    <a:pt x="29498" y="5109"/>
                  </a:cubicBezTo>
                  <a:cubicBezTo>
                    <a:pt x="29730" y="5051"/>
                    <a:pt x="29962" y="5023"/>
                    <a:pt x="30191" y="5023"/>
                  </a:cubicBezTo>
                  <a:cubicBezTo>
                    <a:pt x="30666" y="5023"/>
                    <a:pt x="31130" y="5142"/>
                    <a:pt x="31562" y="5358"/>
                  </a:cubicBezTo>
                  <a:cubicBezTo>
                    <a:pt x="32202" y="5713"/>
                    <a:pt x="32736" y="6212"/>
                    <a:pt x="33376" y="6567"/>
                  </a:cubicBezTo>
                  <a:cubicBezTo>
                    <a:pt x="33947" y="6879"/>
                    <a:pt x="34577" y="7030"/>
                    <a:pt x="35208" y="7030"/>
                  </a:cubicBezTo>
                  <a:cubicBezTo>
                    <a:pt x="35875" y="7030"/>
                    <a:pt x="36545" y="6861"/>
                    <a:pt x="37148" y="6532"/>
                  </a:cubicBezTo>
                  <a:cubicBezTo>
                    <a:pt x="37397" y="6354"/>
                    <a:pt x="37682" y="6176"/>
                    <a:pt x="37895" y="5927"/>
                  </a:cubicBezTo>
                  <a:cubicBezTo>
                    <a:pt x="38007" y="5843"/>
                    <a:pt x="37921" y="5671"/>
                    <a:pt x="37792" y="5671"/>
                  </a:cubicBezTo>
                  <a:cubicBezTo>
                    <a:pt x="37757" y="5671"/>
                    <a:pt x="37720" y="5683"/>
                    <a:pt x="37682" y="5713"/>
                  </a:cubicBezTo>
                  <a:lnTo>
                    <a:pt x="37717" y="5749"/>
                  </a:lnTo>
                  <a:cubicBezTo>
                    <a:pt x="37056" y="6342"/>
                    <a:pt x="36205" y="6657"/>
                    <a:pt x="35341" y="6657"/>
                  </a:cubicBezTo>
                  <a:cubicBezTo>
                    <a:pt x="34857" y="6657"/>
                    <a:pt x="34370" y="6558"/>
                    <a:pt x="33910" y="6354"/>
                  </a:cubicBezTo>
                  <a:cubicBezTo>
                    <a:pt x="33270" y="5962"/>
                    <a:pt x="32629" y="5571"/>
                    <a:pt x="32060" y="5144"/>
                  </a:cubicBezTo>
                  <a:cubicBezTo>
                    <a:pt x="31538" y="4785"/>
                    <a:pt x="30927" y="4606"/>
                    <a:pt x="30308" y="4606"/>
                  </a:cubicBezTo>
                  <a:cubicBezTo>
                    <a:pt x="30251" y="4606"/>
                    <a:pt x="30195" y="4607"/>
                    <a:pt x="30139" y="4610"/>
                  </a:cubicBezTo>
                  <a:cubicBezTo>
                    <a:pt x="29011" y="4668"/>
                    <a:pt x="27906" y="5337"/>
                    <a:pt x="26768" y="5337"/>
                  </a:cubicBezTo>
                  <a:cubicBezTo>
                    <a:pt x="26506" y="5337"/>
                    <a:pt x="26242" y="5302"/>
                    <a:pt x="25976" y="5215"/>
                  </a:cubicBezTo>
                  <a:cubicBezTo>
                    <a:pt x="24695" y="4788"/>
                    <a:pt x="23770" y="3579"/>
                    <a:pt x="22382" y="3472"/>
                  </a:cubicBezTo>
                  <a:cubicBezTo>
                    <a:pt x="22302" y="3465"/>
                    <a:pt x="22223" y="3462"/>
                    <a:pt x="22144" y="3462"/>
                  </a:cubicBezTo>
                  <a:cubicBezTo>
                    <a:pt x="20922" y="3462"/>
                    <a:pt x="19813" y="4196"/>
                    <a:pt x="18610" y="4397"/>
                  </a:cubicBezTo>
                  <a:cubicBezTo>
                    <a:pt x="18505" y="4409"/>
                    <a:pt x="18400" y="4415"/>
                    <a:pt x="18295" y="4415"/>
                  </a:cubicBezTo>
                  <a:cubicBezTo>
                    <a:pt x="17762" y="4415"/>
                    <a:pt x="17242" y="4261"/>
                    <a:pt x="16796" y="3934"/>
                  </a:cubicBezTo>
                  <a:cubicBezTo>
                    <a:pt x="16262" y="3579"/>
                    <a:pt x="15799" y="3080"/>
                    <a:pt x="15266" y="2689"/>
                  </a:cubicBezTo>
                  <a:cubicBezTo>
                    <a:pt x="14768" y="2298"/>
                    <a:pt x="14163" y="2049"/>
                    <a:pt x="13522" y="1977"/>
                  </a:cubicBezTo>
                  <a:cubicBezTo>
                    <a:pt x="13424" y="1972"/>
                    <a:pt x="13325" y="1969"/>
                    <a:pt x="13225" y="1969"/>
                  </a:cubicBezTo>
                  <a:cubicBezTo>
                    <a:pt x="12711" y="1969"/>
                    <a:pt x="12185" y="2048"/>
                    <a:pt x="11708" y="2226"/>
                  </a:cubicBezTo>
                  <a:cubicBezTo>
                    <a:pt x="10584" y="2548"/>
                    <a:pt x="9460" y="3101"/>
                    <a:pt x="8283" y="3101"/>
                  </a:cubicBezTo>
                  <a:cubicBezTo>
                    <a:pt x="8156" y="3101"/>
                    <a:pt x="8029" y="3094"/>
                    <a:pt x="7901" y="3080"/>
                  </a:cubicBezTo>
                  <a:cubicBezTo>
                    <a:pt x="6406" y="2903"/>
                    <a:pt x="5339" y="1622"/>
                    <a:pt x="4165" y="803"/>
                  </a:cubicBezTo>
                  <a:cubicBezTo>
                    <a:pt x="3523" y="359"/>
                    <a:pt x="2659" y="0"/>
                    <a:pt x="18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8"/>
            <p:cNvSpPr/>
            <p:nvPr/>
          </p:nvSpPr>
          <p:spPr>
            <a:xfrm>
              <a:off x="5961700" y="2413700"/>
              <a:ext cx="142550" cy="38400"/>
            </a:xfrm>
            <a:custGeom>
              <a:rect b="b" l="l" r="r" t="t"/>
              <a:pathLst>
                <a:path extrusionOk="0" h="1536" w="5702">
                  <a:moveTo>
                    <a:pt x="2849" y="1"/>
                  </a:moveTo>
                  <a:cubicBezTo>
                    <a:pt x="2568" y="1"/>
                    <a:pt x="2284" y="33"/>
                    <a:pt x="1999" y="101"/>
                  </a:cubicBezTo>
                  <a:cubicBezTo>
                    <a:pt x="1670" y="171"/>
                    <a:pt x="1279" y="304"/>
                    <a:pt x="908" y="304"/>
                  </a:cubicBezTo>
                  <a:cubicBezTo>
                    <a:pt x="717" y="304"/>
                    <a:pt x="531" y="269"/>
                    <a:pt x="362" y="172"/>
                  </a:cubicBezTo>
                  <a:cubicBezTo>
                    <a:pt x="337" y="152"/>
                    <a:pt x="311" y="143"/>
                    <a:pt x="286" y="143"/>
                  </a:cubicBezTo>
                  <a:cubicBezTo>
                    <a:pt x="133" y="143"/>
                    <a:pt x="1" y="467"/>
                    <a:pt x="184" y="528"/>
                  </a:cubicBezTo>
                  <a:cubicBezTo>
                    <a:pt x="416" y="639"/>
                    <a:pt x="653" y="680"/>
                    <a:pt x="893" y="680"/>
                  </a:cubicBezTo>
                  <a:cubicBezTo>
                    <a:pt x="1573" y="680"/>
                    <a:pt x="2276" y="350"/>
                    <a:pt x="2960" y="350"/>
                  </a:cubicBezTo>
                  <a:cubicBezTo>
                    <a:pt x="3885" y="385"/>
                    <a:pt x="4739" y="777"/>
                    <a:pt x="5379" y="1488"/>
                  </a:cubicBezTo>
                  <a:cubicBezTo>
                    <a:pt x="5412" y="1522"/>
                    <a:pt x="5449" y="1535"/>
                    <a:pt x="5485" y="1535"/>
                  </a:cubicBezTo>
                  <a:cubicBezTo>
                    <a:pt x="5601" y="1535"/>
                    <a:pt x="5702" y="1384"/>
                    <a:pt x="5593" y="1275"/>
                  </a:cubicBezTo>
                  <a:cubicBezTo>
                    <a:pt x="4890" y="460"/>
                    <a:pt x="3900" y="1"/>
                    <a:pt x="28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8"/>
            <p:cNvSpPr/>
            <p:nvPr/>
          </p:nvSpPr>
          <p:spPr>
            <a:xfrm>
              <a:off x="5966550" y="2347075"/>
              <a:ext cx="164775" cy="47325"/>
            </a:xfrm>
            <a:custGeom>
              <a:rect b="b" l="l" r="r" t="t"/>
              <a:pathLst>
                <a:path extrusionOk="0" h="1893" w="6591">
                  <a:moveTo>
                    <a:pt x="302" y="1"/>
                  </a:moveTo>
                  <a:cubicBezTo>
                    <a:pt x="151" y="1"/>
                    <a:pt x="0" y="130"/>
                    <a:pt x="97" y="275"/>
                  </a:cubicBezTo>
                  <a:cubicBezTo>
                    <a:pt x="433" y="888"/>
                    <a:pt x="1001" y="1073"/>
                    <a:pt x="1609" y="1073"/>
                  </a:cubicBezTo>
                  <a:cubicBezTo>
                    <a:pt x="2095" y="1073"/>
                    <a:pt x="2608" y="955"/>
                    <a:pt x="3050" y="844"/>
                  </a:cubicBezTo>
                  <a:cubicBezTo>
                    <a:pt x="3351" y="751"/>
                    <a:pt x="3671" y="706"/>
                    <a:pt x="3996" y="706"/>
                  </a:cubicBezTo>
                  <a:cubicBezTo>
                    <a:pt x="4286" y="706"/>
                    <a:pt x="4579" y="742"/>
                    <a:pt x="4865" y="809"/>
                  </a:cubicBezTo>
                  <a:cubicBezTo>
                    <a:pt x="5434" y="987"/>
                    <a:pt x="5932" y="1343"/>
                    <a:pt x="6288" y="1841"/>
                  </a:cubicBezTo>
                  <a:cubicBezTo>
                    <a:pt x="6324" y="1877"/>
                    <a:pt x="6363" y="1892"/>
                    <a:pt x="6399" y="1892"/>
                  </a:cubicBezTo>
                  <a:cubicBezTo>
                    <a:pt x="6505" y="1892"/>
                    <a:pt x="6590" y="1760"/>
                    <a:pt x="6537" y="1627"/>
                  </a:cubicBezTo>
                  <a:cubicBezTo>
                    <a:pt x="5937" y="760"/>
                    <a:pt x="4993" y="268"/>
                    <a:pt x="3969" y="268"/>
                  </a:cubicBezTo>
                  <a:cubicBezTo>
                    <a:pt x="3901" y="268"/>
                    <a:pt x="3831" y="271"/>
                    <a:pt x="3762" y="275"/>
                  </a:cubicBezTo>
                  <a:cubicBezTo>
                    <a:pt x="3121" y="346"/>
                    <a:pt x="2517" y="595"/>
                    <a:pt x="1912" y="667"/>
                  </a:cubicBezTo>
                  <a:cubicBezTo>
                    <a:pt x="1839" y="676"/>
                    <a:pt x="1768" y="680"/>
                    <a:pt x="1697" y="680"/>
                  </a:cubicBezTo>
                  <a:cubicBezTo>
                    <a:pt x="1210" y="680"/>
                    <a:pt x="768" y="470"/>
                    <a:pt x="488" y="97"/>
                  </a:cubicBezTo>
                  <a:cubicBezTo>
                    <a:pt x="443" y="29"/>
                    <a:pt x="372" y="1"/>
                    <a:pt x="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8"/>
            <p:cNvSpPr/>
            <p:nvPr/>
          </p:nvSpPr>
          <p:spPr>
            <a:xfrm>
              <a:off x="5964300" y="2273700"/>
              <a:ext cx="195925" cy="56100"/>
            </a:xfrm>
            <a:custGeom>
              <a:rect b="b" l="l" r="r" t="t"/>
              <a:pathLst>
                <a:path extrusionOk="0" h="2244" w="7837">
                  <a:moveTo>
                    <a:pt x="264" y="0"/>
                  </a:moveTo>
                  <a:cubicBezTo>
                    <a:pt x="138" y="0"/>
                    <a:pt x="0" y="100"/>
                    <a:pt x="45" y="257"/>
                  </a:cubicBezTo>
                  <a:cubicBezTo>
                    <a:pt x="247" y="1245"/>
                    <a:pt x="1208" y="1566"/>
                    <a:pt x="2142" y="1566"/>
                  </a:cubicBezTo>
                  <a:cubicBezTo>
                    <a:pt x="2520" y="1566"/>
                    <a:pt x="2894" y="1513"/>
                    <a:pt x="3211" y="1431"/>
                  </a:cubicBezTo>
                  <a:cubicBezTo>
                    <a:pt x="3951" y="1238"/>
                    <a:pt x="4690" y="958"/>
                    <a:pt x="5455" y="958"/>
                  </a:cubicBezTo>
                  <a:cubicBezTo>
                    <a:pt x="5537" y="958"/>
                    <a:pt x="5619" y="962"/>
                    <a:pt x="5702" y="969"/>
                  </a:cubicBezTo>
                  <a:cubicBezTo>
                    <a:pt x="6093" y="1040"/>
                    <a:pt x="6449" y="1182"/>
                    <a:pt x="6770" y="1396"/>
                  </a:cubicBezTo>
                  <a:cubicBezTo>
                    <a:pt x="7125" y="1609"/>
                    <a:pt x="7446" y="1858"/>
                    <a:pt x="7659" y="2214"/>
                  </a:cubicBezTo>
                  <a:cubicBezTo>
                    <a:pt x="7680" y="2235"/>
                    <a:pt x="7704" y="2243"/>
                    <a:pt x="7726" y="2243"/>
                  </a:cubicBezTo>
                  <a:cubicBezTo>
                    <a:pt x="7781" y="2243"/>
                    <a:pt x="7827" y="2193"/>
                    <a:pt x="7801" y="2143"/>
                  </a:cubicBezTo>
                  <a:lnTo>
                    <a:pt x="7801" y="2143"/>
                  </a:lnTo>
                  <a:lnTo>
                    <a:pt x="7837" y="2178"/>
                  </a:lnTo>
                  <a:cubicBezTo>
                    <a:pt x="7659" y="1858"/>
                    <a:pt x="7481" y="1573"/>
                    <a:pt x="7232" y="1360"/>
                  </a:cubicBezTo>
                  <a:cubicBezTo>
                    <a:pt x="6983" y="1111"/>
                    <a:pt x="6663" y="897"/>
                    <a:pt x="6307" y="791"/>
                  </a:cubicBezTo>
                  <a:cubicBezTo>
                    <a:pt x="5951" y="666"/>
                    <a:pt x="5569" y="604"/>
                    <a:pt x="5186" y="604"/>
                  </a:cubicBezTo>
                  <a:cubicBezTo>
                    <a:pt x="4804" y="604"/>
                    <a:pt x="4421" y="666"/>
                    <a:pt x="4065" y="791"/>
                  </a:cubicBezTo>
                  <a:cubicBezTo>
                    <a:pt x="3443" y="1009"/>
                    <a:pt x="2793" y="1118"/>
                    <a:pt x="2116" y="1118"/>
                  </a:cubicBezTo>
                  <a:cubicBezTo>
                    <a:pt x="2019" y="1118"/>
                    <a:pt x="1922" y="1115"/>
                    <a:pt x="1824" y="1111"/>
                  </a:cubicBezTo>
                  <a:cubicBezTo>
                    <a:pt x="1219" y="1111"/>
                    <a:pt x="650" y="719"/>
                    <a:pt x="436" y="115"/>
                  </a:cubicBezTo>
                  <a:cubicBezTo>
                    <a:pt x="410" y="35"/>
                    <a:pt x="339" y="0"/>
                    <a:pt x="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8"/>
            <p:cNvSpPr/>
            <p:nvPr/>
          </p:nvSpPr>
          <p:spPr>
            <a:xfrm>
              <a:off x="5983400" y="2562200"/>
              <a:ext cx="872225" cy="162450"/>
            </a:xfrm>
            <a:custGeom>
              <a:rect b="b" l="l" r="r" t="t"/>
              <a:pathLst>
                <a:path extrusionOk="0" h="6498" w="34889">
                  <a:moveTo>
                    <a:pt x="577" y="0"/>
                  </a:moveTo>
                  <a:cubicBezTo>
                    <a:pt x="444" y="0"/>
                    <a:pt x="308" y="10"/>
                    <a:pt x="170" y="32"/>
                  </a:cubicBezTo>
                  <a:cubicBezTo>
                    <a:pt x="1" y="66"/>
                    <a:pt x="25" y="390"/>
                    <a:pt x="212" y="390"/>
                  </a:cubicBezTo>
                  <a:cubicBezTo>
                    <a:pt x="222" y="390"/>
                    <a:pt x="231" y="389"/>
                    <a:pt x="241" y="387"/>
                  </a:cubicBezTo>
                  <a:lnTo>
                    <a:pt x="206" y="387"/>
                  </a:lnTo>
                  <a:cubicBezTo>
                    <a:pt x="335" y="366"/>
                    <a:pt x="462" y="356"/>
                    <a:pt x="587" y="356"/>
                  </a:cubicBezTo>
                  <a:cubicBezTo>
                    <a:pt x="1495" y="356"/>
                    <a:pt x="2297" y="888"/>
                    <a:pt x="3017" y="1419"/>
                  </a:cubicBezTo>
                  <a:cubicBezTo>
                    <a:pt x="3835" y="2024"/>
                    <a:pt x="4689" y="2700"/>
                    <a:pt x="5721" y="2949"/>
                  </a:cubicBezTo>
                  <a:cubicBezTo>
                    <a:pt x="6120" y="3046"/>
                    <a:pt x="6523" y="3081"/>
                    <a:pt x="6927" y="3081"/>
                  </a:cubicBezTo>
                  <a:cubicBezTo>
                    <a:pt x="7713" y="3081"/>
                    <a:pt x="8504" y="2949"/>
                    <a:pt x="9279" y="2878"/>
                  </a:cubicBezTo>
                  <a:cubicBezTo>
                    <a:pt x="9535" y="2846"/>
                    <a:pt x="9798" y="2829"/>
                    <a:pt x="10065" y="2829"/>
                  </a:cubicBezTo>
                  <a:cubicBezTo>
                    <a:pt x="10392" y="2829"/>
                    <a:pt x="10725" y="2855"/>
                    <a:pt x="11058" y="2914"/>
                  </a:cubicBezTo>
                  <a:cubicBezTo>
                    <a:pt x="11663" y="3056"/>
                    <a:pt x="12232" y="3305"/>
                    <a:pt x="12766" y="3661"/>
                  </a:cubicBezTo>
                  <a:cubicBezTo>
                    <a:pt x="13264" y="3946"/>
                    <a:pt x="13833" y="4230"/>
                    <a:pt x="14403" y="4408"/>
                  </a:cubicBezTo>
                  <a:cubicBezTo>
                    <a:pt x="14758" y="4503"/>
                    <a:pt x="15130" y="4550"/>
                    <a:pt x="15507" y="4550"/>
                  </a:cubicBezTo>
                  <a:cubicBezTo>
                    <a:pt x="15695" y="4550"/>
                    <a:pt x="15885" y="4539"/>
                    <a:pt x="16075" y="4515"/>
                  </a:cubicBezTo>
                  <a:cubicBezTo>
                    <a:pt x="17061" y="4457"/>
                    <a:pt x="18023" y="4139"/>
                    <a:pt x="19001" y="4139"/>
                  </a:cubicBezTo>
                  <a:cubicBezTo>
                    <a:pt x="19222" y="4139"/>
                    <a:pt x="19445" y="4155"/>
                    <a:pt x="19669" y="4195"/>
                  </a:cubicBezTo>
                  <a:cubicBezTo>
                    <a:pt x="20878" y="4372"/>
                    <a:pt x="21732" y="5262"/>
                    <a:pt x="22871" y="5511"/>
                  </a:cubicBezTo>
                  <a:cubicBezTo>
                    <a:pt x="23134" y="5575"/>
                    <a:pt x="23393" y="5601"/>
                    <a:pt x="23649" y="5601"/>
                  </a:cubicBezTo>
                  <a:cubicBezTo>
                    <a:pt x="24674" y="5601"/>
                    <a:pt x="25653" y="5191"/>
                    <a:pt x="26678" y="5191"/>
                  </a:cubicBezTo>
                  <a:cubicBezTo>
                    <a:pt x="28208" y="5191"/>
                    <a:pt x="29560" y="5938"/>
                    <a:pt x="31019" y="6294"/>
                  </a:cubicBezTo>
                  <a:cubicBezTo>
                    <a:pt x="31534" y="6415"/>
                    <a:pt x="32074" y="6497"/>
                    <a:pt x="32607" y="6497"/>
                  </a:cubicBezTo>
                  <a:cubicBezTo>
                    <a:pt x="33327" y="6497"/>
                    <a:pt x="34035" y="6347"/>
                    <a:pt x="34648" y="5938"/>
                  </a:cubicBezTo>
                  <a:cubicBezTo>
                    <a:pt x="34888" y="5788"/>
                    <a:pt x="34774" y="5435"/>
                    <a:pt x="34562" y="5435"/>
                  </a:cubicBezTo>
                  <a:cubicBezTo>
                    <a:pt x="34522" y="5435"/>
                    <a:pt x="34479" y="5448"/>
                    <a:pt x="34435" y="5476"/>
                  </a:cubicBezTo>
                  <a:cubicBezTo>
                    <a:pt x="33834" y="5847"/>
                    <a:pt x="33208" y="5987"/>
                    <a:pt x="32569" y="5987"/>
                  </a:cubicBezTo>
                  <a:cubicBezTo>
                    <a:pt x="30824" y="5987"/>
                    <a:pt x="28986" y="4946"/>
                    <a:pt x="27318" y="4764"/>
                  </a:cubicBezTo>
                  <a:cubicBezTo>
                    <a:pt x="27105" y="4740"/>
                    <a:pt x="26892" y="4728"/>
                    <a:pt x="26679" y="4728"/>
                  </a:cubicBezTo>
                  <a:cubicBezTo>
                    <a:pt x="26255" y="4728"/>
                    <a:pt x="25836" y="4776"/>
                    <a:pt x="25433" y="4871"/>
                  </a:cubicBezTo>
                  <a:cubicBezTo>
                    <a:pt x="24792" y="5049"/>
                    <a:pt x="24152" y="5155"/>
                    <a:pt x="23476" y="5155"/>
                  </a:cubicBezTo>
                  <a:cubicBezTo>
                    <a:pt x="22302" y="5084"/>
                    <a:pt x="21376" y="4195"/>
                    <a:pt x="20273" y="3874"/>
                  </a:cubicBezTo>
                  <a:cubicBezTo>
                    <a:pt x="19889" y="3750"/>
                    <a:pt x="19487" y="3704"/>
                    <a:pt x="19078" y="3704"/>
                  </a:cubicBezTo>
                  <a:cubicBezTo>
                    <a:pt x="18315" y="3704"/>
                    <a:pt x="17528" y="3865"/>
                    <a:pt x="16787" y="3981"/>
                  </a:cubicBezTo>
                  <a:cubicBezTo>
                    <a:pt x="16333" y="4061"/>
                    <a:pt x="15879" y="4101"/>
                    <a:pt x="15441" y="4101"/>
                  </a:cubicBezTo>
                  <a:cubicBezTo>
                    <a:pt x="15294" y="4101"/>
                    <a:pt x="15150" y="4097"/>
                    <a:pt x="15007" y="4088"/>
                  </a:cubicBezTo>
                  <a:cubicBezTo>
                    <a:pt x="14367" y="3981"/>
                    <a:pt x="13798" y="3732"/>
                    <a:pt x="13264" y="3412"/>
                  </a:cubicBezTo>
                  <a:cubicBezTo>
                    <a:pt x="12766" y="3127"/>
                    <a:pt x="12268" y="2878"/>
                    <a:pt x="11734" y="2665"/>
                  </a:cubicBezTo>
                  <a:cubicBezTo>
                    <a:pt x="11257" y="2486"/>
                    <a:pt x="10755" y="2407"/>
                    <a:pt x="10270" y="2407"/>
                  </a:cubicBezTo>
                  <a:cubicBezTo>
                    <a:pt x="10176" y="2407"/>
                    <a:pt x="10083" y="2410"/>
                    <a:pt x="9991" y="2416"/>
                  </a:cubicBezTo>
                  <a:cubicBezTo>
                    <a:pt x="8902" y="2416"/>
                    <a:pt x="7842" y="2675"/>
                    <a:pt x="6785" y="2675"/>
                  </a:cubicBezTo>
                  <a:cubicBezTo>
                    <a:pt x="6667" y="2675"/>
                    <a:pt x="6550" y="2672"/>
                    <a:pt x="6433" y="2665"/>
                  </a:cubicBezTo>
                  <a:cubicBezTo>
                    <a:pt x="5223" y="2558"/>
                    <a:pt x="4191" y="1775"/>
                    <a:pt x="3195" y="1063"/>
                  </a:cubicBezTo>
                  <a:cubicBezTo>
                    <a:pt x="2413" y="532"/>
                    <a:pt x="1548" y="0"/>
                    <a:pt x="5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8"/>
            <p:cNvSpPr/>
            <p:nvPr/>
          </p:nvSpPr>
          <p:spPr>
            <a:xfrm>
              <a:off x="6007925" y="2651150"/>
              <a:ext cx="803950" cy="155175"/>
            </a:xfrm>
            <a:custGeom>
              <a:rect b="b" l="l" r="r" t="t"/>
              <a:pathLst>
                <a:path extrusionOk="0" h="6207" w="32158">
                  <a:moveTo>
                    <a:pt x="222" y="0"/>
                  </a:moveTo>
                  <a:cubicBezTo>
                    <a:pt x="114" y="0"/>
                    <a:pt x="0" y="150"/>
                    <a:pt x="79" y="281"/>
                  </a:cubicBezTo>
                  <a:lnTo>
                    <a:pt x="114" y="316"/>
                  </a:lnTo>
                  <a:cubicBezTo>
                    <a:pt x="1290" y="1828"/>
                    <a:pt x="3100" y="2674"/>
                    <a:pt x="5005" y="2674"/>
                  </a:cubicBezTo>
                  <a:cubicBezTo>
                    <a:pt x="5118" y="2674"/>
                    <a:pt x="5231" y="2671"/>
                    <a:pt x="5345" y="2665"/>
                  </a:cubicBezTo>
                  <a:cubicBezTo>
                    <a:pt x="5878" y="2594"/>
                    <a:pt x="6412" y="2487"/>
                    <a:pt x="6910" y="2309"/>
                  </a:cubicBezTo>
                  <a:cubicBezTo>
                    <a:pt x="7480" y="2095"/>
                    <a:pt x="8084" y="1953"/>
                    <a:pt x="8725" y="1918"/>
                  </a:cubicBezTo>
                  <a:cubicBezTo>
                    <a:pt x="8757" y="1916"/>
                    <a:pt x="8788" y="1916"/>
                    <a:pt x="8820" y="1916"/>
                  </a:cubicBezTo>
                  <a:cubicBezTo>
                    <a:pt x="9780" y="1916"/>
                    <a:pt x="10672" y="2433"/>
                    <a:pt x="11465" y="2949"/>
                  </a:cubicBezTo>
                  <a:cubicBezTo>
                    <a:pt x="12247" y="3519"/>
                    <a:pt x="13137" y="3946"/>
                    <a:pt x="14098" y="4195"/>
                  </a:cubicBezTo>
                  <a:cubicBezTo>
                    <a:pt x="14354" y="4248"/>
                    <a:pt x="14611" y="4268"/>
                    <a:pt x="14867" y="4268"/>
                  </a:cubicBezTo>
                  <a:cubicBezTo>
                    <a:pt x="15821" y="4268"/>
                    <a:pt x="16774" y="3981"/>
                    <a:pt x="17727" y="3981"/>
                  </a:cubicBezTo>
                  <a:cubicBezTo>
                    <a:pt x="20004" y="4052"/>
                    <a:pt x="21783" y="5903"/>
                    <a:pt x="24060" y="6080"/>
                  </a:cubicBezTo>
                  <a:cubicBezTo>
                    <a:pt x="24201" y="6091"/>
                    <a:pt x="24341" y="6096"/>
                    <a:pt x="24480" y="6096"/>
                  </a:cubicBezTo>
                  <a:cubicBezTo>
                    <a:pt x="25721" y="6096"/>
                    <a:pt x="26937" y="5703"/>
                    <a:pt x="28152" y="5511"/>
                  </a:cubicBezTo>
                  <a:cubicBezTo>
                    <a:pt x="28525" y="5455"/>
                    <a:pt x="28913" y="5416"/>
                    <a:pt x="29301" y="5416"/>
                  </a:cubicBezTo>
                  <a:cubicBezTo>
                    <a:pt x="30131" y="5416"/>
                    <a:pt x="30960" y="5593"/>
                    <a:pt x="31639" y="6152"/>
                  </a:cubicBezTo>
                  <a:cubicBezTo>
                    <a:pt x="31684" y="6190"/>
                    <a:pt x="31731" y="6207"/>
                    <a:pt x="31777" y="6207"/>
                  </a:cubicBezTo>
                  <a:cubicBezTo>
                    <a:pt x="31984" y="6207"/>
                    <a:pt x="32157" y="5864"/>
                    <a:pt x="31924" y="5689"/>
                  </a:cubicBezTo>
                  <a:cubicBezTo>
                    <a:pt x="31153" y="5064"/>
                    <a:pt x="30281" y="4860"/>
                    <a:pt x="29377" y="4860"/>
                  </a:cubicBezTo>
                  <a:cubicBezTo>
                    <a:pt x="28068" y="4860"/>
                    <a:pt x="26689" y="5286"/>
                    <a:pt x="25448" y="5476"/>
                  </a:cubicBezTo>
                  <a:cubicBezTo>
                    <a:pt x="25128" y="5529"/>
                    <a:pt x="24807" y="5556"/>
                    <a:pt x="24492" y="5556"/>
                  </a:cubicBezTo>
                  <a:cubicBezTo>
                    <a:pt x="24176" y="5556"/>
                    <a:pt x="23865" y="5529"/>
                    <a:pt x="23562" y="5476"/>
                  </a:cubicBezTo>
                  <a:cubicBezTo>
                    <a:pt x="23028" y="5369"/>
                    <a:pt x="22495" y="5191"/>
                    <a:pt x="21997" y="4977"/>
                  </a:cubicBezTo>
                  <a:cubicBezTo>
                    <a:pt x="21036" y="4479"/>
                    <a:pt x="20004" y="4052"/>
                    <a:pt x="18972" y="3697"/>
                  </a:cubicBezTo>
                  <a:cubicBezTo>
                    <a:pt x="18530" y="3579"/>
                    <a:pt x="18064" y="3510"/>
                    <a:pt x="17593" y="3510"/>
                  </a:cubicBezTo>
                  <a:cubicBezTo>
                    <a:pt x="17495" y="3510"/>
                    <a:pt x="17398" y="3513"/>
                    <a:pt x="17300" y="3519"/>
                  </a:cubicBezTo>
                  <a:cubicBezTo>
                    <a:pt x="16731" y="3554"/>
                    <a:pt x="16126" y="3661"/>
                    <a:pt x="15521" y="3732"/>
                  </a:cubicBezTo>
                  <a:cubicBezTo>
                    <a:pt x="15307" y="3772"/>
                    <a:pt x="15084" y="3792"/>
                    <a:pt x="14858" y="3792"/>
                  </a:cubicBezTo>
                  <a:cubicBezTo>
                    <a:pt x="14481" y="3792"/>
                    <a:pt x="14098" y="3737"/>
                    <a:pt x="13742" y="3625"/>
                  </a:cubicBezTo>
                  <a:cubicBezTo>
                    <a:pt x="13279" y="3483"/>
                    <a:pt x="12852" y="3270"/>
                    <a:pt x="12425" y="3021"/>
                  </a:cubicBezTo>
                  <a:cubicBezTo>
                    <a:pt x="11607" y="2451"/>
                    <a:pt x="10753" y="1989"/>
                    <a:pt x="9828" y="1633"/>
                  </a:cubicBezTo>
                  <a:cubicBezTo>
                    <a:pt x="9463" y="1529"/>
                    <a:pt x="9099" y="1463"/>
                    <a:pt x="8734" y="1463"/>
                  </a:cubicBezTo>
                  <a:cubicBezTo>
                    <a:pt x="8601" y="1463"/>
                    <a:pt x="8467" y="1471"/>
                    <a:pt x="8334" y="1491"/>
                  </a:cubicBezTo>
                  <a:cubicBezTo>
                    <a:pt x="7729" y="1597"/>
                    <a:pt x="7195" y="1740"/>
                    <a:pt x="6626" y="1953"/>
                  </a:cubicBezTo>
                  <a:cubicBezTo>
                    <a:pt x="6060" y="2136"/>
                    <a:pt x="5466" y="2225"/>
                    <a:pt x="4867" y="2225"/>
                  </a:cubicBezTo>
                  <a:cubicBezTo>
                    <a:pt x="4300" y="2225"/>
                    <a:pt x="3729" y="2145"/>
                    <a:pt x="3174" y="1989"/>
                  </a:cubicBezTo>
                  <a:cubicBezTo>
                    <a:pt x="2036" y="1633"/>
                    <a:pt x="1075" y="957"/>
                    <a:pt x="328" y="67"/>
                  </a:cubicBezTo>
                  <a:cubicBezTo>
                    <a:pt x="299" y="20"/>
                    <a:pt x="261" y="0"/>
                    <a:pt x="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8"/>
            <p:cNvSpPr/>
            <p:nvPr/>
          </p:nvSpPr>
          <p:spPr>
            <a:xfrm>
              <a:off x="6098775" y="1223675"/>
              <a:ext cx="361700" cy="317750"/>
            </a:xfrm>
            <a:custGeom>
              <a:rect b="b" l="l" r="r" t="t"/>
              <a:pathLst>
                <a:path extrusionOk="0" h="12710" w="14468">
                  <a:moveTo>
                    <a:pt x="14323" y="1"/>
                  </a:moveTo>
                  <a:cubicBezTo>
                    <a:pt x="14255" y="1"/>
                    <a:pt x="14181" y="45"/>
                    <a:pt x="14164" y="130"/>
                  </a:cubicBezTo>
                  <a:lnTo>
                    <a:pt x="14200" y="130"/>
                  </a:lnTo>
                  <a:cubicBezTo>
                    <a:pt x="13986" y="2763"/>
                    <a:pt x="12278" y="5005"/>
                    <a:pt x="10179" y="6499"/>
                  </a:cubicBezTo>
                  <a:cubicBezTo>
                    <a:pt x="9147" y="7246"/>
                    <a:pt x="8009" y="7816"/>
                    <a:pt x="6799" y="8243"/>
                  </a:cubicBezTo>
                  <a:cubicBezTo>
                    <a:pt x="5625" y="8705"/>
                    <a:pt x="4415" y="9061"/>
                    <a:pt x="3312" y="9595"/>
                  </a:cubicBezTo>
                  <a:cubicBezTo>
                    <a:pt x="2067" y="10164"/>
                    <a:pt x="857" y="10982"/>
                    <a:pt x="181" y="12228"/>
                  </a:cubicBezTo>
                  <a:cubicBezTo>
                    <a:pt x="1" y="12459"/>
                    <a:pt x="230" y="12709"/>
                    <a:pt x="464" y="12709"/>
                  </a:cubicBezTo>
                  <a:cubicBezTo>
                    <a:pt x="554" y="12709"/>
                    <a:pt x="645" y="12672"/>
                    <a:pt x="714" y="12583"/>
                  </a:cubicBezTo>
                  <a:cubicBezTo>
                    <a:pt x="1462" y="11623"/>
                    <a:pt x="2422" y="10876"/>
                    <a:pt x="3490" y="10342"/>
                  </a:cubicBezTo>
                  <a:cubicBezTo>
                    <a:pt x="4628" y="9773"/>
                    <a:pt x="5803" y="9310"/>
                    <a:pt x="6977" y="8848"/>
                  </a:cubicBezTo>
                  <a:cubicBezTo>
                    <a:pt x="9396" y="7851"/>
                    <a:pt x="11673" y="6392"/>
                    <a:pt x="13132" y="4151"/>
                  </a:cubicBezTo>
                  <a:cubicBezTo>
                    <a:pt x="13915" y="2977"/>
                    <a:pt x="14378" y="1589"/>
                    <a:pt x="14449" y="166"/>
                  </a:cubicBezTo>
                  <a:cubicBezTo>
                    <a:pt x="14467" y="54"/>
                    <a:pt x="14398" y="1"/>
                    <a:pt x="14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8"/>
            <p:cNvSpPr/>
            <p:nvPr/>
          </p:nvSpPr>
          <p:spPr>
            <a:xfrm>
              <a:off x="6081925" y="1569050"/>
              <a:ext cx="17825" cy="25275"/>
            </a:xfrm>
            <a:custGeom>
              <a:rect b="b" l="l" r="r" t="t"/>
              <a:pathLst>
                <a:path extrusionOk="0" h="1011" w="713">
                  <a:moveTo>
                    <a:pt x="450" y="0"/>
                  </a:moveTo>
                  <a:cubicBezTo>
                    <a:pt x="363" y="0"/>
                    <a:pt x="277" y="41"/>
                    <a:pt x="250" y="121"/>
                  </a:cubicBezTo>
                  <a:cubicBezTo>
                    <a:pt x="214" y="227"/>
                    <a:pt x="179" y="298"/>
                    <a:pt x="143" y="405"/>
                  </a:cubicBezTo>
                  <a:cubicBezTo>
                    <a:pt x="108" y="512"/>
                    <a:pt x="72" y="583"/>
                    <a:pt x="36" y="690"/>
                  </a:cubicBezTo>
                  <a:cubicBezTo>
                    <a:pt x="1" y="761"/>
                    <a:pt x="1" y="832"/>
                    <a:pt x="36" y="868"/>
                  </a:cubicBezTo>
                  <a:cubicBezTo>
                    <a:pt x="72" y="939"/>
                    <a:pt x="108" y="975"/>
                    <a:pt x="179" y="1010"/>
                  </a:cubicBezTo>
                  <a:lnTo>
                    <a:pt x="357" y="1010"/>
                  </a:lnTo>
                  <a:lnTo>
                    <a:pt x="392" y="975"/>
                  </a:lnTo>
                  <a:cubicBezTo>
                    <a:pt x="428" y="939"/>
                    <a:pt x="428" y="903"/>
                    <a:pt x="463" y="868"/>
                  </a:cubicBezTo>
                  <a:cubicBezTo>
                    <a:pt x="499" y="761"/>
                    <a:pt x="535" y="654"/>
                    <a:pt x="570" y="583"/>
                  </a:cubicBezTo>
                  <a:cubicBezTo>
                    <a:pt x="606" y="476"/>
                    <a:pt x="641" y="370"/>
                    <a:pt x="641" y="263"/>
                  </a:cubicBezTo>
                  <a:cubicBezTo>
                    <a:pt x="712" y="156"/>
                    <a:pt x="641" y="49"/>
                    <a:pt x="535" y="14"/>
                  </a:cubicBezTo>
                  <a:cubicBezTo>
                    <a:pt x="508" y="5"/>
                    <a:pt x="479" y="0"/>
                    <a:pt x="4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8"/>
            <p:cNvSpPr/>
            <p:nvPr/>
          </p:nvSpPr>
          <p:spPr>
            <a:xfrm>
              <a:off x="6144200" y="1529350"/>
              <a:ext cx="24925" cy="27600"/>
            </a:xfrm>
            <a:custGeom>
              <a:rect b="b" l="l" r="r" t="t"/>
              <a:pathLst>
                <a:path extrusionOk="0" h="1104" w="997">
                  <a:moveTo>
                    <a:pt x="854" y="1"/>
                  </a:moveTo>
                  <a:cubicBezTo>
                    <a:pt x="641" y="36"/>
                    <a:pt x="463" y="143"/>
                    <a:pt x="321" y="321"/>
                  </a:cubicBezTo>
                  <a:cubicBezTo>
                    <a:pt x="143" y="463"/>
                    <a:pt x="36" y="677"/>
                    <a:pt x="1" y="890"/>
                  </a:cubicBezTo>
                  <a:cubicBezTo>
                    <a:pt x="1" y="961"/>
                    <a:pt x="72" y="1068"/>
                    <a:pt x="143" y="1104"/>
                  </a:cubicBezTo>
                  <a:cubicBezTo>
                    <a:pt x="250" y="1104"/>
                    <a:pt x="356" y="1068"/>
                    <a:pt x="392" y="961"/>
                  </a:cubicBezTo>
                  <a:lnTo>
                    <a:pt x="427" y="855"/>
                  </a:lnTo>
                  <a:lnTo>
                    <a:pt x="427" y="783"/>
                  </a:lnTo>
                  <a:lnTo>
                    <a:pt x="427" y="748"/>
                  </a:lnTo>
                  <a:cubicBezTo>
                    <a:pt x="427" y="748"/>
                    <a:pt x="427" y="748"/>
                    <a:pt x="427" y="712"/>
                  </a:cubicBezTo>
                  <a:lnTo>
                    <a:pt x="463" y="677"/>
                  </a:lnTo>
                  <a:cubicBezTo>
                    <a:pt x="499" y="641"/>
                    <a:pt x="534" y="606"/>
                    <a:pt x="534" y="570"/>
                  </a:cubicBezTo>
                  <a:lnTo>
                    <a:pt x="605" y="499"/>
                  </a:lnTo>
                  <a:cubicBezTo>
                    <a:pt x="605" y="463"/>
                    <a:pt x="641" y="463"/>
                    <a:pt x="677" y="428"/>
                  </a:cubicBezTo>
                  <a:lnTo>
                    <a:pt x="712" y="428"/>
                  </a:lnTo>
                  <a:lnTo>
                    <a:pt x="783" y="392"/>
                  </a:lnTo>
                  <a:lnTo>
                    <a:pt x="890" y="356"/>
                  </a:lnTo>
                  <a:cubicBezTo>
                    <a:pt x="961" y="321"/>
                    <a:pt x="997" y="214"/>
                    <a:pt x="997" y="143"/>
                  </a:cubicBezTo>
                  <a:cubicBezTo>
                    <a:pt x="968" y="85"/>
                    <a:pt x="891" y="27"/>
                    <a:pt x="825" y="27"/>
                  </a:cubicBezTo>
                  <a:cubicBezTo>
                    <a:pt x="811" y="27"/>
                    <a:pt x="796" y="30"/>
                    <a:pt x="783" y="36"/>
                  </a:cubicBezTo>
                  <a:lnTo>
                    <a:pt x="8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8"/>
            <p:cNvSpPr/>
            <p:nvPr/>
          </p:nvSpPr>
          <p:spPr>
            <a:xfrm>
              <a:off x="6121075" y="1593000"/>
              <a:ext cx="17825" cy="19175"/>
            </a:xfrm>
            <a:custGeom>
              <a:rect b="b" l="l" r="r" t="t"/>
              <a:pathLst>
                <a:path extrusionOk="0" h="767" w="713">
                  <a:moveTo>
                    <a:pt x="534" y="1"/>
                  </a:moveTo>
                  <a:cubicBezTo>
                    <a:pt x="522" y="1"/>
                    <a:pt x="510" y="5"/>
                    <a:pt x="499" y="17"/>
                  </a:cubicBezTo>
                  <a:cubicBezTo>
                    <a:pt x="463" y="17"/>
                    <a:pt x="427" y="52"/>
                    <a:pt x="392" y="88"/>
                  </a:cubicBezTo>
                  <a:lnTo>
                    <a:pt x="392" y="52"/>
                  </a:lnTo>
                  <a:lnTo>
                    <a:pt x="36" y="479"/>
                  </a:lnTo>
                  <a:cubicBezTo>
                    <a:pt x="0" y="515"/>
                    <a:pt x="0" y="586"/>
                    <a:pt x="0" y="621"/>
                  </a:cubicBezTo>
                  <a:cubicBezTo>
                    <a:pt x="0" y="657"/>
                    <a:pt x="36" y="693"/>
                    <a:pt x="72" y="728"/>
                  </a:cubicBezTo>
                  <a:cubicBezTo>
                    <a:pt x="99" y="755"/>
                    <a:pt x="136" y="767"/>
                    <a:pt x="174" y="767"/>
                  </a:cubicBezTo>
                  <a:cubicBezTo>
                    <a:pt x="236" y="767"/>
                    <a:pt x="299" y="737"/>
                    <a:pt x="321" y="693"/>
                  </a:cubicBezTo>
                  <a:cubicBezTo>
                    <a:pt x="427" y="550"/>
                    <a:pt x="534" y="408"/>
                    <a:pt x="641" y="266"/>
                  </a:cubicBezTo>
                  <a:cubicBezTo>
                    <a:pt x="712" y="194"/>
                    <a:pt x="676" y="88"/>
                    <a:pt x="605" y="17"/>
                  </a:cubicBezTo>
                  <a:cubicBezTo>
                    <a:pt x="582" y="17"/>
                    <a:pt x="558" y="1"/>
                    <a:pt x="5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8"/>
            <p:cNvSpPr/>
            <p:nvPr/>
          </p:nvSpPr>
          <p:spPr>
            <a:xfrm>
              <a:off x="6216250" y="1489775"/>
              <a:ext cx="34725" cy="26350"/>
            </a:xfrm>
            <a:custGeom>
              <a:rect b="b" l="l" r="r" t="t"/>
              <a:pathLst>
                <a:path extrusionOk="0" h="1054" w="1389">
                  <a:moveTo>
                    <a:pt x="1224" y="0"/>
                  </a:moveTo>
                  <a:cubicBezTo>
                    <a:pt x="1184" y="0"/>
                    <a:pt x="1139" y="18"/>
                    <a:pt x="1104" y="54"/>
                  </a:cubicBezTo>
                  <a:lnTo>
                    <a:pt x="1068" y="54"/>
                  </a:lnTo>
                  <a:lnTo>
                    <a:pt x="819" y="196"/>
                  </a:lnTo>
                  <a:lnTo>
                    <a:pt x="748" y="267"/>
                  </a:lnTo>
                  <a:lnTo>
                    <a:pt x="605" y="338"/>
                  </a:lnTo>
                  <a:lnTo>
                    <a:pt x="72" y="694"/>
                  </a:lnTo>
                  <a:cubicBezTo>
                    <a:pt x="1" y="765"/>
                    <a:pt x="1" y="908"/>
                    <a:pt x="72" y="979"/>
                  </a:cubicBezTo>
                  <a:cubicBezTo>
                    <a:pt x="138" y="1023"/>
                    <a:pt x="204" y="1053"/>
                    <a:pt x="270" y="1053"/>
                  </a:cubicBezTo>
                  <a:cubicBezTo>
                    <a:pt x="310" y="1053"/>
                    <a:pt x="351" y="1042"/>
                    <a:pt x="392" y="1014"/>
                  </a:cubicBezTo>
                  <a:cubicBezTo>
                    <a:pt x="712" y="765"/>
                    <a:pt x="1032" y="516"/>
                    <a:pt x="1317" y="267"/>
                  </a:cubicBezTo>
                  <a:cubicBezTo>
                    <a:pt x="1388" y="196"/>
                    <a:pt x="1388" y="125"/>
                    <a:pt x="1317" y="54"/>
                  </a:cubicBezTo>
                  <a:cubicBezTo>
                    <a:pt x="1299" y="18"/>
                    <a:pt x="1264" y="0"/>
                    <a:pt x="12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8"/>
            <p:cNvSpPr/>
            <p:nvPr/>
          </p:nvSpPr>
          <p:spPr>
            <a:xfrm>
              <a:off x="6195800" y="1559900"/>
              <a:ext cx="18700" cy="27300"/>
            </a:xfrm>
            <a:custGeom>
              <a:rect b="b" l="l" r="r" t="t"/>
              <a:pathLst>
                <a:path extrusionOk="0" h="1092" w="748">
                  <a:moveTo>
                    <a:pt x="529" y="1"/>
                  </a:moveTo>
                  <a:cubicBezTo>
                    <a:pt x="492" y="1"/>
                    <a:pt x="457" y="9"/>
                    <a:pt x="427" y="24"/>
                  </a:cubicBezTo>
                  <a:lnTo>
                    <a:pt x="463" y="24"/>
                  </a:lnTo>
                  <a:cubicBezTo>
                    <a:pt x="178" y="238"/>
                    <a:pt x="36" y="558"/>
                    <a:pt x="36" y="878"/>
                  </a:cubicBezTo>
                  <a:cubicBezTo>
                    <a:pt x="0" y="985"/>
                    <a:pt x="71" y="1091"/>
                    <a:pt x="178" y="1091"/>
                  </a:cubicBezTo>
                  <a:cubicBezTo>
                    <a:pt x="285" y="1091"/>
                    <a:pt x="392" y="1020"/>
                    <a:pt x="392" y="914"/>
                  </a:cubicBezTo>
                  <a:cubicBezTo>
                    <a:pt x="392" y="878"/>
                    <a:pt x="392" y="842"/>
                    <a:pt x="392" y="807"/>
                  </a:cubicBezTo>
                  <a:cubicBezTo>
                    <a:pt x="392" y="807"/>
                    <a:pt x="392" y="771"/>
                    <a:pt x="392" y="771"/>
                  </a:cubicBezTo>
                  <a:cubicBezTo>
                    <a:pt x="392" y="771"/>
                    <a:pt x="392" y="736"/>
                    <a:pt x="392" y="736"/>
                  </a:cubicBezTo>
                  <a:cubicBezTo>
                    <a:pt x="392" y="664"/>
                    <a:pt x="427" y="629"/>
                    <a:pt x="463" y="558"/>
                  </a:cubicBezTo>
                  <a:lnTo>
                    <a:pt x="498" y="487"/>
                  </a:lnTo>
                  <a:lnTo>
                    <a:pt x="534" y="415"/>
                  </a:lnTo>
                  <a:lnTo>
                    <a:pt x="569" y="380"/>
                  </a:lnTo>
                  <a:lnTo>
                    <a:pt x="676" y="309"/>
                  </a:lnTo>
                  <a:cubicBezTo>
                    <a:pt x="747" y="238"/>
                    <a:pt x="747" y="131"/>
                    <a:pt x="676" y="60"/>
                  </a:cubicBezTo>
                  <a:cubicBezTo>
                    <a:pt x="635" y="18"/>
                    <a:pt x="581" y="1"/>
                    <a:pt x="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8"/>
            <p:cNvSpPr/>
            <p:nvPr/>
          </p:nvSpPr>
          <p:spPr>
            <a:xfrm>
              <a:off x="6281175" y="1540025"/>
              <a:ext cx="9825" cy="10700"/>
            </a:xfrm>
            <a:custGeom>
              <a:rect b="b" l="l" r="r" t="t"/>
              <a:pathLst>
                <a:path extrusionOk="0" h="428" w="393">
                  <a:moveTo>
                    <a:pt x="250" y="1"/>
                  </a:moveTo>
                  <a:cubicBezTo>
                    <a:pt x="250" y="1"/>
                    <a:pt x="214" y="1"/>
                    <a:pt x="179" y="36"/>
                  </a:cubicBezTo>
                  <a:lnTo>
                    <a:pt x="37" y="179"/>
                  </a:lnTo>
                  <a:cubicBezTo>
                    <a:pt x="1" y="179"/>
                    <a:pt x="1" y="214"/>
                    <a:pt x="1" y="214"/>
                  </a:cubicBezTo>
                  <a:cubicBezTo>
                    <a:pt x="1" y="250"/>
                    <a:pt x="1" y="250"/>
                    <a:pt x="1" y="285"/>
                  </a:cubicBezTo>
                  <a:cubicBezTo>
                    <a:pt x="1" y="285"/>
                    <a:pt x="1" y="321"/>
                    <a:pt x="1" y="321"/>
                  </a:cubicBezTo>
                  <a:cubicBezTo>
                    <a:pt x="1" y="321"/>
                    <a:pt x="1" y="356"/>
                    <a:pt x="1" y="356"/>
                  </a:cubicBezTo>
                  <a:cubicBezTo>
                    <a:pt x="37" y="392"/>
                    <a:pt x="37" y="428"/>
                    <a:pt x="72" y="428"/>
                  </a:cubicBezTo>
                  <a:cubicBezTo>
                    <a:pt x="108" y="428"/>
                    <a:pt x="143" y="392"/>
                    <a:pt x="179" y="392"/>
                  </a:cubicBezTo>
                  <a:cubicBezTo>
                    <a:pt x="250" y="321"/>
                    <a:pt x="286" y="285"/>
                    <a:pt x="357" y="250"/>
                  </a:cubicBezTo>
                  <a:lnTo>
                    <a:pt x="392" y="214"/>
                  </a:lnTo>
                  <a:cubicBezTo>
                    <a:pt x="392" y="179"/>
                    <a:pt x="392" y="179"/>
                    <a:pt x="392" y="143"/>
                  </a:cubicBezTo>
                  <a:cubicBezTo>
                    <a:pt x="392" y="143"/>
                    <a:pt x="392" y="107"/>
                    <a:pt x="392" y="107"/>
                  </a:cubicBezTo>
                  <a:cubicBezTo>
                    <a:pt x="392" y="72"/>
                    <a:pt x="357" y="72"/>
                    <a:pt x="357" y="36"/>
                  </a:cubicBezTo>
                  <a:cubicBezTo>
                    <a:pt x="321" y="36"/>
                    <a:pt x="286" y="1"/>
                    <a:pt x="2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8"/>
            <p:cNvSpPr/>
            <p:nvPr/>
          </p:nvSpPr>
          <p:spPr>
            <a:xfrm>
              <a:off x="6363900" y="1472425"/>
              <a:ext cx="12500" cy="8925"/>
            </a:xfrm>
            <a:custGeom>
              <a:rect b="b" l="l" r="r" t="t"/>
              <a:pathLst>
                <a:path extrusionOk="0" h="357" w="500">
                  <a:moveTo>
                    <a:pt x="286" y="1"/>
                  </a:moveTo>
                  <a:cubicBezTo>
                    <a:pt x="37" y="1"/>
                    <a:pt x="1" y="356"/>
                    <a:pt x="250" y="356"/>
                  </a:cubicBezTo>
                  <a:cubicBezTo>
                    <a:pt x="464" y="356"/>
                    <a:pt x="499" y="1"/>
                    <a:pt x="2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8"/>
            <p:cNvSpPr/>
            <p:nvPr/>
          </p:nvSpPr>
          <p:spPr>
            <a:xfrm>
              <a:off x="7015875" y="1629575"/>
              <a:ext cx="36550" cy="72600"/>
            </a:xfrm>
            <a:custGeom>
              <a:rect b="b" l="l" r="r" t="t"/>
              <a:pathLst>
                <a:path extrusionOk="0" h="2904" w="1462">
                  <a:moveTo>
                    <a:pt x="248" y="1"/>
                  </a:moveTo>
                  <a:cubicBezTo>
                    <a:pt x="122" y="1"/>
                    <a:pt x="0" y="152"/>
                    <a:pt x="110" y="261"/>
                  </a:cubicBezTo>
                  <a:cubicBezTo>
                    <a:pt x="714" y="902"/>
                    <a:pt x="999" y="1791"/>
                    <a:pt x="892" y="2645"/>
                  </a:cubicBezTo>
                  <a:cubicBezTo>
                    <a:pt x="892" y="2814"/>
                    <a:pt x="1011" y="2904"/>
                    <a:pt x="1129" y="2904"/>
                  </a:cubicBezTo>
                  <a:cubicBezTo>
                    <a:pt x="1234" y="2904"/>
                    <a:pt x="1338" y="2832"/>
                    <a:pt x="1355" y="2681"/>
                  </a:cubicBezTo>
                  <a:cubicBezTo>
                    <a:pt x="1462" y="1720"/>
                    <a:pt x="1070" y="724"/>
                    <a:pt x="359" y="48"/>
                  </a:cubicBezTo>
                  <a:cubicBezTo>
                    <a:pt x="325" y="15"/>
                    <a:pt x="287" y="1"/>
                    <a:pt x="2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8"/>
            <p:cNvSpPr/>
            <p:nvPr/>
          </p:nvSpPr>
          <p:spPr>
            <a:xfrm>
              <a:off x="7078200" y="1685900"/>
              <a:ext cx="7150" cy="27600"/>
            </a:xfrm>
            <a:custGeom>
              <a:rect b="b" l="l" r="r" t="t"/>
              <a:pathLst>
                <a:path extrusionOk="0" h="1104" w="286">
                  <a:moveTo>
                    <a:pt x="178" y="1"/>
                  </a:moveTo>
                  <a:cubicBezTo>
                    <a:pt x="125" y="1"/>
                    <a:pt x="72" y="36"/>
                    <a:pt x="72" y="108"/>
                  </a:cubicBezTo>
                  <a:lnTo>
                    <a:pt x="72" y="72"/>
                  </a:lnTo>
                  <a:cubicBezTo>
                    <a:pt x="72" y="392"/>
                    <a:pt x="36" y="677"/>
                    <a:pt x="0" y="997"/>
                  </a:cubicBezTo>
                  <a:cubicBezTo>
                    <a:pt x="0" y="1068"/>
                    <a:pt x="45" y="1104"/>
                    <a:pt x="98" y="1104"/>
                  </a:cubicBezTo>
                  <a:cubicBezTo>
                    <a:pt x="152" y="1104"/>
                    <a:pt x="214" y="1068"/>
                    <a:pt x="249" y="997"/>
                  </a:cubicBezTo>
                  <a:cubicBezTo>
                    <a:pt x="249" y="713"/>
                    <a:pt x="249" y="392"/>
                    <a:pt x="285" y="108"/>
                  </a:cubicBezTo>
                  <a:cubicBezTo>
                    <a:pt x="285" y="36"/>
                    <a:pt x="232" y="1"/>
                    <a:pt x="1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8"/>
            <p:cNvSpPr/>
            <p:nvPr/>
          </p:nvSpPr>
          <p:spPr>
            <a:xfrm>
              <a:off x="7053300" y="1808675"/>
              <a:ext cx="8025" cy="15125"/>
            </a:xfrm>
            <a:custGeom>
              <a:rect b="b" l="l" r="r" t="t"/>
              <a:pathLst>
                <a:path extrusionOk="0" h="605" w="321">
                  <a:moveTo>
                    <a:pt x="178" y="0"/>
                  </a:moveTo>
                  <a:cubicBezTo>
                    <a:pt x="107" y="0"/>
                    <a:pt x="36" y="71"/>
                    <a:pt x="36" y="142"/>
                  </a:cubicBezTo>
                  <a:cubicBezTo>
                    <a:pt x="36" y="249"/>
                    <a:pt x="36" y="356"/>
                    <a:pt x="0" y="463"/>
                  </a:cubicBezTo>
                  <a:cubicBezTo>
                    <a:pt x="0" y="534"/>
                    <a:pt x="36" y="605"/>
                    <a:pt x="142" y="605"/>
                  </a:cubicBezTo>
                  <a:cubicBezTo>
                    <a:pt x="214" y="605"/>
                    <a:pt x="285" y="569"/>
                    <a:pt x="285" y="463"/>
                  </a:cubicBezTo>
                  <a:lnTo>
                    <a:pt x="320" y="178"/>
                  </a:lnTo>
                  <a:cubicBezTo>
                    <a:pt x="320" y="142"/>
                    <a:pt x="285" y="107"/>
                    <a:pt x="285" y="71"/>
                  </a:cubicBezTo>
                  <a:cubicBezTo>
                    <a:pt x="249" y="36"/>
                    <a:pt x="214" y="0"/>
                    <a:pt x="178" y="0"/>
                  </a:cubicBezTo>
                  <a:close/>
                </a:path>
              </a:pathLst>
            </a:custGeom>
            <a:solidFill>
              <a:srgbClr val="255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8"/>
            <p:cNvSpPr/>
            <p:nvPr/>
          </p:nvSpPr>
          <p:spPr>
            <a:xfrm>
              <a:off x="7037275" y="1923425"/>
              <a:ext cx="6250" cy="5350"/>
            </a:xfrm>
            <a:custGeom>
              <a:rect b="b" l="l" r="r" t="t"/>
              <a:pathLst>
                <a:path extrusionOk="0" h="214" w="250">
                  <a:moveTo>
                    <a:pt x="107" y="0"/>
                  </a:moveTo>
                  <a:cubicBezTo>
                    <a:pt x="1" y="36"/>
                    <a:pt x="1" y="213"/>
                    <a:pt x="107" y="213"/>
                  </a:cubicBezTo>
                  <a:cubicBezTo>
                    <a:pt x="250" y="213"/>
                    <a:pt x="250" y="36"/>
                    <a:pt x="1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8"/>
            <p:cNvSpPr/>
            <p:nvPr/>
          </p:nvSpPr>
          <p:spPr>
            <a:xfrm>
              <a:off x="6524025" y="1423500"/>
              <a:ext cx="24925" cy="18700"/>
            </a:xfrm>
            <a:custGeom>
              <a:rect b="b" l="l" r="r" t="t"/>
              <a:pathLst>
                <a:path extrusionOk="0" h="748" w="997">
                  <a:moveTo>
                    <a:pt x="534" y="1"/>
                  </a:moveTo>
                  <a:cubicBezTo>
                    <a:pt x="72" y="1"/>
                    <a:pt x="1" y="677"/>
                    <a:pt x="499" y="748"/>
                  </a:cubicBezTo>
                  <a:cubicBezTo>
                    <a:pt x="961" y="748"/>
                    <a:pt x="997" y="72"/>
                    <a:pt x="5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8"/>
            <p:cNvSpPr/>
            <p:nvPr/>
          </p:nvSpPr>
          <p:spPr>
            <a:xfrm>
              <a:off x="6616525" y="1335650"/>
              <a:ext cx="15150" cy="15825"/>
            </a:xfrm>
            <a:custGeom>
              <a:rect b="b" l="l" r="r" t="t"/>
              <a:pathLst>
                <a:path extrusionOk="0" h="633" w="606">
                  <a:moveTo>
                    <a:pt x="197" y="1"/>
                  </a:moveTo>
                  <a:cubicBezTo>
                    <a:pt x="179" y="1"/>
                    <a:pt x="161" y="10"/>
                    <a:pt x="143" y="28"/>
                  </a:cubicBezTo>
                  <a:cubicBezTo>
                    <a:pt x="108" y="28"/>
                    <a:pt x="72" y="28"/>
                    <a:pt x="72" y="63"/>
                  </a:cubicBezTo>
                  <a:lnTo>
                    <a:pt x="37" y="99"/>
                  </a:lnTo>
                  <a:cubicBezTo>
                    <a:pt x="1" y="134"/>
                    <a:pt x="1" y="170"/>
                    <a:pt x="1" y="206"/>
                  </a:cubicBezTo>
                  <a:lnTo>
                    <a:pt x="1" y="277"/>
                  </a:lnTo>
                  <a:cubicBezTo>
                    <a:pt x="1" y="312"/>
                    <a:pt x="1" y="348"/>
                    <a:pt x="37" y="383"/>
                  </a:cubicBezTo>
                  <a:lnTo>
                    <a:pt x="179" y="561"/>
                  </a:lnTo>
                  <a:cubicBezTo>
                    <a:pt x="214" y="597"/>
                    <a:pt x="214" y="597"/>
                    <a:pt x="250" y="597"/>
                  </a:cubicBezTo>
                  <a:cubicBezTo>
                    <a:pt x="286" y="633"/>
                    <a:pt x="321" y="633"/>
                    <a:pt x="357" y="633"/>
                  </a:cubicBezTo>
                  <a:lnTo>
                    <a:pt x="428" y="633"/>
                  </a:lnTo>
                  <a:cubicBezTo>
                    <a:pt x="463" y="633"/>
                    <a:pt x="499" y="633"/>
                    <a:pt x="499" y="597"/>
                  </a:cubicBezTo>
                  <a:lnTo>
                    <a:pt x="570" y="561"/>
                  </a:lnTo>
                  <a:cubicBezTo>
                    <a:pt x="570" y="526"/>
                    <a:pt x="606" y="490"/>
                    <a:pt x="606" y="455"/>
                  </a:cubicBezTo>
                  <a:lnTo>
                    <a:pt x="606" y="383"/>
                  </a:lnTo>
                  <a:cubicBezTo>
                    <a:pt x="570" y="348"/>
                    <a:pt x="570" y="312"/>
                    <a:pt x="535" y="277"/>
                  </a:cubicBezTo>
                  <a:lnTo>
                    <a:pt x="392" y="99"/>
                  </a:lnTo>
                  <a:cubicBezTo>
                    <a:pt x="392" y="63"/>
                    <a:pt x="357" y="63"/>
                    <a:pt x="321" y="28"/>
                  </a:cubicBezTo>
                  <a:lnTo>
                    <a:pt x="250" y="28"/>
                  </a:lnTo>
                  <a:cubicBezTo>
                    <a:pt x="232" y="10"/>
                    <a:pt x="214"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8"/>
            <p:cNvSpPr/>
            <p:nvPr/>
          </p:nvSpPr>
          <p:spPr>
            <a:xfrm>
              <a:off x="6471550" y="1557825"/>
              <a:ext cx="11575" cy="9800"/>
            </a:xfrm>
            <a:custGeom>
              <a:rect b="b" l="l" r="r" t="t"/>
              <a:pathLst>
                <a:path extrusionOk="0" h="392" w="463">
                  <a:moveTo>
                    <a:pt x="249" y="0"/>
                  </a:moveTo>
                  <a:cubicBezTo>
                    <a:pt x="36" y="36"/>
                    <a:pt x="0" y="321"/>
                    <a:pt x="214" y="392"/>
                  </a:cubicBezTo>
                  <a:cubicBezTo>
                    <a:pt x="427" y="356"/>
                    <a:pt x="463" y="71"/>
                    <a:pt x="249" y="0"/>
                  </a:cubicBezTo>
                  <a:close/>
                </a:path>
              </a:pathLst>
            </a:custGeom>
            <a:solidFill>
              <a:srgbClr val="255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8"/>
            <p:cNvSpPr/>
            <p:nvPr/>
          </p:nvSpPr>
          <p:spPr>
            <a:xfrm>
              <a:off x="6648550" y="1588950"/>
              <a:ext cx="12475" cy="8925"/>
            </a:xfrm>
            <a:custGeom>
              <a:rect b="b" l="l" r="r" t="t"/>
              <a:pathLst>
                <a:path extrusionOk="0" h="357" w="499">
                  <a:moveTo>
                    <a:pt x="250" y="1"/>
                  </a:moveTo>
                  <a:cubicBezTo>
                    <a:pt x="36" y="1"/>
                    <a:pt x="1" y="321"/>
                    <a:pt x="250" y="356"/>
                  </a:cubicBezTo>
                  <a:cubicBezTo>
                    <a:pt x="463" y="356"/>
                    <a:pt x="499" y="36"/>
                    <a:pt x="250" y="1"/>
                  </a:cubicBezTo>
                  <a:close/>
                </a:path>
              </a:pathLst>
            </a:custGeom>
            <a:solidFill>
              <a:srgbClr val="255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8"/>
            <p:cNvSpPr/>
            <p:nvPr/>
          </p:nvSpPr>
          <p:spPr>
            <a:xfrm>
              <a:off x="6839175" y="1612900"/>
              <a:ext cx="11925" cy="8175"/>
            </a:xfrm>
            <a:custGeom>
              <a:rect b="b" l="l" r="r" t="t"/>
              <a:pathLst>
                <a:path extrusionOk="0" h="327" w="477">
                  <a:moveTo>
                    <a:pt x="210" y="1"/>
                  </a:moveTo>
                  <a:cubicBezTo>
                    <a:pt x="23" y="1"/>
                    <a:pt x="0" y="324"/>
                    <a:pt x="204" y="324"/>
                  </a:cubicBezTo>
                  <a:cubicBezTo>
                    <a:pt x="216" y="325"/>
                    <a:pt x="227" y="326"/>
                    <a:pt x="238" y="326"/>
                  </a:cubicBezTo>
                  <a:cubicBezTo>
                    <a:pt x="455" y="326"/>
                    <a:pt x="476" y="3"/>
                    <a:pt x="239" y="3"/>
                  </a:cubicBezTo>
                  <a:cubicBezTo>
                    <a:pt x="229" y="2"/>
                    <a:pt x="219"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8"/>
            <p:cNvSpPr/>
            <p:nvPr/>
          </p:nvSpPr>
          <p:spPr>
            <a:xfrm>
              <a:off x="6960775" y="1700375"/>
              <a:ext cx="19600" cy="20925"/>
            </a:xfrm>
            <a:custGeom>
              <a:rect b="b" l="l" r="r" t="t"/>
              <a:pathLst>
                <a:path extrusionOk="0" h="837" w="784">
                  <a:moveTo>
                    <a:pt x="268" y="0"/>
                  </a:moveTo>
                  <a:cubicBezTo>
                    <a:pt x="250" y="0"/>
                    <a:pt x="232" y="9"/>
                    <a:pt x="214" y="27"/>
                  </a:cubicBezTo>
                  <a:cubicBezTo>
                    <a:pt x="179" y="27"/>
                    <a:pt x="143" y="62"/>
                    <a:pt x="107" y="98"/>
                  </a:cubicBezTo>
                  <a:lnTo>
                    <a:pt x="36" y="134"/>
                  </a:lnTo>
                  <a:cubicBezTo>
                    <a:pt x="1" y="169"/>
                    <a:pt x="1" y="240"/>
                    <a:pt x="1" y="311"/>
                  </a:cubicBezTo>
                  <a:lnTo>
                    <a:pt x="1" y="383"/>
                  </a:lnTo>
                  <a:cubicBezTo>
                    <a:pt x="1" y="454"/>
                    <a:pt x="1" y="489"/>
                    <a:pt x="72" y="525"/>
                  </a:cubicBezTo>
                  <a:lnTo>
                    <a:pt x="214" y="703"/>
                  </a:lnTo>
                  <a:cubicBezTo>
                    <a:pt x="214" y="738"/>
                    <a:pt x="250" y="774"/>
                    <a:pt x="321" y="774"/>
                  </a:cubicBezTo>
                  <a:cubicBezTo>
                    <a:pt x="357" y="810"/>
                    <a:pt x="392" y="810"/>
                    <a:pt x="428" y="810"/>
                  </a:cubicBezTo>
                  <a:cubicBezTo>
                    <a:pt x="446" y="827"/>
                    <a:pt x="463" y="836"/>
                    <a:pt x="481" y="836"/>
                  </a:cubicBezTo>
                  <a:cubicBezTo>
                    <a:pt x="499" y="836"/>
                    <a:pt x="517" y="827"/>
                    <a:pt x="534" y="810"/>
                  </a:cubicBezTo>
                  <a:cubicBezTo>
                    <a:pt x="606" y="810"/>
                    <a:pt x="641" y="774"/>
                    <a:pt x="677" y="774"/>
                  </a:cubicBezTo>
                  <a:lnTo>
                    <a:pt x="712" y="703"/>
                  </a:lnTo>
                  <a:cubicBezTo>
                    <a:pt x="748" y="667"/>
                    <a:pt x="784" y="596"/>
                    <a:pt x="784" y="525"/>
                  </a:cubicBezTo>
                  <a:lnTo>
                    <a:pt x="784" y="454"/>
                  </a:lnTo>
                  <a:cubicBezTo>
                    <a:pt x="748" y="418"/>
                    <a:pt x="748" y="347"/>
                    <a:pt x="712" y="311"/>
                  </a:cubicBezTo>
                  <a:lnTo>
                    <a:pt x="570" y="134"/>
                  </a:lnTo>
                  <a:cubicBezTo>
                    <a:pt x="534" y="98"/>
                    <a:pt x="499" y="62"/>
                    <a:pt x="463" y="62"/>
                  </a:cubicBezTo>
                  <a:cubicBezTo>
                    <a:pt x="428" y="27"/>
                    <a:pt x="357" y="27"/>
                    <a:pt x="321" y="27"/>
                  </a:cubicBezTo>
                  <a:cubicBezTo>
                    <a:pt x="303" y="9"/>
                    <a:pt x="285" y="0"/>
                    <a:pt x="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8"/>
            <p:cNvSpPr/>
            <p:nvPr/>
          </p:nvSpPr>
          <p:spPr>
            <a:xfrm>
              <a:off x="6995475" y="2080850"/>
              <a:ext cx="15150" cy="12475"/>
            </a:xfrm>
            <a:custGeom>
              <a:rect b="b" l="l" r="r" t="t"/>
              <a:pathLst>
                <a:path extrusionOk="0" h="499" w="606">
                  <a:moveTo>
                    <a:pt x="321" y="1"/>
                  </a:moveTo>
                  <a:cubicBezTo>
                    <a:pt x="36" y="1"/>
                    <a:pt x="0" y="428"/>
                    <a:pt x="285" y="499"/>
                  </a:cubicBezTo>
                  <a:cubicBezTo>
                    <a:pt x="570" y="463"/>
                    <a:pt x="605" y="36"/>
                    <a:pt x="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8"/>
            <p:cNvSpPr/>
            <p:nvPr/>
          </p:nvSpPr>
          <p:spPr>
            <a:xfrm>
              <a:off x="5535775" y="1730700"/>
              <a:ext cx="323800" cy="489825"/>
            </a:xfrm>
            <a:custGeom>
              <a:rect b="b" l="l" r="r" t="t"/>
              <a:pathLst>
                <a:path extrusionOk="0" h="19593" w="12952">
                  <a:moveTo>
                    <a:pt x="7366" y="0"/>
                  </a:moveTo>
                  <a:cubicBezTo>
                    <a:pt x="5712" y="0"/>
                    <a:pt x="4050" y="175"/>
                    <a:pt x="2455" y="379"/>
                  </a:cubicBezTo>
                  <a:lnTo>
                    <a:pt x="1850" y="451"/>
                  </a:lnTo>
                  <a:cubicBezTo>
                    <a:pt x="1530" y="451"/>
                    <a:pt x="1246" y="557"/>
                    <a:pt x="1032" y="771"/>
                  </a:cubicBezTo>
                  <a:cubicBezTo>
                    <a:pt x="712" y="1162"/>
                    <a:pt x="1032" y="1731"/>
                    <a:pt x="1281" y="2123"/>
                  </a:cubicBezTo>
                  <a:lnTo>
                    <a:pt x="5266" y="7638"/>
                  </a:lnTo>
                  <a:cubicBezTo>
                    <a:pt x="5586" y="8029"/>
                    <a:pt x="5835" y="8492"/>
                    <a:pt x="5978" y="9025"/>
                  </a:cubicBezTo>
                  <a:cubicBezTo>
                    <a:pt x="6120" y="9986"/>
                    <a:pt x="5408" y="10876"/>
                    <a:pt x="4732" y="11623"/>
                  </a:cubicBezTo>
                  <a:lnTo>
                    <a:pt x="961" y="15821"/>
                  </a:lnTo>
                  <a:cubicBezTo>
                    <a:pt x="498" y="16355"/>
                    <a:pt x="0" y="17174"/>
                    <a:pt x="427" y="17707"/>
                  </a:cubicBezTo>
                  <a:cubicBezTo>
                    <a:pt x="641" y="17956"/>
                    <a:pt x="961" y="18099"/>
                    <a:pt x="1281" y="18170"/>
                  </a:cubicBezTo>
                  <a:cubicBezTo>
                    <a:pt x="4768" y="18846"/>
                    <a:pt x="8291" y="19344"/>
                    <a:pt x="11849" y="19557"/>
                  </a:cubicBezTo>
                  <a:cubicBezTo>
                    <a:pt x="11908" y="19581"/>
                    <a:pt x="11966" y="19592"/>
                    <a:pt x="12022" y="19592"/>
                  </a:cubicBezTo>
                  <a:cubicBezTo>
                    <a:pt x="12300" y="19592"/>
                    <a:pt x="12513" y="19320"/>
                    <a:pt x="12453" y="19024"/>
                  </a:cubicBezTo>
                  <a:lnTo>
                    <a:pt x="12880" y="2123"/>
                  </a:lnTo>
                  <a:cubicBezTo>
                    <a:pt x="12952" y="1731"/>
                    <a:pt x="12880" y="1340"/>
                    <a:pt x="12667" y="1020"/>
                  </a:cubicBezTo>
                  <a:cubicBezTo>
                    <a:pt x="12453" y="771"/>
                    <a:pt x="12169" y="628"/>
                    <a:pt x="11849" y="557"/>
                  </a:cubicBezTo>
                  <a:cubicBezTo>
                    <a:pt x="10400" y="148"/>
                    <a:pt x="8886" y="0"/>
                    <a:pt x="7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8"/>
            <p:cNvSpPr/>
            <p:nvPr/>
          </p:nvSpPr>
          <p:spPr>
            <a:xfrm>
              <a:off x="7102225" y="1903125"/>
              <a:ext cx="364725" cy="459200"/>
            </a:xfrm>
            <a:custGeom>
              <a:rect b="b" l="l" r="r" t="t"/>
              <a:pathLst>
                <a:path extrusionOk="0" h="18368" w="14589">
                  <a:moveTo>
                    <a:pt x="7045" y="0"/>
                  </a:moveTo>
                  <a:cubicBezTo>
                    <a:pt x="6169" y="0"/>
                    <a:pt x="5291" y="45"/>
                    <a:pt x="4412" y="136"/>
                  </a:cubicBezTo>
                  <a:cubicBezTo>
                    <a:pt x="4056" y="136"/>
                    <a:pt x="3701" y="243"/>
                    <a:pt x="3416" y="421"/>
                  </a:cubicBezTo>
                  <a:cubicBezTo>
                    <a:pt x="3096" y="705"/>
                    <a:pt x="2918" y="1097"/>
                    <a:pt x="2847" y="1524"/>
                  </a:cubicBezTo>
                  <a:cubicBezTo>
                    <a:pt x="2135" y="4157"/>
                    <a:pt x="1566" y="6861"/>
                    <a:pt x="1210" y="9565"/>
                  </a:cubicBezTo>
                  <a:cubicBezTo>
                    <a:pt x="1139" y="10099"/>
                    <a:pt x="996" y="10632"/>
                    <a:pt x="890" y="11166"/>
                  </a:cubicBezTo>
                  <a:cubicBezTo>
                    <a:pt x="498" y="12838"/>
                    <a:pt x="0" y="14546"/>
                    <a:pt x="107" y="16147"/>
                  </a:cubicBezTo>
                  <a:cubicBezTo>
                    <a:pt x="107" y="16468"/>
                    <a:pt x="214" y="16752"/>
                    <a:pt x="391" y="17037"/>
                  </a:cubicBezTo>
                  <a:cubicBezTo>
                    <a:pt x="641" y="17215"/>
                    <a:pt x="925" y="17322"/>
                    <a:pt x="1210" y="17357"/>
                  </a:cubicBezTo>
                  <a:cubicBezTo>
                    <a:pt x="2170" y="17505"/>
                    <a:pt x="6091" y="18367"/>
                    <a:pt x="8559" y="18367"/>
                  </a:cubicBezTo>
                  <a:cubicBezTo>
                    <a:pt x="9660" y="18367"/>
                    <a:pt x="10472" y="18196"/>
                    <a:pt x="10603" y="17713"/>
                  </a:cubicBezTo>
                  <a:cubicBezTo>
                    <a:pt x="10674" y="17179"/>
                    <a:pt x="10568" y="16610"/>
                    <a:pt x="10319" y="16147"/>
                  </a:cubicBezTo>
                  <a:lnTo>
                    <a:pt x="8540" y="12020"/>
                  </a:lnTo>
                  <a:cubicBezTo>
                    <a:pt x="8148" y="11308"/>
                    <a:pt x="7935" y="10490"/>
                    <a:pt x="7863" y="9707"/>
                  </a:cubicBezTo>
                  <a:cubicBezTo>
                    <a:pt x="7863" y="7999"/>
                    <a:pt x="9216" y="6683"/>
                    <a:pt x="10461" y="5580"/>
                  </a:cubicBezTo>
                  <a:lnTo>
                    <a:pt x="13877" y="2520"/>
                  </a:lnTo>
                  <a:cubicBezTo>
                    <a:pt x="14197" y="2235"/>
                    <a:pt x="14588" y="1773"/>
                    <a:pt x="14410" y="1346"/>
                  </a:cubicBezTo>
                  <a:cubicBezTo>
                    <a:pt x="14232" y="1061"/>
                    <a:pt x="13912" y="883"/>
                    <a:pt x="13592" y="848"/>
                  </a:cubicBezTo>
                  <a:cubicBezTo>
                    <a:pt x="11451" y="287"/>
                    <a:pt x="9256" y="0"/>
                    <a:pt x="7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8" name="Shape 3078"/>
        <p:cNvGrpSpPr/>
        <p:nvPr/>
      </p:nvGrpSpPr>
      <p:grpSpPr>
        <a:xfrm>
          <a:off x="0" y="0"/>
          <a:ext cx="0" cy="0"/>
          <a:chOff x="0" y="0"/>
          <a:chExt cx="0" cy="0"/>
        </a:xfrm>
      </p:grpSpPr>
      <p:sp>
        <p:nvSpPr>
          <p:cNvPr id="3079" name="Google Shape;3079;p79"/>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3080" name="Google Shape;3080;p7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Reusing</a:t>
            </a:r>
            <a:endParaRPr/>
          </a:p>
        </p:txBody>
      </p:sp>
      <p:sp>
        <p:nvSpPr>
          <p:cNvPr id="3081" name="Google Shape;3081;p79"/>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2" name="Google Shape;3082;p79"/>
          <p:cNvGrpSpPr/>
          <p:nvPr/>
        </p:nvGrpSpPr>
        <p:grpSpPr>
          <a:xfrm>
            <a:off x="153671" y="90047"/>
            <a:ext cx="493797" cy="446228"/>
            <a:chOff x="2679436" y="3270400"/>
            <a:chExt cx="752625" cy="689795"/>
          </a:xfrm>
        </p:grpSpPr>
        <p:sp>
          <p:nvSpPr>
            <p:cNvPr id="3083" name="Google Shape;3083;p79"/>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9"/>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9"/>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9"/>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7" name="Google Shape;3087;p79">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088" name="Google Shape;3088;p79"/>
          <p:cNvSpPr/>
          <p:nvPr/>
        </p:nvSpPr>
        <p:spPr>
          <a:xfrm flipH="1">
            <a:off x="6417724" y="1386251"/>
            <a:ext cx="3147199" cy="336020"/>
          </a:xfrm>
          <a:custGeom>
            <a:rect b="b" l="l" r="r" t="t"/>
            <a:pathLst>
              <a:path extrusionOk="0" h="28066" w="262869">
                <a:moveTo>
                  <a:pt x="81816" y="1"/>
                </a:moveTo>
                <a:cubicBezTo>
                  <a:pt x="47340" y="1"/>
                  <a:pt x="12100" y="1737"/>
                  <a:pt x="0" y="3840"/>
                </a:cubicBezTo>
                <a:lnTo>
                  <a:pt x="0" y="15399"/>
                </a:lnTo>
                <a:cubicBezTo>
                  <a:pt x="0" y="15399"/>
                  <a:pt x="67260" y="10009"/>
                  <a:pt x="87983" y="9889"/>
                </a:cubicBezTo>
                <a:cubicBezTo>
                  <a:pt x="88451" y="9886"/>
                  <a:pt x="88923" y="9884"/>
                  <a:pt x="89397" y="9884"/>
                </a:cubicBezTo>
                <a:cubicBezTo>
                  <a:pt x="106699" y="9884"/>
                  <a:pt x="127958" y="11981"/>
                  <a:pt x="146379" y="14021"/>
                </a:cubicBezTo>
                <a:cubicBezTo>
                  <a:pt x="165844" y="16178"/>
                  <a:pt x="195791" y="24203"/>
                  <a:pt x="224959" y="26839"/>
                </a:cubicBezTo>
                <a:cubicBezTo>
                  <a:pt x="234292" y="27699"/>
                  <a:pt x="241432" y="28065"/>
                  <a:pt x="246844" y="28065"/>
                </a:cubicBezTo>
                <a:cubicBezTo>
                  <a:pt x="258382" y="28065"/>
                  <a:pt x="262066" y="26402"/>
                  <a:pt x="262392" y="24323"/>
                </a:cubicBezTo>
                <a:cubicBezTo>
                  <a:pt x="262869" y="21620"/>
                  <a:pt x="261798" y="17134"/>
                  <a:pt x="259221" y="17134"/>
                </a:cubicBezTo>
                <a:cubicBezTo>
                  <a:pt x="258886" y="17134"/>
                  <a:pt x="258525" y="17210"/>
                  <a:pt x="258139" y="17375"/>
                </a:cubicBezTo>
                <a:cubicBezTo>
                  <a:pt x="256286" y="18218"/>
                  <a:pt x="253484" y="18378"/>
                  <a:pt x="248634" y="18378"/>
                </a:cubicBezTo>
                <a:cubicBezTo>
                  <a:pt x="245670" y="18378"/>
                  <a:pt x="241941" y="18318"/>
                  <a:pt x="237197" y="18318"/>
                </a:cubicBezTo>
                <a:cubicBezTo>
                  <a:pt x="235909" y="18318"/>
                  <a:pt x="234546" y="18323"/>
                  <a:pt x="233104" y="18334"/>
                </a:cubicBezTo>
                <a:cubicBezTo>
                  <a:pt x="232964" y="18335"/>
                  <a:pt x="232823" y="18335"/>
                  <a:pt x="232680" y="18335"/>
                </a:cubicBezTo>
                <a:cubicBezTo>
                  <a:pt x="217020" y="18335"/>
                  <a:pt x="182469" y="11859"/>
                  <a:pt x="153446" y="4618"/>
                </a:cubicBezTo>
                <a:cubicBezTo>
                  <a:pt x="139952" y="1258"/>
                  <a:pt x="111161" y="1"/>
                  <a:pt x="81816" y="1"/>
                </a:cubicBezTo>
                <a:close/>
              </a:path>
            </a:pathLst>
          </a:custGeom>
          <a:solidFill>
            <a:srgbClr val="432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9"/>
          <p:cNvSpPr/>
          <p:nvPr/>
        </p:nvSpPr>
        <p:spPr>
          <a:xfrm>
            <a:off x="1515650" y="1819548"/>
            <a:ext cx="2703726" cy="2474357"/>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9"/>
          <p:cNvSpPr txBox="1"/>
          <p:nvPr/>
        </p:nvSpPr>
        <p:spPr>
          <a:xfrm>
            <a:off x="1642475" y="1917776"/>
            <a:ext cx="2385600" cy="227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unito"/>
                <a:ea typeface="Nunito"/>
                <a:cs typeface="Nunito"/>
                <a:sym typeface="Nunito"/>
              </a:rPr>
              <a:t>Bird Box House</a:t>
            </a:r>
            <a:endParaRPr sz="2000">
              <a:solidFill>
                <a:schemeClr val="dk2"/>
              </a:solidFill>
              <a:latin typeface="Nunito"/>
              <a:ea typeface="Nunito"/>
              <a:cs typeface="Nunito"/>
              <a:sym typeface="Nunito"/>
            </a:endParaRPr>
          </a:p>
          <a:p>
            <a:pPr indent="0" lvl="0" marL="0" rtl="0" algn="ctr">
              <a:spcBef>
                <a:spcPts val="0"/>
              </a:spcBef>
              <a:spcAft>
                <a:spcPts val="0"/>
              </a:spcAft>
              <a:buNone/>
            </a:pPr>
            <a:r>
              <a:t/>
            </a:r>
            <a:endParaRPr sz="2000">
              <a:solidFill>
                <a:schemeClr val="accent6"/>
              </a:solidFill>
              <a:latin typeface="Nunito"/>
              <a:ea typeface="Nunito"/>
              <a:cs typeface="Nunito"/>
              <a:sym typeface="Nunito"/>
            </a:endParaRPr>
          </a:p>
          <a:p>
            <a:pPr indent="0" lvl="0" marL="0" rtl="0" algn="ctr">
              <a:spcBef>
                <a:spcPts val="0"/>
              </a:spcBef>
              <a:spcAft>
                <a:spcPts val="0"/>
              </a:spcAft>
              <a:buNone/>
            </a:pPr>
            <a:r>
              <a:rPr lang="en" sz="2000">
                <a:solidFill>
                  <a:schemeClr val="accent6"/>
                </a:solidFill>
                <a:latin typeface="Nunito"/>
                <a:ea typeface="Nunito"/>
                <a:cs typeface="Nunito"/>
                <a:sym typeface="Nunito"/>
              </a:rPr>
              <a:t>You can use any paper or card box you have at home</a:t>
            </a:r>
            <a:endParaRPr sz="2000">
              <a:solidFill>
                <a:schemeClr val="accent6"/>
              </a:solidFill>
              <a:latin typeface="Nunito"/>
              <a:ea typeface="Nunito"/>
              <a:cs typeface="Nunito"/>
              <a:sym typeface="Nunito"/>
            </a:endParaRPr>
          </a:p>
        </p:txBody>
      </p:sp>
      <p:sp>
        <p:nvSpPr>
          <p:cNvPr id="3091" name="Google Shape;3091;p79"/>
          <p:cNvSpPr/>
          <p:nvPr/>
        </p:nvSpPr>
        <p:spPr>
          <a:xfrm rot="10800000">
            <a:off x="1521802"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9">
            <a:hlinkClick action="ppaction://hlinksldjump" r:id="rId4"/>
          </p:cNvPr>
          <p:cNvSpPr txBox="1"/>
          <p:nvPr/>
        </p:nvSpPr>
        <p:spPr>
          <a:xfrm>
            <a:off x="1723775" y="4215950"/>
            <a:ext cx="22230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Let’s make it!</a:t>
            </a:r>
            <a:endParaRPr sz="2000">
              <a:solidFill>
                <a:srgbClr val="FFFFFF"/>
              </a:solidFill>
              <a:latin typeface="Nunito"/>
              <a:ea typeface="Nunito"/>
              <a:cs typeface="Nunito"/>
              <a:sym typeface="Nunito"/>
            </a:endParaRPr>
          </a:p>
        </p:txBody>
      </p:sp>
      <p:sp>
        <p:nvSpPr>
          <p:cNvPr id="3093" name="Google Shape;3093;p79"/>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9">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grpSp>
        <p:nvGrpSpPr>
          <p:cNvPr id="3095" name="Google Shape;3095;p79"/>
          <p:cNvGrpSpPr/>
          <p:nvPr/>
        </p:nvGrpSpPr>
        <p:grpSpPr>
          <a:xfrm>
            <a:off x="5115092" y="1564908"/>
            <a:ext cx="2321638" cy="3033788"/>
            <a:chOff x="5115092" y="1564908"/>
            <a:chExt cx="2321638" cy="3033788"/>
          </a:xfrm>
        </p:grpSpPr>
        <p:sp>
          <p:nvSpPr>
            <p:cNvPr id="3096" name="Google Shape;3096;p79"/>
            <p:cNvSpPr/>
            <p:nvPr/>
          </p:nvSpPr>
          <p:spPr>
            <a:xfrm flipH="1">
              <a:off x="5776548" y="1579352"/>
              <a:ext cx="696186" cy="824876"/>
            </a:xfrm>
            <a:custGeom>
              <a:rect b="b" l="l" r="r" t="t"/>
              <a:pathLst>
                <a:path extrusionOk="0" fill="none" h="16736" w="14125">
                  <a:moveTo>
                    <a:pt x="14125" y="16735"/>
                  </a:moveTo>
                  <a:lnTo>
                    <a:pt x="0" y="0"/>
                  </a:lnTo>
                </a:path>
              </a:pathLst>
            </a:custGeom>
            <a:noFill/>
            <a:ln cap="flat" cmpd="sng" w="1905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7" name="Google Shape;3097;p79"/>
            <p:cNvGrpSpPr/>
            <p:nvPr/>
          </p:nvGrpSpPr>
          <p:grpSpPr>
            <a:xfrm>
              <a:off x="5115092" y="1564908"/>
              <a:ext cx="2321638" cy="3033788"/>
              <a:chOff x="5107618" y="1570283"/>
              <a:chExt cx="2321638" cy="3033788"/>
            </a:xfrm>
          </p:grpSpPr>
          <p:sp>
            <p:nvSpPr>
              <p:cNvPr id="3098" name="Google Shape;3098;p79"/>
              <p:cNvSpPr/>
              <p:nvPr/>
            </p:nvSpPr>
            <p:spPr>
              <a:xfrm flipH="1">
                <a:off x="5107618" y="2575391"/>
                <a:ext cx="964064" cy="2021970"/>
              </a:xfrm>
              <a:custGeom>
                <a:rect b="b" l="l" r="r" t="t"/>
                <a:pathLst>
                  <a:path extrusionOk="0" h="41024" w="19560">
                    <a:moveTo>
                      <a:pt x="0" y="41023"/>
                    </a:moveTo>
                    <a:lnTo>
                      <a:pt x="19560" y="35404"/>
                    </a:lnTo>
                    <a:lnTo>
                      <a:pt x="19560" y="0"/>
                    </a:lnTo>
                    <a:lnTo>
                      <a:pt x="0" y="561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9" name="Google Shape;3099;p79"/>
              <p:cNvGrpSpPr/>
              <p:nvPr/>
            </p:nvGrpSpPr>
            <p:grpSpPr>
              <a:xfrm>
                <a:off x="5107618" y="1570283"/>
                <a:ext cx="2321638" cy="3033788"/>
                <a:chOff x="5107618" y="1570283"/>
                <a:chExt cx="2321638" cy="3033788"/>
              </a:xfrm>
            </p:grpSpPr>
            <p:sp>
              <p:nvSpPr>
                <p:cNvPr id="3100" name="Google Shape;3100;p79"/>
                <p:cNvSpPr/>
                <p:nvPr/>
              </p:nvSpPr>
              <p:spPr>
                <a:xfrm flipH="1">
                  <a:off x="6071616" y="2464057"/>
                  <a:ext cx="1357624" cy="2140014"/>
                </a:xfrm>
                <a:custGeom>
                  <a:rect b="b" l="l" r="r" t="t"/>
                  <a:pathLst>
                    <a:path extrusionOk="0" h="43419" w="27545">
                      <a:moveTo>
                        <a:pt x="27544" y="43418"/>
                      </a:moveTo>
                      <a:lnTo>
                        <a:pt x="1" y="35404"/>
                      </a:lnTo>
                      <a:lnTo>
                        <a:pt x="1" y="0"/>
                      </a:lnTo>
                      <a:lnTo>
                        <a:pt x="27544" y="80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9"/>
                <p:cNvSpPr/>
                <p:nvPr/>
              </p:nvSpPr>
              <p:spPr>
                <a:xfrm flipH="1">
                  <a:off x="6637650" y="2644800"/>
                  <a:ext cx="225589" cy="355708"/>
                </a:xfrm>
                <a:custGeom>
                  <a:rect b="b" l="l" r="r" t="t"/>
                  <a:pathLst>
                    <a:path extrusionOk="0" h="7217" w="4577">
                      <a:moveTo>
                        <a:pt x="1" y="0"/>
                      </a:moveTo>
                      <a:lnTo>
                        <a:pt x="1" y="5865"/>
                      </a:lnTo>
                      <a:lnTo>
                        <a:pt x="4576" y="7216"/>
                      </a:lnTo>
                      <a:lnTo>
                        <a:pt x="4576" y="132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9"/>
                <p:cNvSpPr/>
                <p:nvPr/>
              </p:nvSpPr>
              <p:spPr>
                <a:xfrm flipH="1">
                  <a:off x="5482943" y="2682838"/>
                  <a:ext cx="211887" cy="444968"/>
                </a:xfrm>
                <a:custGeom>
                  <a:rect b="b" l="l" r="r" t="t"/>
                  <a:pathLst>
                    <a:path extrusionOk="0" h="9028" w="4299">
                      <a:moveTo>
                        <a:pt x="4299" y="0"/>
                      </a:moveTo>
                      <a:lnTo>
                        <a:pt x="0" y="1259"/>
                      </a:lnTo>
                      <a:lnTo>
                        <a:pt x="0" y="9028"/>
                      </a:lnTo>
                      <a:lnTo>
                        <a:pt x="4299" y="7769"/>
                      </a:lnTo>
                      <a:lnTo>
                        <a:pt x="42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9"/>
                <p:cNvSpPr/>
                <p:nvPr/>
              </p:nvSpPr>
              <p:spPr>
                <a:xfrm flipH="1">
                  <a:off x="5107618" y="2193770"/>
                  <a:ext cx="2321638" cy="672035"/>
                </a:xfrm>
                <a:custGeom>
                  <a:rect b="b" l="l" r="r" t="t"/>
                  <a:pathLst>
                    <a:path extrusionOk="0" h="13635" w="47104">
                      <a:moveTo>
                        <a:pt x="19561" y="1"/>
                      </a:moveTo>
                      <a:lnTo>
                        <a:pt x="10717" y="2212"/>
                      </a:lnTo>
                      <a:lnTo>
                        <a:pt x="1" y="5620"/>
                      </a:lnTo>
                      <a:lnTo>
                        <a:pt x="27544" y="13634"/>
                      </a:lnTo>
                      <a:lnTo>
                        <a:pt x="37524" y="10472"/>
                      </a:lnTo>
                      <a:lnTo>
                        <a:pt x="47104" y="80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9"/>
                <p:cNvSpPr/>
                <p:nvPr/>
              </p:nvSpPr>
              <p:spPr>
                <a:xfrm flipH="1">
                  <a:off x="5293728" y="3322108"/>
                  <a:ext cx="475279" cy="717281"/>
                </a:xfrm>
                <a:custGeom>
                  <a:rect b="b" l="l" r="r" t="t"/>
                  <a:pathLst>
                    <a:path extrusionOk="0" h="14553" w="9643">
                      <a:moveTo>
                        <a:pt x="5314" y="1"/>
                      </a:moveTo>
                      <a:cubicBezTo>
                        <a:pt x="2991" y="1"/>
                        <a:pt x="844" y="2960"/>
                        <a:pt x="430" y="6801"/>
                      </a:cubicBezTo>
                      <a:cubicBezTo>
                        <a:pt x="0" y="10823"/>
                        <a:pt x="1628" y="14262"/>
                        <a:pt x="4054" y="14538"/>
                      </a:cubicBezTo>
                      <a:cubicBezTo>
                        <a:pt x="4146" y="14548"/>
                        <a:pt x="4237" y="14552"/>
                        <a:pt x="4329" y="14552"/>
                      </a:cubicBezTo>
                      <a:cubicBezTo>
                        <a:pt x="6651" y="14552"/>
                        <a:pt x="8799" y="11593"/>
                        <a:pt x="9212" y="7752"/>
                      </a:cubicBezTo>
                      <a:cubicBezTo>
                        <a:pt x="9642" y="3730"/>
                        <a:pt x="8015" y="291"/>
                        <a:pt x="5589" y="15"/>
                      </a:cubicBezTo>
                      <a:cubicBezTo>
                        <a:pt x="5497" y="5"/>
                        <a:pt x="5405" y="1"/>
                        <a:pt x="5314" y="1"/>
                      </a:cubicBezTo>
                      <a:close/>
                    </a:path>
                  </a:pathLst>
                </a:custGeom>
                <a:solidFill>
                  <a:srgbClr val="23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9"/>
                <p:cNvSpPr/>
                <p:nvPr/>
              </p:nvSpPr>
              <p:spPr>
                <a:xfrm flipH="1">
                  <a:off x="6466672" y="1570283"/>
                  <a:ext cx="479765" cy="767308"/>
                </a:xfrm>
                <a:custGeom>
                  <a:rect b="b" l="l" r="r" t="t"/>
                  <a:pathLst>
                    <a:path extrusionOk="0" fill="none" h="15568" w="9734">
                      <a:moveTo>
                        <a:pt x="0" y="15568"/>
                      </a:moveTo>
                      <a:lnTo>
                        <a:pt x="7492" y="3593"/>
                      </a:lnTo>
                      <a:lnTo>
                        <a:pt x="9734" y="0"/>
                      </a:lnTo>
                    </a:path>
                  </a:pathLst>
                </a:custGeom>
                <a:noFill/>
                <a:ln cap="flat" cmpd="sng" w="1905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9"/>
                <p:cNvSpPr/>
                <p:nvPr/>
              </p:nvSpPr>
              <p:spPr>
                <a:xfrm flipH="1">
                  <a:off x="6462088" y="1573289"/>
                  <a:ext cx="269455" cy="1113947"/>
                </a:xfrm>
                <a:custGeom>
                  <a:rect b="b" l="l" r="r" t="t"/>
                  <a:pathLst>
                    <a:path extrusionOk="0" fill="none" h="22601" w="5467">
                      <a:moveTo>
                        <a:pt x="5466" y="1"/>
                      </a:moveTo>
                      <a:cubicBezTo>
                        <a:pt x="3839" y="7462"/>
                        <a:pt x="1904" y="15139"/>
                        <a:pt x="0" y="22600"/>
                      </a:cubicBezTo>
                    </a:path>
                  </a:pathLst>
                </a:custGeom>
                <a:noFill/>
                <a:ln cap="flat" cmpd="sng" w="1905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7" name="Google Shape;3107;p79"/>
                <p:cNvGrpSpPr/>
                <p:nvPr/>
              </p:nvGrpSpPr>
              <p:grpSpPr>
                <a:xfrm>
                  <a:off x="5168763" y="3732591"/>
                  <a:ext cx="686141" cy="332917"/>
                  <a:chOff x="4131475" y="2016975"/>
                  <a:chExt cx="1063950" cy="516150"/>
                </a:xfrm>
              </p:grpSpPr>
              <p:sp>
                <p:nvSpPr>
                  <p:cNvPr id="3108" name="Google Shape;3108;p79"/>
                  <p:cNvSpPr/>
                  <p:nvPr/>
                </p:nvSpPr>
                <p:spPr>
                  <a:xfrm>
                    <a:off x="4326600" y="2164475"/>
                    <a:ext cx="723675" cy="103725"/>
                  </a:xfrm>
                  <a:custGeom>
                    <a:rect b="b" l="l" r="r" t="t"/>
                    <a:pathLst>
                      <a:path extrusionOk="0" h="4149" w="28947">
                        <a:moveTo>
                          <a:pt x="28701" y="1"/>
                        </a:moveTo>
                        <a:cubicBezTo>
                          <a:pt x="24095" y="31"/>
                          <a:pt x="19305" y="1014"/>
                          <a:pt x="14730" y="1628"/>
                        </a:cubicBezTo>
                        <a:cubicBezTo>
                          <a:pt x="9878" y="2304"/>
                          <a:pt x="4996" y="3071"/>
                          <a:pt x="145" y="3900"/>
                        </a:cubicBezTo>
                        <a:cubicBezTo>
                          <a:pt x="0" y="3929"/>
                          <a:pt x="46" y="4149"/>
                          <a:pt x="180" y="4149"/>
                        </a:cubicBezTo>
                        <a:cubicBezTo>
                          <a:pt x="188" y="4149"/>
                          <a:pt x="197" y="4148"/>
                          <a:pt x="206" y="4146"/>
                        </a:cubicBezTo>
                        <a:cubicBezTo>
                          <a:pt x="5180" y="3348"/>
                          <a:pt x="10155" y="2611"/>
                          <a:pt x="15160" y="1966"/>
                        </a:cubicBezTo>
                        <a:cubicBezTo>
                          <a:pt x="19643" y="1382"/>
                          <a:pt x="24310" y="1229"/>
                          <a:pt x="28763" y="369"/>
                        </a:cubicBezTo>
                        <a:cubicBezTo>
                          <a:pt x="28947" y="308"/>
                          <a:pt x="28916" y="1"/>
                          <a:pt x="287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9"/>
                  <p:cNvSpPr/>
                  <p:nvPr/>
                </p:nvSpPr>
                <p:spPr>
                  <a:xfrm>
                    <a:off x="4555125" y="2216675"/>
                    <a:ext cx="467525" cy="104425"/>
                  </a:xfrm>
                  <a:custGeom>
                    <a:rect b="b" l="l" r="r" t="t"/>
                    <a:pathLst>
                      <a:path extrusionOk="0" h="4177" w="18701">
                        <a:moveTo>
                          <a:pt x="62" y="1"/>
                        </a:moveTo>
                        <a:cubicBezTo>
                          <a:pt x="0" y="1"/>
                          <a:pt x="0" y="93"/>
                          <a:pt x="62" y="93"/>
                        </a:cubicBezTo>
                        <a:lnTo>
                          <a:pt x="62" y="62"/>
                        </a:lnTo>
                        <a:cubicBezTo>
                          <a:pt x="6087" y="623"/>
                          <a:pt x="11998" y="1923"/>
                          <a:pt x="17714" y="3934"/>
                        </a:cubicBezTo>
                        <a:lnTo>
                          <a:pt x="17714" y="3934"/>
                        </a:lnTo>
                        <a:cubicBezTo>
                          <a:pt x="17680" y="4017"/>
                          <a:pt x="17722" y="4126"/>
                          <a:pt x="17841" y="4146"/>
                        </a:cubicBezTo>
                        <a:lnTo>
                          <a:pt x="18388" y="4175"/>
                        </a:lnTo>
                        <a:lnTo>
                          <a:pt x="18388" y="4175"/>
                        </a:lnTo>
                        <a:cubicBezTo>
                          <a:pt x="18390" y="4175"/>
                          <a:pt x="18392" y="4176"/>
                          <a:pt x="18393" y="4177"/>
                        </a:cubicBezTo>
                        <a:lnTo>
                          <a:pt x="18393" y="4175"/>
                        </a:lnTo>
                        <a:lnTo>
                          <a:pt x="18393" y="4175"/>
                        </a:lnTo>
                        <a:lnTo>
                          <a:pt x="18424" y="4177"/>
                        </a:lnTo>
                        <a:cubicBezTo>
                          <a:pt x="18670" y="4177"/>
                          <a:pt x="18700" y="3870"/>
                          <a:pt x="18485" y="3808"/>
                        </a:cubicBezTo>
                        <a:cubicBezTo>
                          <a:pt x="18465" y="3801"/>
                          <a:pt x="18444" y="3794"/>
                          <a:pt x="18423" y="3787"/>
                        </a:cubicBezTo>
                        <a:lnTo>
                          <a:pt x="18423" y="3787"/>
                        </a:lnTo>
                        <a:lnTo>
                          <a:pt x="18424" y="3778"/>
                        </a:lnTo>
                        <a:lnTo>
                          <a:pt x="18402" y="3780"/>
                        </a:lnTo>
                        <a:lnTo>
                          <a:pt x="18402" y="3780"/>
                        </a:lnTo>
                        <a:cubicBezTo>
                          <a:pt x="12470" y="1770"/>
                          <a:pt x="6297" y="490"/>
                          <a:pt x="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9"/>
                  <p:cNvSpPr/>
                  <p:nvPr/>
                </p:nvSpPr>
                <p:spPr>
                  <a:xfrm>
                    <a:off x="4420225" y="2075325"/>
                    <a:ext cx="368025" cy="116875"/>
                  </a:xfrm>
                  <a:custGeom>
                    <a:rect b="b" l="l" r="r" t="t"/>
                    <a:pathLst>
                      <a:path extrusionOk="0" h="4675" w="14721">
                        <a:moveTo>
                          <a:pt x="115" y="1"/>
                        </a:moveTo>
                        <a:cubicBezTo>
                          <a:pt x="18" y="1"/>
                          <a:pt x="0" y="130"/>
                          <a:pt x="84" y="158"/>
                        </a:cubicBezTo>
                        <a:cubicBezTo>
                          <a:pt x="4874" y="1663"/>
                          <a:pt x="9603" y="3352"/>
                          <a:pt x="14424" y="4672"/>
                        </a:cubicBezTo>
                        <a:cubicBezTo>
                          <a:pt x="14434" y="4674"/>
                          <a:pt x="14444" y="4674"/>
                          <a:pt x="14454" y="4674"/>
                        </a:cubicBezTo>
                        <a:cubicBezTo>
                          <a:pt x="14647" y="4674"/>
                          <a:pt x="14721" y="4391"/>
                          <a:pt x="14516" y="4304"/>
                        </a:cubicBezTo>
                        <a:cubicBezTo>
                          <a:pt x="9787" y="2707"/>
                          <a:pt x="4936" y="1417"/>
                          <a:pt x="146" y="5"/>
                        </a:cubicBezTo>
                        <a:cubicBezTo>
                          <a:pt x="135" y="2"/>
                          <a:pt x="124" y="1"/>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9"/>
                  <p:cNvSpPr/>
                  <p:nvPr/>
                </p:nvSpPr>
                <p:spPr>
                  <a:xfrm>
                    <a:off x="4512900" y="2127700"/>
                    <a:ext cx="226150" cy="249550"/>
                  </a:xfrm>
                  <a:custGeom>
                    <a:rect b="b" l="l" r="r" t="t"/>
                    <a:pathLst>
                      <a:path extrusionOk="0" h="9982" w="9046">
                        <a:moveTo>
                          <a:pt x="8906" y="0"/>
                        </a:moveTo>
                        <a:cubicBezTo>
                          <a:pt x="8885" y="0"/>
                          <a:pt x="8864" y="9"/>
                          <a:pt x="8844" y="29"/>
                        </a:cubicBezTo>
                        <a:lnTo>
                          <a:pt x="8875" y="59"/>
                        </a:lnTo>
                        <a:cubicBezTo>
                          <a:pt x="6787" y="2362"/>
                          <a:pt x="4729" y="4665"/>
                          <a:pt x="2672" y="6999"/>
                        </a:cubicBezTo>
                        <a:cubicBezTo>
                          <a:pt x="2273" y="7429"/>
                          <a:pt x="1" y="9148"/>
                          <a:pt x="922" y="9947"/>
                        </a:cubicBezTo>
                        <a:cubicBezTo>
                          <a:pt x="957" y="9964"/>
                          <a:pt x="1003" y="9982"/>
                          <a:pt x="1053" y="9982"/>
                        </a:cubicBezTo>
                        <a:cubicBezTo>
                          <a:pt x="1090" y="9982"/>
                          <a:pt x="1128" y="9972"/>
                          <a:pt x="1167" y="9947"/>
                        </a:cubicBezTo>
                        <a:lnTo>
                          <a:pt x="1382" y="9854"/>
                        </a:lnTo>
                        <a:cubicBezTo>
                          <a:pt x="1537" y="9751"/>
                          <a:pt x="1432" y="9519"/>
                          <a:pt x="1286" y="9519"/>
                        </a:cubicBezTo>
                        <a:cubicBezTo>
                          <a:pt x="1258" y="9519"/>
                          <a:pt x="1228" y="9528"/>
                          <a:pt x="1198" y="9547"/>
                        </a:cubicBezTo>
                        <a:cubicBezTo>
                          <a:pt x="1444" y="8995"/>
                          <a:pt x="1782" y="8534"/>
                          <a:pt x="2211" y="8104"/>
                        </a:cubicBezTo>
                        <a:lnTo>
                          <a:pt x="3194" y="6999"/>
                        </a:lnTo>
                        <a:cubicBezTo>
                          <a:pt x="3839" y="6231"/>
                          <a:pt x="4484" y="5494"/>
                          <a:pt x="5159" y="4727"/>
                        </a:cubicBezTo>
                        <a:cubicBezTo>
                          <a:pt x="6449" y="3222"/>
                          <a:pt x="7708" y="1687"/>
                          <a:pt x="8997" y="182"/>
                        </a:cubicBezTo>
                        <a:cubicBezTo>
                          <a:pt x="9046" y="110"/>
                          <a:pt x="8981" y="0"/>
                          <a:pt x="89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9"/>
                  <p:cNvSpPr/>
                  <p:nvPr/>
                </p:nvSpPr>
                <p:spPr>
                  <a:xfrm>
                    <a:off x="4442000" y="2152050"/>
                    <a:ext cx="249025" cy="151050"/>
                  </a:xfrm>
                  <a:custGeom>
                    <a:rect b="b" l="l" r="r" t="t"/>
                    <a:pathLst>
                      <a:path extrusionOk="0" h="6042" w="9961">
                        <a:moveTo>
                          <a:pt x="9695" y="0"/>
                        </a:moveTo>
                        <a:cubicBezTo>
                          <a:pt x="9663" y="0"/>
                          <a:pt x="9628" y="12"/>
                          <a:pt x="9592" y="37"/>
                        </a:cubicBezTo>
                        <a:cubicBezTo>
                          <a:pt x="6613" y="2309"/>
                          <a:pt x="3420" y="3967"/>
                          <a:pt x="134" y="5718"/>
                        </a:cubicBezTo>
                        <a:cubicBezTo>
                          <a:pt x="1" y="5798"/>
                          <a:pt x="54" y="6042"/>
                          <a:pt x="191" y="6042"/>
                        </a:cubicBezTo>
                        <a:cubicBezTo>
                          <a:pt x="212" y="6042"/>
                          <a:pt x="234" y="6037"/>
                          <a:pt x="257" y="6025"/>
                        </a:cubicBezTo>
                        <a:cubicBezTo>
                          <a:pt x="3696" y="4766"/>
                          <a:pt x="6920" y="2616"/>
                          <a:pt x="9807" y="406"/>
                        </a:cubicBezTo>
                        <a:cubicBezTo>
                          <a:pt x="9960" y="278"/>
                          <a:pt x="9858" y="0"/>
                          <a:pt x="9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9"/>
                  <p:cNvSpPr/>
                  <p:nvPr/>
                </p:nvSpPr>
                <p:spPr>
                  <a:xfrm>
                    <a:off x="4328100" y="2093050"/>
                    <a:ext cx="297450" cy="261900"/>
                  </a:xfrm>
                  <a:custGeom>
                    <a:rect b="b" l="l" r="r" t="t"/>
                    <a:pathLst>
                      <a:path extrusionOk="0" h="10476" w="11898">
                        <a:moveTo>
                          <a:pt x="6536" y="5450"/>
                        </a:moveTo>
                        <a:lnTo>
                          <a:pt x="6536" y="5450"/>
                        </a:lnTo>
                        <a:cubicBezTo>
                          <a:pt x="5534" y="6556"/>
                          <a:pt x="4449" y="7604"/>
                          <a:pt x="3309" y="8569"/>
                        </a:cubicBezTo>
                        <a:cubicBezTo>
                          <a:pt x="2817" y="8937"/>
                          <a:pt x="2388" y="9398"/>
                          <a:pt x="2019" y="9889"/>
                        </a:cubicBezTo>
                        <a:cubicBezTo>
                          <a:pt x="2541" y="9183"/>
                          <a:pt x="3124" y="8569"/>
                          <a:pt x="3769" y="7955"/>
                        </a:cubicBezTo>
                        <a:cubicBezTo>
                          <a:pt x="4650" y="7074"/>
                          <a:pt x="5579" y="6244"/>
                          <a:pt x="6536" y="5450"/>
                        </a:cubicBezTo>
                        <a:close/>
                        <a:moveTo>
                          <a:pt x="10713" y="1"/>
                        </a:moveTo>
                        <a:cubicBezTo>
                          <a:pt x="10680" y="1"/>
                          <a:pt x="10647" y="10"/>
                          <a:pt x="10617" y="33"/>
                        </a:cubicBezTo>
                        <a:cubicBezTo>
                          <a:pt x="6871" y="3103"/>
                          <a:pt x="3339" y="6481"/>
                          <a:pt x="115" y="10104"/>
                        </a:cubicBezTo>
                        <a:cubicBezTo>
                          <a:pt x="1" y="10219"/>
                          <a:pt x="109" y="10385"/>
                          <a:pt x="222" y="10385"/>
                        </a:cubicBezTo>
                        <a:cubicBezTo>
                          <a:pt x="260" y="10385"/>
                          <a:pt x="299" y="10366"/>
                          <a:pt x="330" y="10319"/>
                        </a:cubicBezTo>
                        <a:cubicBezTo>
                          <a:pt x="2633" y="7740"/>
                          <a:pt x="5059" y="5253"/>
                          <a:pt x="7638" y="2919"/>
                        </a:cubicBezTo>
                        <a:cubicBezTo>
                          <a:pt x="8283" y="2274"/>
                          <a:pt x="8989" y="1660"/>
                          <a:pt x="9726" y="1107"/>
                        </a:cubicBezTo>
                        <a:cubicBezTo>
                          <a:pt x="9990" y="919"/>
                          <a:pt x="10219" y="581"/>
                          <a:pt x="10222" y="581"/>
                        </a:cubicBezTo>
                        <a:lnTo>
                          <a:pt x="10222" y="581"/>
                        </a:lnTo>
                        <a:cubicBezTo>
                          <a:pt x="10224" y="581"/>
                          <a:pt x="10136" y="716"/>
                          <a:pt x="9910" y="1107"/>
                        </a:cubicBezTo>
                        <a:cubicBezTo>
                          <a:pt x="9152" y="2346"/>
                          <a:pt x="8290" y="3522"/>
                          <a:pt x="7324" y="4601"/>
                        </a:cubicBezTo>
                        <a:lnTo>
                          <a:pt x="7324" y="4601"/>
                        </a:lnTo>
                        <a:cubicBezTo>
                          <a:pt x="5170" y="6264"/>
                          <a:pt x="3130" y="8062"/>
                          <a:pt x="1374" y="10166"/>
                        </a:cubicBezTo>
                        <a:cubicBezTo>
                          <a:pt x="1275" y="10290"/>
                          <a:pt x="1357" y="10475"/>
                          <a:pt x="1490" y="10475"/>
                        </a:cubicBezTo>
                        <a:cubicBezTo>
                          <a:pt x="1521" y="10475"/>
                          <a:pt x="1554" y="10465"/>
                          <a:pt x="1589" y="10442"/>
                        </a:cubicBezTo>
                        <a:cubicBezTo>
                          <a:pt x="3968" y="8673"/>
                          <a:pt x="6120" y="6601"/>
                          <a:pt x="7981" y="4292"/>
                        </a:cubicBezTo>
                        <a:lnTo>
                          <a:pt x="7981" y="4292"/>
                        </a:lnTo>
                        <a:cubicBezTo>
                          <a:pt x="9249" y="3308"/>
                          <a:pt x="10550" y="2370"/>
                          <a:pt x="11845" y="1445"/>
                        </a:cubicBezTo>
                        <a:cubicBezTo>
                          <a:pt x="11898" y="1392"/>
                          <a:pt x="11859" y="1316"/>
                          <a:pt x="11808" y="1316"/>
                        </a:cubicBezTo>
                        <a:cubicBezTo>
                          <a:pt x="11800" y="1316"/>
                          <a:pt x="11792" y="1318"/>
                          <a:pt x="11784" y="1322"/>
                        </a:cubicBezTo>
                        <a:lnTo>
                          <a:pt x="11814" y="1353"/>
                        </a:lnTo>
                        <a:cubicBezTo>
                          <a:pt x="10653" y="2162"/>
                          <a:pt x="9491" y="2977"/>
                          <a:pt x="8354" y="3822"/>
                        </a:cubicBezTo>
                        <a:lnTo>
                          <a:pt x="8354" y="3822"/>
                        </a:lnTo>
                        <a:cubicBezTo>
                          <a:pt x="9254" y="2665"/>
                          <a:pt x="10083" y="1450"/>
                          <a:pt x="10832" y="186"/>
                        </a:cubicBezTo>
                        <a:cubicBezTo>
                          <a:pt x="10901" y="93"/>
                          <a:pt x="10813" y="1"/>
                          <a:pt x="107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9"/>
                  <p:cNvSpPr/>
                  <p:nvPr/>
                </p:nvSpPr>
                <p:spPr>
                  <a:xfrm>
                    <a:off x="4385925" y="2114400"/>
                    <a:ext cx="354225" cy="299600"/>
                  </a:xfrm>
                  <a:custGeom>
                    <a:rect b="b" l="l" r="r" t="t"/>
                    <a:pathLst>
                      <a:path extrusionOk="0" h="11984" w="14169">
                        <a:moveTo>
                          <a:pt x="127" y="0"/>
                        </a:moveTo>
                        <a:cubicBezTo>
                          <a:pt x="64" y="0"/>
                          <a:pt x="0" y="66"/>
                          <a:pt x="44" y="131"/>
                        </a:cubicBezTo>
                        <a:cubicBezTo>
                          <a:pt x="1518" y="3078"/>
                          <a:pt x="3729" y="5412"/>
                          <a:pt x="6216" y="7500"/>
                        </a:cubicBezTo>
                        <a:cubicBezTo>
                          <a:pt x="8334" y="9220"/>
                          <a:pt x="10944" y="11891"/>
                          <a:pt x="13769" y="11983"/>
                        </a:cubicBezTo>
                        <a:cubicBezTo>
                          <a:pt x="13954" y="11952"/>
                          <a:pt x="14076" y="11830"/>
                          <a:pt x="14076" y="11676"/>
                        </a:cubicBezTo>
                        <a:cubicBezTo>
                          <a:pt x="14169" y="10970"/>
                          <a:pt x="13984" y="10233"/>
                          <a:pt x="13554" y="9680"/>
                        </a:cubicBezTo>
                        <a:cubicBezTo>
                          <a:pt x="13516" y="9604"/>
                          <a:pt x="13454" y="9572"/>
                          <a:pt x="13391" y="9572"/>
                        </a:cubicBezTo>
                        <a:cubicBezTo>
                          <a:pt x="13252" y="9572"/>
                          <a:pt x="13111" y="9726"/>
                          <a:pt x="13217" y="9895"/>
                        </a:cubicBezTo>
                        <a:cubicBezTo>
                          <a:pt x="13140" y="10811"/>
                          <a:pt x="12898" y="11276"/>
                          <a:pt x="12482" y="11276"/>
                        </a:cubicBezTo>
                        <a:cubicBezTo>
                          <a:pt x="12229" y="11276"/>
                          <a:pt x="11911" y="11104"/>
                          <a:pt x="11528" y="10755"/>
                        </a:cubicBezTo>
                        <a:cubicBezTo>
                          <a:pt x="11221" y="10601"/>
                          <a:pt x="10944" y="10417"/>
                          <a:pt x="10699" y="10233"/>
                        </a:cubicBezTo>
                        <a:cubicBezTo>
                          <a:pt x="10177" y="9895"/>
                          <a:pt x="9685" y="9527"/>
                          <a:pt x="9163" y="9189"/>
                        </a:cubicBezTo>
                        <a:cubicBezTo>
                          <a:pt x="7935" y="8298"/>
                          <a:pt x="6707" y="7408"/>
                          <a:pt x="5571" y="6456"/>
                        </a:cubicBezTo>
                        <a:cubicBezTo>
                          <a:pt x="3360" y="4675"/>
                          <a:pt x="1548" y="2526"/>
                          <a:pt x="197" y="39"/>
                        </a:cubicBezTo>
                        <a:cubicBezTo>
                          <a:pt x="179" y="12"/>
                          <a:pt x="153" y="0"/>
                          <a:pt x="1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9"/>
                  <p:cNvSpPr/>
                  <p:nvPr/>
                </p:nvSpPr>
                <p:spPr>
                  <a:xfrm>
                    <a:off x="4576625" y="2016975"/>
                    <a:ext cx="411475" cy="304600"/>
                  </a:xfrm>
                  <a:custGeom>
                    <a:rect b="b" l="l" r="r" t="t"/>
                    <a:pathLst>
                      <a:path extrusionOk="0" h="12184" w="16459">
                        <a:moveTo>
                          <a:pt x="5142" y="0"/>
                        </a:moveTo>
                        <a:cubicBezTo>
                          <a:pt x="5006" y="0"/>
                          <a:pt x="4882" y="113"/>
                          <a:pt x="4882" y="251"/>
                        </a:cubicBezTo>
                        <a:cubicBezTo>
                          <a:pt x="5067" y="2001"/>
                          <a:pt x="5988" y="3291"/>
                          <a:pt x="6940" y="4703"/>
                        </a:cubicBezTo>
                        <a:cubicBezTo>
                          <a:pt x="7370" y="5409"/>
                          <a:pt x="10993" y="10537"/>
                          <a:pt x="10317" y="11151"/>
                        </a:cubicBezTo>
                        <a:cubicBezTo>
                          <a:pt x="10296" y="11168"/>
                          <a:pt x="10259" y="11176"/>
                          <a:pt x="10211" y="11176"/>
                        </a:cubicBezTo>
                        <a:cubicBezTo>
                          <a:pt x="9637" y="11176"/>
                          <a:pt x="7341" y="10098"/>
                          <a:pt x="7001" y="9985"/>
                        </a:cubicBezTo>
                        <a:cubicBezTo>
                          <a:pt x="5804" y="9524"/>
                          <a:pt x="4637" y="9002"/>
                          <a:pt x="3501" y="8449"/>
                        </a:cubicBezTo>
                        <a:cubicBezTo>
                          <a:pt x="2814" y="8106"/>
                          <a:pt x="1424" y="6968"/>
                          <a:pt x="482" y="6968"/>
                        </a:cubicBezTo>
                        <a:cubicBezTo>
                          <a:pt x="328" y="6968"/>
                          <a:pt x="186" y="6999"/>
                          <a:pt x="62" y="7068"/>
                        </a:cubicBezTo>
                        <a:cubicBezTo>
                          <a:pt x="31" y="7068"/>
                          <a:pt x="0" y="7129"/>
                          <a:pt x="31" y="7160"/>
                        </a:cubicBezTo>
                        <a:cubicBezTo>
                          <a:pt x="62" y="7344"/>
                          <a:pt x="31" y="7313"/>
                          <a:pt x="215" y="7344"/>
                        </a:cubicBezTo>
                        <a:cubicBezTo>
                          <a:pt x="230" y="7359"/>
                          <a:pt x="238" y="7367"/>
                          <a:pt x="242" y="7367"/>
                        </a:cubicBezTo>
                        <a:cubicBezTo>
                          <a:pt x="246" y="7367"/>
                          <a:pt x="246" y="7359"/>
                          <a:pt x="246" y="7344"/>
                        </a:cubicBezTo>
                        <a:lnTo>
                          <a:pt x="307" y="7282"/>
                        </a:lnTo>
                        <a:cubicBezTo>
                          <a:pt x="307" y="7282"/>
                          <a:pt x="307" y="7269"/>
                          <a:pt x="298" y="7269"/>
                        </a:cubicBezTo>
                        <a:cubicBezTo>
                          <a:pt x="294" y="7269"/>
                          <a:pt x="287" y="7272"/>
                          <a:pt x="277" y="7282"/>
                        </a:cubicBezTo>
                        <a:lnTo>
                          <a:pt x="277" y="7252"/>
                        </a:lnTo>
                        <a:cubicBezTo>
                          <a:pt x="278" y="7250"/>
                          <a:pt x="281" y="7249"/>
                          <a:pt x="285" y="7249"/>
                        </a:cubicBezTo>
                        <a:cubicBezTo>
                          <a:pt x="523" y="7249"/>
                          <a:pt x="4922" y="9805"/>
                          <a:pt x="5435" y="10046"/>
                        </a:cubicBezTo>
                        <a:cubicBezTo>
                          <a:pt x="7155" y="10844"/>
                          <a:pt x="8936" y="11551"/>
                          <a:pt x="10747" y="12165"/>
                        </a:cubicBezTo>
                        <a:cubicBezTo>
                          <a:pt x="10787" y="12178"/>
                          <a:pt x="10827" y="12184"/>
                          <a:pt x="10868" y="12184"/>
                        </a:cubicBezTo>
                        <a:cubicBezTo>
                          <a:pt x="11018" y="12184"/>
                          <a:pt x="11166" y="12101"/>
                          <a:pt x="11239" y="11980"/>
                        </a:cubicBezTo>
                        <a:cubicBezTo>
                          <a:pt x="12068" y="10537"/>
                          <a:pt x="10102" y="8480"/>
                          <a:pt x="9366" y="7344"/>
                        </a:cubicBezTo>
                        <a:cubicBezTo>
                          <a:pt x="8659" y="6238"/>
                          <a:pt x="7922" y="5194"/>
                          <a:pt x="7216" y="4120"/>
                        </a:cubicBezTo>
                        <a:cubicBezTo>
                          <a:pt x="6878" y="3628"/>
                          <a:pt x="6510" y="3106"/>
                          <a:pt x="6203" y="2584"/>
                        </a:cubicBezTo>
                        <a:cubicBezTo>
                          <a:pt x="5874" y="1997"/>
                          <a:pt x="5473" y="1193"/>
                          <a:pt x="5881" y="1193"/>
                        </a:cubicBezTo>
                        <a:cubicBezTo>
                          <a:pt x="6007" y="1193"/>
                          <a:pt x="6208" y="1268"/>
                          <a:pt x="6510" y="1448"/>
                        </a:cubicBezTo>
                        <a:cubicBezTo>
                          <a:pt x="7492" y="2001"/>
                          <a:pt x="8322" y="3536"/>
                          <a:pt x="9028" y="4365"/>
                        </a:cubicBezTo>
                        <a:cubicBezTo>
                          <a:pt x="10010" y="5532"/>
                          <a:pt x="10993" y="6699"/>
                          <a:pt x="11976" y="7835"/>
                        </a:cubicBezTo>
                        <a:cubicBezTo>
                          <a:pt x="12835" y="8818"/>
                          <a:pt x="13849" y="10629"/>
                          <a:pt x="14954" y="11274"/>
                        </a:cubicBezTo>
                        <a:cubicBezTo>
                          <a:pt x="15179" y="11438"/>
                          <a:pt x="15445" y="11520"/>
                          <a:pt x="15707" y="11520"/>
                        </a:cubicBezTo>
                        <a:cubicBezTo>
                          <a:pt x="15838" y="11520"/>
                          <a:pt x="15967" y="11499"/>
                          <a:pt x="16090" y="11458"/>
                        </a:cubicBezTo>
                        <a:cubicBezTo>
                          <a:pt x="16305" y="11397"/>
                          <a:pt x="16459" y="11213"/>
                          <a:pt x="16459" y="10998"/>
                        </a:cubicBezTo>
                        <a:lnTo>
                          <a:pt x="16459" y="10814"/>
                        </a:lnTo>
                        <a:cubicBezTo>
                          <a:pt x="16442" y="10525"/>
                          <a:pt x="16218" y="10368"/>
                          <a:pt x="15996" y="10368"/>
                        </a:cubicBezTo>
                        <a:cubicBezTo>
                          <a:pt x="15816" y="10368"/>
                          <a:pt x="15637" y="10471"/>
                          <a:pt x="15568" y="10691"/>
                        </a:cubicBezTo>
                        <a:cubicBezTo>
                          <a:pt x="15875" y="9678"/>
                          <a:pt x="13357" y="7774"/>
                          <a:pt x="12712" y="7098"/>
                        </a:cubicBezTo>
                        <a:lnTo>
                          <a:pt x="9888" y="4089"/>
                        </a:lnTo>
                        <a:cubicBezTo>
                          <a:pt x="8536" y="2646"/>
                          <a:pt x="7185" y="589"/>
                          <a:pt x="5190" y="5"/>
                        </a:cubicBezTo>
                        <a:cubicBezTo>
                          <a:pt x="5173" y="2"/>
                          <a:pt x="5157" y="0"/>
                          <a:pt x="51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9"/>
                  <p:cNvSpPr/>
                  <p:nvPr/>
                </p:nvSpPr>
                <p:spPr>
                  <a:xfrm>
                    <a:off x="4807300" y="2122800"/>
                    <a:ext cx="300650" cy="127150"/>
                  </a:xfrm>
                  <a:custGeom>
                    <a:rect b="b" l="l" r="r" t="t"/>
                    <a:pathLst>
                      <a:path extrusionOk="0" h="5086" w="12026">
                        <a:moveTo>
                          <a:pt x="210" y="1"/>
                        </a:moveTo>
                        <a:cubicBezTo>
                          <a:pt x="61" y="1"/>
                          <a:pt x="0" y="231"/>
                          <a:pt x="139" y="286"/>
                        </a:cubicBezTo>
                        <a:cubicBezTo>
                          <a:pt x="3854" y="1883"/>
                          <a:pt x="7539" y="3786"/>
                          <a:pt x="11346" y="5076"/>
                        </a:cubicBezTo>
                        <a:cubicBezTo>
                          <a:pt x="11379" y="5083"/>
                          <a:pt x="11411" y="5086"/>
                          <a:pt x="11442" y="5086"/>
                        </a:cubicBezTo>
                        <a:cubicBezTo>
                          <a:pt x="11839" y="5086"/>
                          <a:pt x="12026" y="4565"/>
                          <a:pt x="11684" y="4308"/>
                        </a:cubicBezTo>
                        <a:lnTo>
                          <a:pt x="11101" y="4001"/>
                        </a:lnTo>
                        <a:cubicBezTo>
                          <a:pt x="11052" y="3975"/>
                          <a:pt x="11000" y="3963"/>
                          <a:pt x="10949" y="3963"/>
                        </a:cubicBezTo>
                        <a:cubicBezTo>
                          <a:pt x="10938" y="3963"/>
                          <a:pt x="10927" y="3963"/>
                          <a:pt x="10916" y="3964"/>
                        </a:cubicBezTo>
                        <a:lnTo>
                          <a:pt x="10916" y="3964"/>
                        </a:lnTo>
                        <a:cubicBezTo>
                          <a:pt x="7452" y="2449"/>
                          <a:pt x="3777" y="1296"/>
                          <a:pt x="261" y="10"/>
                        </a:cubicBezTo>
                        <a:cubicBezTo>
                          <a:pt x="243" y="4"/>
                          <a:pt x="226"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9"/>
                  <p:cNvSpPr/>
                  <p:nvPr/>
                </p:nvSpPr>
                <p:spPr>
                  <a:xfrm>
                    <a:off x="4903000" y="2126725"/>
                    <a:ext cx="213000" cy="133750"/>
                  </a:xfrm>
                  <a:custGeom>
                    <a:rect b="b" l="l" r="r" t="t"/>
                    <a:pathLst>
                      <a:path extrusionOk="0" h="5350" w="8520">
                        <a:moveTo>
                          <a:pt x="307" y="0"/>
                        </a:moveTo>
                        <a:cubicBezTo>
                          <a:pt x="120" y="0"/>
                          <a:pt x="0" y="277"/>
                          <a:pt x="179" y="405"/>
                        </a:cubicBezTo>
                        <a:cubicBezTo>
                          <a:pt x="2759" y="2063"/>
                          <a:pt x="5277" y="3906"/>
                          <a:pt x="7948" y="5318"/>
                        </a:cubicBezTo>
                        <a:cubicBezTo>
                          <a:pt x="7995" y="5340"/>
                          <a:pt x="8041" y="5349"/>
                          <a:pt x="8084" y="5349"/>
                        </a:cubicBezTo>
                        <a:cubicBezTo>
                          <a:pt x="8351" y="5349"/>
                          <a:pt x="8520" y="4986"/>
                          <a:pt x="8255" y="4827"/>
                        </a:cubicBezTo>
                        <a:cubicBezTo>
                          <a:pt x="5799" y="3046"/>
                          <a:pt x="3035" y="1603"/>
                          <a:pt x="425" y="37"/>
                        </a:cubicBezTo>
                        <a:cubicBezTo>
                          <a:pt x="384" y="11"/>
                          <a:pt x="344" y="0"/>
                          <a:pt x="3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9"/>
                  <p:cNvSpPr/>
                  <p:nvPr/>
                </p:nvSpPr>
                <p:spPr>
                  <a:xfrm>
                    <a:off x="4568175" y="2152675"/>
                    <a:ext cx="240125" cy="266700"/>
                  </a:xfrm>
                  <a:custGeom>
                    <a:rect b="b" l="l" r="r" t="t"/>
                    <a:pathLst>
                      <a:path extrusionOk="0" h="10668" w="9605">
                        <a:moveTo>
                          <a:pt x="9324" y="0"/>
                        </a:moveTo>
                        <a:cubicBezTo>
                          <a:pt x="9276" y="0"/>
                          <a:pt x="9226" y="22"/>
                          <a:pt x="9182" y="74"/>
                        </a:cubicBezTo>
                        <a:lnTo>
                          <a:pt x="9151" y="74"/>
                        </a:lnTo>
                        <a:lnTo>
                          <a:pt x="4637" y="5294"/>
                        </a:lnTo>
                        <a:lnTo>
                          <a:pt x="2488" y="7781"/>
                        </a:lnTo>
                        <a:cubicBezTo>
                          <a:pt x="2307" y="7984"/>
                          <a:pt x="1258" y="9340"/>
                          <a:pt x="719" y="10038"/>
                        </a:cubicBezTo>
                        <a:lnTo>
                          <a:pt x="719" y="10038"/>
                        </a:lnTo>
                        <a:cubicBezTo>
                          <a:pt x="707" y="10022"/>
                          <a:pt x="693" y="10006"/>
                          <a:pt x="676" y="9992"/>
                        </a:cubicBezTo>
                        <a:lnTo>
                          <a:pt x="615" y="9930"/>
                        </a:lnTo>
                        <a:cubicBezTo>
                          <a:pt x="553" y="9884"/>
                          <a:pt x="476" y="9861"/>
                          <a:pt x="400" y="9861"/>
                        </a:cubicBezTo>
                        <a:cubicBezTo>
                          <a:pt x="323" y="9861"/>
                          <a:pt x="246" y="9884"/>
                          <a:pt x="185" y="9930"/>
                        </a:cubicBezTo>
                        <a:lnTo>
                          <a:pt x="93" y="10053"/>
                        </a:lnTo>
                        <a:cubicBezTo>
                          <a:pt x="0" y="10114"/>
                          <a:pt x="0" y="10237"/>
                          <a:pt x="31" y="10329"/>
                        </a:cubicBezTo>
                        <a:lnTo>
                          <a:pt x="62" y="10452"/>
                        </a:lnTo>
                        <a:cubicBezTo>
                          <a:pt x="93" y="10606"/>
                          <a:pt x="215" y="10667"/>
                          <a:pt x="338" y="10667"/>
                        </a:cubicBezTo>
                        <a:cubicBezTo>
                          <a:pt x="922" y="10636"/>
                          <a:pt x="1075" y="10299"/>
                          <a:pt x="1474" y="9838"/>
                        </a:cubicBezTo>
                        <a:cubicBezTo>
                          <a:pt x="2365" y="8825"/>
                          <a:pt x="3194" y="7781"/>
                          <a:pt x="4054" y="6767"/>
                        </a:cubicBezTo>
                        <a:lnTo>
                          <a:pt x="9489" y="350"/>
                        </a:lnTo>
                        <a:cubicBezTo>
                          <a:pt x="9605" y="210"/>
                          <a:pt x="9474" y="0"/>
                          <a:pt x="9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9"/>
                  <p:cNvSpPr/>
                  <p:nvPr/>
                </p:nvSpPr>
                <p:spPr>
                  <a:xfrm>
                    <a:off x="4521250" y="2122975"/>
                    <a:ext cx="218800" cy="163775"/>
                  </a:xfrm>
                  <a:custGeom>
                    <a:rect b="b" l="l" r="r" t="t"/>
                    <a:pathLst>
                      <a:path extrusionOk="0" h="6551" w="8752">
                        <a:moveTo>
                          <a:pt x="8464" y="0"/>
                        </a:moveTo>
                        <a:cubicBezTo>
                          <a:pt x="8428" y="0"/>
                          <a:pt x="8391" y="10"/>
                          <a:pt x="8356" y="33"/>
                        </a:cubicBezTo>
                        <a:cubicBezTo>
                          <a:pt x="6053" y="1834"/>
                          <a:pt x="3726" y="3543"/>
                          <a:pt x="1357" y="5220"/>
                        </a:cubicBezTo>
                        <a:lnTo>
                          <a:pt x="1357" y="5220"/>
                        </a:lnTo>
                        <a:cubicBezTo>
                          <a:pt x="1779" y="4563"/>
                          <a:pt x="2191" y="3901"/>
                          <a:pt x="2614" y="3227"/>
                        </a:cubicBezTo>
                        <a:cubicBezTo>
                          <a:pt x="2742" y="3036"/>
                          <a:pt x="2576" y="2860"/>
                          <a:pt x="2401" y="2860"/>
                        </a:cubicBezTo>
                        <a:cubicBezTo>
                          <a:pt x="2322" y="2860"/>
                          <a:pt x="2242" y="2895"/>
                          <a:pt x="2184" y="2981"/>
                        </a:cubicBezTo>
                        <a:cubicBezTo>
                          <a:pt x="1478" y="4025"/>
                          <a:pt x="803" y="5069"/>
                          <a:pt x="127" y="6113"/>
                        </a:cubicBezTo>
                        <a:cubicBezTo>
                          <a:pt x="1" y="6290"/>
                          <a:pt x="187" y="6551"/>
                          <a:pt x="377" y="6551"/>
                        </a:cubicBezTo>
                        <a:cubicBezTo>
                          <a:pt x="417" y="6551"/>
                          <a:pt x="458" y="6539"/>
                          <a:pt x="496" y="6512"/>
                        </a:cubicBezTo>
                        <a:cubicBezTo>
                          <a:pt x="3259" y="4516"/>
                          <a:pt x="5961" y="2459"/>
                          <a:pt x="8602" y="310"/>
                        </a:cubicBezTo>
                        <a:cubicBezTo>
                          <a:pt x="8751" y="185"/>
                          <a:pt x="8618" y="0"/>
                          <a:pt x="84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9"/>
                  <p:cNvSpPr/>
                  <p:nvPr/>
                </p:nvSpPr>
                <p:spPr>
                  <a:xfrm>
                    <a:off x="4497550" y="2147525"/>
                    <a:ext cx="95250" cy="73100"/>
                  </a:xfrm>
                  <a:custGeom>
                    <a:rect b="b" l="l" r="r" t="t"/>
                    <a:pathLst>
                      <a:path extrusionOk="0" h="2924" w="3810">
                        <a:moveTo>
                          <a:pt x="3590" y="0"/>
                        </a:moveTo>
                        <a:cubicBezTo>
                          <a:pt x="3561" y="0"/>
                          <a:pt x="3530" y="10"/>
                          <a:pt x="3501" y="34"/>
                        </a:cubicBezTo>
                        <a:lnTo>
                          <a:pt x="1351" y="1647"/>
                        </a:lnTo>
                        <a:lnTo>
                          <a:pt x="1351" y="1647"/>
                        </a:lnTo>
                        <a:cubicBezTo>
                          <a:pt x="1357" y="1551"/>
                          <a:pt x="1256" y="1459"/>
                          <a:pt x="1145" y="1459"/>
                        </a:cubicBezTo>
                        <a:cubicBezTo>
                          <a:pt x="1100" y="1459"/>
                          <a:pt x="1055" y="1474"/>
                          <a:pt x="1014" y="1508"/>
                        </a:cubicBezTo>
                        <a:cubicBezTo>
                          <a:pt x="615" y="1784"/>
                          <a:pt x="308" y="2153"/>
                          <a:pt x="93" y="2582"/>
                        </a:cubicBezTo>
                        <a:cubicBezTo>
                          <a:pt x="0" y="2744"/>
                          <a:pt x="134" y="2924"/>
                          <a:pt x="284" y="2924"/>
                        </a:cubicBezTo>
                        <a:cubicBezTo>
                          <a:pt x="334" y="2924"/>
                          <a:pt x="385" y="2904"/>
                          <a:pt x="430" y="2859"/>
                        </a:cubicBezTo>
                        <a:lnTo>
                          <a:pt x="3685" y="280"/>
                        </a:lnTo>
                        <a:cubicBezTo>
                          <a:pt x="3809" y="180"/>
                          <a:pt x="3713" y="0"/>
                          <a:pt x="35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9"/>
                  <p:cNvSpPr/>
                  <p:nvPr/>
                </p:nvSpPr>
                <p:spPr>
                  <a:xfrm>
                    <a:off x="4301025" y="2127000"/>
                    <a:ext cx="218300" cy="156575"/>
                  </a:xfrm>
                  <a:custGeom>
                    <a:rect b="b" l="l" r="r" t="t"/>
                    <a:pathLst>
                      <a:path extrusionOk="0" h="6263" w="8732">
                        <a:moveTo>
                          <a:pt x="7472" y="1"/>
                        </a:moveTo>
                        <a:cubicBezTo>
                          <a:pt x="7449" y="1"/>
                          <a:pt x="7424" y="8"/>
                          <a:pt x="7401" y="26"/>
                        </a:cubicBezTo>
                        <a:cubicBezTo>
                          <a:pt x="4576" y="1285"/>
                          <a:pt x="1782" y="3281"/>
                          <a:pt x="93" y="5921"/>
                        </a:cubicBezTo>
                        <a:cubicBezTo>
                          <a:pt x="0" y="6083"/>
                          <a:pt x="152" y="6262"/>
                          <a:pt x="298" y="6262"/>
                        </a:cubicBezTo>
                        <a:cubicBezTo>
                          <a:pt x="345" y="6262"/>
                          <a:pt x="393" y="6243"/>
                          <a:pt x="431" y="6198"/>
                        </a:cubicBezTo>
                        <a:cubicBezTo>
                          <a:pt x="1905" y="4417"/>
                          <a:pt x="3286" y="2789"/>
                          <a:pt x="5221" y="1500"/>
                        </a:cubicBezTo>
                        <a:cubicBezTo>
                          <a:pt x="5651" y="1193"/>
                          <a:pt x="6111" y="916"/>
                          <a:pt x="6572" y="701"/>
                        </a:cubicBezTo>
                        <a:cubicBezTo>
                          <a:pt x="6801" y="603"/>
                          <a:pt x="6986" y="462"/>
                          <a:pt x="7003" y="462"/>
                        </a:cubicBezTo>
                        <a:cubicBezTo>
                          <a:pt x="7018" y="462"/>
                          <a:pt x="6902" y="571"/>
                          <a:pt x="6572" y="916"/>
                        </a:cubicBezTo>
                        <a:cubicBezTo>
                          <a:pt x="5773" y="1776"/>
                          <a:pt x="4975" y="2667"/>
                          <a:pt x="4207" y="3557"/>
                        </a:cubicBezTo>
                        <a:cubicBezTo>
                          <a:pt x="4083" y="3707"/>
                          <a:pt x="4181" y="3897"/>
                          <a:pt x="4338" y="3897"/>
                        </a:cubicBezTo>
                        <a:cubicBezTo>
                          <a:pt x="4374" y="3897"/>
                          <a:pt x="4413" y="3887"/>
                          <a:pt x="4453" y="3864"/>
                        </a:cubicBezTo>
                        <a:cubicBezTo>
                          <a:pt x="5927" y="3066"/>
                          <a:pt x="7309" y="2145"/>
                          <a:pt x="8629" y="1101"/>
                        </a:cubicBezTo>
                        <a:cubicBezTo>
                          <a:pt x="8731" y="998"/>
                          <a:pt x="8621" y="833"/>
                          <a:pt x="8510" y="833"/>
                        </a:cubicBezTo>
                        <a:cubicBezTo>
                          <a:pt x="8488" y="833"/>
                          <a:pt x="8466" y="839"/>
                          <a:pt x="8445" y="855"/>
                        </a:cubicBezTo>
                        <a:cubicBezTo>
                          <a:pt x="7413" y="1647"/>
                          <a:pt x="6325" y="2364"/>
                          <a:pt x="5195" y="3006"/>
                        </a:cubicBezTo>
                        <a:lnTo>
                          <a:pt x="5195" y="3006"/>
                        </a:lnTo>
                        <a:cubicBezTo>
                          <a:pt x="5973" y="2092"/>
                          <a:pt x="6755" y="1151"/>
                          <a:pt x="7554" y="210"/>
                        </a:cubicBezTo>
                        <a:cubicBezTo>
                          <a:pt x="7654" y="136"/>
                          <a:pt x="7572" y="1"/>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9"/>
                  <p:cNvSpPr/>
                  <p:nvPr/>
                </p:nvSpPr>
                <p:spPr>
                  <a:xfrm>
                    <a:off x="4249050" y="2207400"/>
                    <a:ext cx="279550" cy="74675"/>
                  </a:xfrm>
                  <a:custGeom>
                    <a:rect b="b" l="l" r="r" t="t"/>
                    <a:pathLst>
                      <a:path extrusionOk="0" h="2987" w="11182">
                        <a:moveTo>
                          <a:pt x="181" y="1"/>
                        </a:moveTo>
                        <a:cubicBezTo>
                          <a:pt x="47" y="1"/>
                          <a:pt x="1" y="220"/>
                          <a:pt x="145" y="249"/>
                        </a:cubicBezTo>
                        <a:cubicBezTo>
                          <a:pt x="3615" y="1201"/>
                          <a:pt x="7116" y="2153"/>
                          <a:pt x="10647" y="2982"/>
                        </a:cubicBezTo>
                        <a:cubicBezTo>
                          <a:pt x="10668" y="2985"/>
                          <a:pt x="10689" y="2987"/>
                          <a:pt x="10709" y="2987"/>
                        </a:cubicBezTo>
                        <a:cubicBezTo>
                          <a:pt x="11035" y="2987"/>
                          <a:pt x="11182" y="2539"/>
                          <a:pt x="10892" y="2337"/>
                        </a:cubicBezTo>
                        <a:lnTo>
                          <a:pt x="10278" y="1907"/>
                        </a:lnTo>
                        <a:cubicBezTo>
                          <a:pt x="10231" y="1876"/>
                          <a:pt x="10184" y="1862"/>
                          <a:pt x="10138" y="1862"/>
                        </a:cubicBezTo>
                        <a:cubicBezTo>
                          <a:pt x="10014" y="1862"/>
                          <a:pt x="9904" y="1962"/>
                          <a:pt x="9866" y="2082"/>
                        </a:cubicBezTo>
                        <a:lnTo>
                          <a:pt x="9866" y="2082"/>
                        </a:lnTo>
                        <a:cubicBezTo>
                          <a:pt x="6651" y="1343"/>
                          <a:pt x="3416" y="673"/>
                          <a:pt x="207" y="3"/>
                        </a:cubicBezTo>
                        <a:cubicBezTo>
                          <a:pt x="198" y="1"/>
                          <a:pt x="189" y="1"/>
                          <a:pt x="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9"/>
                  <p:cNvSpPr/>
                  <p:nvPr/>
                </p:nvSpPr>
                <p:spPr>
                  <a:xfrm>
                    <a:off x="4331150" y="2176550"/>
                    <a:ext cx="134950" cy="44800"/>
                  </a:xfrm>
                  <a:custGeom>
                    <a:rect b="b" l="l" r="r" t="t"/>
                    <a:pathLst>
                      <a:path extrusionOk="0" h="1792" w="5398">
                        <a:moveTo>
                          <a:pt x="252" y="1"/>
                        </a:moveTo>
                        <a:cubicBezTo>
                          <a:pt x="94" y="1"/>
                          <a:pt x="1" y="251"/>
                          <a:pt x="178" y="377"/>
                        </a:cubicBezTo>
                        <a:cubicBezTo>
                          <a:pt x="1608" y="1301"/>
                          <a:pt x="3270" y="1791"/>
                          <a:pt x="4967" y="1791"/>
                        </a:cubicBezTo>
                        <a:cubicBezTo>
                          <a:pt x="5018" y="1791"/>
                          <a:pt x="5070" y="1791"/>
                          <a:pt x="5121" y="1790"/>
                        </a:cubicBezTo>
                        <a:cubicBezTo>
                          <a:pt x="5398" y="1759"/>
                          <a:pt x="5398" y="1329"/>
                          <a:pt x="5121" y="1299"/>
                        </a:cubicBezTo>
                        <a:cubicBezTo>
                          <a:pt x="3463" y="1145"/>
                          <a:pt x="1866" y="715"/>
                          <a:pt x="362" y="40"/>
                        </a:cubicBezTo>
                        <a:cubicBezTo>
                          <a:pt x="323" y="12"/>
                          <a:pt x="286"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9"/>
                  <p:cNvSpPr/>
                  <p:nvPr/>
                </p:nvSpPr>
                <p:spPr>
                  <a:xfrm>
                    <a:off x="4312250" y="2079875"/>
                    <a:ext cx="235550" cy="90175"/>
                  </a:xfrm>
                  <a:custGeom>
                    <a:rect b="b" l="l" r="r" t="t"/>
                    <a:pathLst>
                      <a:path extrusionOk="0" h="3607" w="9422">
                        <a:moveTo>
                          <a:pt x="266" y="0"/>
                        </a:moveTo>
                        <a:cubicBezTo>
                          <a:pt x="62" y="0"/>
                          <a:pt x="0" y="319"/>
                          <a:pt x="227" y="376"/>
                        </a:cubicBezTo>
                        <a:cubicBezTo>
                          <a:pt x="3206" y="1297"/>
                          <a:pt x="6031" y="2617"/>
                          <a:pt x="8978" y="3600"/>
                        </a:cubicBezTo>
                        <a:cubicBezTo>
                          <a:pt x="9000" y="3604"/>
                          <a:pt x="9021" y="3606"/>
                          <a:pt x="9041" y="3606"/>
                        </a:cubicBezTo>
                        <a:cubicBezTo>
                          <a:pt x="9305" y="3606"/>
                          <a:pt x="9422" y="3251"/>
                          <a:pt x="9193" y="3108"/>
                        </a:cubicBezTo>
                        <a:cubicBezTo>
                          <a:pt x="6491" y="1665"/>
                          <a:pt x="3298" y="805"/>
                          <a:pt x="319" y="7"/>
                        </a:cubicBezTo>
                        <a:cubicBezTo>
                          <a:pt x="301" y="2"/>
                          <a:pt x="283"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9"/>
                  <p:cNvSpPr/>
                  <p:nvPr/>
                </p:nvSpPr>
                <p:spPr>
                  <a:xfrm>
                    <a:off x="4404350" y="2075200"/>
                    <a:ext cx="137350" cy="64675"/>
                  </a:xfrm>
                  <a:custGeom>
                    <a:rect b="b" l="l" r="r" t="t"/>
                    <a:pathLst>
                      <a:path extrusionOk="0" h="2587" w="5494">
                        <a:moveTo>
                          <a:pt x="237" y="1"/>
                        </a:moveTo>
                        <a:cubicBezTo>
                          <a:pt x="84" y="1"/>
                          <a:pt x="1" y="231"/>
                          <a:pt x="167" y="286"/>
                        </a:cubicBezTo>
                        <a:lnTo>
                          <a:pt x="4987" y="2558"/>
                        </a:lnTo>
                        <a:cubicBezTo>
                          <a:pt x="5030" y="2578"/>
                          <a:pt x="5071" y="2586"/>
                          <a:pt x="5109" y="2586"/>
                        </a:cubicBezTo>
                        <a:cubicBezTo>
                          <a:pt x="5370" y="2586"/>
                          <a:pt x="5494" y="2174"/>
                          <a:pt x="5172" y="2067"/>
                        </a:cubicBezTo>
                        <a:lnTo>
                          <a:pt x="289" y="10"/>
                        </a:lnTo>
                        <a:cubicBezTo>
                          <a:pt x="271" y="4"/>
                          <a:pt x="254"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9"/>
                  <p:cNvSpPr/>
                  <p:nvPr/>
                </p:nvSpPr>
                <p:spPr>
                  <a:xfrm>
                    <a:off x="4502275" y="2085850"/>
                    <a:ext cx="79300" cy="121825"/>
                  </a:xfrm>
                  <a:custGeom>
                    <a:rect b="b" l="l" r="r" t="t"/>
                    <a:pathLst>
                      <a:path extrusionOk="0" h="4873" w="3172">
                        <a:moveTo>
                          <a:pt x="235" y="1"/>
                        </a:moveTo>
                        <a:cubicBezTo>
                          <a:pt x="116" y="1"/>
                          <a:pt x="1" y="98"/>
                          <a:pt x="57" y="229"/>
                        </a:cubicBezTo>
                        <a:cubicBezTo>
                          <a:pt x="671" y="1887"/>
                          <a:pt x="1562" y="3422"/>
                          <a:pt x="2667" y="4804"/>
                        </a:cubicBezTo>
                        <a:cubicBezTo>
                          <a:pt x="2709" y="4852"/>
                          <a:pt x="2760" y="4873"/>
                          <a:pt x="2811" y="4873"/>
                        </a:cubicBezTo>
                        <a:cubicBezTo>
                          <a:pt x="2988" y="4873"/>
                          <a:pt x="3171" y="4633"/>
                          <a:pt x="3005" y="4466"/>
                        </a:cubicBezTo>
                        <a:cubicBezTo>
                          <a:pt x="1930" y="3146"/>
                          <a:pt x="1040" y="1703"/>
                          <a:pt x="426" y="137"/>
                        </a:cubicBezTo>
                        <a:cubicBezTo>
                          <a:pt x="390" y="41"/>
                          <a:pt x="312" y="1"/>
                          <a:pt x="2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9"/>
                  <p:cNvSpPr/>
                  <p:nvPr/>
                </p:nvSpPr>
                <p:spPr>
                  <a:xfrm>
                    <a:off x="4572925" y="2067650"/>
                    <a:ext cx="57300" cy="157300"/>
                  </a:xfrm>
                  <a:custGeom>
                    <a:rect b="b" l="l" r="r" t="t"/>
                    <a:pathLst>
                      <a:path extrusionOk="0" h="6292" w="2292">
                        <a:moveTo>
                          <a:pt x="2045" y="1"/>
                        </a:moveTo>
                        <a:cubicBezTo>
                          <a:pt x="1961" y="1"/>
                          <a:pt x="1874" y="47"/>
                          <a:pt x="1837" y="158"/>
                        </a:cubicBezTo>
                        <a:cubicBezTo>
                          <a:pt x="1100" y="2031"/>
                          <a:pt x="486" y="3966"/>
                          <a:pt x="56" y="5962"/>
                        </a:cubicBezTo>
                        <a:cubicBezTo>
                          <a:pt x="0" y="6166"/>
                          <a:pt x="169" y="6291"/>
                          <a:pt x="324" y="6291"/>
                        </a:cubicBezTo>
                        <a:cubicBezTo>
                          <a:pt x="426" y="6291"/>
                          <a:pt x="523" y="6237"/>
                          <a:pt x="547" y="6115"/>
                        </a:cubicBezTo>
                        <a:cubicBezTo>
                          <a:pt x="977" y="4119"/>
                          <a:pt x="1530" y="2154"/>
                          <a:pt x="2236" y="250"/>
                        </a:cubicBezTo>
                        <a:cubicBezTo>
                          <a:pt x="2291" y="104"/>
                          <a:pt x="2171" y="1"/>
                          <a:pt x="20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9"/>
                  <p:cNvSpPr/>
                  <p:nvPr/>
                </p:nvSpPr>
                <p:spPr>
                  <a:xfrm>
                    <a:off x="4610225" y="2139725"/>
                    <a:ext cx="52125" cy="91350"/>
                  </a:xfrm>
                  <a:custGeom>
                    <a:rect b="b" l="l" r="r" t="t"/>
                    <a:pathLst>
                      <a:path extrusionOk="0" h="3654" w="2085">
                        <a:moveTo>
                          <a:pt x="1744" y="1"/>
                        </a:moveTo>
                        <a:cubicBezTo>
                          <a:pt x="1695" y="1"/>
                          <a:pt x="1646" y="21"/>
                          <a:pt x="1604" y="70"/>
                        </a:cubicBezTo>
                        <a:cubicBezTo>
                          <a:pt x="775" y="991"/>
                          <a:pt x="253" y="2127"/>
                          <a:pt x="38" y="3324"/>
                        </a:cubicBezTo>
                        <a:cubicBezTo>
                          <a:pt x="1" y="3528"/>
                          <a:pt x="165" y="3654"/>
                          <a:pt x="315" y="3654"/>
                        </a:cubicBezTo>
                        <a:cubicBezTo>
                          <a:pt x="413" y="3654"/>
                          <a:pt x="505" y="3600"/>
                          <a:pt x="529" y="3478"/>
                        </a:cubicBezTo>
                        <a:cubicBezTo>
                          <a:pt x="713" y="2342"/>
                          <a:pt x="1205" y="1267"/>
                          <a:pt x="1942" y="407"/>
                        </a:cubicBezTo>
                        <a:cubicBezTo>
                          <a:pt x="2084" y="241"/>
                          <a:pt x="1914" y="1"/>
                          <a:pt x="17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9"/>
                  <p:cNvSpPr/>
                  <p:nvPr/>
                </p:nvSpPr>
                <p:spPr>
                  <a:xfrm>
                    <a:off x="4665675" y="2121300"/>
                    <a:ext cx="130850" cy="139250"/>
                  </a:xfrm>
                  <a:custGeom>
                    <a:rect b="b" l="l" r="r" t="t"/>
                    <a:pathLst>
                      <a:path extrusionOk="0" h="5570" w="5234">
                        <a:moveTo>
                          <a:pt x="4885" y="1"/>
                        </a:moveTo>
                        <a:cubicBezTo>
                          <a:pt x="4832" y="1"/>
                          <a:pt x="4777" y="21"/>
                          <a:pt x="4729" y="70"/>
                        </a:cubicBezTo>
                        <a:cubicBezTo>
                          <a:pt x="3009" y="1666"/>
                          <a:pt x="1474" y="3386"/>
                          <a:pt x="92" y="5259"/>
                        </a:cubicBezTo>
                        <a:cubicBezTo>
                          <a:pt x="0" y="5397"/>
                          <a:pt x="133" y="5570"/>
                          <a:pt x="269" y="5570"/>
                        </a:cubicBezTo>
                        <a:cubicBezTo>
                          <a:pt x="315" y="5570"/>
                          <a:pt x="361" y="5551"/>
                          <a:pt x="399" y="5505"/>
                        </a:cubicBezTo>
                        <a:cubicBezTo>
                          <a:pt x="1935" y="3754"/>
                          <a:pt x="3408" y="2004"/>
                          <a:pt x="5067" y="407"/>
                        </a:cubicBezTo>
                        <a:cubicBezTo>
                          <a:pt x="5233" y="241"/>
                          <a:pt x="5068" y="1"/>
                          <a:pt x="4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9"/>
                  <p:cNvSpPr/>
                  <p:nvPr/>
                </p:nvSpPr>
                <p:spPr>
                  <a:xfrm>
                    <a:off x="4810925" y="2169175"/>
                    <a:ext cx="22425" cy="31250"/>
                  </a:xfrm>
                  <a:custGeom>
                    <a:rect b="b" l="l" r="r" t="t"/>
                    <a:pathLst>
                      <a:path extrusionOk="0" h="1250" w="897">
                        <a:moveTo>
                          <a:pt x="540" y="1"/>
                        </a:moveTo>
                        <a:cubicBezTo>
                          <a:pt x="422" y="1"/>
                          <a:pt x="307" y="64"/>
                          <a:pt x="270" y="212"/>
                        </a:cubicBezTo>
                        <a:lnTo>
                          <a:pt x="55" y="949"/>
                        </a:lnTo>
                        <a:cubicBezTo>
                          <a:pt x="0" y="1132"/>
                          <a:pt x="142" y="1250"/>
                          <a:pt x="291" y="1250"/>
                        </a:cubicBezTo>
                        <a:cubicBezTo>
                          <a:pt x="392" y="1250"/>
                          <a:pt x="497" y="1196"/>
                          <a:pt x="546" y="1072"/>
                        </a:cubicBezTo>
                        <a:lnTo>
                          <a:pt x="823" y="365"/>
                        </a:lnTo>
                        <a:cubicBezTo>
                          <a:pt x="896" y="144"/>
                          <a:pt x="716" y="1"/>
                          <a:pt x="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9"/>
                  <p:cNvSpPr/>
                  <p:nvPr/>
                </p:nvSpPr>
                <p:spPr>
                  <a:xfrm>
                    <a:off x="4796450" y="2170750"/>
                    <a:ext cx="133700" cy="142125"/>
                  </a:xfrm>
                  <a:custGeom>
                    <a:rect b="b" l="l" r="r" t="t"/>
                    <a:pathLst>
                      <a:path extrusionOk="0" h="5685" w="5348">
                        <a:moveTo>
                          <a:pt x="5017" y="0"/>
                        </a:moveTo>
                        <a:cubicBezTo>
                          <a:pt x="4968" y="0"/>
                          <a:pt x="4918" y="17"/>
                          <a:pt x="4871" y="57"/>
                        </a:cubicBezTo>
                        <a:cubicBezTo>
                          <a:pt x="3090" y="1592"/>
                          <a:pt x="1524" y="3342"/>
                          <a:pt x="112" y="5215"/>
                        </a:cubicBezTo>
                        <a:cubicBezTo>
                          <a:pt x="1" y="5437"/>
                          <a:pt x="166" y="5685"/>
                          <a:pt x="403" y="5685"/>
                        </a:cubicBezTo>
                        <a:cubicBezTo>
                          <a:pt x="428" y="5685"/>
                          <a:pt x="454" y="5682"/>
                          <a:pt x="480" y="5676"/>
                        </a:cubicBezTo>
                        <a:lnTo>
                          <a:pt x="1217" y="5369"/>
                        </a:lnTo>
                        <a:cubicBezTo>
                          <a:pt x="1495" y="5242"/>
                          <a:pt x="1441" y="4846"/>
                          <a:pt x="1207" y="4778"/>
                        </a:cubicBezTo>
                        <a:lnTo>
                          <a:pt x="1207" y="4778"/>
                        </a:lnTo>
                        <a:cubicBezTo>
                          <a:pt x="2399" y="3192"/>
                          <a:pt x="3743" y="1724"/>
                          <a:pt x="5178" y="395"/>
                        </a:cubicBezTo>
                        <a:cubicBezTo>
                          <a:pt x="5347" y="226"/>
                          <a:pt x="5194" y="0"/>
                          <a:pt x="50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9"/>
                  <p:cNvSpPr/>
                  <p:nvPr/>
                </p:nvSpPr>
                <p:spPr>
                  <a:xfrm>
                    <a:off x="4839150" y="2165150"/>
                    <a:ext cx="143375" cy="163150"/>
                  </a:xfrm>
                  <a:custGeom>
                    <a:rect b="b" l="l" r="r" t="t"/>
                    <a:pathLst>
                      <a:path extrusionOk="0" h="6526" w="5735">
                        <a:moveTo>
                          <a:pt x="5499" y="1"/>
                        </a:moveTo>
                        <a:cubicBezTo>
                          <a:pt x="5457" y="1"/>
                          <a:pt x="5413" y="20"/>
                          <a:pt x="5374" y="66"/>
                        </a:cubicBezTo>
                        <a:lnTo>
                          <a:pt x="1689" y="4211"/>
                        </a:lnTo>
                        <a:cubicBezTo>
                          <a:pt x="1198" y="4733"/>
                          <a:pt x="1" y="5562"/>
                          <a:pt x="492" y="6391"/>
                        </a:cubicBezTo>
                        <a:cubicBezTo>
                          <a:pt x="539" y="6485"/>
                          <a:pt x="622" y="6525"/>
                          <a:pt x="713" y="6525"/>
                        </a:cubicBezTo>
                        <a:cubicBezTo>
                          <a:pt x="741" y="6525"/>
                          <a:pt x="770" y="6521"/>
                          <a:pt x="799" y="6514"/>
                        </a:cubicBezTo>
                        <a:lnTo>
                          <a:pt x="953" y="6483"/>
                        </a:lnTo>
                        <a:cubicBezTo>
                          <a:pt x="1235" y="6399"/>
                          <a:pt x="1154" y="5951"/>
                          <a:pt x="876" y="5951"/>
                        </a:cubicBezTo>
                        <a:cubicBezTo>
                          <a:pt x="860" y="5951"/>
                          <a:pt x="843" y="5952"/>
                          <a:pt x="825" y="5955"/>
                        </a:cubicBezTo>
                        <a:lnTo>
                          <a:pt x="825" y="5955"/>
                        </a:lnTo>
                        <a:cubicBezTo>
                          <a:pt x="1202" y="5846"/>
                          <a:pt x="1941" y="4695"/>
                          <a:pt x="2181" y="4395"/>
                        </a:cubicBezTo>
                        <a:lnTo>
                          <a:pt x="3286" y="3106"/>
                        </a:lnTo>
                        <a:lnTo>
                          <a:pt x="5620" y="311"/>
                        </a:lnTo>
                        <a:cubicBezTo>
                          <a:pt x="5735" y="173"/>
                          <a:pt x="5626" y="1"/>
                          <a:pt x="5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9"/>
                  <p:cNvSpPr/>
                  <p:nvPr/>
                </p:nvSpPr>
                <p:spPr>
                  <a:xfrm>
                    <a:off x="4890350" y="2250475"/>
                    <a:ext cx="141375" cy="156900"/>
                  </a:xfrm>
                  <a:custGeom>
                    <a:rect b="b" l="l" r="r" t="t"/>
                    <a:pathLst>
                      <a:path extrusionOk="0" h="6276" w="5655">
                        <a:moveTo>
                          <a:pt x="5408" y="0"/>
                        </a:moveTo>
                        <a:cubicBezTo>
                          <a:pt x="5369" y="0"/>
                          <a:pt x="5327" y="18"/>
                          <a:pt x="5291" y="61"/>
                        </a:cubicBezTo>
                        <a:lnTo>
                          <a:pt x="163" y="5895"/>
                        </a:lnTo>
                        <a:cubicBezTo>
                          <a:pt x="0" y="6059"/>
                          <a:pt x="156" y="6275"/>
                          <a:pt x="321" y="6275"/>
                        </a:cubicBezTo>
                        <a:cubicBezTo>
                          <a:pt x="373" y="6275"/>
                          <a:pt x="426" y="6254"/>
                          <a:pt x="471" y="6202"/>
                        </a:cubicBezTo>
                        <a:lnTo>
                          <a:pt x="5537" y="307"/>
                        </a:lnTo>
                        <a:cubicBezTo>
                          <a:pt x="5654" y="189"/>
                          <a:pt x="5538" y="0"/>
                          <a:pt x="54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9"/>
                  <p:cNvSpPr/>
                  <p:nvPr/>
                </p:nvSpPr>
                <p:spPr>
                  <a:xfrm>
                    <a:off x="4882775" y="2321425"/>
                    <a:ext cx="66225" cy="98650"/>
                  </a:xfrm>
                  <a:custGeom>
                    <a:rect b="b" l="l" r="r" t="t"/>
                    <a:pathLst>
                      <a:path extrusionOk="0" h="3946" w="2649">
                        <a:moveTo>
                          <a:pt x="2295" y="0"/>
                        </a:moveTo>
                        <a:cubicBezTo>
                          <a:pt x="2210" y="0"/>
                          <a:pt x="2122" y="42"/>
                          <a:pt x="2063" y="140"/>
                        </a:cubicBezTo>
                        <a:lnTo>
                          <a:pt x="2032" y="140"/>
                        </a:lnTo>
                        <a:lnTo>
                          <a:pt x="129" y="3549"/>
                        </a:lnTo>
                        <a:cubicBezTo>
                          <a:pt x="1" y="3762"/>
                          <a:pt x="184" y="3945"/>
                          <a:pt x="369" y="3945"/>
                        </a:cubicBezTo>
                        <a:cubicBezTo>
                          <a:pt x="451" y="3945"/>
                          <a:pt x="533" y="3910"/>
                          <a:pt x="589" y="3825"/>
                        </a:cubicBezTo>
                        <a:lnTo>
                          <a:pt x="2524" y="417"/>
                        </a:lnTo>
                        <a:cubicBezTo>
                          <a:pt x="2649" y="187"/>
                          <a:pt x="2476" y="0"/>
                          <a:pt x="2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9"/>
                  <p:cNvSpPr/>
                  <p:nvPr/>
                </p:nvSpPr>
                <p:spPr>
                  <a:xfrm>
                    <a:off x="4732625" y="2273525"/>
                    <a:ext cx="67400" cy="104775"/>
                  </a:xfrm>
                  <a:custGeom>
                    <a:rect b="b" l="l" r="r" t="t"/>
                    <a:pathLst>
                      <a:path extrusionOk="0" h="4191" w="2696">
                        <a:moveTo>
                          <a:pt x="315" y="1"/>
                        </a:moveTo>
                        <a:cubicBezTo>
                          <a:pt x="165" y="1"/>
                          <a:pt x="1" y="177"/>
                          <a:pt x="86" y="367"/>
                        </a:cubicBezTo>
                        <a:cubicBezTo>
                          <a:pt x="669" y="1626"/>
                          <a:pt x="1283" y="3070"/>
                          <a:pt x="2235" y="4114"/>
                        </a:cubicBezTo>
                        <a:cubicBezTo>
                          <a:pt x="2282" y="4168"/>
                          <a:pt x="2336" y="4191"/>
                          <a:pt x="2389" y="4191"/>
                        </a:cubicBezTo>
                        <a:cubicBezTo>
                          <a:pt x="2547" y="4191"/>
                          <a:pt x="2695" y="3990"/>
                          <a:pt x="2604" y="3806"/>
                        </a:cubicBezTo>
                        <a:cubicBezTo>
                          <a:pt x="2296" y="3192"/>
                          <a:pt x="1836" y="2609"/>
                          <a:pt x="1467" y="1995"/>
                        </a:cubicBezTo>
                        <a:cubicBezTo>
                          <a:pt x="1099" y="1381"/>
                          <a:pt x="792" y="767"/>
                          <a:pt x="485" y="122"/>
                        </a:cubicBezTo>
                        <a:cubicBezTo>
                          <a:pt x="447" y="36"/>
                          <a:pt x="382"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9"/>
                  <p:cNvSpPr/>
                  <p:nvPr/>
                </p:nvSpPr>
                <p:spPr>
                  <a:xfrm>
                    <a:off x="4627875" y="2303900"/>
                    <a:ext cx="46075" cy="110225"/>
                  </a:xfrm>
                  <a:custGeom>
                    <a:rect b="b" l="l" r="r" t="t"/>
                    <a:pathLst>
                      <a:path extrusionOk="0" h="4409" w="1843">
                        <a:moveTo>
                          <a:pt x="1506" y="0"/>
                        </a:moveTo>
                        <a:cubicBezTo>
                          <a:pt x="1434" y="0"/>
                          <a:pt x="1366" y="39"/>
                          <a:pt x="1328" y="135"/>
                        </a:cubicBezTo>
                        <a:cubicBezTo>
                          <a:pt x="744" y="1363"/>
                          <a:pt x="315" y="2714"/>
                          <a:pt x="38" y="4065"/>
                        </a:cubicBezTo>
                        <a:cubicBezTo>
                          <a:pt x="1" y="4271"/>
                          <a:pt x="191" y="4408"/>
                          <a:pt x="359" y="4408"/>
                        </a:cubicBezTo>
                        <a:cubicBezTo>
                          <a:pt x="467" y="4408"/>
                          <a:pt x="567" y="4351"/>
                          <a:pt x="591" y="4219"/>
                        </a:cubicBezTo>
                        <a:cubicBezTo>
                          <a:pt x="806" y="2899"/>
                          <a:pt x="1205" y="1609"/>
                          <a:pt x="1758" y="381"/>
                        </a:cubicBezTo>
                        <a:cubicBezTo>
                          <a:pt x="1842" y="190"/>
                          <a:pt x="1665" y="0"/>
                          <a:pt x="15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9"/>
                  <p:cNvSpPr/>
                  <p:nvPr/>
                </p:nvSpPr>
                <p:spPr>
                  <a:xfrm>
                    <a:off x="4505200" y="2362525"/>
                    <a:ext cx="135200" cy="98225"/>
                  </a:xfrm>
                  <a:custGeom>
                    <a:rect b="b" l="l" r="r" t="t"/>
                    <a:pathLst>
                      <a:path extrusionOk="0" h="3929" w="5408">
                        <a:moveTo>
                          <a:pt x="4983" y="1"/>
                        </a:moveTo>
                        <a:cubicBezTo>
                          <a:pt x="4931" y="1"/>
                          <a:pt x="4876" y="19"/>
                          <a:pt x="4822" y="62"/>
                        </a:cubicBezTo>
                        <a:cubicBezTo>
                          <a:pt x="3226" y="1198"/>
                          <a:pt x="1629" y="2273"/>
                          <a:pt x="155" y="3532"/>
                        </a:cubicBezTo>
                        <a:cubicBezTo>
                          <a:pt x="0" y="3687"/>
                          <a:pt x="149" y="3929"/>
                          <a:pt x="328" y="3929"/>
                        </a:cubicBezTo>
                        <a:cubicBezTo>
                          <a:pt x="362" y="3929"/>
                          <a:pt x="397" y="3920"/>
                          <a:pt x="431" y="3900"/>
                        </a:cubicBezTo>
                        <a:cubicBezTo>
                          <a:pt x="2059" y="2887"/>
                          <a:pt x="3594" y="1720"/>
                          <a:pt x="5129" y="584"/>
                        </a:cubicBezTo>
                        <a:cubicBezTo>
                          <a:pt x="5408" y="407"/>
                          <a:pt x="5227" y="1"/>
                          <a:pt x="49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9"/>
                  <p:cNvSpPr/>
                  <p:nvPr/>
                </p:nvSpPr>
                <p:spPr>
                  <a:xfrm>
                    <a:off x="4437975" y="2358350"/>
                    <a:ext cx="151450" cy="104100"/>
                  </a:xfrm>
                  <a:custGeom>
                    <a:rect b="b" l="l" r="r" t="t"/>
                    <a:pathLst>
                      <a:path extrusionOk="0" h="4164" w="6058">
                        <a:moveTo>
                          <a:pt x="5731" y="0"/>
                        </a:moveTo>
                        <a:cubicBezTo>
                          <a:pt x="5691" y="0"/>
                          <a:pt x="5649" y="14"/>
                          <a:pt x="5608" y="45"/>
                        </a:cubicBezTo>
                        <a:cubicBezTo>
                          <a:pt x="3796" y="1243"/>
                          <a:pt x="1984" y="2409"/>
                          <a:pt x="234" y="3699"/>
                        </a:cubicBezTo>
                        <a:cubicBezTo>
                          <a:pt x="1" y="3855"/>
                          <a:pt x="140" y="4163"/>
                          <a:pt x="355" y="4163"/>
                        </a:cubicBezTo>
                        <a:cubicBezTo>
                          <a:pt x="394" y="4163"/>
                          <a:pt x="437" y="4153"/>
                          <a:pt x="480" y="4129"/>
                        </a:cubicBezTo>
                        <a:cubicBezTo>
                          <a:pt x="2291" y="2962"/>
                          <a:pt x="4042" y="1703"/>
                          <a:pt x="5853" y="475"/>
                        </a:cubicBezTo>
                        <a:cubicBezTo>
                          <a:pt x="6057" y="322"/>
                          <a:pt x="5923" y="0"/>
                          <a:pt x="57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9"/>
                  <p:cNvSpPr/>
                  <p:nvPr/>
                </p:nvSpPr>
                <p:spPr>
                  <a:xfrm>
                    <a:off x="4405200" y="2395700"/>
                    <a:ext cx="62350" cy="41025"/>
                  </a:xfrm>
                  <a:custGeom>
                    <a:rect b="b" l="l" r="r" t="t"/>
                    <a:pathLst>
                      <a:path extrusionOk="0" h="1641" w="2494">
                        <a:moveTo>
                          <a:pt x="2166" y="0"/>
                        </a:moveTo>
                        <a:cubicBezTo>
                          <a:pt x="2135" y="0"/>
                          <a:pt x="2101" y="8"/>
                          <a:pt x="2067" y="25"/>
                        </a:cubicBezTo>
                        <a:lnTo>
                          <a:pt x="2067" y="56"/>
                        </a:lnTo>
                        <a:cubicBezTo>
                          <a:pt x="1422" y="455"/>
                          <a:pt x="777" y="885"/>
                          <a:pt x="133" y="1315"/>
                        </a:cubicBezTo>
                        <a:cubicBezTo>
                          <a:pt x="0" y="1420"/>
                          <a:pt x="96" y="1640"/>
                          <a:pt x="243" y="1640"/>
                        </a:cubicBezTo>
                        <a:cubicBezTo>
                          <a:pt x="266" y="1640"/>
                          <a:pt x="291" y="1634"/>
                          <a:pt x="317" y="1622"/>
                        </a:cubicBezTo>
                        <a:cubicBezTo>
                          <a:pt x="992" y="1222"/>
                          <a:pt x="1637" y="854"/>
                          <a:pt x="2282" y="424"/>
                        </a:cubicBezTo>
                        <a:cubicBezTo>
                          <a:pt x="2494" y="292"/>
                          <a:pt x="2364" y="0"/>
                          <a:pt x="2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9"/>
                  <p:cNvSpPr/>
                  <p:nvPr/>
                </p:nvSpPr>
                <p:spPr>
                  <a:xfrm>
                    <a:off x="4388975" y="2387450"/>
                    <a:ext cx="42900" cy="34625"/>
                  </a:xfrm>
                  <a:custGeom>
                    <a:rect b="b" l="l" r="r" t="t"/>
                    <a:pathLst>
                      <a:path extrusionOk="0" h="1385" w="1716">
                        <a:moveTo>
                          <a:pt x="1589" y="0"/>
                        </a:moveTo>
                        <a:cubicBezTo>
                          <a:pt x="1575" y="0"/>
                          <a:pt x="1561" y="5"/>
                          <a:pt x="1549" y="17"/>
                        </a:cubicBezTo>
                        <a:lnTo>
                          <a:pt x="75" y="1215"/>
                        </a:lnTo>
                        <a:cubicBezTo>
                          <a:pt x="0" y="1290"/>
                          <a:pt x="68" y="1385"/>
                          <a:pt x="145" y="1385"/>
                        </a:cubicBezTo>
                        <a:cubicBezTo>
                          <a:pt x="163" y="1385"/>
                          <a:pt x="181" y="1380"/>
                          <a:pt x="198" y="1368"/>
                        </a:cubicBezTo>
                        <a:lnTo>
                          <a:pt x="1641" y="140"/>
                        </a:lnTo>
                        <a:cubicBezTo>
                          <a:pt x="1716" y="90"/>
                          <a:pt x="1650" y="0"/>
                          <a:pt x="15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9"/>
                  <p:cNvSpPr/>
                  <p:nvPr/>
                </p:nvSpPr>
                <p:spPr>
                  <a:xfrm>
                    <a:off x="4299925" y="2322325"/>
                    <a:ext cx="93100" cy="72650"/>
                  </a:xfrm>
                  <a:custGeom>
                    <a:rect b="b" l="l" r="r" t="t"/>
                    <a:pathLst>
                      <a:path extrusionOk="0" h="2906" w="3724">
                        <a:moveTo>
                          <a:pt x="3441" y="0"/>
                        </a:moveTo>
                        <a:cubicBezTo>
                          <a:pt x="3393" y="0"/>
                          <a:pt x="3344" y="22"/>
                          <a:pt x="3300" y="74"/>
                        </a:cubicBezTo>
                        <a:cubicBezTo>
                          <a:pt x="2409" y="1118"/>
                          <a:pt x="1304" y="1732"/>
                          <a:pt x="198" y="2499"/>
                        </a:cubicBezTo>
                        <a:cubicBezTo>
                          <a:pt x="1" y="2612"/>
                          <a:pt x="88" y="2906"/>
                          <a:pt x="294" y="2906"/>
                        </a:cubicBezTo>
                        <a:cubicBezTo>
                          <a:pt x="312" y="2906"/>
                          <a:pt x="332" y="2904"/>
                          <a:pt x="352" y="2898"/>
                        </a:cubicBezTo>
                        <a:cubicBezTo>
                          <a:pt x="1672" y="2499"/>
                          <a:pt x="2778" y="1425"/>
                          <a:pt x="3607" y="381"/>
                        </a:cubicBezTo>
                        <a:cubicBezTo>
                          <a:pt x="3723" y="217"/>
                          <a:pt x="3592" y="0"/>
                          <a:pt x="3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9"/>
                  <p:cNvSpPr/>
                  <p:nvPr/>
                </p:nvSpPr>
                <p:spPr>
                  <a:xfrm>
                    <a:off x="4354775" y="2305675"/>
                    <a:ext cx="54475" cy="146125"/>
                  </a:xfrm>
                  <a:custGeom>
                    <a:rect b="b" l="l" r="r" t="t"/>
                    <a:pathLst>
                      <a:path extrusionOk="0" h="5845" w="2179">
                        <a:moveTo>
                          <a:pt x="913" y="0"/>
                        </a:moveTo>
                        <a:cubicBezTo>
                          <a:pt x="820" y="0"/>
                          <a:pt x="724" y="47"/>
                          <a:pt x="676" y="156"/>
                        </a:cubicBezTo>
                        <a:cubicBezTo>
                          <a:pt x="0" y="2029"/>
                          <a:pt x="246" y="4363"/>
                          <a:pt x="1720" y="5775"/>
                        </a:cubicBezTo>
                        <a:cubicBezTo>
                          <a:pt x="1768" y="5824"/>
                          <a:pt x="1825" y="5845"/>
                          <a:pt x="1880" y="5845"/>
                        </a:cubicBezTo>
                        <a:cubicBezTo>
                          <a:pt x="2036" y="5845"/>
                          <a:pt x="2179" y="5680"/>
                          <a:pt x="2088" y="5499"/>
                        </a:cubicBezTo>
                        <a:cubicBezTo>
                          <a:pt x="1013" y="3872"/>
                          <a:pt x="491" y="2183"/>
                          <a:pt x="1136" y="279"/>
                        </a:cubicBezTo>
                        <a:cubicBezTo>
                          <a:pt x="1192" y="111"/>
                          <a:pt x="1056" y="0"/>
                          <a:pt x="9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9"/>
                  <p:cNvSpPr/>
                  <p:nvPr/>
                </p:nvSpPr>
                <p:spPr>
                  <a:xfrm>
                    <a:off x="4428075" y="2303575"/>
                    <a:ext cx="130575" cy="124225"/>
                  </a:xfrm>
                  <a:custGeom>
                    <a:rect b="b" l="l" r="r" t="t"/>
                    <a:pathLst>
                      <a:path extrusionOk="0" h="4969" w="5223">
                        <a:moveTo>
                          <a:pt x="322" y="1"/>
                        </a:moveTo>
                        <a:cubicBezTo>
                          <a:pt x="157" y="1"/>
                          <a:pt x="0" y="232"/>
                          <a:pt x="139" y="394"/>
                        </a:cubicBezTo>
                        <a:cubicBezTo>
                          <a:pt x="1213" y="1775"/>
                          <a:pt x="2319" y="3126"/>
                          <a:pt x="3486" y="4385"/>
                        </a:cubicBezTo>
                        <a:cubicBezTo>
                          <a:pt x="3783" y="4699"/>
                          <a:pt x="4241" y="4969"/>
                          <a:pt x="4610" y="4969"/>
                        </a:cubicBezTo>
                        <a:cubicBezTo>
                          <a:pt x="4926" y="4969"/>
                          <a:pt x="5177" y="4771"/>
                          <a:pt x="5205" y="4232"/>
                        </a:cubicBezTo>
                        <a:cubicBezTo>
                          <a:pt x="5223" y="4022"/>
                          <a:pt x="5022" y="3892"/>
                          <a:pt x="4834" y="3892"/>
                        </a:cubicBezTo>
                        <a:cubicBezTo>
                          <a:pt x="4691" y="3892"/>
                          <a:pt x="4556" y="3967"/>
                          <a:pt x="4530" y="4140"/>
                        </a:cubicBezTo>
                        <a:cubicBezTo>
                          <a:pt x="4527" y="4162"/>
                          <a:pt x="4513" y="4171"/>
                          <a:pt x="4491" y="4171"/>
                        </a:cubicBezTo>
                        <a:cubicBezTo>
                          <a:pt x="4292" y="4171"/>
                          <a:pt x="3421" y="3397"/>
                          <a:pt x="3394" y="3341"/>
                        </a:cubicBezTo>
                        <a:cubicBezTo>
                          <a:pt x="3025" y="2973"/>
                          <a:pt x="2657" y="2635"/>
                          <a:pt x="2319" y="2267"/>
                        </a:cubicBezTo>
                        <a:cubicBezTo>
                          <a:pt x="1674" y="1560"/>
                          <a:pt x="1060" y="824"/>
                          <a:pt x="477" y="87"/>
                        </a:cubicBezTo>
                        <a:cubicBezTo>
                          <a:pt x="431" y="26"/>
                          <a:pt x="376" y="1"/>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9"/>
                  <p:cNvSpPr/>
                  <p:nvPr/>
                </p:nvSpPr>
                <p:spPr>
                  <a:xfrm>
                    <a:off x="4417075" y="2224450"/>
                    <a:ext cx="204950" cy="184425"/>
                  </a:xfrm>
                  <a:custGeom>
                    <a:rect b="b" l="l" r="r" t="t"/>
                    <a:pathLst>
                      <a:path extrusionOk="0" h="7377" w="8198">
                        <a:moveTo>
                          <a:pt x="317" y="1"/>
                        </a:moveTo>
                        <a:cubicBezTo>
                          <a:pt x="161" y="1"/>
                          <a:pt x="0" y="160"/>
                          <a:pt x="87" y="335"/>
                        </a:cubicBezTo>
                        <a:cubicBezTo>
                          <a:pt x="1684" y="3159"/>
                          <a:pt x="4294" y="6568"/>
                          <a:pt x="7580" y="7366"/>
                        </a:cubicBezTo>
                        <a:cubicBezTo>
                          <a:pt x="7612" y="7374"/>
                          <a:pt x="7642" y="7377"/>
                          <a:pt x="7672" y="7377"/>
                        </a:cubicBezTo>
                        <a:cubicBezTo>
                          <a:pt x="8014" y="7377"/>
                          <a:pt x="8198" y="6919"/>
                          <a:pt x="7887" y="6721"/>
                        </a:cubicBezTo>
                        <a:cubicBezTo>
                          <a:pt x="6536" y="5708"/>
                          <a:pt x="5000" y="5033"/>
                          <a:pt x="3711" y="3927"/>
                        </a:cubicBezTo>
                        <a:cubicBezTo>
                          <a:pt x="2421" y="2852"/>
                          <a:pt x="1346" y="1563"/>
                          <a:pt x="487" y="89"/>
                        </a:cubicBezTo>
                        <a:cubicBezTo>
                          <a:pt x="442" y="27"/>
                          <a:pt x="380"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9"/>
                  <p:cNvSpPr/>
                  <p:nvPr/>
                </p:nvSpPr>
                <p:spPr>
                  <a:xfrm>
                    <a:off x="4524925" y="2303900"/>
                    <a:ext cx="178525" cy="124825"/>
                  </a:xfrm>
                  <a:custGeom>
                    <a:rect b="b" l="l" r="r" t="t"/>
                    <a:pathLst>
                      <a:path extrusionOk="0" h="4993" w="7141">
                        <a:moveTo>
                          <a:pt x="310" y="1"/>
                        </a:moveTo>
                        <a:cubicBezTo>
                          <a:pt x="139" y="1"/>
                          <a:pt x="1" y="217"/>
                          <a:pt x="164" y="381"/>
                        </a:cubicBezTo>
                        <a:cubicBezTo>
                          <a:pt x="1915" y="2315"/>
                          <a:pt x="4064" y="3881"/>
                          <a:pt x="6428" y="4956"/>
                        </a:cubicBezTo>
                        <a:cubicBezTo>
                          <a:pt x="6484" y="4981"/>
                          <a:pt x="6539" y="4993"/>
                          <a:pt x="6591" y="4993"/>
                        </a:cubicBezTo>
                        <a:cubicBezTo>
                          <a:pt x="6915" y="4993"/>
                          <a:pt x="7141" y="4557"/>
                          <a:pt x="6797" y="4372"/>
                        </a:cubicBezTo>
                        <a:cubicBezTo>
                          <a:pt x="4463" y="3267"/>
                          <a:pt x="2345" y="1824"/>
                          <a:pt x="471" y="74"/>
                        </a:cubicBezTo>
                        <a:cubicBezTo>
                          <a:pt x="420" y="22"/>
                          <a:pt x="363"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9"/>
                  <p:cNvSpPr/>
                  <p:nvPr/>
                </p:nvSpPr>
                <p:spPr>
                  <a:xfrm>
                    <a:off x="4669150" y="2370625"/>
                    <a:ext cx="84400" cy="62150"/>
                  </a:xfrm>
                  <a:custGeom>
                    <a:rect b="b" l="l" r="r" t="t"/>
                    <a:pathLst>
                      <a:path extrusionOk="0" h="2486" w="3376">
                        <a:moveTo>
                          <a:pt x="339" y="0"/>
                        </a:moveTo>
                        <a:cubicBezTo>
                          <a:pt x="130" y="0"/>
                          <a:pt x="0" y="322"/>
                          <a:pt x="230" y="475"/>
                        </a:cubicBezTo>
                        <a:cubicBezTo>
                          <a:pt x="1089" y="1151"/>
                          <a:pt x="1980" y="1796"/>
                          <a:pt x="2901" y="2440"/>
                        </a:cubicBezTo>
                        <a:cubicBezTo>
                          <a:pt x="2948" y="2472"/>
                          <a:pt x="2994" y="2485"/>
                          <a:pt x="3037" y="2485"/>
                        </a:cubicBezTo>
                        <a:cubicBezTo>
                          <a:pt x="3246" y="2485"/>
                          <a:pt x="3376" y="2163"/>
                          <a:pt x="3147" y="2010"/>
                        </a:cubicBezTo>
                        <a:cubicBezTo>
                          <a:pt x="2287" y="1335"/>
                          <a:pt x="1396" y="690"/>
                          <a:pt x="475" y="45"/>
                        </a:cubicBezTo>
                        <a:cubicBezTo>
                          <a:pt x="428" y="14"/>
                          <a:pt x="382"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9"/>
                  <p:cNvSpPr/>
                  <p:nvPr/>
                </p:nvSpPr>
                <p:spPr>
                  <a:xfrm>
                    <a:off x="4623350" y="2056175"/>
                    <a:ext cx="263300" cy="215800"/>
                  </a:xfrm>
                  <a:custGeom>
                    <a:rect b="b" l="l" r="r" t="t"/>
                    <a:pathLst>
                      <a:path extrusionOk="0" h="8632" w="10532">
                        <a:moveTo>
                          <a:pt x="10235" y="0"/>
                        </a:moveTo>
                        <a:cubicBezTo>
                          <a:pt x="10200" y="0"/>
                          <a:pt x="10167" y="10"/>
                          <a:pt x="10137" y="34"/>
                        </a:cubicBezTo>
                        <a:lnTo>
                          <a:pt x="10107" y="34"/>
                        </a:lnTo>
                        <a:cubicBezTo>
                          <a:pt x="6790" y="2767"/>
                          <a:pt x="3198" y="5315"/>
                          <a:pt x="127" y="8294"/>
                        </a:cubicBezTo>
                        <a:cubicBezTo>
                          <a:pt x="0" y="8421"/>
                          <a:pt x="125" y="8631"/>
                          <a:pt x="276" y="8631"/>
                        </a:cubicBezTo>
                        <a:cubicBezTo>
                          <a:pt x="308" y="8631"/>
                          <a:pt x="341" y="8622"/>
                          <a:pt x="373" y="8601"/>
                        </a:cubicBezTo>
                        <a:cubicBezTo>
                          <a:pt x="3873" y="6114"/>
                          <a:pt x="7067" y="3074"/>
                          <a:pt x="10383" y="280"/>
                        </a:cubicBezTo>
                        <a:cubicBezTo>
                          <a:pt x="10532" y="180"/>
                          <a:pt x="10380" y="0"/>
                          <a:pt x="10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9"/>
                  <p:cNvSpPr/>
                  <p:nvPr/>
                </p:nvSpPr>
                <p:spPr>
                  <a:xfrm>
                    <a:off x="4655850" y="2081775"/>
                    <a:ext cx="165200" cy="129750"/>
                  </a:xfrm>
                  <a:custGeom>
                    <a:rect b="b" l="l" r="r" t="t"/>
                    <a:pathLst>
                      <a:path extrusionOk="0" h="5190" w="6608">
                        <a:moveTo>
                          <a:pt x="6229" y="1"/>
                        </a:moveTo>
                        <a:cubicBezTo>
                          <a:pt x="6177" y="1"/>
                          <a:pt x="6124" y="16"/>
                          <a:pt x="6074" y="54"/>
                        </a:cubicBezTo>
                        <a:cubicBezTo>
                          <a:pt x="4139" y="1589"/>
                          <a:pt x="1959" y="3032"/>
                          <a:pt x="178" y="4752"/>
                        </a:cubicBezTo>
                        <a:cubicBezTo>
                          <a:pt x="1" y="4929"/>
                          <a:pt x="158" y="5190"/>
                          <a:pt x="356" y="5190"/>
                        </a:cubicBezTo>
                        <a:cubicBezTo>
                          <a:pt x="398" y="5190"/>
                          <a:pt x="442" y="5178"/>
                          <a:pt x="485" y="5151"/>
                        </a:cubicBezTo>
                        <a:cubicBezTo>
                          <a:pt x="2573" y="3769"/>
                          <a:pt x="4477" y="1988"/>
                          <a:pt x="6411" y="392"/>
                        </a:cubicBezTo>
                        <a:cubicBezTo>
                          <a:pt x="6607" y="245"/>
                          <a:pt x="6433" y="1"/>
                          <a:pt x="6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9"/>
                  <p:cNvSpPr/>
                  <p:nvPr/>
                </p:nvSpPr>
                <p:spPr>
                  <a:xfrm>
                    <a:off x="4558200" y="2063625"/>
                    <a:ext cx="182975" cy="166900"/>
                  </a:xfrm>
                  <a:custGeom>
                    <a:rect b="b" l="l" r="r" t="t"/>
                    <a:pathLst>
                      <a:path extrusionOk="0" h="6676" w="7319">
                        <a:moveTo>
                          <a:pt x="6997" y="1"/>
                        </a:moveTo>
                        <a:cubicBezTo>
                          <a:pt x="6945" y="1"/>
                          <a:pt x="6892" y="22"/>
                          <a:pt x="6848" y="74"/>
                        </a:cubicBezTo>
                        <a:lnTo>
                          <a:pt x="6817" y="74"/>
                        </a:lnTo>
                        <a:lnTo>
                          <a:pt x="3839" y="2991"/>
                        </a:lnTo>
                        <a:lnTo>
                          <a:pt x="2365" y="4465"/>
                        </a:lnTo>
                        <a:cubicBezTo>
                          <a:pt x="1873" y="4956"/>
                          <a:pt x="1167" y="5908"/>
                          <a:pt x="430" y="5969"/>
                        </a:cubicBezTo>
                        <a:cubicBezTo>
                          <a:pt x="0" y="6031"/>
                          <a:pt x="0" y="6645"/>
                          <a:pt x="430" y="6675"/>
                        </a:cubicBezTo>
                        <a:cubicBezTo>
                          <a:pt x="443" y="6676"/>
                          <a:pt x="455" y="6676"/>
                          <a:pt x="468" y="6676"/>
                        </a:cubicBezTo>
                        <a:cubicBezTo>
                          <a:pt x="1707" y="6676"/>
                          <a:pt x="2588" y="5193"/>
                          <a:pt x="3378" y="4372"/>
                        </a:cubicBezTo>
                        <a:lnTo>
                          <a:pt x="7155" y="381"/>
                        </a:lnTo>
                        <a:cubicBezTo>
                          <a:pt x="7318" y="217"/>
                          <a:pt x="7162" y="1"/>
                          <a:pt x="69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9"/>
                  <p:cNvSpPr/>
                  <p:nvPr/>
                </p:nvSpPr>
                <p:spPr>
                  <a:xfrm>
                    <a:off x="4410975" y="2058250"/>
                    <a:ext cx="232375" cy="194000"/>
                  </a:xfrm>
                  <a:custGeom>
                    <a:rect b="b" l="l" r="r" t="t"/>
                    <a:pathLst>
                      <a:path extrusionOk="0" h="7760" w="9295">
                        <a:moveTo>
                          <a:pt x="8822" y="1"/>
                        </a:moveTo>
                        <a:cubicBezTo>
                          <a:pt x="8755" y="1"/>
                          <a:pt x="8686" y="22"/>
                          <a:pt x="8622" y="74"/>
                        </a:cubicBezTo>
                        <a:lnTo>
                          <a:pt x="4692" y="3451"/>
                        </a:lnTo>
                        <a:lnTo>
                          <a:pt x="2696" y="5140"/>
                        </a:lnTo>
                        <a:cubicBezTo>
                          <a:pt x="2201" y="5564"/>
                          <a:pt x="1545" y="6312"/>
                          <a:pt x="892" y="6749"/>
                        </a:cubicBezTo>
                        <a:lnTo>
                          <a:pt x="892" y="6749"/>
                        </a:lnTo>
                        <a:lnTo>
                          <a:pt x="915" y="6614"/>
                        </a:lnTo>
                        <a:cubicBezTo>
                          <a:pt x="988" y="6376"/>
                          <a:pt x="788" y="6214"/>
                          <a:pt x="595" y="6214"/>
                        </a:cubicBezTo>
                        <a:cubicBezTo>
                          <a:pt x="465" y="6214"/>
                          <a:pt x="338" y="6287"/>
                          <a:pt x="301" y="6461"/>
                        </a:cubicBezTo>
                        <a:lnTo>
                          <a:pt x="55" y="7290"/>
                        </a:lnTo>
                        <a:cubicBezTo>
                          <a:pt x="0" y="7537"/>
                          <a:pt x="191" y="7760"/>
                          <a:pt x="430" y="7760"/>
                        </a:cubicBezTo>
                        <a:cubicBezTo>
                          <a:pt x="458" y="7760"/>
                          <a:pt x="487" y="7757"/>
                          <a:pt x="516" y="7750"/>
                        </a:cubicBezTo>
                        <a:cubicBezTo>
                          <a:pt x="1867" y="7443"/>
                          <a:pt x="3156" y="5693"/>
                          <a:pt x="4200" y="4802"/>
                        </a:cubicBezTo>
                        <a:lnTo>
                          <a:pt x="9052" y="534"/>
                        </a:lnTo>
                        <a:cubicBezTo>
                          <a:pt x="9295" y="316"/>
                          <a:pt x="9076" y="1"/>
                          <a:pt x="88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9"/>
                  <p:cNvSpPr/>
                  <p:nvPr/>
                </p:nvSpPr>
                <p:spPr>
                  <a:xfrm>
                    <a:off x="4337000" y="2096750"/>
                    <a:ext cx="143250" cy="150525"/>
                  </a:xfrm>
                  <a:custGeom>
                    <a:rect b="b" l="l" r="r" t="t"/>
                    <a:pathLst>
                      <a:path extrusionOk="0" h="6021" w="5730">
                        <a:moveTo>
                          <a:pt x="5381" y="0"/>
                        </a:moveTo>
                        <a:cubicBezTo>
                          <a:pt x="5328" y="0"/>
                          <a:pt x="5273" y="21"/>
                          <a:pt x="5225" y="69"/>
                        </a:cubicBezTo>
                        <a:cubicBezTo>
                          <a:pt x="3681" y="1785"/>
                          <a:pt x="2110" y="3473"/>
                          <a:pt x="488" y="5136"/>
                        </a:cubicBezTo>
                        <a:lnTo>
                          <a:pt x="488" y="5136"/>
                        </a:lnTo>
                        <a:cubicBezTo>
                          <a:pt x="435" y="5138"/>
                          <a:pt x="382" y="5157"/>
                          <a:pt x="343" y="5197"/>
                        </a:cubicBezTo>
                        <a:cubicBezTo>
                          <a:pt x="220" y="5320"/>
                          <a:pt x="128" y="5473"/>
                          <a:pt x="66" y="5627"/>
                        </a:cubicBezTo>
                        <a:cubicBezTo>
                          <a:pt x="0" y="5848"/>
                          <a:pt x="204" y="6021"/>
                          <a:pt x="392" y="6021"/>
                        </a:cubicBezTo>
                        <a:cubicBezTo>
                          <a:pt x="465" y="6021"/>
                          <a:pt x="537" y="5994"/>
                          <a:pt x="588" y="5934"/>
                        </a:cubicBezTo>
                        <a:cubicBezTo>
                          <a:pt x="2277" y="4153"/>
                          <a:pt x="3935" y="2311"/>
                          <a:pt x="5563" y="407"/>
                        </a:cubicBezTo>
                        <a:cubicBezTo>
                          <a:pt x="5729" y="240"/>
                          <a:pt x="5564" y="0"/>
                          <a:pt x="53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9"/>
                  <p:cNvSpPr/>
                  <p:nvPr/>
                </p:nvSpPr>
                <p:spPr>
                  <a:xfrm>
                    <a:off x="4254950" y="2130875"/>
                    <a:ext cx="136325" cy="146875"/>
                  </a:xfrm>
                  <a:custGeom>
                    <a:rect b="b" l="l" r="r" t="t"/>
                    <a:pathLst>
                      <a:path extrusionOk="0" h="5875" w="5453">
                        <a:moveTo>
                          <a:pt x="5129" y="0"/>
                        </a:moveTo>
                        <a:cubicBezTo>
                          <a:pt x="5075" y="0"/>
                          <a:pt x="5021" y="25"/>
                          <a:pt x="4976" y="86"/>
                        </a:cubicBezTo>
                        <a:lnTo>
                          <a:pt x="4945" y="55"/>
                        </a:lnTo>
                        <a:cubicBezTo>
                          <a:pt x="3440" y="1928"/>
                          <a:pt x="1813" y="3648"/>
                          <a:pt x="216" y="5398"/>
                        </a:cubicBezTo>
                        <a:cubicBezTo>
                          <a:pt x="1" y="5589"/>
                          <a:pt x="196" y="5874"/>
                          <a:pt x="409" y="5874"/>
                        </a:cubicBezTo>
                        <a:cubicBezTo>
                          <a:pt x="469" y="5874"/>
                          <a:pt x="531" y="5851"/>
                          <a:pt x="585" y="5797"/>
                        </a:cubicBezTo>
                        <a:cubicBezTo>
                          <a:pt x="2304" y="4108"/>
                          <a:pt x="3870" y="2327"/>
                          <a:pt x="5314" y="424"/>
                        </a:cubicBezTo>
                        <a:cubicBezTo>
                          <a:pt x="5453" y="238"/>
                          <a:pt x="5294" y="0"/>
                          <a:pt x="5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9"/>
                  <p:cNvSpPr/>
                  <p:nvPr/>
                </p:nvSpPr>
                <p:spPr>
                  <a:xfrm>
                    <a:off x="4261075" y="2157375"/>
                    <a:ext cx="96775" cy="148800"/>
                  </a:xfrm>
                  <a:custGeom>
                    <a:rect b="b" l="l" r="r" t="t"/>
                    <a:pathLst>
                      <a:path extrusionOk="0" h="5952" w="3871">
                        <a:moveTo>
                          <a:pt x="238" y="0"/>
                        </a:moveTo>
                        <a:cubicBezTo>
                          <a:pt x="124" y="0"/>
                          <a:pt x="1" y="97"/>
                          <a:pt x="63" y="223"/>
                        </a:cubicBezTo>
                        <a:lnTo>
                          <a:pt x="33" y="223"/>
                        </a:lnTo>
                        <a:cubicBezTo>
                          <a:pt x="800" y="2158"/>
                          <a:pt x="1722" y="4246"/>
                          <a:pt x="3103" y="5842"/>
                        </a:cubicBezTo>
                        <a:cubicBezTo>
                          <a:pt x="3172" y="5919"/>
                          <a:pt x="3259" y="5952"/>
                          <a:pt x="3346" y="5952"/>
                        </a:cubicBezTo>
                        <a:cubicBezTo>
                          <a:pt x="3606" y="5952"/>
                          <a:pt x="3871" y="5658"/>
                          <a:pt x="3687" y="5382"/>
                        </a:cubicBezTo>
                        <a:cubicBezTo>
                          <a:pt x="2551" y="3601"/>
                          <a:pt x="1292" y="2004"/>
                          <a:pt x="371" y="70"/>
                        </a:cubicBezTo>
                        <a:cubicBezTo>
                          <a:pt x="341" y="21"/>
                          <a:pt x="291"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9"/>
                  <p:cNvSpPr/>
                  <p:nvPr/>
                </p:nvSpPr>
                <p:spPr>
                  <a:xfrm>
                    <a:off x="4310375" y="2272350"/>
                    <a:ext cx="60300" cy="76275"/>
                  </a:xfrm>
                  <a:custGeom>
                    <a:rect b="b" l="l" r="r" t="t"/>
                    <a:pathLst>
                      <a:path extrusionOk="0" h="3051" w="2412">
                        <a:moveTo>
                          <a:pt x="254" y="0"/>
                        </a:moveTo>
                        <a:cubicBezTo>
                          <a:pt x="129" y="0"/>
                          <a:pt x="0" y="131"/>
                          <a:pt x="87" y="261"/>
                        </a:cubicBezTo>
                        <a:cubicBezTo>
                          <a:pt x="579" y="1243"/>
                          <a:pt x="1223" y="2195"/>
                          <a:pt x="2022" y="2994"/>
                        </a:cubicBezTo>
                        <a:cubicBezTo>
                          <a:pt x="2054" y="3034"/>
                          <a:pt x="2099" y="3051"/>
                          <a:pt x="2144" y="3051"/>
                        </a:cubicBezTo>
                        <a:cubicBezTo>
                          <a:pt x="2274" y="3051"/>
                          <a:pt x="2412" y="2915"/>
                          <a:pt x="2298" y="2779"/>
                        </a:cubicBezTo>
                        <a:cubicBezTo>
                          <a:pt x="1623" y="1919"/>
                          <a:pt x="978" y="1029"/>
                          <a:pt x="394" y="77"/>
                        </a:cubicBezTo>
                        <a:cubicBezTo>
                          <a:pt x="358" y="23"/>
                          <a:pt x="307" y="0"/>
                          <a:pt x="2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9"/>
                  <p:cNvSpPr/>
                  <p:nvPr/>
                </p:nvSpPr>
                <p:spPr>
                  <a:xfrm>
                    <a:off x="4310850" y="2238575"/>
                    <a:ext cx="103050" cy="164425"/>
                  </a:xfrm>
                  <a:custGeom>
                    <a:rect b="b" l="l" r="r" t="t"/>
                    <a:pathLst>
                      <a:path extrusionOk="0" h="6577" w="4122">
                        <a:moveTo>
                          <a:pt x="222" y="0"/>
                        </a:moveTo>
                        <a:cubicBezTo>
                          <a:pt x="110" y="0"/>
                          <a:pt x="0" y="81"/>
                          <a:pt x="38" y="230"/>
                        </a:cubicBezTo>
                        <a:cubicBezTo>
                          <a:pt x="836" y="2410"/>
                          <a:pt x="1941" y="4529"/>
                          <a:pt x="3323" y="6433"/>
                        </a:cubicBezTo>
                        <a:cubicBezTo>
                          <a:pt x="3378" y="6529"/>
                          <a:pt x="3477" y="6576"/>
                          <a:pt x="3578" y="6576"/>
                        </a:cubicBezTo>
                        <a:cubicBezTo>
                          <a:pt x="3700" y="6576"/>
                          <a:pt x="3825" y="6506"/>
                          <a:pt x="3876" y="6371"/>
                        </a:cubicBezTo>
                        <a:cubicBezTo>
                          <a:pt x="4091" y="5726"/>
                          <a:pt x="4122" y="5020"/>
                          <a:pt x="3968" y="4375"/>
                        </a:cubicBezTo>
                        <a:cubicBezTo>
                          <a:pt x="3943" y="4228"/>
                          <a:pt x="3845" y="4164"/>
                          <a:pt x="3740" y="4164"/>
                        </a:cubicBezTo>
                        <a:cubicBezTo>
                          <a:pt x="3582" y="4164"/>
                          <a:pt x="3409" y="4308"/>
                          <a:pt x="3446" y="4529"/>
                        </a:cubicBezTo>
                        <a:cubicBezTo>
                          <a:pt x="3504" y="4878"/>
                          <a:pt x="3501" y="5239"/>
                          <a:pt x="3445" y="5589"/>
                        </a:cubicBezTo>
                        <a:lnTo>
                          <a:pt x="3445" y="5589"/>
                        </a:lnTo>
                        <a:cubicBezTo>
                          <a:pt x="2211" y="3892"/>
                          <a:pt x="1183" y="2050"/>
                          <a:pt x="406" y="107"/>
                        </a:cubicBezTo>
                        <a:cubicBezTo>
                          <a:pt x="370" y="35"/>
                          <a:pt x="295" y="0"/>
                          <a:pt x="2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9"/>
                  <p:cNvSpPr/>
                  <p:nvPr/>
                </p:nvSpPr>
                <p:spPr>
                  <a:xfrm>
                    <a:off x="4436150" y="2272725"/>
                    <a:ext cx="16125" cy="13075"/>
                  </a:xfrm>
                  <a:custGeom>
                    <a:rect b="b" l="l" r="r" t="t"/>
                    <a:pathLst>
                      <a:path extrusionOk="0" h="523" w="645">
                        <a:moveTo>
                          <a:pt x="338" y="0"/>
                        </a:moveTo>
                        <a:cubicBezTo>
                          <a:pt x="0" y="31"/>
                          <a:pt x="0" y="492"/>
                          <a:pt x="338" y="522"/>
                        </a:cubicBezTo>
                        <a:cubicBezTo>
                          <a:pt x="645" y="492"/>
                          <a:pt x="645" y="31"/>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9"/>
                  <p:cNvSpPr/>
                  <p:nvPr/>
                </p:nvSpPr>
                <p:spPr>
                  <a:xfrm>
                    <a:off x="4512600" y="2285925"/>
                    <a:ext cx="43625" cy="98025"/>
                  </a:xfrm>
                  <a:custGeom>
                    <a:rect b="b" l="l" r="r" t="t"/>
                    <a:pathLst>
                      <a:path extrusionOk="0" h="3921" w="1745">
                        <a:moveTo>
                          <a:pt x="295" y="1"/>
                        </a:moveTo>
                        <a:cubicBezTo>
                          <a:pt x="146" y="1"/>
                          <a:pt x="1" y="118"/>
                          <a:pt x="74" y="301"/>
                        </a:cubicBezTo>
                        <a:cubicBezTo>
                          <a:pt x="412" y="1437"/>
                          <a:pt x="750" y="2604"/>
                          <a:pt x="1118" y="3710"/>
                        </a:cubicBezTo>
                        <a:cubicBezTo>
                          <a:pt x="1167" y="3857"/>
                          <a:pt x="1285" y="3921"/>
                          <a:pt x="1401" y="3921"/>
                        </a:cubicBezTo>
                        <a:cubicBezTo>
                          <a:pt x="1575" y="3921"/>
                          <a:pt x="1744" y="3777"/>
                          <a:pt x="1671" y="3556"/>
                        </a:cubicBezTo>
                        <a:cubicBezTo>
                          <a:pt x="1333" y="2420"/>
                          <a:pt x="934" y="1284"/>
                          <a:pt x="535" y="178"/>
                        </a:cubicBezTo>
                        <a:cubicBezTo>
                          <a:pt x="497" y="55"/>
                          <a:pt x="395"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9"/>
                  <p:cNvSpPr/>
                  <p:nvPr/>
                </p:nvSpPr>
                <p:spPr>
                  <a:xfrm>
                    <a:off x="4555900" y="2237400"/>
                    <a:ext cx="13825" cy="10775"/>
                  </a:xfrm>
                  <a:custGeom>
                    <a:rect b="b" l="l" r="r" t="t"/>
                    <a:pathLst>
                      <a:path extrusionOk="0" h="431" w="553">
                        <a:moveTo>
                          <a:pt x="276" y="1"/>
                        </a:moveTo>
                        <a:cubicBezTo>
                          <a:pt x="0" y="1"/>
                          <a:pt x="0" y="431"/>
                          <a:pt x="276" y="431"/>
                        </a:cubicBezTo>
                        <a:cubicBezTo>
                          <a:pt x="553" y="431"/>
                          <a:pt x="553"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9"/>
                  <p:cNvSpPr/>
                  <p:nvPr/>
                </p:nvSpPr>
                <p:spPr>
                  <a:xfrm>
                    <a:off x="4621775" y="2261500"/>
                    <a:ext cx="41450" cy="58575"/>
                  </a:xfrm>
                  <a:custGeom>
                    <a:rect b="b" l="l" r="r" t="t"/>
                    <a:pathLst>
                      <a:path extrusionOk="0" h="2343" w="1658">
                        <a:moveTo>
                          <a:pt x="476" y="1"/>
                        </a:moveTo>
                        <a:cubicBezTo>
                          <a:pt x="244" y="1"/>
                          <a:pt x="1" y="264"/>
                          <a:pt x="129" y="541"/>
                        </a:cubicBezTo>
                        <a:lnTo>
                          <a:pt x="835" y="2138"/>
                        </a:lnTo>
                        <a:cubicBezTo>
                          <a:pt x="893" y="2282"/>
                          <a:pt x="1002" y="2342"/>
                          <a:pt x="1118" y="2342"/>
                        </a:cubicBezTo>
                        <a:cubicBezTo>
                          <a:pt x="1371" y="2342"/>
                          <a:pt x="1658" y="2055"/>
                          <a:pt x="1510" y="1739"/>
                        </a:cubicBezTo>
                        <a:lnTo>
                          <a:pt x="743" y="173"/>
                        </a:lnTo>
                        <a:cubicBezTo>
                          <a:pt x="677" y="51"/>
                          <a:pt x="578"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9"/>
                  <p:cNvSpPr/>
                  <p:nvPr/>
                </p:nvSpPr>
                <p:spPr>
                  <a:xfrm>
                    <a:off x="4652650" y="2290675"/>
                    <a:ext cx="37675" cy="21500"/>
                  </a:xfrm>
                  <a:custGeom>
                    <a:rect b="b" l="l" r="r" t="t"/>
                    <a:pathLst>
                      <a:path extrusionOk="0" h="860" w="1507">
                        <a:moveTo>
                          <a:pt x="420" y="1"/>
                        </a:moveTo>
                        <a:cubicBezTo>
                          <a:pt x="144" y="1"/>
                          <a:pt x="0" y="431"/>
                          <a:pt x="275" y="541"/>
                        </a:cubicBezTo>
                        <a:lnTo>
                          <a:pt x="890" y="818"/>
                        </a:lnTo>
                        <a:cubicBezTo>
                          <a:pt x="944" y="847"/>
                          <a:pt x="996" y="859"/>
                          <a:pt x="1044" y="859"/>
                        </a:cubicBezTo>
                        <a:cubicBezTo>
                          <a:pt x="1351" y="859"/>
                          <a:pt x="1507" y="340"/>
                          <a:pt x="1135" y="234"/>
                        </a:cubicBezTo>
                        <a:lnTo>
                          <a:pt x="521" y="19"/>
                        </a:lnTo>
                        <a:cubicBezTo>
                          <a:pt x="486" y="6"/>
                          <a:pt x="452" y="1"/>
                          <a:pt x="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9"/>
                  <p:cNvSpPr/>
                  <p:nvPr/>
                </p:nvSpPr>
                <p:spPr>
                  <a:xfrm>
                    <a:off x="4722475" y="2315700"/>
                    <a:ext cx="15375" cy="13075"/>
                  </a:xfrm>
                  <a:custGeom>
                    <a:rect b="b" l="l" r="r" t="t"/>
                    <a:pathLst>
                      <a:path extrusionOk="0" h="523" w="615">
                        <a:moveTo>
                          <a:pt x="307" y="1"/>
                        </a:moveTo>
                        <a:cubicBezTo>
                          <a:pt x="0" y="31"/>
                          <a:pt x="0" y="492"/>
                          <a:pt x="307" y="523"/>
                        </a:cubicBezTo>
                        <a:cubicBezTo>
                          <a:pt x="614" y="492"/>
                          <a:pt x="614" y="3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9"/>
                  <p:cNvSpPr/>
                  <p:nvPr/>
                </p:nvSpPr>
                <p:spPr>
                  <a:xfrm>
                    <a:off x="4800625" y="2283500"/>
                    <a:ext cx="48525" cy="137225"/>
                  </a:xfrm>
                  <a:custGeom>
                    <a:rect b="b" l="l" r="r" t="t"/>
                    <a:pathLst>
                      <a:path extrusionOk="0" h="5489" w="1941">
                        <a:moveTo>
                          <a:pt x="387" y="0"/>
                        </a:moveTo>
                        <a:cubicBezTo>
                          <a:pt x="197" y="0"/>
                          <a:pt x="0" y="170"/>
                          <a:pt x="37" y="429"/>
                        </a:cubicBezTo>
                        <a:cubicBezTo>
                          <a:pt x="252" y="2026"/>
                          <a:pt x="590" y="3622"/>
                          <a:pt x="1050" y="5188"/>
                        </a:cubicBezTo>
                        <a:cubicBezTo>
                          <a:pt x="1100" y="5398"/>
                          <a:pt x="1262" y="5489"/>
                          <a:pt x="1430" y="5489"/>
                        </a:cubicBezTo>
                        <a:cubicBezTo>
                          <a:pt x="1680" y="5489"/>
                          <a:pt x="1941" y="5286"/>
                          <a:pt x="1849" y="4973"/>
                        </a:cubicBezTo>
                        <a:cubicBezTo>
                          <a:pt x="1419" y="3407"/>
                          <a:pt x="1020" y="1811"/>
                          <a:pt x="682" y="245"/>
                        </a:cubicBezTo>
                        <a:cubicBezTo>
                          <a:pt x="633" y="74"/>
                          <a:pt x="512" y="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9"/>
                  <p:cNvSpPr/>
                  <p:nvPr/>
                </p:nvSpPr>
                <p:spPr>
                  <a:xfrm>
                    <a:off x="4852975" y="2300975"/>
                    <a:ext cx="64375" cy="75775"/>
                  </a:xfrm>
                  <a:custGeom>
                    <a:rect b="b" l="l" r="r" t="t"/>
                    <a:pathLst>
                      <a:path extrusionOk="0" h="3031" w="2575">
                        <a:moveTo>
                          <a:pt x="443" y="0"/>
                        </a:moveTo>
                        <a:cubicBezTo>
                          <a:pt x="216" y="0"/>
                          <a:pt x="1" y="173"/>
                          <a:pt x="92" y="467"/>
                        </a:cubicBezTo>
                        <a:cubicBezTo>
                          <a:pt x="400" y="1357"/>
                          <a:pt x="891" y="2186"/>
                          <a:pt x="1566" y="2893"/>
                        </a:cubicBezTo>
                        <a:cubicBezTo>
                          <a:pt x="1663" y="2990"/>
                          <a:pt x="1773" y="3030"/>
                          <a:pt x="1879" y="3030"/>
                        </a:cubicBezTo>
                        <a:cubicBezTo>
                          <a:pt x="2245" y="3030"/>
                          <a:pt x="2575" y="2550"/>
                          <a:pt x="2242" y="2217"/>
                        </a:cubicBezTo>
                        <a:cubicBezTo>
                          <a:pt x="1628" y="1695"/>
                          <a:pt x="1136" y="1020"/>
                          <a:pt x="829" y="252"/>
                        </a:cubicBezTo>
                        <a:cubicBezTo>
                          <a:pt x="755" y="79"/>
                          <a:pt x="597" y="0"/>
                          <a:pt x="4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9"/>
                  <p:cNvSpPr/>
                  <p:nvPr/>
                </p:nvSpPr>
                <p:spPr>
                  <a:xfrm>
                    <a:off x="4942775" y="2359475"/>
                    <a:ext cx="20000" cy="16900"/>
                  </a:xfrm>
                  <a:custGeom>
                    <a:rect b="b" l="l" r="r" t="t"/>
                    <a:pathLst>
                      <a:path extrusionOk="0" h="676" w="800">
                        <a:moveTo>
                          <a:pt x="400" y="0"/>
                        </a:moveTo>
                        <a:cubicBezTo>
                          <a:pt x="1" y="31"/>
                          <a:pt x="1" y="614"/>
                          <a:pt x="400" y="676"/>
                        </a:cubicBezTo>
                        <a:cubicBezTo>
                          <a:pt x="799" y="614"/>
                          <a:pt x="799" y="31"/>
                          <a:pt x="4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9"/>
                  <p:cNvSpPr/>
                  <p:nvPr/>
                </p:nvSpPr>
                <p:spPr>
                  <a:xfrm>
                    <a:off x="4648775" y="2204400"/>
                    <a:ext cx="309475" cy="224950"/>
                  </a:xfrm>
                  <a:custGeom>
                    <a:rect b="b" l="l" r="r" t="t"/>
                    <a:pathLst>
                      <a:path extrusionOk="0" h="8998" w="12379">
                        <a:moveTo>
                          <a:pt x="1120" y="0"/>
                        </a:moveTo>
                        <a:cubicBezTo>
                          <a:pt x="1105" y="0"/>
                          <a:pt x="1090" y="0"/>
                          <a:pt x="1075" y="0"/>
                        </a:cubicBezTo>
                        <a:cubicBezTo>
                          <a:pt x="369" y="0"/>
                          <a:pt x="1" y="860"/>
                          <a:pt x="492" y="1351"/>
                        </a:cubicBezTo>
                        <a:cubicBezTo>
                          <a:pt x="1229" y="2150"/>
                          <a:pt x="2273" y="2426"/>
                          <a:pt x="3225" y="2948"/>
                        </a:cubicBezTo>
                        <a:cubicBezTo>
                          <a:pt x="4238" y="3562"/>
                          <a:pt x="5221" y="4207"/>
                          <a:pt x="6172" y="4944"/>
                        </a:cubicBezTo>
                        <a:cubicBezTo>
                          <a:pt x="8076" y="6387"/>
                          <a:pt x="9919" y="7861"/>
                          <a:pt x="12068" y="8967"/>
                        </a:cubicBezTo>
                        <a:cubicBezTo>
                          <a:pt x="12100" y="8988"/>
                          <a:pt x="12132" y="8997"/>
                          <a:pt x="12160" y="8997"/>
                        </a:cubicBezTo>
                        <a:cubicBezTo>
                          <a:pt x="12297" y="8997"/>
                          <a:pt x="12379" y="8792"/>
                          <a:pt x="12252" y="8690"/>
                        </a:cubicBezTo>
                        <a:cubicBezTo>
                          <a:pt x="10072" y="7093"/>
                          <a:pt x="8260" y="5128"/>
                          <a:pt x="6326" y="3286"/>
                        </a:cubicBezTo>
                        <a:cubicBezTo>
                          <a:pt x="4954" y="2036"/>
                          <a:pt x="3099" y="0"/>
                          <a:pt x="1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9"/>
                  <p:cNvSpPr/>
                  <p:nvPr/>
                </p:nvSpPr>
                <p:spPr>
                  <a:xfrm>
                    <a:off x="4614225" y="2243550"/>
                    <a:ext cx="162775" cy="167375"/>
                  </a:xfrm>
                  <a:custGeom>
                    <a:rect b="b" l="l" r="r" t="t"/>
                    <a:pathLst>
                      <a:path extrusionOk="0" h="6695" w="6511">
                        <a:moveTo>
                          <a:pt x="768" y="0"/>
                        </a:moveTo>
                        <a:cubicBezTo>
                          <a:pt x="339" y="0"/>
                          <a:pt x="1" y="338"/>
                          <a:pt x="1" y="768"/>
                        </a:cubicBezTo>
                        <a:cubicBezTo>
                          <a:pt x="1" y="1597"/>
                          <a:pt x="369" y="1873"/>
                          <a:pt x="953" y="2426"/>
                        </a:cubicBezTo>
                        <a:lnTo>
                          <a:pt x="2979" y="4391"/>
                        </a:lnTo>
                        <a:cubicBezTo>
                          <a:pt x="3839" y="5220"/>
                          <a:pt x="4852" y="6602"/>
                          <a:pt x="6142" y="6694"/>
                        </a:cubicBezTo>
                        <a:cubicBezTo>
                          <a:pt x="6357" y="6694"/>
                          <a:pt x="6510" y="6510"/>
                          <a:pt x="6449" y="6295"/>
                        </a:cubicBezTo>
                        <a:cubicBezTo>
                          <a:pt x="6357" y="5988"/>
                          <a:pt x="6234" y="5681"/>
                          <a:pt x="6111" y="5374"/>
                        </a:cubicBezTo>
                        <a:cubicBezTo>
                          <a:pt x="6082" y="5325"/>
                          <a:pt x="6034" y="5304"/>
                          <a:pt x="5985" y="5304"/>
                        </a:cubicBezTo>
                        <a:cubicBezTo>
                          <a:pt x="5904" y="5304"/>
                          <a:pt x="5818" y="5360"/>
                          <a:pt x="5799" y="5441"/>
                        </a:cubicBezTo>
                        <a:lnTo>
                          <a:pt x="5799" y="5441"/>
                        </a:lnTo>
                        <a:cubicBezTo>
                          <a:pt x="5024" y="4515"/>
                          <a:pt x="4268" y="3592"/>
                          <a:pt x="3532" y="2610"/>
                        </a:cubicBezTo>
                        <a:cubicBezTo>
                          <a:pt x="2764" y="1597"/>
                          <a:pt x="2150" y="154"/>
                          <a:pt x="7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9"/>
                  <p:cNvSpPr/>
                  <p:nvPr/>
                </p:nvSpPr>
                <p:spPr>
                  <a:xfrm>
                    <a:off x="4569925" y="2286025"/>
                    <a:ext cx="211100" cy="161250"/>
                  </a:xfrm>
                  <a:custGeom>
                    <a:rect b="b" l="l" r="r" t="t"/>
                    <a:pathLst>
                      <a:path extrusionOk="0" h="6450" w="8444">
                        <a:moveTo>
                          <a:pt x="811" y="0"/>
                        </a:moveTo>
                        <a:cubicBezTo>
                          <a:pt x="294" y="0"/>
                          <a:pt x="1" y="644"/>
                          <a:pt x="391" y="1034"/>
                        </a:cubicBezTo>
                        <a:cubicBezTo>
                          <a:pt x="1435" y="2109"/>
                          <a:pt x="2909" y="2754"/>
                          <a:pt x="4137" y="3614"/>
                        </a:cubicBezTo>
                        <a:cubicBezTo>
                          <a:pt x="5458" y="4504"/>
                          <a:pt x="6778" y="5456"/>
                          <a:pt x="8098" y="6408"/>
                        </a:cubicBezTo>
                        <a:cubicBezTo>
                          <a:pt x="8133" y="6437"/>
                          <a:pt x="8169" y="6450"/>
                          <a:pt x="8202" y="6450"/>
                        </a:cubicBezTo>
                        <a:cubicBezTo>
                          <a:pt x="8342" y="6450"/>
                          <a:pt x="8443" y="6225"/>
                          <a:pt x="8344" y="6101"/>
                        </a:cubicBezTo>
                        <a:cubicBezTo>
                          <a:pt x="7269" y="4750"/>
                          <a:pt x="6041" y="3521"/>
                          <a:pt x="4690" y="2447"/>
                        </a:cubicBezTo>
                        <a:cubicBezTo>
                          <a:pt x="3554" y="1526"/>
                          <a:pt x="2387" y="451"/>
                          <a:pt x="974" y="21"/>
                        </a:cubicBezTo>
                        <a:cubicBezTo>
                          <a:pt x="918" y="7"/>
                          <a:pt x="863" y="0"/>
                          <a:pt x="8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9"/>
                  <p:cNvSpPr/>
                  <p:nvPr/>
                </p:nvSpPr>
                <p:spPr>
                  <a:xfrm>
                    <a:off x="4567400" y="2260825"/>
                    <a:ext cx="138200" cy="249900"/>
                  </a:xfrm>
                  <a:custGeom>
                    <a:rect b="b" l="l" r="r" t="t"/>
                    <a:pathLst>
                      <a:path extrusionOk="0" h="9996" w="5528">
                        <a:moveTo>
                          <a:pt x="321" y="1"/>
                        </a:moveTo>
                        <a:cubicBezTo>
                          <a:pt x="169" y="1"/>
                          <a:pt x="18" y="103"/>
                          <a:pt x="1" y="292"/>
                        </a:cubicBezTo>
                        <a:cubicBezTo>
                          <a:pt x="124" y="2595"/>
                          <a:pt x="799" y="4836"/>
                          <a:pt x="1997" y="6832"/>
                        </a:cubicBezTo>
                        <a:cubicBezTo>
                          <a:pt x="2764" y="8153"/>
                          <a:pt x="3716" y="9903"/>
                          <a:pt x="5405" y="9995"/>
                        </a:cubicBezTo>
                        <a:cubicBezTo>
                          <a:pt x="5497" y="9995"/>
                          <a:pt x="5528" y="9872"/>
                          <a:pt x="5436" y="9842"/>
                        </a:cubicBezTo>
                        <a:lnTo>
                          <a:pt x="5436" y="9811"/>
                        </a:lnTo>
                        <a:cubicBezTo>
                          <a:pt x="3532" y="9412"/>
                          <a:pt x="2457" y="6372"/>
                          <a:pt x="1843" y="4806"/>
                        </a:cubicBezTo>
                        <a:cubicBezTo>
                          <a:pt x="1321" y="3301"/>
                          <a:pt x="891" y="1766"/>
                          <a:pt x="615" y="200"/>
                        </a:cubicBezTo>
                        <a:cubicBezTo>
                          <a:pt x="561" y="64"/>
                          <a:pt x="441" y="1"/>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9"/>
                  <p:cNvSpPr/>
                  <p:nvPr/>
                </p:nvSpPr>
                <p:spPr>
                  <a:xfrm>
                    <a:off x="4849125" y="2208225"/>
                    <a:ext cx="78725" cy="314575"/>
                  </a:xfrm>
                  <a:custGeom>
                    <a:rect b="b" l="l" r="r" t="t"/>
                    <a:pathLst>
                      <a:path extrusionOk="0" h="12583" w="3149">
                        <a:moveTo>
                          <a:pt x="339" y="1"/>
                        </a:moveTo>
                        <a:cubicBezTo>
                          <a:pt x="200" y="1"/>
                          <a:pt x="62" y="93"/>
                          <a:pt x="62" y="277"/>
                        </a:cubicBezTo>
                        <a:cubicBezTo>
                          <a:pt x="1" y="4638"/>
                          <a:pt x="2089" y="8414"/>
                          <a:pt x="3102" y="12560"/>
                        </a:cubicBezTo>
                        <a:cubicBezTo>
                          <a:pt x="3102" y="12575"/>
                          <a:pt x="3117" y="12583"/>
                          <a:pt x="3129" y="12583"/>
                        </a:cubicBezTo>
                        <a:cubicBezTo>
                          <a:pt x="3141" y="12583"/>
                          <a:pt x="3148" y="12575"/>
                          <a:pt x="3133" y="12560"/>
                        </a:cubicBezTo>
                        <a:cubicBezTo>
                          <a:pt x="2181" y="8537"/>
                          <a:pt x="554" y="4515"/>
                          <a:pt x="615" y="277"/>
                        </a:cubicBezTo>
                        <a:cubicBezTo>
                          <a:pt x="615" y="93"/>
                          <a:pt x="477"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9"/>
                  <p:cNvSpPr/>
                  <p:nvPr/>
                </p:nvSpPr>
                <p:spPr>
                  <a:xfrm>
                    <a:off x="4923625" y="2220150"/>
                    <a:ext cx="102250" cy="230675"/>
                  </a:xfrm>
                  <a:custGeom>
                    <a:rect b="b" l="l" r="r" t="t"/>
                    <a:pathLst>
                      <a:path extrusionOk="0" h="9227" w="4090">
                        <a:moveTo>
                          <a:pt x="385" y="0"/>
                        </a:moveTo>
                        <a:cubicBezTo>
                          <a:pt x="188" y="0"/>
                          <a:pt x="1" y="175"/>
                          <a:pt x="61" y="414"/>
                        </a:cubicBezTo>
                        <a:cubicBezTo>
                          <a:pt x="706" y="3393"/>
                          <a:pt x="2548" y="6279"/>
                          <a:pt x="3684" y="9104"/>
                        </a:cubicBezTo>
                        <a:cubicBezTo>
                          <a:pt x="3721" y="9190"/>
                          <a:pt x="3796" y="9227"/>
                          <a:pt x="3870" y="9227"/>
                        </a:cubicBezTo>
                        <a:cubicBezTo>
                          <a:pt x="3982" y="9227"/>
                          <a:pt x="4090" y="9142"/>
                          <a:pt x="4052" y="9012"/>
                        </a:cubicBezTo>
                        <a:cubicBezTo>
                          <a:pt x="2916" y="6156"/>
                          <a:pt x="2241" y="2779"/>
                          <a:pt x="675" y="169"/>
                        </a:cubicBezTo>
                        <a:cubicBezTo>
                          <a:pt x="600" y="51"/>
                          <a:pt x="491"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9"/>
                  <p:cNvSpPr/>
                  <p:nvPr/>
                </p:nvSpPr>
                <p:spPr>
                  <a:xfrm>
                    <a:off x="4973450" y="2195950"/>
                    <a:ext cx="95900" cy="134300"/>
                  </a:xfrm>
                  <a:custGeom>
                    <a:rect b="b" l="l" r="r" t="t"/>
                    <a:pathLst>
                      <a:path extrusionOk="0" h="5372" w="3836">
                        <a:moveTo>
                          <a:pt x="376" y="0"/>
                        </a:moveTo>
                        <a:cubicBezTo>
                          <a:pt x="186" y="0"/>
                          <a:pt x="0" y="201"/>
                          <a:pt x="125" y="431"/>
                        </a:cubicBezTo>
                        <a:cubicBezTo>
                          <a:pt x="1108" y="2119"/>
                          <a:pt x="2182" y="3747"/>
                          <a:pt x="3349" y="5282"/>
                        </a:cubicBezTo>
                        <a:cubicBezTo>
                          <a:pt x="3394" y="5345"/>
                          <a:pt x="3458" y="5371"/>
                          <a:pt x="3522" y="5371"/>
                        </a:cubicBezTo>
                        <a:cubicBezTo>
                          <a:pt x="3676" y="5371"/>
                          <a:pt x="3835" y="5219"/>
                          <a:pt x="3748" y="5067"/>
                        </a:cubicBezTo>
                        <a:lnTo>
                          <a:pt x="3718" y="5067"/>
                        </a:lnTo>
                        <a:cubicBezTo>
                          <a:pt x="2612" y="3470"/>
                          <a:pt x="1630" y="1812"/>
                          <a:pt x="616" y="154"/>
                        </a:cubicBezTo>
                        <a:cubicBezTo>
                          <a:pt x="557" y="46"/>
                          <a:pt x="46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9"/>
                  <p:cNvSpPr/>
                  <p:nvPr/>
                </p:nvSpPr>
                <p:spPr>
                  <a:xfrm>
                    <a:off x="4895100" y="2162125"/>
                    <a:ext cx="160950" cy="212000"/>
                  </a:xfrm>
                  <a:custGeom>
                    <a:rect b="b" l="l" r="r" t="t"/>
                    <a:pathLst>
                      <a:path extrusionOk="0" h="8480" w="6438">
                        <a:moveTo>
                          <a:pt x="6322" y="1"/>
                        </a:moveTo>
                        <a:cubicBezTo>
                          <a:pt x="6303" y="1"/>
                          <a:pt x="6284" y="10"/>
                          <a:pt x="6268" y="33"/>
                        </a:cubicBezTo>
                        <a:cubicBezTo>
                          <a:pt x="3935" y="2551"/>
                          <a:pt x="1847" y="5315"/>
                          <a:pt x="66" y="8262"/>
                        </a:cubicBezTo>
                        <a:cubicBezTo>
                          <a:pt x="0" y="8371"/>
                          <a:pt x="104" y="8480"/>
                          <a:pt x="203" y="8480"/>
                        </a:cubicBezTo>
                        <a:cubicBezTo>
                          <a:pt x="244" y="8480"/>
                          <a:pt x="284" y="8461"/>
                          <a:pt x="311" y="8416"/>
                        </a:cubicBezTo>
                        <a:cubicBezTo>
                          <a:pt x="2061" y="5468"/>
                          <a:pt x="4088" y="2705"/>
                          <a:pt x="6391" y="156"/>
                        </a:cubicBezTo>
                        <a:cubicBezTo>
                          <a:pt x="6437" y="87"/>
                          <a:pt x="6380" y="1"/>
                          <a:pt x="6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9"/>
                  <p:cNvSpPr/>
                  <p:nvPr/>
                </p:nvSpPr>
                <p:spPr>
                  <a:xfrm>
                    <a:off x="4868725" y="2175450"/>
                    <a:ext cx="92350" cy="94875"/>
                  </a:xfrm>
                  <a:custGeom>
                    <a:rect b="b" l="l" r="r" t="t"/>
                    <a:pathLst>
                      <a:path extrusionOk="0" h="3795" w="3694">
                        <a:moveTo>
                          <a:pt x="3479" y="0"/>
                        </a:moveTo>
                        <a:cubicBezTo>
                          <a:pt x="3440" y="0"/>
                          <a:pt x="3399" y="16"/>
                          <a:pt x="3362" y="53"/>
                        </a:cubicBezTo>
                        <a:lnTo>
                          <a:pt x="169" y="3431"/>
                        </a:lnTo>
                        <a:cubicBezTo>
                          <a:pt x="0" y="3575"/>
                          <a:pt x="152" y="3795"/>
                          <a:pt x="329" y="3795"/>
                        </a:cubicBezTo>
                        <a:cubicBezTo>
                          <a:pt x="378" y="3795"/>
                          <a:pt x="429" y="3778"/>
                          <a:pt x="476" y="3738"/>
                        </a:cubicBezTo>
                        <a:lnTo>
                          <a:pt x="3577" y="268"/>
                        </a:lnTo>
                        <a:cubicBezTo>
                          <a:pt x="3693" y="152"/>
                          <a:pt x="3598" y="0"/>
                          <a:pt x="3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9"/>
                  <p:cNvSpPr/>
                  <p:nvPr/>
                </p:nvSpPr>
                <p:spPr>
                  <a:xfrm>
                    <a:off x="4777925" y="2085825"/>
                    <a:ext cx="167625" cy="192600"/>
                  </a:xfrm>
                  <a:custGeom>
                    <a:rect b="b" l="l" r="r" t="t"/>
                    <a:pathLst>
                      <a:path extrusionOk="0" h="7704" w="6705">
                        <a:moveTo>
                          <a:pt x="6364" y="1"/>
                        </a:moveTo>
                        <a:cubicBezTo>
                          <a:pt x="6318" y="1"/>
                          <a:pt x="6270" y="14"/>
                          <a:pt x="6226" y="45"/>
                        </a:cubicBezTo>
                        <a:cubicBezTo>
                          <a:pt x="3739" y="2011"/>
                          <a:pt x="1682" y="4467"/>
                          <a:pt x="147" y="7231"/>
                        </a:cubicBezTo>
                        <a:cubicBezTo>
                          <a:pt x="0" y="7482"/>
                          <a:pt x="210" y="7704"/>
                          <a:pt x="427" y="7704"/>
                        </a:cubicBezTo>
                        <a:cubicBezTo>
                          <a:pt x="528" y="7704"/>
                          <a:pt x="631" y="7655"/>
                          <a:pt x="699" y="7538"/>
                        </a:cubicBezTo>
                        <a:cubicBezTo>
                          <a:pt x="2143" y="4805"/>
                          <a:pt x="4138" y="2348"/>
                          <a:pt x="6534" y="352"/>
                        </a:cubicBezTo>
                        <a:cubicBezTo>
                          <a:pt x="6705" y="206"/>
                          <a:pt x="6545" y="1"/>
                          <a:pt x="63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9"/>
                  <p:cNvSpPr/>
                  <p:nvPr/>
                </p:nvSpPr>
                <p:spPr>
                  <a:xfrm>
                    <a:off x="4709550" y="2093650"/>
                    <a:ext cx="177800" cy="137025"/>
                  </a:xfrm>
                  <a:custGeom>
                    <a:rect b="b" l="l" r="r" t="t"/>
                    <a:pathLst>
                      <a:path extrusionOk="0" h="5481" w="7112">
                        <a:moveTo>
                          <a:pt x="6775" y="1"/>
                        </a:moveTo>
                        <a:cubicBezTo>
                          <a:pt x="6736" y="1"/>
                          <a:pt x="6697" y="12"/>
                          <a:pt x="6659" y="39"/>
                        </a:cubicBezTo>
                        <a:cubicBezTo>
                          <a:pt x="4478" y="1698"/>
                          <a:pt x="2268" y="3325"/>
                          <a:pt x="180" y="5075"/>
                        </a:cubicBezTo>
                        <a:cubicBezTo>
                          <a:pt x="0" y="5203"/>
                          <a:pt x="163" y="5480"/>
                          <a:pt x="346" y="5480"/>
                        </a:cubicBezTo>
                        <a:cubicBezTo>
                          <a:pt x="383" y="5480"/>
                          <a:pt x="420" y="5469"/>
                          <a:pt x="456" y="5444"/>
                        </a:cubicBezTo>
                        <a:cubicBezTo>
                          <a:pt x="2667" y="3847"/>
                          <a:pt x="4785" y="2097"/>
                          <a:pt x="6935" y="408"/>
                        </a:cubicBezTo>
                        <a:cubicBezTo>
                          <a:pt x="7112" y="256"/>
                          <a:pt x="6956" y="1"/>
                          <a:pt x="6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9"/>
                  <p:cNvSpPr/>
                  <p:nvPr/>
                </p:nvSpPr>
                <p:spPr>
                  <a:xfrm>
                    <a:off x="4674775" y="2078500"/>
                    <a:ext cx="133075" cy="119500"/>
                  </a:xfrm>
                  <a:custGeom>
                    <a:rect b="b" l="l" r="r" t="t"/>
                    <a:pathLst>
                      <a:path extrusionOk="0" h="4780" w="5323">
                        <a:moveTo>
                          <a:pt x="4877" y="1"/>
                        </a:moveTo>
                        <a:cubicBezTo>
                          <a:pt x="4818" y="1"/>
                          <a:pt x="4758" y="19"/>
                          <a:pt x="4703" y="62"/>
                        </a:cubicBezTo>
                        <a:cubicBezTo>
                          <a:pt x="3075" y="1352"/>
                          <a:pt x="1571" y="2764"/>
                          <a:pt x="189" y="4330"/>
                        </a:cubicBezTo>
                        <a:cubicBezTo>
                          <a:pt x="0" y="4519"/>
                          <a:pt x="174" y="4780"/>
                          <a:pt x="375" y="4780"/>
                        </a:cubicBezTo>
                        <a:cubicBezTo>
                          <a:pt x="436" y="4780"/>
                          <a:pt x="500" y="4756"/>
                          <a:pt x="557" y="4699"/>
                        </a:cubicBezTo>
                        <a:cubicBezTo>
                          <a:pt x="2031" y="3255"/>
                          <a:pt x="3505" y="1782"/>
                          <a:pt x="5102" y="492"/>
                        </a:cubicBezTo>
                        <a:cubicBezTo>
                          <a:pt x="5323" y="295"/>
                          <a:pt x="5112" y="1"/>
                          <a:pt x="48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9"/>
                  <p:cNvSpPr/>
                  <p:nvPr/>
                </p:nvSpPr>
                <p:spPr>
                  <a:xfrm>
                    <a:off x="4526750" y="2065725"/>
                    <a:ext cx="199000" cy="129500"/>
                  </a:xfrm>
                  <a:custGeom>
                    <a:rect b="b" l="l" r="r" t="t"/>
                    <a:pathLst>
                      <a:path extrusionOk="0" h="5180" w="7960">
                        <a:moveTo>
                          <a:pt x="7764" y="0"/>
                        </a:moveTo>
                        <a:cubicBezTo>
                          <a:pt x="7745" y="0"/>
                          <a:pt x="7725" y="6"/>
                          <a:pt x="7707" y="20"/>
                        </a:cubicBezTo>
                        <a:cubicBezTo>
                          <a:pt x="5189" y="1648"/>
                          <a:pt x="2640" y="3214"/>
                          <a:pt x="153" y="4872"/>
                        </a:cubicBezTo>
                        <a:cubicBezTo>
                          <a:pt x="1" y="4973"/>
                          <a:pt x="100" y="5179"/>
                          <a:pt x="225" y="5179"/>
                        </a:cubicBezTo>
                        <a:cubicBezTo>
                          <a:pt x="252" y="5179"/>
                          <a:pt x="279" y="5170"/>
                          <a:pt x="306" y="5148"/>
                        </a:cubicBezTo>
                        <a:cubicBezTo>
                          <a:pt x="2824" y="3552"/>
                          <a:pt x="5311" y="1893"/>
                          <a:pt x="7829" y="266"/>
                        </a:cubicBezTo>
                        <a:cubicBezTo>
                          <a:pt x="7959" y="188"/>
                          <a:pt x="7869" y="0"/>
                          <a:pt x="77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9"/>
                  <p:cNvSpPr/>
                  <p:nvPr/>
                </p:nvSpPr>
                <p:spPr>
                  <a:xfrm>
                    <a:off x="4423650" y="2107575"/>
                    <a:ext cx="139500" cy="148150"/>
                  </a:xfrm>
                  <a:custGeom>
                    <a:rect b="b" l="l" r="r" t="t"/>
                    <a:pathLst>
                      <a:path extrusionOk="0" h="5926" w="5580">
                        <a:moveTo>
                          <a:pt x="5315" y="1"/>
                        </a:moveTo>
                        <a:cubicBezTo>
                          <a:pt x="5252" y="1"/>
                          <a:pt x="5185" y="29"/>
                          <a:pt x="5137" y="97"/>
                        </a:cubicBezTo>
                        <a:cubicBezTo>
                          <a:pt x="3693" y="2062"/>
                          <a:pt x="2035" y="3904"/>
                          <a:pt x="193" y="5532"/>
                        </a:cubicBezTo>
                        <a:cubicBezTo>
                          <a:pt x="0" y="5700"/>
                          <a:pt x="167" y="5926"/>
                          <a:pt x="366" y="5926"/>
                        </a:cubicBezTo>
                        <a:cubicBezTo>
                          <a:pt x="421" y="5926"/>
                          <a:pt x="478" y="5909"/>
                          <a:pt x="531" y="5869"/>
                        </a:cubicBezTo>
                        <a:cubicBezTo>
                          <a:pt x="2434" y="4242"/>
                          <a:pt x="4093" y="2369"/>
                          <a:pt x="5474" y="281"/>
                        </a:cubicBezTo>
                        <a:cubicBezTo>
                          <a:pt x="5580" y="134"/>
                          <a:pt x="5454" y="1"/>
                          <a:pt x="5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9"/>
                  <p:cNvSpPr/>
                  <p:nvPr/>
                </p:nvSpPr>
                <p:spPr>
                  <a:xfrm>
                    <a:off x="4276875" y="2158100"/>
                    <a:ext cx="157950" cy="222400"/>
                  </a:xfrm>
                  <a:custGeom>
                    <a:rect b="b" l="l" r="r" t="t"/>
                    <a:pathLst>
                      <a:path extrusionOk="0" h="8896" w="6318">
                        <a:moveTo>
                          <a:pt x="5960" y="0"/>
                        </a:moveTo>
                        <a:cubicBezTo>
                          <a:pt x="5886" y="0"/>
                          <a:pt x="5811" y="30"/>
                          <a:pt x="5757" y="102"/>
                        </a:cubicBezTo>
                        <a:cubicBezTo>
                          <a:pt x="3792" y="2804"/>
                          <a:pt x="1734" y="5568"/>
                          <a:pt x="107" y="8485"/>
                        </a:cubicBezTo>
                        <a:cubicBezTo>
                          <a:pt x="1" y="8697"/>
                          <a:pt x="174" y="8895"/>
                          <a:pt x="362" y="8895"/>
                        </a:cubicBezTo>
                        <a:cubicBezTo>
                          <a:pt x="445" y="8895"/>
                          <a:pt x="532" y="8856"/>
                          <a:pt x="598" y="8761"/>
                        </a:cubicBezTo>
                        <a:cubicBezTo>
                          <a:pt x="2533" y="6028"/>
                          <a:pt x="4252" y="3111"/>
                          <a:pt x="6187" y="348"/>
                        </a:cubicBezTo>
                        <a:cubicBezTo>
                          <a:pt x="6317" y="174"/>
                          <a:pt x="6140" y="0"/>
                          <a:pt x="5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9"/>
                  <p:cNvSpPr/>
                  <p:nvPr/>
                </p:nvSpPr>
                <p:spPr>
                  <a:xfrm>
                    <a:off x="4288350" y="2311175"/>
                    <a:ext cx="72225" cy="98475"/>
                  </a:xfrm>
                  <a:custGeom>
                    <a:rect b="b" l="l" r="r" t="t"/>
                    <a:pathLst>
                      <a:path extrusionOk="0" h="3939" w="2889">
                        <a:moveTo>
                          <a:pt x="2594" y="1"/>
                        </a:moveTo>
                        <a:cubicBezTo>
                          <a:pt x="2535" y="1"/>
                          <a:pt x="2478" y="27"/>
                          <a:pt x="2442" y="90"/>
                        </a:cubicBezTo>
                        <a:lnTo>
                          <a:pt x="2412" y="90"/>
                        </a:lnTo>
                        <a:lnTo>
                          <a:pt x="109" y="3621"/>
                        </a:lnTo>
                        <a:cubicBezTo>
                          <a:pt x="1" y="3772"/>
                          <a:pt x="151" y="3938"/>
                          <a:pt x="303" y="3938"/>
                        </a:cubicBezTo>
                        <a:cubicBezTo>
                          <a:pt x="367" y="3938"/>
                          <a:pt x="431" y="3909"/>
                          <a:pt x="477" y="3836"/>
                        </a:cubicBezTo>
                        <a:lnTo>
                          <a:pt x="2780" y="305"/>
                        </a:lnTo>
                        <a:cubicBezTo>
                          <a:pt x="2889" y="153"/>
                          <a:pt x="2736" y="1"/>
                          <a:pt x="25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9"/>
                  <p:cNvSpPr/>
                  <p:nvPr/>
                </p:nvSpPr>
                <p:spPr>
                  <a:xfrm>
                    <a:off x="4328975" y="2340000"/>
                    <a:ext cx="60475" cy="106175"/>
                  </a:xfrm>
                  <a:custGeom>
                    <a:rect b="b" l="l" r="r" t="t"/>
                    <a:pathLst>
                      <a:path extrusionOk="0" h="4247" w="2419">
                        <a:moveTo>
                          <a:pt x="2042" y="0"/>
                        </a:moveTo>
                        <a:cubicBezTo>
                          <a:pt x="1956" y="0"/>
                          <a:pt x="1866" y="40"/>
                          <a:pt x="1800" y="134"/>
                        </a:cubicBezTo>
                        <a:lnTo>
                          <a:pt x="1831" y="134"/>
                        </a:lnTo>
                        <a:cubicBezTo>
                          <a:pt x="1094" y="1240"/>
                          <a:pt x="203" y="2652"/>
                          <a:pt x="19" y="4003"/>
                        </a:cubicBezTo>
                        <a:cubicBezTo>
                          <a:pt x="0" y="4154"/>
                          <a:pt x="143" y="4246"/>
                          <a:pt x="284" y="4246"/>
                        </a:cubicBezTo>
                        <a:cubicBezTo>
                          <a:pt x="373" y="4246"/>
                          <a:pt x="463" y="4209"/>
                          <a:pt x="510" y="4126"/>
                        </a:cubicBezTo>
                        <a:cubicBezTo>
                          <a:pt x="817" y="3543"/>
                          <a:pt x="1001" y="2836"/>
                          <a:pt x="1278" y="2222"/>
                        </a:cubicBezTo>
                        <a:cubicBezTo>
                          <a:pt x="1554" y="1608"/>
                          <a:pt x="1892" y="994"/>
                          <a:pt x="2291" y="411"/>
                        </a:cubicBezTo>
                        <a:cubicBezTo>
                          <a:pt x="2419" y="198"/>
                          <a:pt x="2237" y="0"/>
                          <a:pt x="20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9"/>
                  <p:cNvSpPr/>
                  <p:nvPr/>
                </p:nvSpPr>
                <p:spPr>
                  <a:xfrm>
                    <a:off x="4382675" y="2372450"/>
                    <a:ext cx="72025" cy="115175"/>
                  </a:xfrm>
                  <a:custGeom>
                    <a:rect b="b" l="l" r="r" t="t"/>
                    <a:pathLst>
                      <a:path extrusionOk="0" h="4607" w="2881">
                        <a:moveTo>
                          <a:pt x="2573" y="0"/>
                        </a:moveTo>
                        <a:cubicBezTo>
                          <a:pt x="2503" y="0"/>
                          <a:pt x="2432" y="29"/>
                          <a:pt x="2385" y="95"/>
                        </a:cubicBezTo>
                        <a:lnTo>
                          <a:pt x="2415" y="64"/>
                        </a:lnTo>
                        <a:lnTo>
                          <a:pt x="2415" y="64"/>
                        </a:lnTo>
                        <a:cubicBezTo>
                          <a:pt x="1371" y="1354"/>
                          <a:pt x="573" y="2828"/>
                          <a:pt x="20" y="4363"/>
                        </a:cubicBezTo>
                        <a:cubicBezTo>
                          <a:pt x="0" y="4505"/>
                          <a:pt x="113" y="4607"/>
                          <a:pt x="228" y="4607"/>
                        </a:cubicBezTo>
                        <a:cubicBezTo>
                          <a:pt x="287" y="4607"/>
                          <a:pt x="347" y="4580"/>
                          <a:pt x="389" y="4517"/>
                        </a:cubicBezTo>
                        <a:cubicBezTo>
                          <a:pt x="1095" y="3074"/>
                          <a:pt x="1893" y="1661"/>
                          <a:pt x="2753" y="310"/>
                        </a:cubicBezTo>
                        <a:cubicBezTo>
                          <a:pt x="2880" y="141"/>
                          <a:pt x="2730" y="0"/>
                          <a:pt x="2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9"/>
                  <p:cNvSpPr/>
                  <p:nvPr/>
                </p:nvSpPr>
                <p:spPr>
                  <a:xfrm>
                    <a:off x="4878650" y="2132950"/>
                    <a:ext cx="145625" cy="185375"/>
                  </a:xfrm>
                  <a:custGeom>
                    <a:rect b="b" l="l" r="r" t="t"/>
                    <a:pathLst>
                      <a:path extrusionOk="0" h="7415" w="5825">
                        <a:moveTo>
                          <a:pt x="5622" y="1"/>
                        </a:moveTo>
                        <a:cubicBezTo>
                          <a:pt x="5581" y="1"/>
                          <a:pt x="5541" y="19"/>
                          <a:pt x="5514" y="64"/>
                        </a:cubicBezTo>
                        <a:cubicBezTo>
                          <a:pt x="3794" y="2459"/>
                          <a:pt x="1983" y="4762"/>
                          <a:pt x="140" y="7065"/>
                        </a:cubicBezTo>
                        <a:cubicBezTo>
                          <a:pt x="1" y="7205"/>
                          <a:pt x="143" y="7415"/>
                          <a:pt x="287" y="7415"/>
                        </a:cubicBezTo>
                        <a:cubicBezTo>
                          <a:pt x="333" y="7415"/>
                          <a:pt x="379" y="7394"/>
                          <a:pt x="417" y="7341"/>
                        </a:cubicBezTo>
                        <a:cubicBezTo>
                          <a:pt x="2320" y="5039"/>
                          <a:pt x="4071" y="2674"/>
                          <a:pt x="5759" y="218"/>
                        </a:cubicBezTo>
                        <a:cubicBezTo>
                          <a:pt x="5825" y="109"/>
                          <a:pt x="5721" y="1"/>
                          <a:pt x="56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9"/>
                  <p:cNvSpPr/>
                  <p:nvPr/>
                </p:nvSpPr>
                <p:spPr>
                  <a:xfrm>
                    <a:off x="4838125" y="2035850"/>
                    <a:ext cx="185000" cy="182675"/>
                  </a:xfrm>
                  <a:custGeom>
                    <a:rect b="b" l="l" r="r" t="t"/>
                    <a:pathLst>
                      <a:path extrusionOk="0" h="7307" w="7400">
                        <a:moveTo>
                          <a:pt x="7323" y="1"/>
                        </a:moveTo>
                        <a:cubicBezTo>
                          <a:pt x="7312" y="1"/>
                          <a:pt x="7300" y="6"/>
                          <a:pt x="7288" y="18"/>
                        </a:cubicBezTo>
                        <a:cubicBezTo>
                          <a:pt x="4770" y="1922"/>
                          <a:pt x="2130" y="4225"/>
                          <a:pt x="195" y="6742"/>
                        </a:cubicBezTo>
                        <a:cubicBezTo>
                          <a:pt x="0" y="6986"/>
                          <a:pt x="230" y="7307"/>
                          <a:pt x="487" y="7307"/>
                        </a:cubicBezTo>
                        <a:cubicBezTo>
                          <a:pt x="554" y="7307"/>
                          <a:pt x="623" y="7285"/>
                          <a:pt x="686" y="7234"/>
                        </a:cubicBezTo>
                        <a:cubicBezTo>
                          <a:pt x="3082" y="5084"/>
                          <a:pt x="5262" y="2505"/>
                          <a:pt x="7350" y="110"/>
                        </a:cubicBezTo>
                        <a:cubicBezTo>
                          <a:pt x="7399" y="85"/>
                          <a:pt x="7369" y="1"/>
                          <a:pt x="7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9"/>
                  <p:cNvSpPr/>
                  <p:nvPr/>
                </p:nvSpPr>
                <p:spPr>
                  <a:xfrm>
                    <a:off x="4801550" y="2091575"/>
                    <a:ext cx="115625" cy="133225"/>
                  </a:xfrm>
                  <a:custGeom>
                    <a:rect b="b" l="l" r="r" t="t"/>
                    <a:pathLst>
                      <a:path extrusionOk="0" h="5329" w="4625">
                        <a:moveTo>
                          <a:pt x="4315" y="1"/>
                        </a:moveTo>
                        <a:cubicBezTo>
                          <a:pt x="4267" y="1"/>
                          <a:pt x="4218" y="19"/>
                          <a:pt x="4176" y="61"/>
                        </a:cubicBezTo>
                        <a:cubicBezTo>
                          <a:pt x="2702" y="1535"/>
                          <a:pt x="1167" y="3132"/>
                          <a:pt x="92" y="4974"/>
                        </a:cubicBezTo>
                        <a:cubicBezTo>
                          <a:pt x="1" y="5134"/>
                          <a:pt x="165" y="5328"/>
                          <a:pt x="330" y="5328"/>
                        </a:cubicBezTo>
                        <a:cubicBezTo>
                          <a:pt x="387" y="5328"/>
                          <a:pt x="444" y="5305"/>
                          <a:pt x="491" y="5250"/>
                        </a:cubicBezTo>
                        <a:cubicBezTo>
                          <a:pt x="1781" y="3562"/>
                          <a:pt x="2979" y="1873"/>
                          <a:pt x="4483" y="368"/>
                        </a:cubicBezTo>
                        <a:cubicBezTo>
                          <a:pt x="4625" y="203"/>
                          <a:pt x="4476" y="1"/>
                          <a:pt x="4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9"/>
                  <p:cNvSpPr/>
                  <p:nvPr/>
                </p:nvSpPr>
                <p:spPr>
                  <a:xfrm>
                    <a:off x="4670775" y="2043300"/>
                    <a:ext cx="201000" cy="187500"/>
                  </a:xfrm>
                  <a:custGeom>
                    <a:rect b="b" l="l" r="r" t="t"/>
                    <a:pathLst>
                      <a:path extrusionOk="0" h="7500" w="8040">
                        <a:moveTo>
                          <a:pt x="7727" y="0"/>
                        </a:moveTo>
                        <a:cubicBezTo>
                          <a:pt x="7682" y="0"/>
                          <a:pt x="7636" y="17"/>
                          <a:pt x="7595" y="58"/>
                        </a:cubicBezTo>
                        <a:cubicBezTo>
                          <a:pt x="4924" y="2176"/>
                          <a:pt x="2437" y="4541"/>
                          <a:pt x="165" y="7089"/>
                        </a:cubicBezTo>
                        <a:cubicBezTo>
                          <a:pt x="1" y="7277"/>
                          <a:pt x="140" y="7500"/>
                          <a:pt x="325" y="7500"/>
                        </a:cubicBezTo>
                        <a:cubicBezTo>
                          <a:pt x="382" y="7500"/>
                          <a:pt x="444" y="7478"/>
                          <a:pt x="502" y="7427"/>
                        </a:cubicBezTo>
                        <a:cubicBezTo>
                          <a:pt x="2867" y="4971"/>
                          <a:pt x="5262" y="2545"/>
                          <a:pt x="7872" y="334"/>
                        </a:cubicBezTo>
                        <a:cubicBezTo>
                          <a:pt x="8040" y="214"/>
                          <a:pt x="7889" y="0"/>
                          <a:pt x="77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9"/>
                  <p:cNvSpPr/>
                  <p:nvPr/>
                </p:nvSpPr>
                <p:spPr>
                  <a:xfrm>
                    <a:off x="4621550" y="2109675"/>
                    <a:ext cx="101200" cy="86950"/>
                  </a:xfrm>
                  <a:custGeom>
                    <a:rect b="b" l="l" r="r" t="t"/>
                    <a:pathLst>
                      <a:path extrusionOk="0" h="3478" w="4048">
                        <a:moveTo>
                          <a:pt x="3739" y="1"/>
                        </a:moveTo>
                        <a:cubicBezTo>
                          <a:pt x="3685" y="1"/>
                          <a:pt x="3628" y="22"/>
                          <a:pt x="3577" y="74"/>
                        </a:cubicBezTo>
                        <a:cubicBezTo>
                          <a:pt x="2471" y="1118"/>
                          <a:pt x="1335" y="2131"/>
                          <a:pt x="168" y="3114"/>
                        </a:cubicBezTo>
                        <a:cubicBezTo>
                          <a:pt x="0" y="3258"/>
                          <a:pt x="152" y="3478"/>
                          <a:pt x="329" y="3478"/>
                        </a:cubicBezTo>
                        <a:cubicBezTo>
                          <a:pt x="378" y="3478"/>
                          <a:pt x="429" y="3461"/>
                          <a:pt x="475" y="3421"/>
                        </a:cubicBezTo>
                        <a:cubicBezTo>
                          <a:pt x="1673" y="2469"/>
                          <a:pt x="2809" y="1456"/>
                          <a:pt x="3884" y="381"/>
                        </a:cubicBezTo>
                        <a:cubicBezTo>
                          <a:pt x="4047" y="218"/>
                          <a:pt x="3909" y="1"/>
                          <a:pt x="3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9"/>
                  <p:cNvSpPr/>
                  <p:nvPr/>
                </p:nvSpPr>
                <p:spPr>
                  <a:xfrm>
                    <a:off x="4896850" y="2123550"/>
                    <a:ext cx="127400" cy="143025"/>
                  </a:xfrm>
                  <a:custGeom>
                    <a:rect b="b" l="l" r="r" t="t"/>
                    <a:pathLst>
                      <a:path extrusionOk="0" h="5721" w="5096">
                        <a:moveTo>
                          <a:pt x="4879" y="1"/>
                        </a:moveTo>
                        <a:cubicBezTo>
                          <a:pt x="4847" y="1"/>
                          <a:pt x="4814" y="13"/>
                          <a:pt x="4786" y="41"/>
                        </a:cubicBezTo>
                        <a:lnTo>
                          <a:pt x="118" y="5353"/>
                        </a:lnTo>
                        <a:cubicBezTo>
                          <a:pt x="0" y="5519"/>
                          <a:pt x="137" y="5721"/>
                          <a:pt x="276" y="5721"/>
                        </a:cubicBezTo>
                        <a:cubicBezTo>
                          <a:pt x="318" y="5721"/>
                          <a:pt x="359" y="5703"/>
                          <a:pt x="395" y="5660"/>
                        </a:cubicBezTo>
                        <a:lnTo>
                          <a:pt x="5001" y="256"/>
                        </a:lnTo>
                        <a:cubicBezTo>
                          <a:pt x="5095" y="138"/>
                          <a:pt x="4989" y="1"/>
                          <a:pt x="48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9"/>
                  <p:cNvSpPr/>
                  <p:nvPr/>
                </p:nvSpPr>
                <p:spPr>
                  <a:xfrm>
                    <a:off x="4980800" y="2182050"/>
                    <a:ext cx="120375" cy="102850"/>
                  </a:xfrm>
                  <a:custGeom>
                    <a:rect b="b" l="l" r="r" t="t"/>
                    <a:pathLst>
                      <a:path extrusionOk="0" h="4114" w="4815">
                        <a:moveTo>
                          <a:pt x="4446" y="0"/>
                        </a:moveTo>
                        <a:cubicBezTo>
                          <a:pt x="4392" y="0"/>
                          <a:pt x="4336" y="20"/>
                          <a:pt x="4283" y="65"/>
                        </a:cubicBezTo>
                        <a:cubicBezTo>
                          <a:pt x="2902" y="1294"/>
                          <a:pt x="1489" y="2460"/>
                          <a:pt x="169" y="3750"/>
                        </a:cubicBezTo>
                        <a:cubicBezTo>
                          <a:pt x="0" y="3894"/>
                          <a:pt x="152" y="4114"/>
                          <a:pt x="329" y="4114"/>
                        </a:cubicBezTo>
                        <a:cubicBezTo>
                          <a:pt x="378" y="4114"/>
                          <a:pt x="429" y="4097"/>
                          <a:pt x="476" y="4057"/>
                        </a:cubicBezTo>
                        <a:cubicBezTo>
                          <a:pt x="1919" y="2921"/>
                          <a:pt x="3270" y="1631"/>
                          <a:pt x="4621" y="434"/>
                        </a:cubicBezTo>
                        <a:cubicBezTo>
                          <a:pt x="4815" y="265"/>
                          <a:pt x="4646" y="0"/>
                          <a:pt x="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9"/>
                  <p:cNvSpPr/>
                  <p:nvPr/>
                </p:nvSpPr>
                <p:spPr>
                  <a:xfrm>
                    <a:off x="5068350" y="2249100"/>
                    <a:ext cx="53550" cy="48400"/>
                  </a:xfrm>
                  <a:custGeom>
                    <a:rect b="b" l="l" r="r" t="t"/>
                    <a:pathLst>
                      <a:path extrusionOk="0" h="1936" w="2142">
                        <a:moveTo>
                          <a:pt x="1812" y="0"/>
                        </a:moveTo>
                        <a:cubicBezTo>
                          <a:pt x="1754" y="0"/>
                          <a:pt x="1694" y="25"/>
                          <a:pt x="1641" y="85"/>
                        </a:cubicBezTo>
                        <a:lnTo>
                          <a:pt x="167" y="1529"/>
                        </a:lnTo>
                        <a:cubicBezTo>
                          <a:pt x="1" y="1695"/>
                          <a:pt x="166" y="1935"/>
                          <a:pt x="363" y="1935"/>
                        </a:cubicBezTo>
                        <a:cubicBezTo>
                          <a:pt x="420" y="1935"/>
                          <a:pt x="480" y="1915"/>
                          <a:pt x="536" y="1866"/>
                        </a:cubicBezTo>
                        <a:lnTo>
                          <a:pt x="1979" y="423"/>
                        </a:lnTo>
                        <a:cubicBezTo>
                          <a:pt x="2141" y="238"/>
                          <a:pt x="1989" y="0"/>
                          <a:pt x="18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9"/>
                  <p:cNvSpPr/>
                  <p:nvPr/>
                </p:nvSpPr>
                <p:spPr>
                  <a:xfrm>
                    <a:off x="5037200" y="2244575"/>
                    <a:ext cx="158225" cy="131025"/>
                  </a:xfrm>
                  <a:custGeom>
                    <a:rect b="b" l="l" r="r" t="t"/>
                    <a:pathLst>
                      <a:path extrusionOk="0" h="5241" w="6329">
                        <a:moveTo>
                          <a:pt x="6090" y="1"/>
                        </a:moveTo>
                        <a:cubicBezTo>
                          <a:pt x="6067" y="1"/>
                          <a:pt x="6043" y="7"/>
                          <a:pt x="6019" y="21"/>
                        </a:cubicBezTo>
                        <a:lnTo>
                          <a:pt x="6019" y="52"/>
                        </a:lnTo>
                        <a:cubicBezTo>
                          <a:pt x="3993" y="1525"/>
                          <a:pt x="2027" y="3091"/>
                          <a:pt x="124" y="4719"/>
                        </a:cubicBezTo>
                        <a:cubicBezTo>
                          <a:pt x="1" y="4872"/>
                          <a:pt x="62" y="5057"/>
                          <a:pt x="216" y="5118"/>
                        </a:cubicBezTo>
                        <a:cubicBezTo>
                          <a:pt x="369" y="5149"/>
                          <a:pt x="523" y="5210"/>
                          <a:pt x="676" y="5241"/>
                        </a:cubicBezTo>
                        <a:cubicBezTo>
                          <a:pt x="922" y="5241"/>
                          <a:pt x="983" y="4934"/>
                          <a:pt x="799" y="4842"/>
                        </a:cubicBezTo>
                        <a:cubicBezTo>
                          <a:pt x="777" y="4833"/>
                          <a:pt x="754" y="4824"/>
                          <a:pt x="731" y="4815"/>
                        </a:cubicBezTo>
                        <a:lnTo>
                          <a:pt x="731" y="4815"/>
                        </a:lnTo>
                        <a:cubicBezTo>
                          <a:pt x="2490" y="3243"/>
                          <a:pt x="4303" y="1728"/>
                          <a:pt x="6173" y="297"/>
                        </a:cubicBezTo>
                        <a:cubicBezTo>
                          <a:pt x="6329" y="193"/>
                          <a:pt x="6220" y="1"/>
                          <a:pt x="60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9"/>
                  <p:cNvSpPr/>
                  <p:nvPr/>
                </p:nvSpPr>
                <p:spPr>
                  <a:xfrm>
                    <a:off x="5036325" y="2320150"/>
                    <a:ext cx="104900" cy="44275"/>
                  </a:xfrm>
                  <a:custGeom>
                    <a:rect b="b" l="l" r="r" t="t"/>
                    <a:pathLst>
                      <a:path extrusionOk="0" h="1771" w="4196">
                        <a:moveTo>
                          <a:pt x="3952" y="0"/>
                        </a:moveTo>
                        <a:cubicBezTo>
                          <a:pt x="3937" y="0"/>
                          <a:pt x="3921" y="2"/>
                          <a:pt x="3905" y="7"/>
                        </a:cubicBezTo>
                        <a:lnTo>
                          <a:pt x="3905" y="38"/>
                        </a:lnTo>
                        <a:lnTo>
                          <a:pt x="251" y="1327"/>
                        </a:lnTo>
                        <a:cubicBezTo>
                          <a:pt x="1" y="1411"/>
                          <a:pt x="77" y="1770"/>
                          <a:pt x="276" y="1770"/>
                        </a:cubicBezTo>
                        <a:cubicBezTo>
                          <a:pt x="297" y="1770"/>
                          <a:pt x="319" y="1766"/>
                          <a:pt x="343" y="1757"/>
                        </a:cubicBezTo>
                        <a:lnTo>
                          <a:pt x="3997" y="375"/>
                        </a:lnTo>
                        <a:cubicBezTo>
                          <a:pt x="4195" y="319"/>
                          <a:pt x="4132" y="0"/>
                          <a:pt x="39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9"/>
                  <p:cNvSpPr/>
                  <p:nvPr/>
                </p:nvSpPr>
                <p:spPr>
                  <a:xfrm>
                    <a:off x="4366450" y="2124775"/>
                    <a:ext cx="314775" cy="225050"/>
                  </a:xfrm>
                  <a:custGeom>
                    <a:rect b="b" l="l" r="r" t="t"/>
                    <a:pathLst>
                      <a:path extrusionOk="0" h="9002" w="12591">
                        <a:moveTo>
                          <a:pt x="241" y="1"/>
                        </a:moveTo>
                        <a:cubicBezTo>
                          <a:pt x="113" y="1"/>
                          <a:pt x="0" y="152"/>
                          <a:pt x="117" y="268"/>
                        </a:cubicBezTo>
                        <a:cubicBezTo>
                          <a:pt x="3709" y="3707"/>
                          <a:pt x="7425" y="7331"/>
                          <a:pt x="12184" y="8989"/>
                        </a:cubicBezTo>
                        <a:cubicBezTo>
                          <a:pt x="12207" y="8998"/>
                          <a:pt x="12230" y="9002"/>
                          <a:pt x="12252" y="9002"/>
                        </a:cubicBezTo>
                        <a:cubicBezTo>
                          <a:pt x="12461" y="9002"/>
                          <a:pt x="12590" y="8639"/>
                          <a:pt x="12368" y="8528"/>
                        </a:cubicBezTo>
                        <a:cubicBezTo>
                          <a:pt x="7762" y="6532"/>
                          <a:pt x="4016" y="3400"/>
                          <a:pt x="362" y="53"/>
                        </a:cubicBezTo>
                        <a:cubicBezTo>
                          <a:pt x="325" y="16"/>
                          <a:pt x="282"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9"/>
                  <p:cNvSpPr/>
                  <p:nvPr/>
                </p:nvSpPr>
                <p:spPr>
                  <a:xfrm>
                    <a:off x="4703800" y="2288500"/>
                    <a:ext cx="104225" cy="117200"/>
                  </a:xfrm>
                  <a:custGeom>
                    <a:rect b="b" l="l" r="r" t="t"/>
                    <a:pathLst>
                      <a:path extrusionOk="0" h="4688" w="4169">
                        <a:moveTo>
                          <a:pt x="137" y="0"/>
                        </a:moveTo>
                        <a:cubicBezTo>
                          <a:pt x="68" y="0"/>
                          <a:pt x="0" y="55"/>
                          <a:pt x="41" y="137"/>
                        </a:cubicBezTo>
                        <a:cubicBezTo>
                          <a:pt x="778" y="1979"/>
                          <a:pt x="1699" y="4129"/>
                          <a:pt x="3787" y="4681"/>
                        </a:cubicBezTo>
                        <a:cubicBezTo>
                          <a:pt x="3806" y="4685"/>
                          <a:pt x="3823" y="4687"/>
                          <a:pt x="3840" y="4687"/>
                        </a:cubicBezTo>
                        <a:cubicBezTo>
                          <a:pt x="4078" y="4687"/>
                          <a:pt x="4168" y="4307"/>
                          <a:pt x="3910" y="4221"/>
                        </a:cubicBezTo>
                        <a:cubicBezTo>
                          <a:pt x="2006" y="3484"/>
                          <a:pt x="1085" y="1795"/>
                          <a:pt x="225" y="45"/>
                        </a:cubicBezTo>
                        <a:cubicBezTo>
                          <a:pt x="205" y="14"/>
                          <a:pt x="171" y="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9"/>
                  <p:cNvSpPr/>
                  <p:nvPr/>
                </p:nvSpPr>
                <p:spPr>
                  <a:xfrm>
                    <a:off x="4903800" y="2313800"/>
                    <a:ext cx="63300" cy="162150"/>
                  </a:xfrm>
                  <a:custGeom>
                    <a:rect b="b" l="l" r="r" t="t"/>
                    <a:pathLst>
                      <a:path extrusionOk="0" h="6486" w="2532">
                        <a:moveTo>
                          <a:pt x="2422" y="0"/>
                        </a:moveTo>
                        <a:cubicBezTo>
                          <a:pt x="2395" y="0"/>
                          <a:pt x="2369" y="14"/>
                          <a:pt x="2358" y="46"/>
                        </a:cubicBezTo>
                        <a:cubicBezTo>
                          <a:pt x="1468" y="2073"/>
                          <a:pt x="700" y="4130"/>
                          <a:pt x="55" y="6249"/>
                        </a:cubicBezTo>
                        <a:cubicBezTo>
                          <a:pt x="1" y="6394"/>
                          <a:pt x="107" y="6485"/>
                          <a:pt x="222" y="6485"/>
                        </a:cubicBezTo>
                        <a:cubicBezTo>
                          <a:pt x="302" y="6485"/>
                          <a:pt x="386" y="6441"/>
                          <a:pt x="424" y="6341"/>
                        </a:cubicBezTo>
                        <a:cubicBezTo>
                          <a:pt x="1007" y="4222"/>
                          <a:pt x="1713" y="2134"/>
                          <a:pt x="2512" y="107"/>
                        </a:cubicBezTo>
                        <a:cubicBezTo>
                          <a:pt x="2532" y="47"/>
                          <a:pt x="2474" y="0"/>
                          <a:pt x="2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9"/>
                  <p:cNvSpPr/>
                  <p:nvPr/>
                </p:nvSpPr>
                <p:spPr>
                  <a:xfrm>
                    <a:off x="4928850" y="2341950"/>
                    <a:ext cx="49825" cy="123175"/>
                  </a:xfrm>
                  <a:custGeom>
                    <a:rect b="b" l="l" r="r" t="t"/>
                    <a:pathLst>
                      <a:path extrusionOk="0" h="4927" w="1993">
                        <a:moveTo>
                          <a:pt x="1916" y="0"/>
                        </a:moveTo>
                        <a:cubicBezTo>
                          <a:pt x="1902" y="0"/>
                          <a:pt x="1887" y="7"/>
                          <a:pt x="1878" y="25"/>
                        </a:cubicBezTo>
                        <a:cubicBezTo>
                          <a:pt x="1203" y="1591"/>
                          <a:pt x="589" y="3157"/>
                          <a:pt x="36" y="4754"/>
                        </a:cubicBezTo>
                        <a:cubicBezTo>
                          <a:pt x="0" y="4861"/>
                          <a:pt x="79" y="4927"/>
                          <a:pt x="163" y="4927"/>
                        </a:cubicBezTo>
                        <a:cubicBezTo>
                          <a:pt x="223" y="4927"/>
                          <a:pt x="287" y="4893"/>
                          <a:pt x="312" y="4816"/>
                        </a:cubicBezTo>
                        <a:cubicBezTo>
                          <a:pt x="804" y="3219"/>
                          <a:pt x="1356" y="1622"/>
                          <a:pt x="1970" y="87"/>
                        </a:cubicBezTo>
                        <a:cubicBezTo>
                          <a:pt x="1992" y="43"/>
                          <a:pt x="1952" y="0"/>
                          <a:pt x="19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9"/>
                  <p:cNvSpPr/>
                  <p:nvPr/>
                </p:nvSpPr>
                <p:spPr>
                  <a:xfrm>
                    <a:off x="4936000" y="2325450"/>
                    <a:ext cx="91275" cy="135300"/>
                  </a:xfrm>
                  <a:custGeom>
                    <a:rect b="b" l="l" r="r" t="t"/>
                    <a:pathLst>
                      <a:path extrusionOk="0" h="5412" w="3651">
                        <a:moveTo>
                          <a:pt x="3478" y="1"/>
                        </a:moveTo>
                        <a:cubicBezTo>
                          <a:pt x="3432" y="1"/>
                          <a:pt x="3382" y="22"/>
                          <a:pt x="3343" y="71"/>
                        </a:cubicBezTo>
                        <a:lnTo>
                          <a:pt x="3373" y="41"/>
                        </a:lnTo>
                        <a:lnTo>
                          <a:pt x="3373" y="41"/>
                        </a:lnTo>
                        <a:cubicBezTo>
                          <a:pt x="2176" y="1668"/>
                          <a:pt x="1070" y="3357"/>
                          <a:pt x="88" y="5107"/>
                        </a:cubicBezTo>
                        <a:cubicBezTo>
                          <a:pt x="1" y="5259"/>
                          <a:pt x="160" y="5411"/>
                          <a:pt x="304" y="5411"/>
                        </a:cubicBezTo>
                        <a:cubicBezTo>
                          <a:pt x="363" y="5411"/>
                          <a:pt x="420" y="5385"/>
                          <a:pt x="456" y="5322"/>
                        </a:cubicBezTo>
                        <a:cubicBezTo>
                          <a:pt x="1377" y="3541"/>
                          <a:pt x="2421" y="1822"/>
                          <a:pt x="3588" y="194"/>
                        </a:cubicBezTo>
                        <a:cubicBezTo>
                          <a:pt x="3650" y="90"/>
                          <a:pt x="3573" y="1"/>
                          <a:pt x="34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9"/>
                  <p:cNvSpPr/>
                  <p:nvPr/>
                </p:nvSpPr>
                <p:spPr>
                  <a:xfrm>
                    <a:off x="4998775" y="2357075"/>
                    <a:ext cx="46950" cy="91550"/>
                  </a:xfrm>
                  <a:custGeom>
                    <a:rect b="b" l="l" r="r" t="t"/>
                    <a:pathLst>
                      <a:path extrusionOk="0" h="3662" w="1878">
                        <a:moveTo>
                          <a:pt x="1662" y="0"/>
                        </a:moveTo>
                        <a:cubicBezTo>
                          <a:pt x="1614" y="0"/>
                          <a:pt x="1567" y="28"/>
                          <a:pt x="1538" y="96"/>
                        </a:cubicBezTo>
                        <a:lnTo>
                          <a:pt x="64" y="3382"/>
                        </a:lnTo>
                        <a:cubicBezTo>
                          <a:pt x="1" y="3529"/>
                          <a:pt x="125" y="3662"/>
                          <a:pt x="239" y="3662"/>
                        </a:cubicBezTo>
                        <a:cubicBezTo>
                          <a:pt x="292" y="3662"/>
                          <a:pt x="342" y="3633"/>
                          <a:pt x="371" y="3566"/>
                        </a:cubicBezTo>
                        <a:lnTo>
                          <a:pt x="1814" y="280"/>
                        </a:lnTo>
                        <a:cubicBezTo>
                          <a:pt x="1877" y="133"/>
                          <a:pt x="1767" y="0"/>
                          <a:pt x="16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9"/>
                  <p:cNvSpPr/>
                  <p:nvPr/>
                </p:nvSpPr>
                <p:spPr>
                  <a:xfrm>
                    <a:off x="4551150" y="2346550"/>
                    <a:ext cx="216050" cy="131625"/>
                  </a:xfrm>
                  <a:custGeom>
                    <a:rect b="b" l="l" r="r" t="t"/>
                    <a:pathLst>
                      <a:path extrusionOk="0" h="5265" w="8642">
                        <a:moveTo>
                          <a:pt x="8504" y="1"/>
                        </a:moveTo>
                        <a:cubicBezTo>
                          <a:pt x="8486" y="1"/>
                          <a:pt x="8468" y="8"/>
                          <a:pt x="8450" y="26"/>
                        </a:cubicBezTo>
                        <a:cubicBezTo>
                          <a:pt x="5779" y="1837"/>
                          <a:pt x="3015" y="3495"/>
                          <a:pt x="159" y="4969"/>
                        </a:cubicBezTo>
                        <a:cubicBezTo>
                          <a:pt x="1" y="5049"/>
                          <a:pt x="92" y="5264"/>
                          <a:pt x="238" y="5264"/>
                        </a:cubicBezTo>
                        <a:cubicBezTo>
                          <a:pt x="262" y="5264"/>
                          <a:pt x="287" y="5259"/>
                          <a:pt x="313" y="5246"/>
                        </a:cubicBezTo>
                        <a:cubicBezTo>
                          <a:pt x="3138" y="3741"/>
                          <a:pt x="5901" y="2052"/>
                          <a:pt x="8542" y="210"/>
                        </a:cubicBezTo>
                        <a:cubicBezTo>
                          <a:pt x="8642" y="135"/>
                          <a:pt x="8580" y="1"/>
                          <a:pt x="8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9"/>
                  <p:cNvSpPr/>
                  <p:nvPr/>
                </p:nvSpPr>
                <p:spPr>
                  <a:xfrm>
                    <a:off x="4274350" y="2289300"/>
                    <a:ext cx="297250" cy="140250"/>
                  </a:xfrm>
                  <a:custGeom>
                    <a:rect b="b" l="l" r="r" t="t"/>
                    <a:pathLst>
                      <a:path extrusionOk="0" h="5610" w="11890">
                        <a:moveTo>
                          <a:pt x="11712" y="0"/>
                        </a:moveTo>
                        <a:cubicBezTo>
                          <a:pt x="11696" y="0"/>
                          <a:pt x="11678" y="4"/>
                          <a:pt x="11661" y="13"/>
                        </a:cubicBezTo>
                        <a:cubicBezTo>
                          <a:pt x="8227" y="1564"/>
                          <a:pt x="4793" y="3090"/>
                          <a:pt x="1359" y="4636"/>
                        </a:cubicBezTo>
                        <a:lnTo>
                          <a:pt x="1359" y="4636"/>
                        </a:lnTo>
                        <a:cubicBezTo>
                          <a:pt x="1503" y="4491"/>
                          <a:pt x="1355" y="4285"/>
                          <a:pt x="1184" y="4285"/>
                        </a:cubicBezTo>
                        <a:cubicBezTo>
                          <a:pt x="1135" y="4285"/>
                          <a:pt x="1084" y="4302"/>
                          <a:pt x="1037" y="4342"/>
                        </a:cubicBezTo>
                        <a:cubicBezTo>
                          <a:pt x="699" y="4557"/>
                          <a:pt x="392" y="4834"/>
                          <a:pt x="177" y="5202"/>
                        </a:cubicBezTo>
                        <a:cubicBezTo>
                          <a:pt x="0" y="5354"/>
                          <a:pt x="156" y="5609"/>
                          <a:pt x="354" y="5609"/>
                        </a:cubicBezTo>
                        <a:cubicBezTo>
                          <a:pt x="397" y="5609"/>
                          <a:pt x="441" y="5598"/>
                          <a:pt x="484" y="5571"/>
                        </a:cubicBezTo>
                        <a:lnTo>
                          <a:pt x="11784" y="197"/>
                        </a:lnTo>
                        <a:cubicBezTo>
                          <a:pt x="11890" y="144"/>
                          <a:pt x="11814" y="0"/>
                          <a:pt x="117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9"/>
                  <p:cNvSpPr/>
                  <p:nvPr/>
                </p:nvSpPr>
                <p:spPr>
                  <a:xfrm>
                    <a:off x="4289325" y="2299125"/>
                    <a:ext cx="139825" cy="143775"/>
                  </a:xfrm>
                  <a:custGeom>
                    <a:rect b="b" l="l" r="r" t="t"/>
                    <a:pathLst>
                      <a:path extrusionOk="0" h="5751" w="5593">
                        <a:moveTo>
                          <a:pt x="5340" y="1"/>
                        </a:moveTo>
                        <a:cubicBezTo>
                          <a:pt x="5302" y="1"/>
                          <a:pt x="5263" y="15"/>
                          <a:pt x="5228" y="50"/>
                        </a:cubicBezTo>
                        <a:lnTo>
                          <a:pt x="5197" y="50"/>
                        </a:lnTo>
                        <a:cubicBezTo>
                          <a:pt x="3355" y="1677"/>
                          <a:pt x="1636" y="3458"/>
                          <a:pt x="131" y="5392"/>
                        </a:cubicBezTo>
                        <a:cubicBezTo>
                          <a:pt x="0" y="5549"/>
                          <a:pt x="136" y="5750"/>
                          <a:pt x="312" y="5750"/>
                        </a:cubicBezTo>
                        <a:cubicBezTo>
                          <a:pt x="343" y="5750"/>
                          <a:pt x="375" y="5744"/>
                          <a:pt x="407" y="5730"/>
                        </a:cubicBezTo>
                        <a:cubicBezTo>
                          <a:pt x="622" y="5607"/>
                          <a:pt x="837" y="5485"/>
                          <a:pt x="1052" y="5331"/>
                        </a:cubicBezTo>
                        <a:cubicBezTo>
                          <a:pt x="1221" y="5234"/>
                          <a:pt x="1143" y="5005"/>
                          <a:pt x="998" y="4971"/>
                        </a:cubicBezTo>
                        <a:lnTo>
                          <a:pt x="998" y="4971"/>
                        </a:lnTo>
                        <a:cubicBezTo>
                          <a:pt x="2360" y="3286"/>
                          <a:pt x="3845" y="1704"/>
                          <a:pt x="5474" y="265"/>
                        </a:cubicBezTo>
                        <a:cubicBezTo>
                          <a:pt x="5593" y="169"/>
                          <a:pt x="5472" y="1"/>
                          <a:pt x="5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9"/>
                  <p:cNvSpPr/>
                  <p:nvPr/>
                </p:nvSpPr>
                <p:spPr>
                  <a:xfrm>
                    <a:off x="4296375" y="2329575"/>
                    <a:ext cx="109875" cy="74825"/>
                  </a:xfrm>
                  <a:custGeom>
                    <a:rect b="b" l="l" r="r" t="t"/>
                    <a:pathLst>
                      <a:path extrusionOk="0" h="2993" w="4395">
                        <a:moveTo>
                          <a:pt x="4086" y="1"/>
                        </a:moveTo>
                        <a:cubicBezTo>
                          <a:pt x="4055" y="1"/>
                          <a:pt x="4024" y="9"/>
                          <a:pt x="3994" y="29"/>
                        </a:cubicBezTo>
                        <a:cubicBezTo>
                          <a:pt x="2797" y="950"/>
                          <a:pt x="1507" y="1810"/>
                          <a:pt x="217" y="2547"/>
                        </a:cubicBezTo>
                        <a:cubicBezTo>
                          <a:pt x="0" y="2710"/>
                          <a:pt x="143" y="2993"/>
                          <a:pt x="349" y="2993"/>
                        </a:cubicBezTo>
                        <a:cubicBezTo>
                          <a:pt x="376" y="2993"/>
                          <a:pt x="404" y="2988"/>
                          <a:pt x="432" y="2977"/>
                        </a:cubicBezTo>
                        <a:cubicBezTo>
                          <a:pt x="1753" y="2179"/>
                          <a:pt x="3042" y="1319"/>
                          <a:pt x="4240" y="336"/>
                        </a:cubicBezTo>
                        <a:cubicBezTo>
                          <a:pt x="4394" y="233"/>
                          <a:pt x="4247" y="1"/>
                          <a:pt x="40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9"/>
                  <p:cNvSpPr/>
                  <p:nvPr/>
                </p:nvSpPr>
                <p:spPr>
                  <a:xfrm>
                    <a:off x="4211075" y="2209150"/>
                    <a:ext cx="204550" cy="165875"/>
                  </a:xfrm>
                  <a:custGeom>
                    <a:rect b="b" l="l" r="r" t="t"/>
                    <a:pathLst>
                      <a:path extrusionOk="0" h="6635" w="8182">
                        <a:moveTo>
                          <a:pt x="7955" y="0"/>
                        </a:moveTo>
                        <a:cubicBezTo>
                          <a:pt x="7926" y="0"/>
                          <a:pt x="7896" y="8"/>
                          <a:pt x="7867" y="25"/>
                        </a:cubicBezTo>
                        <a:lnTo>
                          <a:pt x="1020" y="5558"/>
                        </a:lnTo>
                        <a:lnTo>
                          <a:pt x="1020" y="5558"/>
                        </a:lnTo>
                        <a:cubicBezTo>
                          <a:pt x="995" y="5483"/>
                          <a:pt x="927" y="5420"/>
                          <a:pt x="857" y="5420"/>
                        </a:cubicBezTo>
                        <a:cubicBezTo>
                          <a:pt x="817" y="5420"/>
                          <a:pt x="777" y="5441"/>
                          <a:pt x="743" y="5491"/>
                        </a:cubicBezTo>
                        <a:cubicBezTo>
                          <a:pt x="528" y="5737"/>
                          <a:pt x="375" y="5982"/>
                          <a:pt x="160" y="6259"/>
                        </a:cubicBezTo>
                        <a:cubicBezTo>
                          <a:pt x="0" y="6463"/>
                          <a:pt x="178" y="6634"/>
                          <a:pt x="356" y="6634"/>
                        </a:cubicBezTo>
                        <a:cubicBezTo>
                          <a:pt x="418" y="6634"/>
                          <a:pt x="480" y="6613"/>
                          <a:pt x="528" y="6566"/>
                        </a:cubicBezTo>
                        <a:lnTo>
                          <a:pt x="8082" y="240"/>
                        </a:lnTo>
                        <a:cubicBezTo>
                          <a:pt x="8182" y="141"/>
                          <a:pt x="8079" y="0"/>
                          <a:pt x="79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9"/>
                  <p:cNvSpPr/>
                  <p:nvPr/>
                </p:nvSpPr>
                <p:spPr>
                  <a:xfrm>
                    <a:off x="4131475" y="2237100"/>
                    <a:ext cx="161475" cy="105800"/>
                  </a:xfrm>
                  <a:custGeom>
                    <a:rect b="b" l="l" r="r" t="t"/>
                    <a:pathLst>
                      <a:path extrusionOk="0" h="4232" w="6459">
                        <a:moveTo>
                          <a:pt x="6310" y="0"/>
                        </a:moveTo>
                        <a:cubicBezTo>
                          <a:pt x="6294" y="0"/>
                          <a:pt x="6278" y="4"/>
                          <a:pt x="6261" y="13"/>
                        </a:cubicBezTo>
                        <a:lnTo>
                          <a:pt x="6230" y="13"/>
                        </a:lnTo>
                        <a:cubicBezTo>
                          <a:pt x="4173" y="1180"/>
                          <a:pt x="2177" y="2439"/>
                          <a:pt x="242" y="3790"/>
                        </a:cubicBezTo>
                        <a:cubicBezTo>
                          <a:pt x="1" y="3935"/>
                          <a:pt x="159" y="4232"/>
                          <a:pt x="357" y="4232"/>
                        </a:cubicBezTo>
                        <a:cubicBezTo>
                          <a:pt x="388" y="4232"/>
                          <a:pt x="420" y="4225"/>
                          <a:pt x="452" y="4208"/>
                        </a:cubicBezTo>
                        <a:lnTo>
                          <a:pt x="452" y="4208"/>
                        </a:lnTo>
                        <a:lnTo>
                          <a:pt x="457" y="4219"/>
                        </a:lnTo>
                        <a:cubicBezTo>
                          <a:pt x="2422" y="2838"/>
                          <a:pt x="4357" y="1487"/>
                          <a:pt x="6353" y="197"/>
                        </a:cubicBezTo>
                        <a:cubicBezTo>
                          <a:pt x="6459" y="144"/>
                          <a:pt x="6405" y="0"/>
                          <a:pt x="6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9"/>
                  <p:cNvSpPr/>
                  <p:nvPr/>
                </p:nvSpPr>
                <p:spPr>
                  <a:xfrm>
                    <a:off x="4139050" y="2169300"/>
                    <a:ext cx="148425" cy="114350"/>
                  </a:xfrm>
                  <a:custGeom>
                    <a:rect b="b" l="l" r="r" t="t"/>
                    <a:pathLst>
                      <a:path extrusionOk="0" h="4574" w="5937">
                        <a:moveTo>
                          <a:pt x="5745" y="0"/>
                        </a:moveTo>
                        <a:cubicBezTo>
                          <a:pt x="5724" y="0"/>
                          <a:pt x="5702" y="7"/>
                          <a:pt x="5681" y="23"/>
                        </a:cubicBezTo>
                        <a:lnTo>
                          <a:pt x="154" y="4199"/>
                        </a:lnTo>
                        <a:cubicBezTo>
                          <a:pt x="1" y="4301"/>
                          <a:pt x="167" y="4573"/>
                          <a:pt x="315" y="4573"/>
                        </a:cubicBezTo>
                        <a:cubicBezTo>
                          <a:pt x="345" y="4573"/>
                          <a:pt x="374" y="4562"/>
                          <a:pt x="400" y="4536"/>
                        </a:cubicBezTo>
                        <a:lnTo>
                          <a:pt x="5835" y="238"/>
                        </a:lnTo>
                        <a:cubicBezTo>
                          <a:pt x="5937" y="161"/>
                          <a:pt x="5848" y="0"/>
                          <a:pt x="57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9"/>
                  <p:cNvSpPr/>
                  <p:nvPr/>
                </p:nvSpPr>
                <p:spPr>
                  <a:xfrm>
                    <a:off x="4255575" y="2143000"/>
                    <a:ext cx="151425" cy="193125"/>
                  </a:xfrm>
                  <a:custGeom>
                    <a:rect b="b" l="l" r="r" t="t"/>
                    <a:pathLst>
                      <a:path extrusionOk="0" h="7725" w="6057">
                        <a:moveTo>
                          <a:pt x="221" y="0"/>
                        </a:moveTo>
                        <a:cubicBezTo>
                          <a:pt x="109" y="0"/>
                          <a:pt x="1" y="85"/>
                          <a:pt x="38" y="215"/>
                        </a:cubicBezTo>
                        <a:cubicBezTo>
                          <a:pt x="1143" y="3193"/>
                          <a:pt x="2402" y="6387"/>
                          <a:pt x="5534" y="7707"/>
                        </a:cubicBezTo>
                        <a:cubicBezTo>
                          <a:pt x="5564" y="7719"/>
                          <a:pt x="5594" y="7725"/>
                          <a:pt x="5623" y="7725"/>
                        </a:cubicBezTo>
                        <a:cubicBezTo>
                          <a:pt x="5884" y="7725"/>
                          <a:pt x="6057" y="7262"/>
                          <a:pt x="5780" y="7124"/>
                        </a:cubicBezTo>
                        <a:cubicBezTo>
                          <a:pt x="2863" y="5773"/>
                          <a:pt x="1542" y="2948"/>
                          <a:pt x="406" y="123"/>
                        </a:cubicBezTo>
                        <a:cubicBezTo>
                          <a:pt x="370" y="37"/>
                          <a:pt x="294" y="0"/>
                          <a:pt x="2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9"/>
                  <p:cNvSpPr/>
                  <p:nvPr/>
                </p:nvSpPr>
                <p:spPr>
                  <a:xfrm>
                    <a:off x="4357950" y="2147250"/>
                    <a:ext cx="78775" cy="118350"/>
                  </a:xfrm>
                  <a:custGeom>
                    <a:rect b="b" l="l" r="r" t="t"/>
                    <a:pathLst>
                      <a:path extrusionOk="0" h="4734" w="3151">
                        <a:moveTo>
                          <a:pt x="282" y="0"/>
                        </a:moveTo>
                        <a:cubicBezTo>
                          <a:pt x="147" y="0"/>
                          <a:pt x="1" y="137"/>
                          <a:pt x="88" y="291"/>
                        </a:cubicBezTo>
                        <a:cubicBezTo>
                          <a:pt x="979" y="1764"/>
                          <a:pt x="1838" y="3238"/>
                          <a:pt x="2790" y="4651"/>
                        </a:cubicBezTo>
                        <a:cubicBezTo>
                          <a:pt x="2829" y="4710"/>
                          <a:pt x="2884" y="4734"/>
                          <a:pt x="2937" y="4734"/>
                        </a:cubicBezTo>
                        <a:cubicBezTo>
                          <a:pt x="3049" y="4734"/>
                          <a:pt x="3150" y="4623"/>
                          <a:pt x="3067" y="4497"/>
                        </a:cubicBezTo>
                        <a:cubicBezTo>
                          <a:pt x="2238" y="2993"/>
                          <a:pt x="1316" y="1549"/>
                          <a:pt x="426" y="76"/>
                        </a:cubicBezTo>
                        <a:cubicBezTo>
                          <a:pt x="390" y="23"/>
                          <a:pt x="337"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9"/>
                  <p:cNvSpPr/>
                  <p:nvPr/>
                </p:nvSpPr>
                <p:spPr>
                  <a:xfrm>
                    <a:off x="4361875" y="2089925"/>
                    <a:ext cx="82525" cy="124575"/>
                  </a:xfrm>
                  <a:custGeom>
                    <a:rect b="b" l="l" r="r" t="t"/>
                    <a:pathLst>
                      <a:path extrusionOk="0" h="4983" w="3301">
                        <a:moveTo>
                          <a:pt x="240" y="1"/>
                        </a:moveTo>
                        <a:cubicBezTo>
                          <a:pt x="118" y="1"/>
                          <a:pt x="1" y="133"/>
                          <a:pt x="85" y="281"/>
                        </a:cubicBezTo>
                        <a:lnTo>
                          <a:pt x="85" y="250"/>
                        </a:lnTo>
                        <a:cubicBezTo>
                          <a:pt x="1006" y="1785"/>
                          <a:pt x="1896" y="3351"/>
                          <a:pt x="2879" y="4886"/>
                        </a:cubicBezTo>
                        <a:cubicBezTo>
                          <a:pt x="2918" y="4954"/>
                          <a:pt x="2978" y="4982"/>
                          <a:pt x="3038" y="4982"/>
                        </a:cubicBezTo>
                        <a:cubicBezTo>
                          <a:pt x="3169" y="4982"/>
                          <a:pt x="3301" y="4849"/>
                          <a:pt x="3217" y="4702"/>
                        </a:cubicBezTo>
                        <a:cubicBezTo>
                          <a:pt x="2295" y="3136"/>
                          <a:pt x="1344" y="1632"/>
                          <a:pt x="392" y="96"/>
                        </a:cubicBezTo>
                        <a:cubicBezTo>
                          <a:pt x="353" y="29"/>
                          <a:pt x="296"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9"/>
                  <p:cNvSpPr/>
                  <p:nvPr/>
                </p:nvSpPr>
                <p:spPr>
                  <a:xfrm>
                    <a:off x="4452425" y="2075600"/>
                    <a:ext cx="41450" cy="106400"/>
                  </a:xfrm>
                  <a:custGeom>
                    <a:rect b="b" l="l" r="r" t="t"/>
                    <a:pathLst>
                      <a:path extrusionOk="0" h="4256" w="1658">
                        <a:moveTo>
                          <a:pt x="285" y="0"/>
                        </a:moveTo>
                        <a:cubicBezTo>
                          <a:pt x="142" y="0"/>
                          <a:pt x="0" y="118"/>
                          <a:pt x="55" y="301"/>
                        </a:cubicBezTo>
                        <a:lnTo>
                          <a:pt x="1130" y="4078"/>
                        </a:lnTo>
                        <a:cubicBezTo>
                          <a:pt x="1180" y="4202"/>
                          <a:pt x="1279" y="4256"/>
                          <a:pt x="1376" y="4256"/>
                        </a:cubicBezTo>
                        <a:cubicBezTo>
                          <a:pt x="1520" y="4256"/>
                          <a:pt x="1658" y="4138"/>
                          <a:pt x="1621" y="3955"/>
                        </a:cubicBezTo>
                        <a:lnTo>
                          <a:pt x="516" y="178"/>
                        </a:lnTo>
                        <a:cubicBezTo>
                          <a:pt x="479" y="54"/>
                          <a:pt x="381"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9"/>
                  <p:cNvSpPr/>
                  <p:nvPr/>
                </p:nvSpPr>
                <p:spPr>
                  <a:xfrm>
                    <a:off x="4510300" y="2085700"/>
                    <a:ext cx="54925" cy="96750"/>
                  </a:xfrm>
                  <a:custGeom>
                    <a:rect b="b" l="l" r="r" t="t"/>
                    <a:pathLst>
                      <a:path extrusionOk="0" h="3870" w="2197">
                        <a:moveTo>
                          <a:pt x="257" y="0"/>
                        </a:moveTo>
                        <a:cubicBezTo>
                          <a:pt x="125" y="0"/>
                          <a:pt x="0" y="100"/>
                          <a:pt x="74" y="265"/>
                        </a:cubicBezTo>
                        <a:cubicBezTo>
                          <a:pt x="504" y="1463"/>
                          <a:pt x="1026" y="2630"/>
                          <a:pt x="1640" y="3735"/>
                        </a:cubicBezTo>
                        <a:cubicBezTo>
                          <a:pt x="1688" y="3831"/>
                          <a:pt x="1765" y="3870"/>
                          <a:pt x="1844" y="3870"/>
                        </a:cubicBezTo>
                        <a:cubicBezTo>
                          <a:pt x="2018" y="3870"/>
                          <a:pt x="2197" y="3680"/>
                          <a:pt x="2070" y="3489"/>
                        </a:cubicBezTo>
                        <a:cubicBezTo>
                          <a:pt x="1486" y="2384"/>
                          <a:pt x="964" y="1279"/>
                          <a:pt x="473" y="143"/>
                        </a:cubicBezTo>
                        <a:cubicBezTo>
                          <a:pt x="436" y="44"/>
                          <a:pt x="345"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9"/>
                  <p:cNvSpPr/>
                  <p:nvPr/>
                </p:nvSpPr>
                <p:spPr>
                  <a:xfrm>
                    <a:off x="4582750" y="2017675"/>
                    <a:ext cx="45075" cy="154700"/>
                  </a:xfrm>
                  <a:custGeom>
                    <a:rect b="b" l="l" r="r" t="t"/>
                    <a:pathLst>
                      <a:path extrusionOk="0" h="6188" w="1803">
                        <a:moveTo>
                          <a:pt x="323" y="0"/>
                        </a:moveTo>
                        <a:cubicBezTo>
                          <a:pt x="193" y="0"/>
                          <a:pt x="62" y="85"/>
                          <a:pt x="62" y="254"/>
                        </a:cubicBezTo>
                        <a:cubicBezTo>
                          <a:pt x="1" y="2188"/>
                          <a:pt x="339" y="4122"/>
                          <a:pt x="1014" y="5965"/>
                        </a:cubicBezTo>
                        <a:cubicBezTo>
                          <a:pt x="1086" y="6121"/>
                          <a:pt x="1233" y="6188"/>
                          <a:pt x="1374" y="6188"/>
                        </a:cubicBezTo>
                        <a:cubicBezTo>
                          <a:pt x="1595" y="6188"/>
                          <a:pt x="1802" y="6024"/>
                          <a:pt x="1690" y="5781"/>
                        </a:cubicBezTo>
                        <a:cubicBezTo>
                          <a:pt x="953" y="4030"/>
                          <a:pt x="584" y="2157"/>
                          <a:pt x="584" y="254"/>
                        </a:cubicBezTo>
                        <a:cubicBezTo>
                          <a:pt x="584" y="85"/>
                          <a:pt x="454"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9"/>
                  <p:cNvSpPr/>
                  <p:nvPr/>
                </p:nvSpPr>
                <p:spPr>
                  <a:xfrm>
                    <a:off x="4636675" y="2046575"/>
                    <a:ext cx="29625" cy="79950"/>
                  </a:xfrm>
                  <a:custGeom>
                    <a:rect b="b" l="l" r="r" t="t"/>
                    <a:pathLst>
                      <a:path extrusionOk="0" h="3198" w="1185">
                        <a:moveTo>
                          <a:pt x="354" y="0"/>
                        </a:moveTo>
                        <a:cubicBezTo>
                          <a:pt x="183" y="0"/>
                          <a:pt x="0" y="151"/>
                          <a:pt x="55" y="387"/>
                        </a:cubicBezTo>
                        <a:lnTo>
                          <a:pt x="485" y="2966"/>
                        </a:lnTo>
                        <a:cubicBezTo>
                          <a:pt x="522" y="3127"/>
                          <a:pt x="648" y="3198"/>
                          <a:pt x="779" y="3198"/>
                        </a:cubicBezTo>
                        <a:cubicBezTo>
                          <a:pt x="976" y="3198"/>
                          <a:pt x="1185" y="3040"/>
                          <a:pt x="1129" y="2782"/>
                        </a:cubicBezTo>
                        <a:lnTo>
                          <a:pt x="607" y="234"/>
                        </a:lnTo>
                        <a:cubicBezTo>
                          <a:pt x="582" y="71"/>
                          <a:pt x="471"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9"/>
                  <p:cNvSpPr/>
                  <p:nvPr/>
                </p:nvSpPr>
                <p:spPr>
                  <a:xfrm>
                    <a:off x="4702675" y="2046250"/>
                    <a:ext cx="29975" cy="60750"/>
                  </a:xfrm>
                  <a:custGeom>
                    <a:rect b="b" l="l" r="r" t="t"/>
                    <a:pathLst>
                      <a:path extrusionOk="0" h="2430" w="1199">
                        <a:moveTo>
                          <a:pt x="371" y="0"/>
                        </a:moveTo>
                        <a:cubicBezTo>
                          <a:pt x="186" y="0"/>
                          <a:pt x="0" y="162"/>
                          <a:pt x="55" y="400"/>
                        </a:cubicBezTo>
                        <a:lnTo>
                          <a:pt x="547" y="2243"/>
                        </a:lnTo>
                        <a:cubicBezTo>
                          <a:pt x="606" y="2373"/>
                          <a:pt x="720" y="2430"/>
                          <a:pt x="834" y="2430"/>
                        </a:cubicBezTo>
                        <a:cubicBezTo>
                          <a:pt x="1016" y="2430"/>
                          <a:pt x="1199" y="2285"/>
                          <a:pt x="1161" y="2058"/>
                        </a:cubicBezTo>
                        <a:lnTo>
                          <a:pt x="670" y="247"/>
                        </a:lnTo>
                        <a:cubicBezTo>
                          <a:pt x="620" y="74"/>
                          <a:pt x="496"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9"/>
                  <p:cNvSpPr/>
                  <p:nvPr/>
                </p:nvSpPr>
                <p:spPr>
                  <a:xfrm>
                    <a:off x="4773225" y="2035275"/>
                    <a:ext cx="107450" cy="117400"/>
                  </a:xfrm>
                  <a:custGeom>
                    <a:rect b="b" l="l" r="r" t="t"/>
                    <a:pathLst>
                      <a:path extrusionOk="0" h="4696" w="4298">
                        <a:moveTo>
                          <a:pt x="4110" y="0"/>
                        </a:moveTo>
                        <a:cubicBezTo>
                          <a:pt x="4080" y="0"/>
                          <a:pt x="4048" y="12"/>
                          <a:pt x="4019" y="41"/>
                        </a:cubicBezTo>
                        <a:lnTo>
                          <a:pt x="120" y="4401"/>
                        </a:lnTo>
                        <a:cubicBezTo>
                          <a:pt x="0" y="4520"/>
                          <a:pt x="104" y="4695"/>
                          <a:pt x="228" y="4695"/>
                        </a:cubicBezTo>
                        <a:cubicBezTo>
                          <a:pt x="263" y="4695"/>
                          <a:pt x="300" y="4681"/>
                          <a:pt x="335" y="4647"/>
                        </a:cubicBezTo>
                        <a:lnTo>
                          <a:pt x="4204" y="225"/>
                        </a:lnTo>
                        <a:cubicBezTo>
                          <a:pt x="4298" y="131"/>
                          <a:pt x="4211" y="0"/>
                          <a:pt x="4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9"/>
                  <p:cNvSpPr/>
                  <p:nvPr/>
                </p:nvSpPr>
                <p:spPr>
                  <a:xfrm>
                    <a:off x="4860675" y="2120925"/>
                    <a:ext cx="46775" cy="49500"/>
                  </a:xfrm>
                  <a:custGeom>
                    <a:rect b="b" l="l" r="r" t="t"/>
                    <a:pathLst>
                      <a:path extrusionOk="0" h="1980" w="1871">
                        <a:moveTo>
                          <a:pt x="1463" y="1"/>
                        </a:moveTo>
                        <a:cubicBezTo>
                          <a:pt x="1377" y="1"/>
                          <a:pt x="1291" y="34"/>
                          <a:pt x="1228" y="115"/>
                        </a:cubicBezTo>
                        <a:lnTo>
                          <a:pt x="153" y="1589"/>
                        </a:lnTo>
                        <a:cubicBezTo>
                          <a:pt x="1" y="1785"/>
                          <a:pt x="187" y="1980"/>
                          <a:pt x="385" y="1980"/>
                        </a:cubicBezTo>
                        <a:cubicBezTo>
                          <a:pt x="467" y="1980"/>
                          <a:pt x="551" y="1946"/>
                          <a:pt x="614" y="1866"/>
                        </a:cubicBezTo>
                        <a:lnTo>
                          <a:pt x="1719" y="392"/>
                        </a:lnTo>
                        <a:cubicBezTo>
                          <a:pt x="1871" y="196"/>
                          <a:pt x="1670" y="1"/>
                          <a:pt x="1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9"/>
                  <p:cNvSpPr/>
                  <p:nvPr/>
                </p:nvSpPr>
                <p:spPr>
                  <a:xfrm>
                    <a:off x="4951625" y="2160650"/>
                    <a:ext cx="17275" cy="40125"/>
                  </a:xfrm>
                  <a:custGeom>
                    <a:rect b="b" l="l" r="r" t="t"/>
                    <a:pathLst>
                      <a:path extrusionOk="0" h="1605" w="691">
                        <a:moveTo>
                          <a:pt x="430" y="0"/>
                        </a:moveTo>
                        <a:cubicBezTo>
                          <a:pt x="292" y="0"/>
                          <a:pt x="138" y="92"/>
                          <a:pt x="108" y="277"/>
                        </a:cubicBezTo>
                        <a:lnTo>
                          <a:pt x="15" y="1351"/>
                        </a:lnTo>
                        <a:cubicBezTo>
                          <a:pt x="0" y="1520"/>
                          <a:pt x="123" y="1605"/>
                          <a:pt x="253" y="1605"/>
                        </a:cubicBezTo>
                        <a:cubicBezTo>
                          <a:pt x="384" y="1605"/>
                          <a:pt x="522" y="1520"/>
                          <a:pt x="537" y="1351"/>
                        </a:cubicBezTo>
                        <a:lnTo>
                          <a:pt x="660" y="277"/>
                        </a:lnTo>
                        <a:cubicBezTo>
                          <a:pt x="691" y="92"/>
                          <a:pt x="568" y="0"/>
                          <a:pt x="4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9"/>
                  <p:cNvSpPr/>
                  <p:nvPr/>
                </p:nvSpPr>
                <p:spPr>
                  <a:xfrm>
                    <a:off x="4961325" y="2218150"/>
                    <a:ext cx="72150" cy="93725"/>
                  </a:xfrm>
                  <a:custGeom>
                    <a:rect b="b" l="l" r="r" t="t"/>
                    <a:pathLst>
                      <a:path extrusionOk="0" h="3749" w="2886">
                        <a:moveTo>
                          <a:pt x="2683" y="1"/>
                        </a:moveTo>
                        <a:cubicBezTo>
                          <a:pt x="2642" y="1"/>
                          <a:pt x="2602" y="20"/>
                          <a:pt x="2575" y="65"/>
                        </a:cubicBezTo>
                        <a:cubicBezTo>
                          <a:pt x="1777" y="1231"/>
                          <a:pt x="978" y="2337"/>
                          <a:pt x="119" y="3411"/>
                        </a:cubicBezTo>
                        <a:cubicBezTo>
                          <a:pt x="1" y="3553"/>
                          <a:pt x="136" y="3749"/>
                          <a:pt x="261" y="3749"/>
                        </a:cubicBezTo>
                        <a:cubicBezTo>
                          <a:pt x="299" y="3749"/>
                          <a:pt x="336" y="3731"/>
                          <a:pt x="364" y="3688"/>
                        </a:cubicBezTo>
                        <a:cubicBezTo>
                          <a:pt x="1255" y="2552"/>
                          <a:pt x="2053" y="1416"/>
                          <a:pt x="2821" y="218"/>
                        </a:cubicBezTo>
                        <a:cubicBezTo>
                          <a:pt x="2886" y="110"/>
                          <a:pt x="2782" y="1"/>
                          <a:pt x="2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9"/>
                  <p:cNvSpPr/>
                  <p:nvPr/>
                </p:nvSpPr>
                <p:spPr>
                  <a:xfrm>
                    <a:off x="4997950" y="2231075"/>
                    <a:ext cx="84900" cy="103050"/>
                  </a:xfrm>
                  <a:custGeom>
                    <a:rect b="b" l="l" r="r" t="t"/>
                    <a:pathLst>
                      <a:path extrusionOk="0" h="4122" w="3396">
                        <a:moveTo>
                          <a:pt x="3048" y="1"/>
                        </a:moveTo>
                        <a:cubicBezTo>
                          <a:pt x="2994" y="1"/>
                          <a:pt x="2940" y="21"/>
                          <a:pt x="2891" y="70"/>
                        </a:cubicBezTo>
                        <a:cubicBezTo>
                          <a:pt x="1816" y="1175"/>
                          <a:pt x="895" y="2403"/>
                          <a:pt x="128" y="3754"/>
                        </a:cubicBezTo>
                        <a:cubicBezTo>
                          <a:pt x="0" y="3945"/>
                          <a:pt x="166" y="4121"/>
                          <a:pt x="341" y="4121"/>
                        </a:cubicBezTo>
                        <a:cubicBezTo>
                          <a:pt x="420" y="4121"/>
                          <a:pt x="500" y="4086"/>
                          <a:pt x="557" y="4000"/>
                        </a:cubicBezTo>
                        <a:cubicBezTo>
                          <a:pt x="1294" y="2710"/>
                          <a:pt x="2185" y="1482"/>
                          <a:pt x="3229" y="407"/>
                        </a:cubicBezTo>
                        <a:cubicBezTo>
                          <a:pt x="3395" y="241"/>
                          <a:pt x="3230" y="1"/>
                          <a:pt x="30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9"/>
                  <p:cNvSpPr/>
                  <p:nvPr/>
                </p:nvSpPr>
                <p:spPr>
                  <a:xfrm>
                    <a:off x="5031650" y="2246000"/>
                    <a:ext cx="116700" cy="152425"/>
                  </a:xfrm>
                  <a:custGeom>
                    <a:rect b="b" l="l" r="r" t="t"/>
                    <a:pathLst>
                      <a:path extrusionOk="0" h="6097" w="4668">
                        <a:moveTo>
                          <a:pt x="4365" y="1"/>
                        </a:moveTo>
                        <a:cubicBezTo>
                          <a:pt x="4313" y="1"/>
                          <a:pt x="4260" y="26"/>
                          <a:pt x="4215" y="87"/>
                        </a:cubicBezTo>
                        <a:cubicBezTo>
                          <a:pt x="2771" y="1898"/>
                          <a:pt x="1420" y="3771"/>
                          <a:pt x="131" y="5706"/>
                        </a:cubicBezTo>
                        <a:cubicBezTo>
                          <a:pt x="0" y="5901"/>
                          <a:pt x="193" y="6097"/>
                          <a:pt x="381" y="6097"/>
                        </a:cubicBezTo>
                        <a:cubicBezTo>
                          <a:pt x="460" y="6097"/>
                          <a:pt x="537" y="6063"/>
                          <a:pt x="591" y="5982"/>
                        </a:cubicBezTo>
                        <a:cubicBezTo>
                          <a:pt x="1820" y="4078"/>
                          <a:pt x="3140" y="2205"/>
                          <a:pt x="4552" y="394"/>
                        </a:cubicBezTo>
                        <a:cubicBezTo>
                          <a:pt x="4668" y="232"/>
                          <a:pt x="4523" y="1"/>
                          <a:pt x="43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9"/>
                  <p:cNvSpPr/>
                  <p:nvPr/>
                </p:nvSpPr>
                <p:spPr>
                  <a:xfrm>
                    <a:off x="5078350" y="2264950"/>
                    <a:ext cx="112225" cy="123900"/>
                  </a:xfrm>
                  <a:custGeom>
                    <a:rect b="b" l="l" r="r" t="t"/>
                    <a:pathLst>
                      <a:path extrusionOk="0" h="4956" w="4489">
                        <a:moveTo>
                          <a:pt x="4200" y="0"/>
                        </a:moveTo>
                        <a:cubicBezTo>
                          <a:pt x="4152" y="0"/>
                          <a:pt x="4104" y="20"/>
                          <a:pt x="4066" y="66"/>
                        </a:cubicBezTo>
                        <a:cubicBezTo>
                          <a:pt x="2838" y="1632"/>
                          <a:pt x="1548" y="3136"/>
                          <a:pt x="166" y="4579"/>
                        </a:cubicBezTo>
                        <a:cubicBezTo>
                          <a:pt x="0" y="4722"/>
                          <a:pt x="164" y="4956"/>
                          <a:pt x="332" y="4956"/>
                        </a:cubicBezTo>
                        <a:cubicBezTo>
                          <a:pt x="382" y="4956"/>
                          <a:pt x="432" y="4935"/>
                          <a:pt x="474" y="4886"/>
                        </a:cubicBezTo>
                        <a:cubicBezTo>
                          <a:pt x="1855" y="3443"/>
                          <a:pt x="3176" y="1908"/>
                          <a:pt x="4373" y="311"/>
                        </a:cubicBezTo>
                        <a:cubicBezTo>
                          <a:pt x="4488" y="173"/>
                          <a:pt x="4344" y="0"/>
                          <a:pt x="4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9"/>
                  <p:cNvSpPr/>
                  <p:nvPr/>
                </p:nvSpPr>
                <p:spPr>
                  <a:xfrm>
                    <a:off x="4303775" y="2315475"/>
                    <a:ext cx="159275" cy="184675"/>
                  </a:xfrm>
                  <a:custGeom>
                    <a:rect b="b" l="l" r="r" t="t"/>
                    <a:pathLst>
                      <a:path extrusionOk="0" h="7387" w="6371">
                        <a:moveTo>
                          <a:pt x="6198" y="1"/>
                        </a:moveTo>
                        <a:cubicBezTo>
                          <a:pt x="6152" y="1"/>
                          <a:pt x="6103" y="21"/>
                          <a:pt x="6063" y="71"/>
                        </a:cubicBezTo>
                        <a:cubicBezTo>
                          <a:pt x="4343" y="2620"/>
                          <a:pt x="2286" y="4769"/>
                          <a:pt x="167" y="6980"/>
                        </a:cubicBezTo>
                        <a:cubicBezTo>
                          <a:pt x="1" y="7146"/>
                          <a:pt x="147" y="7387"/>
                          <a:pt x="322" y="7387"/>
                        </a:cubicBezTo>
                        <a:cubicBezTo>
                          <a:pt x="373" y="7387"/>
                          <a:pt x="426" y="7366"/>
                          <a:pt x="474" y="7318"/>
                        </a:cubicBezTo>
                        <a:cubicBezTo>
                          <a:pt x="2746" y="5291"/>
                          <a:pt x="4650" y="2743"/>
                          <a:pt x="6308" y="194"/>
                        </a:cubicBezTo>
                        <a:cubicBezTo>
                          <a:pt x="6371" y="90"/>
                          <a:pt x="6293" y="1"/>
                          <a:pt x="6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9"/>
                  <p:cNvSpPr/>
                  <p:nvPr/>
                </p:nvSpPr>
                <p:spPr>
                  <a:xfrm>
                    <a:off x="4421550" y="2234925"/>
                    <a:ext cx="126775" cy="207475"/>
                  </a:xfrm>
                  <a:custGeom>
                    <a:rect b="b" l="l" r="r" t="t"/>
                    <a:pathLst>
                      <a:path extrusionOk="0" h="8299" w="5071">
                        <a:moveTo>
                          <a:pt x="4928" y="0"/>
                        </a:moveTo>
                        <a:cubicBezTo>
                          <a:pt x="4899" y="0"/>
                          <a:pt x="4870" y="11"/>
                          <a:pt x="4852" y="38"/>
                        </a:cubicBezTo>
                        <a:cubicBezTo>
                          <a:pt x="3747" y="1543"/>
                          <a:pt x="2703" y="3048"/>
                          <a:pt x="1689" y="4583"/>
                        </a:cubicBezTo>
                        <a:cubicBezTo>
                          <a:pt x="922" y="5688"/>
                          <a:pt x="123" y="6732"/>
                          <a:pt x="1" y="8114"/>
                        </a:cubicBezTo>
                        <a:cubicBezTo>
                          <a:pt x="1" y="8237"/>
                          <a:pt x="93" y="8298"/>
                          <a:pt x="189" y="8298"/>
                        </a:cubicBezTo>
                        <a:cubicBezTo>
                          <a:pt x="285" y="8298"/>
                          <a:pt x="384" y="8237"/>
                          <a:pt x="400" y="8114"/>
                        </a:cubicBezTo>
                        <a:cubicBezTo>
                          <a:pt x="553" y="6487"/>
                          <a:pt x="1751" y="5043"/>
                          <a:pt x="2611" y="3723"/>
                        </a:cubicBezTo>
                        <a:cubicBezTo>
                          <a:pt x="3409" y="2526"/>
                          <a:pt x="4207" y="1328"/>
                          <a:pt x="5006" y="130"/>
                        </a:cubicBezTo>
                        <a:cubicBezTo>
                          <a:pt x="5071" y="65"/>
                          <a:pt x="4998" y="0"/>
                          <a:pt x="49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9"/>
                  <p:cNvSpPr/>
                  <p:nvPr/>
                </p:nvSpPr>
                <p:spPr>
                  <a:xfrm>
                    <a:off x="4499850" y="2346325"/>
                    <a:ext cx="139800" cy="137900"/>
                  </a:xfrm>
                  <a:custGeom>
                    <a:rect b="b" l="l" r="r" t="t"/>
                    <a:pathLst>
                      <a:path extrusionOk="0" h="5516" w="5592">
                        <a:moveTo>
                          <a:pt x="5188" y="0"/>
                        </a:moveTo>
                        <a:cubicBezTo>
                          <a:pt x="5127" y="0"/>
                          <a:pt x="5064" y="20"/>
                          <a:pt x="5006" y="65"/>
                        </a:cubicBezTo>
                        <a:cubicBezTo>
                          <a:pt x="3900" y="987"/>
                          <a:pt x="2795" y="1938"/>
                          <a:pt x="1720" y="2890"/>
                        </a:cubicBezTo>
                        <a:cubicBezTo>
                          <a:pt x="983" y="3504"/>
                          <a:pt x="1" y="4180"/>
                          <a:pt x="31" y="5224"/>
                        </a:cubicBezTo>
                        <a:cubicBezTo>
                          <a:pt x="31" y="5413"/>
                          <a:pt x="185" y="5515"/>
                          <a:pt x="336" y="5515"/>
                        </a:cubicBezTo>
                        <a:cubicBezTo>
                          <a:pt x="456" y="5515"/>
                          <a:pt x="574" y="5452"/>
                          <a:pt x="615" y="5316"/>
                        </a:cubicBezTo>
                        <a:cubicBezTo>
                          <a:pt x="891" y="4211"/>
                          <a:pt x="2058" y="3412"/>
                          <a:pt x="2856" y="2675"/>
                        </a:cubicBezTo>
                        <a:cubicBezTo>
                          <a:pt x="3655" y="1938"/>
                          <a:pt x="4545" y="1171"/>
                          <a:pt x="5374" y="434"/>
                        </a:cubicBezTo>
                        <a:cubicBezTo>
                          <a:pt x="5592" y="265"/>
                          <a:pt x="5410" y="0"/>
                          <a:pt x="5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9"/>
                  <p:cNvSpPr/>
                  <p:nvPr/>
                </p:nvSpPr>
                <p:spPr>
                  <a:xfrm>
                    <a:off x="4610825" y="2366025"/>
                    <a:ext cx="77875" cy="95850"/>
                  </a:xfrm>
                  <a:custGeom>
                    <a:rect b="b" l="l" r="r" t="t"/>
                    <a:pathLst>
                      <a:path extrusionOk="0" h="3834" w="3115">
                        <a:moveTo>
                          <a:pt x="2817" y="0"/>
                        </a:moveTo>
                        <a:cubicBezTo>
                          <a:pt x="2774" y="0"/>
                          <a:pt x="2729" y="14"/>
                          <a:pt x="2685" y="45"/>
                        </a:cubicBezTo>
                        <a:cubicBezTo>
                          <a:pt x="1672" y="1058"/>
                          <a:pt x="812" y="2194"/>
                          <a:pt x="106" y="3453"/>
                        </a:cubicBezTo>
                        <a:cubicBezTo>
                          <a:pt x="0" y="3644"/>
                          <a:pt x="186" y="3834"/>
                          <a:pt x="361" y="3834"/>
                        </a:cubicBezTo>
                        <a:cubicBezTo>
                          <a:pt x="441" y="3834"/>
                          <a:pt x="519" y="3795"/>
                          <a:pt x="567" y="3699"/>
                        </a:cubicBezTo>
                        <a:cubicBezTo>
                          <a:pt x="1212" y="2471"/>
                          <a:pt x="2041" y="1365"/>
                          <a:pt x="2992" y="352"/>
                        </a:cubicBezTo>
                        <a:cubicBezTo>
                          <a:pt x="3115" y="205"/>
                          <a:pt x="2984" y="0"/>
                          <a:pt x="28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9"/>
                  <p:cNvSpPr/>
                  <p:nvPr/>
                </p:nvSpPr>
                <p:spPr>
                  <a:xfrm>
                    <a:off x="4673500" y="2384050"/>
                    <a:ext cx="78800" cy="104450"/>
                  </a:xfrm>
                  <a:custGeom>
                    <a:rect b="b" l="l" r="r" t="t"/>
                    <a:pathLst>
                      <a:path extrusionOk="0" h="4178" w="3152">
                        <a:moveTo>
                          <a:pt x="2864" y="0"/>
                        </a:moveTo>
                        <a:cubicBezTo>
                          <a:pt x="2818" y="0"/>
                          <a:pt x="2770" y="18"/>
                          <a:pt x="2727" y="61"/>
                        </a:cubicBezTo>
                        <a:cubicBezTo>
                          <a:pt x="1714" y="1228"/>
                          <a:pt x="823" y="2487"/>
                          <a:pt x="86" y="3838"/>
                        </a:cubicBezTo>
                        <a:cubicBezTo>
                          <a:pt x="1" y="4030"/>
                          <a:pt x="153" y="4177"/>
                          <a:pt x="315" y="4177"/>
                        </a:cubicBezTo>
                        <a:cubicBezTo>
                          <a:pt x="387" y="4177"/>
                          <a:pt x="460" y="4149"/>
                          <a:pt x="516" y="4083"/>
                        </a:cubicBezTo>
                        <a:cubicBezTo>
                          <a:pt x="1253" y="2794"/>
                          <a:pt x="2113" y="1535"/>
                          <a:pt x="3034" y="337"/>
                        </a:cubicBezTo>
                        <a:cubicBezTo>
                          <a:pt x="3152" y="196"/>
                          <a:pt x="3016" y="0"/>
                          <a:pt x="2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9"/>
                  <p:cNvSpPr/>
                  <p:nvPr/>
                </p:nvSpPr>
                <p:spPr>
                  <a:xfrm>
                    <a:off x="4724625" y="2428900"/>
                    <a:ext cx="71350" cy="81750"/>
                  </a:xfrm>
                  <a:custGeom>
                    <a:rect b="b" l="l" r="r" t="t"/>
                    <a:pathLst>
                      <a:path extrusionOk="0" h="3270" w="2854">
                        <a:moveTo>
                          <a:pt x="2518" y="1"/>
                        </a:moveTo>
                        <a:cubicBezTo>
                          <a:pt x="2463" y="1"/>
                          <a:pt x="2410" y="24"/>
                          <a:pt x="2371" y="79"/>
                        </a:cubicBezTo>
                        <a:lnTo>
                          <a:pt x="160" y="2842"/>
                        </a:lnTo>
                        <a:cubicBezTo>
                          <a:pt x="0" y="3047"/>
                          <a:pt x="180" y="3270"/>
                          <a:pt x="370" y="3270"/>
                        </a:cubicBezTo>
                        <a:cubicBezTo>
                          <a:pt x="436" y="3270"/>
                          <a:pt x="504" y="3243"/>
                          <a:pt x="559" y="3180"/>
                        </a:cubicBezTo>
                        <a:lnTo>
                          <a:pt x="2739" y="355"/>
                        </a:lnTo>
                        <a:cubicBezTo>
                          <a:pt x="2854" y="195"/>
                          <a:pt x="2679" y="1"/>
                          <a:pt x="25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9"/>
                  <p:cNvSpPr/>
                  <p:nvPr/>
                </p:nvSpPr>
                <p:spPr>
                  <a:xfrm>
                    <a:off x="4787650" y="2434500"/>
                    <a:ext cx="68925" cy="74700"/>
                  </a:xfrm>
                  <a:custGeom>
                    <a:rect b="b" l="l" r="r" t="t"/>
                    <a:pathLst>
                      <a:path extrusionOk="0" h="2988" w="2757">
                        <a:moveTo>
                          <a:pt x="2428" y="1"/>
                        </a:moveTo>
                        <a:cubicBezTo>
                          <a:pt x="2377" y="1"/>
                          <a:pt x="2324" y="21"/>
                          <a:pt x="2276" y="70"/>
                        </a:cubicBezTo>
                        <a:lnTo>
                          <a:pt x="188" y="2495"/>
                        </a:lnTo>
                        <a:cubicBezTo>
                          <a:pt x="0" y="2706"/>
                          <a:pt x="188" y="2988"/>
                          <a:pt x="396" y="2988"/>
                        </a:cubicBezTo>
                        <a:cubicBezTo>
                          <a:pt x="461" y="2988"/>
                          <a:pt x="528" y="2960"/>
                          <a:pt x="587" y="2895"/>
                        </a:cubicBezTo>
                        <a:lnTo>
                          <a:pt x="2613" y="407"/>
                        </a:lnTo>
                        <a:cubicBezTo>
                          <a:pt x="2756" y="241"/>
                          <a:pt x="2604" y="1"/>
                          <a:pt x="24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9"/>
                  <p:cNvSpPr/>
                  <p:nvPr/>
                </p:nvSpPr>
                <p:spPr>
                  <a:xfrm>
                    <a:off x="4835350" y="2434600"/>
                    <a:ext cx="80825" cy="72200"/>
                  </a:xfrm>
                  <a:custGeom>
                    <a:rect b="b" l="l" r="r" t="t"/>
                    <a:pathLst>
                      <a:path extrusionOk="0" h="2888" w="3233">
                        <a:moveTo>
                          <a:pt x="2836" y="1"/>
                        </a:moveTo>
                        <a:cubicBezTo>
                          <a:pt x="2780" y="1"/>
                          <a:pt x="2722" y="20"/>
                          <a:pt x="2671" y="66"/>
                        </a:cubicBezTo>
                        <a:lnTo>
                          <a:pt x="214" y="2369"/>
                        </a:lnTo>
                        <a:cubicBezTo>
                          <a:pt x="0" y="2582"/>
                          <a:pt x="209" y="2887"/>
                          <a:pt x="442" y="2887"/>
                        </a:cubicBezTo>
                        <a:cubicBezTo>
                          <a:pt x="511" y="2887"/>
                          <a:pt x="581" y="2861"/>
                          <a:pt x="644" y="2798"/>
                        </a:cubicBezTo>
                        <a:lnTo>
                          <a:pt x="3039" y="465"/>
                        </a:lnTo>
                        <a:cubicBezTo>
                          <a:pt x="3233" y="271"/>
                          <a:pt x="3044" y="1"/>
                          <a:pt x="28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9"/>
                  <p:cNvSpPr/>
                  <p:nvPr/>
                </p:nvSpPr>
                <p:spPr>
                  <a:xfrm>
                    <a:off x="4869225" y="2419250"/>
                    <a:ext cx="104525" cy="113875"/>
                  </a:xfrm>
                  <a:custGeom>
                    <a:rect b="b" l="l" r="r" t="t"/>
                    <a:pathLst>
                      <a:path extrusionOk="0" h="4555" w="4181">
                        <a:moveTo>
                          <a:pt x="3784" y="1"/>
                        </a:moveTo>
                        <a:cubicBezTo>
                          <a:pt x="3728" y="1"/>
                          <a:pt x="3670" y="20"/>
                          <a:pt x="3618" y="65"/>
                        </a:cubicBezTo>
                        <a:cubicBezTo>
                          <a:pt x="2421" y="1324"/>
                          <a:pt x="1254" y="2675"/>
                          <a:pt x="179" y="4057"/>
                        </a:cubicBezTo>
                        <a:cubicBezTo>
                          <a:pt x="0" y="4281"/>
                          <a:pt x="197" y="4554"/>
                          <a:pt x="424" y="4554"/>
                        </a:cubicBezTo>
                        <a:cubicBezTo>
                          <a:pt x="508" y="4554"/>
                          <a:pt x="596" y="4517"/>
                          <a:pt x="671" y="4426"/>
                        </a:cubicBezTo>
                        <a:cubicBezTo>
                          <a:pt x="1715" y="3044"/>
                          <a:pt x="2820" y="1724"/>
                          <a:pt x="3987" y="465"/>
                        </a:cubicBezTo>
                        <a:cubicBezTo>
                          <a:pt x="4181" y="271"/>
                          <a:pt x="3992" y="1"/>
                          <a:pt x="3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9"/>
                  <p:cNvSpPr/>
                  <p:nvPr/>
                </p:nvSpPr>
                <p:spPr>
                  <a:xfrm>
                    <a:off x="4823125" y="2375650"/>
                    <a:ext cx="68925" cy="36650"/>
                  </a:xfrm>
                  <a:custGeom>
                    <a:rect b="b" l="l" r="r" t="t"/>
                    <a:pathLst>
                      <a:path extrusionOk="0" h="1466" w="2757">
                        <a:moveTo>
                          <a:pt x="2492" y="0"/>
                        </a:moveTo>
                        <a:cubicBezTo>
                          <a:pt x="2461" y="0"/>
                          <a:pt x="2427" y="9"/>
                          <a:pt x="2392" y="29"/>
                        </a:cubicBezTo>
                        <a:lnTo>
                          <a:pt x="212" y="1103"/>
                        </a:lnTo>
                        <a:cubicBezTo>
                          <a:pt x="1" y="1182"/>
                          <a:pt x="130" y="1466"/>
                          <a:pt x="307" y="1466"/>
                        </a:cubicBezTo>
                        <a:cubicBezTo>
                          <a:pt x="336" y="1466"/>
                          <a:pt x="366" y="1458"/>
                          <a:pt x="396" y="1441"/>
                        </a:cubicBezTo>
                        <a:lnTo>
                          <a:pt x="2576" y="336"/>
                        </a:lnTo>
                        <a:cubicBezTo>
                          <a:pt x="2756" y="233"/>
                          <a:pt x="2656" y="0"/>
                          <a:pt x="24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9"/>
                  <p:cNvSpPr/>
                  <p:nvPr/>
                </p:nvSpPr>
                <p:spPr>
                  <a:xfrm>
                    <a:off x="4672900" y="2341800"/>
                    <a:ext cx="193250" cy="159800"/>
                  </a:xfrm>
                  <a:custGeom>
                    <a:rect b="b" l="l" r="r" t="t"/>
                    <a:pathLst>
                      <a:path extrusionOk="0" h="6392" w="7730">
                        <a:moveTo>
                          <a:pt x="7464" y="1"/>
                        </a:moveTo>
                        <a:cubicBezTo>
                          <a:pt x="7431" y="1"/>
                          <a:pt x="7394" y="10"/>
                          <a:pt x="7357" y="31"/>
                        </a:cubicBezTo>
                        <a:cubicBezTo>
                          <a:pt x="5883" y="707"/>
                          <a:pt x="4593" y="1659"/>
                          <a:pt x="3519" y="2826"/>
                        </a:cubicBezTo>
                        <a:cubicBezTo>
                          <a:pt x="3419" y="2950"/>
                          <a:pt x="3501" y="3135"/>
                          <a:pt x="3634" y="3135"/>
                        </a:cubicBezTo>
                        <a:cubicBezTo>
                          <a:pt x="3665" y="3135"/>
                          <a:pt x="3699" y="3125"/>
                          <a:pt x="3734" y="3102"/>
                        </a:cubicBezTo>
                        <a:lnTo>
                          <a:pt x="5392" y="2089"/>
                        </a:lnTo>
                        <a:cubicBezTo>
                          <a:pt x="5495" y="2037"/>
                          <a:pt x="5447" y="1921"/>
                          <a:pt x="5356" y="1921"/>
                        </a:cubicBezTo>
                        <a:cubicBezTo>
                          <a:pt x="5338" y="1921"/>
                          <a:pt x="5319" y="1925"/>
                          <a:pt x="5300" y="1935"/>
                        </a:cubicBezTo>
                        <a:lnTo>
                          <a:pt x="4621" y="2269"/>
                        </a:lnTo>
                        <a:lnTo>
                          <a:pt x="4621" y="2269"/>
                        </a:lnTo>
                        <a:cubicBezTo>
                          <a:pt x="5246" y="1736"/>
                          <a:pt x="5926" y="1261"/>
                          <a:pt x="6654" y="858"/>
                        </a:cubicBezTo>
                        <a:lnTo>
                          <a:pt x="6654" y="858"/>
                        </a:lnTo>
                        <a:cubicBezTo>
                          <a:pt x="4813" y="2925"/>
                          <a:pt x="2608" y="4538"/>
                          <a:pt x="233" y="5958"/>
                        </a:cubicBezTo>
                        <a:cubicBezTo>
                          <a:pt x="0" y="6087"/>
                          <a:pt x="138" y="6391"/>
                          <a:pt x="353" y="6391"/>
                        </a:cubicBezTo>
                        <a:cubicBezTo>
                          <a:pt x="393" y="6391"/>
                          <a:pt x="435" y="6381"/>
                          <a:pt x="479" y="6357"/>
                        </a:cubicBezTo>
                        <a:cubicBezTo>
                          <a:pt x="3306" y="5019"/>
                          <a:pt x="5622" y="2869"/>
                          <a:pt x="7545" y="412"/>
                        </a:cubicBezTo>
                        <a:lnTo>
                          <a:pt x="7545" y="412"/>
                        </a:lnTo>
                        <a:cubicBezTo>
                          <a:pt x="7554" y="408"/>
                          <a:pt x="7563" y="404"/>
                          <a:pt x="7572" y="400"/>
                        </a:cubicBezTo>
                        <a:lnTo>
                          <a:pt x="7564" y="389"/>
                        </a:lnTo>
                        <a:lnTo>
                          <a:pt x="7564" y="389"/>
                        </a:lnTo>
                        <a:cubicBezTo>
                          <a:pt x="7577" y="372"/>
                          <a:pt x="7590" y="355"/>
                          <a:pt x="7603" y="339"/>
                        </a:cubicBezTo>
                        <a:cubicBezTo>
                          <a:pt x="7729" y="212"/>
                          <a:pt x="7626" y="1"/>
                          <a:pt x="74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9"/>
                  <p:cNvSpPr/>
                  <p:nvPr/>
                </p:nvSpPr>
                <p:spPr>
                  <a:xfrm>
                    <a:off x="4774325" y="2436475"/>
                    <a:ext cx="52625" cy="80000"/>
                  </a:xfrm>
                  <a:custGeom>
                    <a:rect b="b" l="l" r="r" t="t"/>
                    <a:pathLst>
                      <a:path extrusionOk="0" h="3200" w="2105">
                        <a:moveTo>
                          <a:pt x="1868" y="1"/>
                        </a:moveTo>
                        <a:cubicBezTo>
                          <a:pt x="1811" y="1"/>
                          <a:pt x="1751" y="25"/>
                          <a:pt x="1703" y="83"/>
                        </a:cubicBezTo>
                        <a:lnTo>
                          <a:pt x="1734" y="83"/>
                        </a:lnTo>
                        <a:lnTo>
                          <a:pt x="106" y="2846"/>
                        </a:lnTo>
                        <a:cubicBezTo>
                          <a:pt x="0" y="3038"/>
                          <a:pt x="159" y="3199"/>
                          <a:pt x="317" y="3199"/>
                        </a:cubicBezTo>
                        <a:cubicBezTo>
                          <a:pt x="388" y="3199"/>
                          <a:pt x="458" y="3167"/>
                          <a:pt x="506" y="3092"/>
                        </a:cubicBezTo>
                        <a:lnTo>
                          <a:pt x="2041" y="267"/>
                        </a:lnTo>
                        <a:cubicBezTo>
                          <a:pt x="2104" y="119"/>
                          <a:pt x="1994" y="1"/>
                          <a:pt x="18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9"/>
                  <p:cNvSpPr/>
                  <p:nvPr/>
                </p:nvSpPr>
                <p:spPr>
                  <a:xfrm>
                    <a:off x="4856350" y="2387775"/>
                    <a:ext cx="25625" cy="50825"/>
                  </a:xfrm>
                  <a:custGeom>
                    <a:rect b="b" l="l" r="r" t="t"/>
                    <a:pathLst>
                      <a:path extrusionOk="0" h="2033" w="1025">
                        <a:moveTo>
                          <a:pt x="785" y="0"/>
                        </a:moveTo>
                        <a:cubicBezTo>
                          <a:pt x="729" y="0"/>
                          <a:pt x="672" y="29"/>
                          <a:pt x="633" y="96"/>
                        </a:cubicBezTo>
                        <a:cubicBezTo>
                          <a:pt x="357" y="649"/>
                          <a:pt x="172" y="1232"/>
                          <a:pt x="19" y="1846"/>
                        </a:cubicBezTo>
                        <a:cubicBezTo>
                          <a:pt x="1" y="1955"/>
                          <a:pt x="101" y="2032"/>
                          <a:pt x="192" y="2032"/>
                        </a:cubicBezTo>
                        <a:cubicBezTo>
                          <a:pt x="255" y="2032"/>
                          <a:pt x="313" y="1996"/>
                          <a:pt x="326" y="1908"/>
                        </a:cubicBezTo>
                        <a:cubicBezTo>
                          <a:pt x="479" y="1355"/>
                          <a:pt x="664" y="802"/>
                          <a:pt x="940" y="280"/>
                        </a:cubicBezTo>
                        <a:cubicBezTo>
                          <a:pt x="1024" y="133"/>
                          <a:pt x="907" y="0"/>
                          <a:pt x="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9"/>
                  <p:cNvSpPr/>
                  <p:nvPr/>
                </p:nvSpPr>
                <p:spPr>
                  <a:xfrm>
                    <a:off x="4850900" y="2382625"/>
                    <a:ext cx="78275" cy="112625"/>
                  </a:xfrm>
                  <a:custGeom>
                    <a:rect b="b" l="l" r="r" t="t"/>
                    <a:pathLst>
                      <a:path extrusionOk="0" h="4505" w="3131">
                        <a:moveTo>
                          <a:pt x="2953" y="0"/>
                        </a:moveTo>
                        <a:cubicBezTo>
                          <a:pt x="2897" y="0"/>
                          <a:pt x="2840" y="27"/>
                          <a:pt x="2816" y="87"/>
                        </a:cubicBezTo>
                        <a:cubicBezTo>
                          <a:pt x="2202" y="1592"/>
                          <a:pt x="1281" y="2974"/>
                          <a:pt x="145" y="4140"/>
                        </a:cubicBezTo>
                        <a:cubicBezTo>
                          <a:pt x="0" y="4285"/>
                          <a:pt x="158" y="4504"/>
                          <a:pt x="321" y="4504"/>
                        </a:cubicBezTo>
                        <a:cubicBezTo>
                          <a:pt x="366" y="4504"/>
                          <a:pt x="412" y="4487"/>
                          <a:pt x="452" y="4448"/>
                        </a:cubicBezTo>
                        <a:cubicBezTo>
                          <a:pt x="1649" y="3250"/>
                          <a:pt x="2571" y="1776"/>
                          <a:pt x="3093" y="179"/>
                        </a:cubicBezTo>
                        <a:cubicBezTo>
                          <a:pt x="3130" y="67"/>
                          <a:pt x="3042" y="0"/>
                          <a:pt x="2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9"/>
                  <p:cNvSpPr/>
                  <p:nvPr/>
                </p:nvSpPr>
                <p:spPr>
                  <a:xfrm>
                    <a:off x="4684175" y="2424025"/>
                    <a:ext cx="80950" cy="91725"/>
                  </a:xfrm>
                  <a:custGeom>
                    <a:rect b="b" l="l" r="r" t="t"/>
                    <a:pathLst>
                      <a:path extrusionOk="0" h="3669" w="3238">
                        <a:moveTo>
                          <a:pt x="2921" y="0"/>
                        </a:moveTo>
                        <a:cubicBezTo>
                          <a:pt x="2854" y="0"/>
                          <a:pt x="2784" y="26"/>
                          <a:pt x="2730" y="89"/>
                        </a:cubicBezTo>
                        <a:lnTo>
                          <a:pt x="2761" y="89"/>
                        </a:lnTo>
                        <a:cubicBezTo>
                          <a:pt x="1932" y="1256"/>
                          <a:pt x="980" y="2239"/>
                          <a:pt x="120" y="3344"/>
                        </a:cubicBezTo>
                        <a:cubicBezTo>
                          <a:pt x="0" y="3488"/>
                          <a:pt x="123" y="3669"/>
                          <a:pt x="270" y="3669"/>
                        </a:cubicBezTo>
                        <a:cubicBezTo>
                          <a:pt x="312" y="3669"/>
                          <a:pt x="356" y="3654"/>
                          <a:pt x="396" y="3621"/>
                        </a:cubicBezTo>
                        <a:cubicBezTo>
                          <a:pt x="1410" y="2607"/>
                          <a:pt x="2331" y="1502"/>
                          <a:pt x="3129" y="304"/>
                        </a:cubicBezTo>
                        <a:cubicBezTo>
                          <a:pt x="3238" y="152"/>
                          <a:pt x="3085" y="0"/>
                          <a:pt x="2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9"/>
                  <p:cNvSpPr/>
                  <p:nvPr/>
                </p:nvSpPr>
                <p:spPr>
                  <a:xfrm>
                    <a:off x="4614825" y="2418125"/>
                    <a:ext cx="79800" cy="67000"/>
                  </a:xfrm>
                  <a:custGeom>
                    <a:rect b="b" l="l" r="r" t="t"/>
                    <a:pathLst>
                      <a:path extrusionOk="0" h="2680" w="3192">
                        <a:moveTo>
                          <a:pt x="2900" y="1"/>
                        </a:moveTo>
                        <a:cubicBezTo>
                          <a:pt x="2857" y="1"/>
                          <a:pt x="2812" y="15"/>
                          <a:pt x="2771" y="49"/>
                        </a:cubicBezTo>
                        <a:cubicBezTo>
                          <a:pt x="1881" y="817"/>
                          <a:pt x="959" y="1554"/>
                          <a:pt x="130" y="2383"/>
                        </a:cubicBezTo>
                        <a:cubicBezTo>
                          <a:pt x="0" y="2487"/>
                          <a:pt x="113" y="2679"/>
                          <a:pt x="244" y="2679"/>
                        </a:cubicBezTo>
                        <a:cubicBezTo>
                          <a:pt x="267" y="2679"/>
                          <a:pt x="291" y="2673"/>
                          <a:pt x="315" y="2659"/>
                        </a:cubicBezTo>
                        <a:cubicBezTo>
                          <a:pt x="1266" y="1922"/>
                          <a:pt x="2126" y="1124"/>
                          <a:pt x="3047" y="325"/>
                        </a:cubicBezTo>
                        <a:cubicBezTo>
                          <a:pt x="3191" y="182"/>
                          <a:pt x="3055" y="1"/>
                          <a:pt x="29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9"/>
                  <p:cNvSpPr/>
                  <p:nvPr/>
                </p:nvSpPr>
                <p:spPr>
                  <a:xfrm>
                    <a:off x="4558075" y="2445500"/>
                    <a:ext cx="71550" cy="47350"/>
                  </a:xfrm>
                  <a:custGeom>
                    <a:rect b="b" l="l" r="r" t="t"/>
                    <a:pathLst>
                      <a:path extrusionOk="0" h="1894" w="2862">
                        <a:moveTo>
                          <a:pt x="2630" y="0"/>
                        </a:moveTo>
                        <a:cubicBezTo>
                          <a:pt x="2605" y="0"/>
                          <a:pt x="2579" y="9"/>
                          <a:pt x="2554" y="29"/>
                        </a:cubicBezTo>
                        <a:lnTo>
                          <a:pt x="128" y="1656"/>
                        </a:lnTo>
                        <a:cubicBezTo>
                          <a:pt x="1" y="1733"/>
                          <a:pt x="85" y="1894"/>
                          <a:pt x="187" y="1894"/>
                        </a:cubicBezTo>
                        <a:cubicBezTo>
                          <a:pt x="208" y="1894"/>
                          <a:pt x="230" y="1887"/>
                          <a:pt x="251" y="1871"/>
                        </a:cubicBezTo>
                        <a:lnTo>
                          <a:pt x="2707" y="305"/>
                        </a:lnTo>
                        <a:cubicBezTo>
                          <a:pt x="2862" y="228"/>
                          <a:pt x="2758" y="0"/>
                          <a:pt x="26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9"/>
                  <p:cNvSpPr/>
                  <p:nvPr/>
                </p:nvSpPr>
                <p:spPr>
                  <a:xfrm>
                    <a:off x="4451850" y="2386900"/>
                    <a:ext cx="111700" cy="98025"/>
                  </a:xfrm>
                  <a:custGeom>
                    <a:rect b="b" l="l" r="r" t="t"/>
                    <a:pathLst>
                      <a:path extrusionOk="0" h="3921" w="4468">
                        <a:moveTo>
                          <a:pt x="4210" y="0"/>
                        </a:moveTo>
                        <a:cubicBezTo>
                          <a:pt x="4176" y="0"/>
                          <a:pt x="4139" y="12"/>
                          <a:pt x="4101" y="39"/>
                        </a:cubicBezTo>
                        <a:cubicBezTo>
                          <a:pt x="2688" y="1114"/>
                          <a:pt x="1368" y="2311"/>
                          <a:pt x="140" y="3570"/>
                        </a:cubicBezTo>
                        <a:cubicBezTo>
                          <a:pt x="0" y="3710"/>
                          <a:pt x="125" y="3920"/>
                          <a:pt x="274" y="3920"/>
                        </a:cubicBezTo>
                        <a:cubicBezTo>
                          <a:pt x="321" y="3920"/>
                          <a:pt x="371" y="3899"/>
                          <a:pt x="416" y="3847"/>
                        </a:cubicBezTo>
                        <a:cubicBezTo>
                          <a:pt x="1614" y="2618"/>
                          <a:pt x="2934" y="1452"/>
                          <a:pt x="4316" y="408"/>
                        </a:cubicBezTo>
                        <a:cubicBezTo>
                          <a:pt x="4467" y="256"/>
                          <a:pt x="4369" y="0"/>
                          <a:pt x="4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9"/>
                  <p:cNvSpPr/>
                  <p:nvPr/>
                </p:nvSpPr>
                <p:spPr>
                  <a:xfrm>
                    <a:off x="4402125" y="2417150"/>
                    <a:ext cx="115950" cy="114575"/>
                  </a:xfrm>
                  <a:custGeom>
                    <a:rect b="b" l="l" r="r" t="t"/>
                    <a:pathLst>
                      <a:path extrusionOk="0" h="4583" w="4638">
                        <a:moveTo>
                          <a:pt x="4329" y="1"/>
                        </a:moveTo>
                        <a:cubicBezTo>
                          <a:pt x="4282" y="1"/>
                          <a:pt x="4233" y="17"/>
                          <a:pt x="4186" y="57"/>
                        </a:cubicBezTo>
                        <a:lnTo>
                          <a:pt x="163" y="4203"/>
                        </a:lnTo>
                        <a:cubicBezTo>
                          <a:pt x="0" y="4366"/>
                          <a:pt x="138" y="4583"/>
                          <a:pt x="309" y="4583"/>
                        </a:cubicBezTo>
                        <a:cubicBezTo>
                          <a:pt x="362" y="4583"/>
                          <a:pt x="419" y="4561"/>
                          <a:pt x="471" y="4510"/>
                        </a:cubicBezTo>
                        <a:lnTo>
                          <a:pt x="4493" y="364"/>
                        </a:lnTo>
                        <a:cubicBezTo>
                          <a:pt x="4637" y="220"/>
                          <a:pt x="4499" y="1"/>
                          <a:pt x="4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9"/>
                  <p:cNvSpPr/>
                  <p:nvPr/>
                </p:nvSpPr>
                <p:spPr>
                  <a:xfrm>
                    <a:off x="4682450" y="2347250"/>
                    <a:ext cx="199375" cy="136550"/>
                  </a:xfrm>
                  <a:custGeom>
                    <a:rect b="b" l="l" r="r" t="t"/>
                    <a:pathLst>
                      <a:path extrusionOk="0" h="5462" w="7975">
                        <a:moveTo>
                          <a:pt x="183" y="0"/>
                        </a:moveTo>
                        <a:cubicBezTo>
                          <a:pt x="94" y="0"/>
                          <a:pt x="0" y="116"/>
                          <a:pt x="97" y="213"/>
                        </a:cubicBezTo>
                        <a:cubicBezTo>
                          <a:pt x="2185" y="2393"/>
                          <a:pt x="4641" y="4143"/>
                          <a:pt x="7374" y="5433"/>
                        </a:cubicBezTo>
                        <a:cubicBezTo>
                          <a:pt x="7419" y="5453"/>
                          <a:pt x="7463" y="5462"/>
                          <a:pt x="7505" y="5462"/>
                        </a:cubicBezTo>
                        <a:cubicBezTo>
                          <a:pt x="7782" y="5462"/>
                          <a:pt x="7974" y="5075"/>
                          <a:pt x="7681" y="4941"/>
                        </a:cubicBezTo>
                        <a:cubicBezTo>
                          <a:pt x="4979" y="3682"/>
                          <a:pt x="2461" y="2024"/>
                          <a:pt x="250" y="28"/>
                        </a:cubicBezTo>
                        <a:cubicBezTo>
                          <a:pt x="231" y="9"/>
                          <a:pt x="207"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9"/>
                  <p:cNvSpPr/>
                  <p:nvPr/>
                </p:nvSpPr>
                <p:spPr>
                  <a:xfrm>
                    <a:off x="4789050" y="2368075"/>
                    <a:ext cx="132025" cy="88200"/>
                  </a:xfrm>
                  <a:custGeom>
                    <a:rect b="b" l="l" r="r" t="t"/>
                    <a:pathLst>
                      <a:path extrusionOk="0" h="3528" w="5281">
                        <a:moveTo>
                          <a:pt x="330" y="0"/>
                        </a:moveTo>
                        <a:cubicBezTo>
                          <a:pt x="153" y="0"/>
                          <a:pt x="0" y="238"/>
                          <a:pt x="162" y="424"/>
                        </a:cubicBezTo>
                        <a:cubicBezTo>
                          <a:pt x="961" y="1314"/>
                          <a:pt x="1851" y="2112"/>
                          <a:pt x="2864" y="2757"/>
                        </a:cubicBezTo>
                        <a:cubicBezTo>
                          <a:pt x="3309" y="3046"/>
                          <a:pt x="3930" y="3528"/>
                          <a:pt x="4484" y="3528"/>
                        </a:cubicBezTo>
                        <a:cubicBezTo>
                          <a:pt x="4695" y="3528"/>
                          <a:pt x="4897" y="3458"/>
                          <a:pt x="5075" y="3279"/>
                        </a:cubicBezTo>
                        <a:cubicBezTo>
                          <a:pt x="5281" y="3048"/>
                          <a:pt x="5099" y="2752"/>
                          <a:pt x="4854" y="2752"/>
                        </a:cubicBezTo>
                        <a:cubicBezTo>
                          <a:pt x="4807" y="2752"/>
                          <a:pt x="4757" y="2763"/>
                          <a:pt x="4707" y="2788"/>
                        </a:cubicBezTo>
                        <a:cubicBezTo>
                          <a:pt x="4642" y="2821"/>
                          <a:pt x="4567" y="2835"/>
                          <a:pt x="4484" y="2835"/>
                        </a:cubicBezTo>
                        <a:cubicBezTo>
                          <a:pt x="3868" y="2835"/>
                          <a:pt x="2841" y="2015"/>
                          <a:pt x="2435" y="1744"/>
                        </a:cubicBezTo>
                        <a:cubicBezTo>
                          <a:pt x="1728" y="1253"/>
                          <a:pt x="1083" y="700"/>
                          <a:pt x="500" y="86"/>
                        </a:cubicBezTo>
                        <a:cubicBezTo>
                          <a:pt x="447" y="26"/>
                          <a:pt x="387"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9"/>
                  <p:cNvSpPr/>
                  <p:nvPr/>
                </p:nvSpPr>
                <p:spPr>
                  <a:xfrm>
                    <a:off x="4833500" y="2345700"/>
                    <a:ext cx="151825" cy="93000"/>
                  </a:xfrm>
                  <a:custGeom>
                    <a:rect b="b" l="l" r="r" t="t"/>
                    <a:pathLst>
                      <a:path extrusionOk="0" h="3720" w="6073">
                        <a:moveTo>
                          <a:pt x="162" y="1"/>
                        </a:moveTo>
                        <a:cubicBezTo>
                          <a:pt x="80" y="1"/>
                          <a:pt x="1" y="117"/>
                          <a:pt x="73" y="213"/>
                        </a:cubicBezTo>
                        <a:cubicBezTo>
                          <a:pt x="1608" y="1841"/>
                          <a:pt x="3512" y="3038"/>
                          <a:pt x="5662" y="3714"/>
                        </a:cubicBezTo>
                        <a:cubicBezTo>
                          <a:pt x="5681" y="3718"/>
                          <a:pt x="5699" y="3719"/>
                          <a:pt x="5717" y="3719"/>
                        </a:cubicBezTo>
                        <a:cubicBezTo>
                          <a:pt x="5982" y="3719"/>
                          <a:pt x="6072" y="3309"/>
                          <a:pt x="5784" y="3222"/>
                        </a:cubicBezTo>
                        <a:cubicBezTo>
                          <a:pt x="3727" y="2578"/>
                          <a:pt x="1823" y="1503"/>
                          <a:pt x="227" y="29"/>
                        </a:cubicBezTo>
                        <a:cubicBezTo>
                          <a:pt x="207" y="9"/>
                          <a:pt x="185" y="1"/>
                          <a:pt x="1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9"/>
                  <p:cNvSpPr/>
                  <p:nvPr/>
                </p:nvSpPr>
                <p:spPr>
                  <a:xfrm>
                    <a:off x="4939350" y="2364950"/>
                    <a:ext cx="116300" cy="55975"/>
                  </a:xfrm>
                  <a:custGeom>
                    <a:rect b="b" l="l" r="r" t="t"/>
                    <a:pathLst>
                      <a:path extrusionOk="0" h="2239" w="4652">
                        <a:moveTo>
                          <a:pt x="329" y="1"/>
                        </a:moveTo>
                        <a:cubicBezTo>
                          <a:pt x="152" y="1"/>
                          <a:pt x="0" y="220"/>
                          <a:pt x="169" y="364"/>
                        </a:cubicBezTo>
                        <a:cubicBezTo>
                          <a:pt x="1274" y="1470"/>
                          <a:pt x="2748" y="2115"/>
                          <a:pt x="4314" y="2237"/>
                        </a:cubicBezTo>
                        <a:cubicBezTo>
                          <a:pt x="4323" y="2238"/>
                          <a:pt x="4332" y="2239"/>
                          <a:pt x="4341" y="2239"/>
                        </a:cubicBezTo>
                        <a:cubicBezTo>
                          <a:pt x="4651" y="2239"/>
                          <a:pt x="4643" y="1715"/>
                          <a:pt x="4314" y="1715"/>
                        </a:cubicBezTo>
                        <a:cubicBezTo>
                          <a:pt x="2871" y="1623"/>
                          <a:pt x="1489" y="1040"/>
                          <a:pt x="476" y="57"/>
                        </a:cubicBezTo>
                        <a:cubicBezTo>
                          <a:pt x="429" y="17"/>
                          <a:pt x="378" y="1"/>
                          <a:pt x="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9"/>
                  <p:cNvSpPr/>
                  <p:nvPr/>
                </p:nvSpPr>
                <p:spPr>
                  <a:xfrm>
                    <a:off x="4977825" y="2292900"/>
                    <a:ext cx="100150" cy="85275"/>
                  </a:xfrm>
                  <a:custGeom>
                    <a:rect b="b" l="l" r="r" t="t"/>
                    <a:pathLst>
                      <a:path extrusionOk="0" h="3411" w="4006">
                        <a:moveTo>
                          <a:pt x="259" y="1"/>
                        </a:moveTo>
                        <a:cubicBezTo>
                          <a:pt x="144" y="1"/>
                          <a:pt x="0" y="112"/>
                          <a:pt x="42" y="237"/>
                        </a:cubicBezTo>
                        <a:cubicBezTo>
                          <a:pt x="656" y="1773"/>
                          <a:pt x="1946" y="2939"/>
                          <a:pt x="3543" y="3400"/>
                        </a:cubicBezTo>
                        <a:cubicBezTo>
                          <a:pt x="3568" y="3407"/>
                          <a:pt x="3593" y="3410"/>
                          <a:pt x="3617" y="3410"/>
                        </a:cubicBezTo>
                        <a:cubicBezTo>
                          <a:pt x="3901" y="3410"/>
                          <a:pt x="4006" y="2932"/>
                          <a:pt x="3665" y="2847"/>
                        </a:cubicBezTo>
                        <a:cubicBezTo>
                          <a:pt x="2192" y="2509"/>
                          <a:pt x="963" y="1496"/>
                          <a:pt x="380" y="84"/>
                        </a:cubicBezTo>
                        <a:cubicBezTo>
                          <a:pt x="360" y="25"/>
                          <a:pt x="313" y="1"/>
                          <a:pt x="2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9"/>
                  <p:cNvSpPr/>
                  <p:nvPr/>
                </p:nvSpPr>
                <p:spPr>
                  <a:xfrm>
                    <a:off x="5046975" y="2313525"/>
                    <a:ext cx="74100" cy="46250"/>
                  </a:xfrm>
                  <a:custGeom>
                    <a:rect b="b" l="l" r="r" t="t"/>
                    <a:pathLst>
                      <a:path extrusionOk="0" h="1850" w="2964">
                        <a:moveTo>
                          <a:pt x="379" y="1"/>
                        </a:moveTo>
                        <a:cubicBezTo>
                          <a:pt x="186" y="1"/>
                          <a:pt x="0" y="226"/>
                          <a:pt x="193" y="395"/>
                        </a:cubicBezTo>
                        <a:cubicBezTo>
                          <a:pt x="869" y="1009"/>
                          <a:pt x="1636" y="1470"/>
                          <a:pt x="2496" y="1838"/>
                        </a:cubicBezTo>
                        <a:cubicBezTo>
                          <a:pt x="2520" y="1846"/>
                          <a:pt x="2543" y="1849"/>
                          <a:pt x="2565" y="1849"/>
                        </a:cubicBezTo>
                        <a:cubicBezTo>
                          <a:pt x="2805" y="1849"/>
                          <a:pt x="2964" y="1428"/>
                          <a:pt x="2711" y="1316"/>
                        </a:cubicBezTo>
                        <a:cubicBezTo>
                          <a:pt x="1943" y="978"/>
                          <a:pt x="1207" y="548"/>
                          <a:pt x="531" y="57"/>
                        </a:cubicBezTo>
                        <a:cubicBezTo>
                          <a:pt x="485" y="17"/>
                          <a:pt x="431"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9"/>
                  <p:cNvSpPr/>
                  <p:nvPr/>
                </p:nvSpPr>
                <p:spPr>
                  <a:xfrm>
                    <a:off x="5073475" y="2271850"/>
                    <a:ext cx="51625" cy="69150"/>
                  </a:xfrm>
                  <a:custGeom>
                    <a:rect b="b" l="l" r="r" t="t"/>
                    <a:pathLst>
                      <a:path extrusionOk="0" h="2766" w="2065">
                        <a:moveTo>
                          <a:pt x="289" y="1"/>
                        </a:moveTo>
                        <a:cubicBezTo>
                          <a:pt x="145" y="1"/>
                          <a:pt x="1" y="173"/>
                          <a:pt x="116" y="312"/>
                        </a:cubicBezTo>
                        <a:lnTo>
                          <a:pt x="85" y="281"/>
                        </a:lnTo>
                        <a:lnTo>
                          <a:pt x="85" y="281"/>
                        </a:lnTo>
                        <a:cubicBezTo>
                          <a:pt x="638" y="1018"/>
                          <a:pt x="1098" y="1816"/>
                          <a:pt x="1498" y="2645"/>
                        </a:cubicBezTo>
                        <a:cubicBezTo>
                          <a:pt x="1545" y="2730"/>
                          <a:pt x="1620" y="2765"/>
                          <a:pt x="1698" y="2765"/>
                        </a:cubicBezTo>
                        <a:cubicBezTo>
                          <a:pt x="1875" y="2765"/>
                          <a:pt x="2065" y="2582"/>
                          <a:pt x="1958" y="2369"/>
                        </a:cubicBezTo>
                        <a:cubicBezTo>
                          <a:pt x="1528" y="1540"/>
                          <a:pt x="1006" y="772"/>
                          <a:pt x="423" y="66"/>
                        </a:cubicBezTo>
                        <a:cubicBezTo>
                          <a:pt x="384" y="20"/>
                          <a:pt x="33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9"/>
                  <p:cNvSpPr/>
                  <p:nvPr/>
                </p:nvSpPr>
                <p:spPr>
                  <a:xfrm>
                    <a:off x="4531075" y="2391475"/>
                    <a:ext cx="122825" cy="114975"/>
                  </a:xfrm>
                  <a:custGeom>
                    <a:rect b="b" l="l" r="r" t="t"/>
                    <a:pathLst>
                      <a:path extrusionOk="0" h="4599" w="4913">
                        <a:moveTo>
                          <a:pt x="197" y="0"/>
                        </a:moveTo>
                        <a:cubicBezTo>
                          <a:pt x="94" y="0"/>
                          <a:pt x="1" y="137"/>
                          <a:pt x="72" y="255"/>
                        </a:cubicBezTo>
                        <a:cubicBezTo>
                          <a:pt x="1331" y="1852"/>
                          <a:pt x="2774" y="3295"/>
                          <a:pt x="4371" y="4554"/>
                        </a:cubicBezTo>
                        <a:cubicBezTo>
                          <a:pt x="4412" y="4585"/>
                          <a:pt x="4457" y="4599"/>
                          <a:pt x="4500" y="4599"/>
                        </a:cubicBezTo>
                        <a:cubicBezTo>
                          <a:pt x="4714" y="4599"/>
                          <a:pt x="4913" y="4272"/>
                          <a:pt x="4709" y="4094"/>
                        </a:cubicBezTo>
                        <a:lnTo>
                          <a:pt x="4494" y="3848"/>
                        </a:lnTo>
                        <a:cubicBezTo>
                          <a:pt x="4445" y="3806"/>
                          <a:pt x="4388" y="3788"/>
                          <a:pt x="4331" y="3788"/>
                        </a:cubicBezTo>
                        <a:lnTo>
                          <a:pt x="4331" y="3788"/>
                        </a:lnTo>
                        <a:cubicBezTo>
                          <a:pt x="2883" y="2656"/>
                          <a:pt x="1518" y="1415"/>
                          <a:pt x="287" y="40"/>
                        </a:cubicBezTo>
                        <a:cubicBezTo>
                          <a:pt x="259" y="12"/>
                          <a:pt x="227"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9"/>
                  <p:cNvSpPr/>
                  <p:nvPr/>
                </p:nvSpPr>
                <p:spPr>
                  <a:xfrm>
                    <a:off x="4402325" y="2335925"/>
                    <a:ext cx="128325" cy="131800"/>
                  </a:xfrm>
                  <a:custGeom>
                    <a:rect b="b" l="l" r="r" t="t"/>
                    <a:pathLst>
                      <a:path extrusionOk="0" h="5272" w="5133">
                        <a:moveTo>
                          <a:pt x="226" y="0"/>
                        </a:moveTo>
                        <a:cubicBezTo>
                          <a:pt x="111" y="0"/>
                          <a:pt x="0" y="119"/>
                          <a:pt x="63" y="266"/>
                        </a:cubicBezTo>
                        <a:cubicBezTo>
                          <a:pt x="1199" y="2201"/>
                          <a:pt x="2735" y="3890"/>
                          <a:pt x="4546" y="5210"/>
                        </a:cubicBezTo>
                        <a:cubicBezTo>
                          <a:pt x="4600" y="5253"/>
                          <a:pt x="4655" y="5272"/>
                          <a:pt x="4707" y="5272"/>
                        </a:cubicBezTo>
                        <a:cubicBezTo>
                          <a:pt x="4951" y="5272"/>
                          <a:pt x="5132" y="4860"/>
                          <a:pt x="4853" y="4657"/>
                        </a:cubicBezTo>
                        <a:cubicBezTo>
                          <a:pt x="3042" y="3521"/>
                          <a:pt x="1476" y="1925"/>
                          <a:pt x="370" y="82"/>
                        </a:cubicBezTo>
                        <a:cubicBezTo>
                          <a:pt x="332" y="25"/>
                          <a:pt x="279" y="0"/>
                          <a:pt x="2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9"/>
                  <p:cNvSpPr/>
                  <p:nvPr/>
                </p:nvSpPr>
                <p:spPr>
                  <a:xfrm>
                    <a:off x="4398675" y="2385000"/>
                    <a:ext cx="86800" cy="66350"/>
                  </a:xfrm>
                  <a:custGeom>
                    <a:rect b="b" l="l" r="r" t="t"/>
                    <a:pathLst>
                      <a:path extrusionOk="0" h="2654" w="3472">
                        <a:moveTo>
                          <a:pt x="242" y="1"/>
                        </a:moveTo>
                        <a:cubicBezTo>
                          <a:pt x="114" y="1"/>
                          <a:pt x="1" y="152"/>
                          <a:pt x="117" y="269"/>
                        </a:cubicBezTo>
                        <a:cubicBezTo>
                          <a:pt x="1038" y="1190"/>
                          <a:pt x="2082" y="1957"/>
                          <a:pt x="3188" y="2633"/>
                        </a:cubicBezTo>
                        <a:cubicBezTo>
                          <a:pt x="3211" y="2647"/>
                          <a:pt x="3235" y="2653"/>
                          <a:pt x="3257" y="2653"/>
                        </a:cubicBezTo>
                        <a:cubicBezTo>
                          <a:pt x="3381" y="2653"/>
                          <a:pt x="3471" y="2465"/>
                          <a:pt x="3341" y="2387"/>
                        </a:cubicBezTo>
                        <a:cubicBezTo>
                          <a:pt x="2328" y="1620"/>
                          <a:pt x="1284" y="883"/>
                          <a:pt x="363" y="54"/>
                        </a:cubicBezTo>
                        <a:cubicBezTo>
                          <a:pt x="326" y="16"/>
                          <a:pt x="283" y="1"/>
                          <a:pt x="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9"/>
                  <p:cNvSpPr/>
                  <p:nvPr/>
                </p:nvSpPr>
                <p:spPr>
                  <a:xfrm>
                    <a:off x="4305550" y="2373225"/>
                    <a:ext cx="96175" cy="109850"/>
                  </a:xfrm>
                  <a:custGeom>
                    <a:rect b="b" l="l" r="r" t="t"/>
                    <a:pathLst>
                      <a:path extrusionOk="0" h="4394" w="3847">
                        <a:moveTo>
                          <a:pt x="203" y="1"/>
                        </a:moveTo>
                        <a:cubicBezTo>
                          <a:pt x="104" y="1"/>
                          <a:pt x="0" y="109"/>
                          <a:pt x="65" y="218"/>
                        </a:cubicBezTo>
                        <a:cubicBezTo>
                          <a:pt x="956" y="1692"/>
                          <a:pt x="2061" y="3350"/>
                          <a:pt x="3474" y="4363"/>
                        </a:cubicBezTo>
                        <a:cubicBezTo>
                          <a:pt x="3505" y="4384"/>
                          <a:pt x="3538" y="4393"/>
                          <a:pt x="3570" y="4393"/>
                        </a:cubicBezTo>
                        <a:cubicBezTo>
                          <a:pt x="3721" y="4393"/>
                          <a:pt x="3847" y="4178"/>
                          <a:pt x="3719" y="4025"/>
                        </a:cubicBezTo>
                        <a:cubicBezTo>
                          <a:pt x="3167" y="3411"/>
                          <a:pt x="2491" y="2889"/>
                          <a:pt x="1938" y="2275"/>
                        </a:cubicBezTo>
                        <a:cubicBezTo>
                          <a:pt x="1355" y="1569"/>
                          <a:pt x="802" y="832"/>
                          <a:pt x="311" y="64"/>
                        </a:cubicBezTo>
                        <a:cubicBezTo>
                          <a:pt x="284" y="19"/>
                          <a:pt x="244"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9"/>
                  <p:cNvSpPr/>
                  <p:nvPr/>
                </p:nvSpPr>
                <p:spPr>
                  <a:xfrm>
                    <a:off x="4241100" y="2372750"/>
                    <a:ext cx="59775" cy="112700"/>
                  </a:xfrm>
                  <a:custGeom>
                    <a:rect b="b" l="l" r="r" t="t"/>
                    <a:pathLst>
                      <a:path extrusionOk="0" h="4508" w="2391">
                        <a:moveTo>
                          <a:pt x="217" y="1"/>
                        </a:moveTo>
                        <a:cubicBezTo>
                          <a:pt x="112" y="1"/>
                          <a:pt x="1" y="120"/>
                          <a:pt x="64" y="267"/>
                        </a:cubicBezTo>
                        <a:lnTo>
                          <a:pt x="1999" y="4413"/>
                        </a:lnTo>
                        <a:cubicBezTo>
                          <a:pt x="2027" y="4479"/>
                          <a:pt x="2079" y="4508"/>
                          <a:pt x="2134" y="4508"/>
                        </a:cubicBezTo>
                        <a:cubicBezTo>
                          <a:pt x="2256" y="4508"/>
                          <a:pt x="2390" y="4367"/>
                          <a:pt x="2306" y="4198"/>
                        </a:cubicBezTo>
                        <a:lnTo>
                          <a:pt x="340" y="83"/>
                        </a:lnTo>
                        <a:cubicBezTo>
                          <a:pt x="312" y="26"/>
                          <a:pt x="265" y="1"/>
                          <a:pt x="2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9"/>
                  <p:cNvSpPr/>
                  <p:nvPr/>
                </p:nvSpPr>
                <p:spPr>
                  <a:xfrm>
                    <a:off x="4189725" y="2293450"/>
                    <a:ext cx="57200" cy="146150"/>
                  </a:xfrm>
                  <a:custGeom>
                    <a:rect b="b" l="l" r="r" t="t"/>
                    <a:pathLst>
                      <a:path extrusionOk="0" h="5846" w="2288">
                        <a:moveTo>
                          <a:pt x="207" y="1"/>
                        </a:moveTo>
                        <a:cubicBezTo>
                          <a:pt x="101" y="1"/>
                          <a:pt x="0" y="86"/>
                          <a:pt x="0" y="215"/>
                        </a:cubicBezTo>
                        <a:cubicBezTo>
                          <a:pt x="492" y="2088"/>
                          <a:pt x="1106" y="3900"/>
                          <a:pt x="1812" y="5712"/>
                        </a:cubicBezTo>
                        <a:cubicBezTo>
                          <a:pt x="1847" y="5805"/>
                          <a:pt x="1932" y="5845"/>
                          <a:pt x="2016" y="5845"/>
                        </a:cubicBezTo>
                        <a:cubicBezTo>
                          <a:pt x="2152" y="5845"/>
                          <a:pt x="2287" y="5741"/>
                          <a:pt x="2211" y="5589"/>
                        </a:cubicBezTo>
                        <a:cubicBezTo>
                          <a:pt x="1566" y="3777"/>
                          <a:pt x="922" y="1965"/>
                          <a:pt x="400" y="123"/>
                        </a:cubicBezTo>
                        <a:cubicBezTo>
                          <a:pt x="351" y="38"/>
                          <a:pt x="278" y="1"/>
                          <a:pt x="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9"/>
                  <p:cNvSpPr/>
                  <p:nvPr/>
                </p:nvSpPr>
                <p:spPr>
                  <a:xfrm>
                    <a:off x="4212125" y="2274200"/>
                    <a:ext cx="42425" cy="84700"/>
                  </a:xfrm>
                  <a:custGeom>
                    <a:rect b="b" l="l" r="r" t="t"/>
                    <a:pathLst>
                      <a:path extrusionOk="0" h="3388" w="1697">
                        <a:moveTo>
                          <a:pt x="273" y="0"/>
                        </a:moveTo>
                        <a:cubicBezTo>
                          <a:pt x="136" y="0"/>
                          <a:pt x="0" y="112"/>
                          <a:pt x="56" y="279"/>
                        </a:cubicBezTo>
                        <a:lnTo>
                          <a:pt x="1100" y="3196"/>
                        </a:lnTo>
                        <a:cubicBezTo>
                          <a:pt x="1149" y="3331"/>
                          <a:pt x="1261" y="3387"/>
                          <a:pt x="1371" y="3387"/>
                        </a:cubicBezTo>
                        <a:cubicBezTo>
                          <a:pt x="1537" y="3387"/>
                          <a:pt x="1696" y="3258"/>
                          <a:pt x="1622" y="3073"/>
                        </a:cubicBezTo>
                        <a:lnTo>
                          <a:pt x="486" y="156"/>
                        </a:lnTo>
                        <a:cubicBezTo>
                          <a:pt x="450" y="47"/>
                          <a:pt x="361"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9"/>
                  <p:cNvSpPr/>
                  <p:nvPr/>
                </p:nvSpPr>
                <p:spPr>
                  <a:xfrm>
                    <a:off x="4245175" y="2216300"/>
                    <a:ext cx="57775" cy="84450"/>
                  </a:xfrm>
                  <a:custGeom>
                    <a:rect b="b" l="l" r="r" t="t"/>
                    <a:pathLst>
                      <a:path extrusionOk="0" h="3378" w="2311">
                        <a:moveTo>
                          <a:pt x="302" y="0"/>
                        </a:moveTo>
                        <a:cubicBezTo>
                          <a:pt x="151" y="0"/>
                          <a:pt x="0" y="162"/>
                          <a:pt x="85" y="353"/>
                        </a:cubicBezTo>
                        <a:lnTo>
                          <a:pt x="1774" y="3271"/>
                        </a:lnTo>
                        <a:cubicBezTo>
                          <a:pt x="1830" y="3345"/>
                          <a:pt x="1906" y="3377"/>
                          <a:pt x="1980" y="3377"/>
                        </a:cubicBezTo>
                        <a:cubicBezTo>
                          <a:pt x="2150" y="3377"/>
                          <a:pt x="2311" y="3208"/>
                          <a:pt x="2204" y="2994"/>
                        </a:cubicBezTo>
                        <a:lnTo>
                          <a:pt x="485" y="108"/>
                        </a:lnTo>
                        <a:cubicBezTo>
                          <a:pt x="437" y="32"/>
                          <a:pt x="37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9"/>
                  <p:cNvSpPr/>
                  <p:nvPr/>
                </p:nvSpPr>
                <p:spPr>
                  <a:xfrm>
                    <a:off x="4270800" y="2156350"/>
                    <a:ext cx="52200" cy="135425"/>
                  </a:xfrm>
                  <a:custGeom>
                    <a:rect b="b" l="l" r="r" t="t"/>
                    <a:pathLst>
                      <a:path extrusionOk="0" h="5417" w="2088">
                        <a:moveTo>
                          <a:pt x="350" y="0"/>
                        </a:moveTo>
                        <a:cubicBezTo>
                          <a:pt x="176" y="0"/>
                          <a:pt x="1" y="150"/>
                          <a:pt x="74" y="387"/>
                        </a:cubicBezTo>
                        <a:cubicBezTo>
                          <a:pt x="534" y="2015"/>
                          <a:pt x="933" y="3673"/>
                          <a:pt x="1548" y="5239"/>
                        </a:cubicBezTo>
                        <a:cubicBezTo>
                          <a:pt x="1597" y="5363"/>
                          <a:pt x="1697" y="5417"/>
                          <a:pt x="1796" y="5417"/>
                        </a:cubicBezTo>
                        <a:cubicBezTo>
                          <a:pt x="1942" y="5417"/>
                          <a:pt x="2088" y="5299"/>
                          <a:pt x="2070" y="5116"/>
                        </a:cubicBezTo>
                        <a:cubicBezTo>
                          <a:pt x="1701" y="3458"/>
                          <a:pt x="1118" y="1830"/>
                          <a:pt x="626" y="234"/>
                        </a:cubicBezTo>
                        <a:cubicBezTo>
                          <a:pt x="589" y="71"/>
                          <a:pt x="470"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9"/>
                  <p:cNvSpPr/>
                  <p:nvPr/>
                </p:nvSpPr>
                <p:spPr>
                  <a:xfrm>
                    <a:off x="4288925" y="2235025"/>
                    <a:ext cx="41400" cy="59950"/>
                  </a:xfrm>
                  <a:custGeom>
                    <a:rect b="b" l="l" r="r" t="t"/>
                    <a:pathLst>
                      <a:path extrusionOk="0" h="2398" w="1656">
                        <a:moveTo>
                          <a:pt x="277" y="1"/>
                        </a:moveTo>
                        <a:cubicBezTo>
                          <a:pt x="135" y="1"/>
                          <a:pt x="1" y="141"/>
                          <a:pt x="86" y="311"/>
                        </a:cubicBezTo>
                        <a:lnTo>
                          <a:pt x="55" y="311"/>
                        </a:lnTo>
                        <a:lnTo>
                          <a:pt x="1130" y="2276"/>
                        </a:lnTo>
                        <a:cubicBezTo>
                          <a:pt x="1177" y="2362"/>
                          <a:pt x="1251" y="2397"/>
                          <a:pt x="1325" y="2397"/>
                        </a:cubicBezTo>
                        <a:cubicBezTo>
                          <a:pt x="1491" y="2397"/>
                          <a:pt x="1656" y="2221"/>
                          <a:pt x="1529" y="2030"/>
                        </a:cubicBezTo>
                        <a:lnTo>
                          <a:pt x="454" y="96"/>
                        </a:lnTo>
                        <a:cubicBezTo>
                          <a:pt x="406" y="29"/>
                          <a:pt x="341" y="1"/>
                          <a:pt x="2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9"/>
                  <p:cNvSpPr/>
                  <p:nvPr/>
                </p:nvSpPr>
                <p:spPr>
                  <a:xfrm>
                    <a:off x="4182025" y="2185400"/>
                    <a:ext cx="122550" cy="237125"/>
                  </a:xfrm>
                  <a:custGeom>
                    <a:rect b="b" l="l" r="r" t="t"/>
                    <a:pathLst>
                      <a:path extrusionOk="0" h="9485" w="4902">
                        <a:moveTo>
                          <a:pt x="186" y="1"/>
                        </a:moveTo>
                        <a:cubicBezTo>
                          <a:pt x="92" y="1"/>
                          <a:pt x="1" y="104"/>
                          <a:pt x="63" y="208"/>
                        </a:cubicBezTo>
                        <a:cubicBezTo>
                          <a:pt x="1629" y="3125"/>
                          <a:pt x="2949" y="6134"/>
                          <a:pt x="4024" y="9205"/>
                        </a:cubicBezTo>
                        <a:cubicBezTo>
                          <a:pt x="4097" y="9401"/>
                          <a:pt x="4265" y="9485"/>
                          <a:pt x="4427" y="9485"/>
                        </a:cubicBezTo>
                        <a:cubicBezTo>
                          <a:pt x="4670" y="9485"/>
                          <a:pt x="4902" y="9297"/>
                          <a:pt x="4791" y="9020"/>
                        </a:cubicBezTo>
                        <a:cubicBezTo>
                          <a:pt x="3594" y="5888"/>
                          <a:pt x="2089" y="2910"/>
                          <a:pt x="308" y="85"/>
                        </a:cubicBezTo>
                        <a:cubicBezTo>
                          <a:pt x="278" y="25"/>
                          <a:pt x="232" y="1"/>
                          <a:pt x="1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9"/>
                  <p:cNvSpPr/>
                  <p:nvPr/>
                </p:nvSpPr>
                <p:spPr>
                  <a:xfrm>
                    <a:off x="4250650" y="2199000"/>
                    <a:ext cx="73475" cy="161000"/>
                  </a:xfrm>
                  <a:custGeom>
                    <a:rect b="b" l="l" r="r" t="t"/>
                    <a:pathLst>
                      <a:path extrusionOk="0" h="6440" w="2939">
                        <a:moveTo>
                          <a:pt x="86" y="0"/>
                        </a:moveTo>
                        <a:cubicBezTo>
                          <a:pt x="44" y="0"/>
                          <a:pt x="0" y="34"/>
                          <a:pt x="20" y="94"/>
                        </a:cubicBezTo>
                        <a:lnTo>
                          <a:pt x="20" y="63"/>
                        </a:lnTo>
                        <a:cubicBezTo>
                          <a:pt x="603" y="2274"/>
                          <a:pt x="1494" y="4362"/>
                          <a:pt x="2599" y="6358"/>
                        </a:cubicBezTo>
                        <a:cubicBezTo>
                          <a:pt x="2628" y="6415"/>
                          <a:pt x="2675" y="6440"/>
                          <a:pt x="2723" y="6440"/>
                        </a:cubicBezTo>
                        <a:cubicBezTo>
                          <a:pt x="2828" y="6440"/>
                          <a:pt x="2939" y="6321"/>
                          <a:pt x="2876" y="6173"/>
                        </a:cubicBezTo>
                        <a:cubicBezTo>
                          <a:pt x="1739" y="4239"/>
                          <a:pt x="818" y="2182"/>
                          <a:pt x="143" y="32"/>
                        </a:cubicBezTo>
                        <a:cubicBezTo>
                          <a:pt x="132" y="10"/>
                          <a:pt x="109"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9"/>
                  <p:cNvSpPr/>
                  <p:nvPr/>
                </p:nvSpPr>
                <p:spPr>
                  <a:xfrm>
                    <a:off x="4302100" y="2080100"/>
                    <a:ext cx="62650" cy="162575"/>
                  </a:xfrm>
                  <a:custGeom>
                    <a:rect b="b" l="l" r="r" t="t"/>
                    <a:pathLst>
                      <a:path extrusionOk="0" h="6503" w="2506">
                        <a:moveTo>
                          <a:pt x="229" y="0"/>
                        </a:moveTo>
                        <a:cubicBezTo>
                          <a:pt x="120" y="0"/>
                          <a:pt x="0" y="93"/>
                          <a:pt x="19" y="244"/>
                        </a:cubicBezTo>
                        <a:lnTo>
                          <a:pt x="50" y="244"/>
                        </a:lnTo>
                        <a:cubicBezTo>
                          <a:pt x="480" y="2362"/>
                          <a:pt x="1155" y="4420"/>
                          <a:pt x="2046" y="6385"/>
                        </a:cubicBezTo>
                        <a:cubicBezTo>
                          <a:pt x="2077" y="6468"/>
                          <a:pt x="2144" y="6502"/>
                          <a:pt x="2214" y="6502"/>
                        </a:cubicBezTo>
                        <a:cubicBezTo>
                          <a:pt x="2352" y="6502"/>
                          <a:pt x="2506" y="6373"/>
                          <a:pt x="2445" y="6231"/>
                        </a:cubicBezTo>
                        <a:cubicBezTo>
                          <a:pt x="1585" y="4266"/>
                          <a:pt x="910" y="2209"/>
                          <a:pt x="388" y="121"/>
                        </a:cubicBezTo>
                        <a:cubicBezTo>
                          <a:pt x="364" y="38"/>
                          <a:pt x="299"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9"/>
                  <p:cNvSpPr/>
                  <p:nvPr/>
                </p:nvSpPr>
                <p:spPr>
                  <a:xfrm>
                    <a:off x="4355800" y="2051300"/>
                    <a:ext cx="59600" cy="127775"/>
                  </a:xfrm>
                  <a:custGeom>
                    <a:rect b="b" l="l" r="r" t="t"/>
                    <a:pathLst>
                      <a:path extrusionOk="0" h="5111" w="2384">
                        <a:moveTo>
                          <a:pt x="146" y="0"/>
                        </a:moveTo>
                        <a:cubicBezTo>
                          <a:pt x="75" y="0"/>
                          <a:pt x="0" y="55"/>
                          <a:pt x="21" y="137"/>
                        </a:cubicBezTo>
                        <a:lnTo>
                          <a:pt x="2078" y="5019"/>
                        </a:lnTo>
                        <a:cubicBezTo>
                          <a:pt x="2099" y="5083"/>
                          <a:pt x="2147" y="5110"/>
                          <a:pt x="2196" y="5110"/>
                        </a:cubicBezTo>
                        <a:cubicBezTo>
                          <a:pt x="2287" y="5110"/>
                          <a:pt x="2384" y="5016"/>
                          <a:pt x="2324" y="4896"/>
                        </a:cubicBezTo>
                        <a:lnTo>
                          <a:pt x="236" y="45"/>
                        </a:lnTo>
                        <a:cubicBezTo>
                          <a:pt x="215" y="14"/>
                          <a:pt x="181" y="0"/>
                          <a:pt x="1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9"/>
                  <p:cNvSpPr/>
                  <p:nvPr/>
                </p:nvSpPr>
                <p:spPr>
                  <a:xfrm>
                    <a:off x="4460700" y="2062375"/>
                    <a:ext cx="24300" cy="105075"/>
                  </a:xfrm>
                  <a:custGeom>
                    <a:rect b="b" l="l" r="r" t="t"/>
                    <a:pathLst>
                      <a:path extrusionOk="0" h="4203" w="972">
                        <a:moveTo>
                          <a:pt x="185" y="1"/>
                        </a:moveTo>
                        <a:cubicBezTo>
                          <a:pt x="97" y="1"/>
                          <a:pt x="9" y="57"/>
                          <a:pt x="1" y="168"/>
                        </a:cubicBezTo>
                        <a:lnTo>
                          <a:pt x="1" y="168"/>
                        </a:lnTo>
                        <a:cubicBezTo>
                          <a:pt x="1" y="163"/>
                          <a:pt x="1" y="159"/>
                          <a:pt x="1" y="154"/>
                        </a:cubicBezTo>
                        <a:lnTo>
                          <a:pt x="1" y="185"/>
                        </a:lnTo>
                        <a:cubicBezTo>
                          <a:pt x="1" y="179"/>
                          <a:pt x="1" y="173"/>
                          <a:pt x="1" y="168"/>
                        </a:cubicBezTo>
                        <a:lnTo>
                          <a:pt x="1" y="168"/>
                        </a:lnTo>
                        <a:cubicBezTo>
                          <a:pt x="63" y="1514"/>
                          <a:pt x="278" y="2830"/>
                          <a:pt x="645" y="4115"/>
                        </a:cubicBezTo>
                        <a:cubicBezTo>
                          <a:pt x="669" y="4175"/>
                          <a:pt x="726" y="4202"/>
                          <a:pt x="784" y="4202"/>
                        </a:cubicBezTo>
                        <a:cubicBezTo>
                          <a:pt x="876" y="4202"/>
                          <a:pt x="971" y="4136"/>
                          <a:pt x="952" y="4023"/>
                        </a:cubicBezTo>
                        <a:cubicBezTo>
                          <a:pt x="676" y="2764"/>
                          <a:pt x="492" y="1475"/>
                          <a:pt x="369" y="185"/>
                        </a:cubicBezTo>
                        <a:cubicBezTo>
                          <a:pt x="369" y="62"/>
                          <a:pt x="277" y="1"/>
                          <a:pt x="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262" name="Google Shape;3262;p79"/>
            <p:cNvSpPr/>
            <p:nvPr/>
          </p:nvSpPr>
          <p:spPr>
            <a:xfrm flipH="1">
              <a:off x="5588862" y="1577824"/>
              <a:ext cx="877860" cy="1150272"/>
            </a:xfrm>
            <a:custGeom>
              <a:rect b="b" l="l" r="r" t="t"/>
              <a:pathLst>
                <a:path extrusionOk="0" fill="none" h="23338" w="17811">
                  <a:moveTo>
                    <a:pt x="17810" y="23337"/>
                  </a:moveTo>
                  <a:cubicBezTo>
                    <a:pt x="14955" y="19253"/>
                    <a:pt x="11577" y="15661"/>
                    <a:pt x="8936" y="11423"/>
                  </a:cubicBezTo>
                  <a:cubicBezTo>
                    <a:pt x="6357" y="7278"/>
                    <a:pt x="2519" y="4146"/>
                    <a:pt x="1" y="1"/>
                  </a:cubicBezTo>
                </a:path>
              </a:pathLst>
            </a:custGeom>
            <a:noFill/>
            <a:ln cap="flat" cmpd="sng" w="1905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6" name="Shape 3266"/>
        <p:cNvGrpSpPr/>
        <p:nvPr/>
      </p:nvGrpSpPr>
      <p:grpSpPr>
        <a:xfrm>
          <a:off x="0" y="0"/>
          <a:ext cx="0" cy="0"/>
          <a:chOff x="0" y="0"/>
          <a:chExt cx="0" cy="0"/>
        </a:xfrm>
      </p:grpSpPr>
      <p:sp>
        <p:nvSpPr>
          <p:cNvPr id="3267" name="Google Shape;3267;p8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Reusing</a:t>
            </a:r>
            <a:endParaRPr/>
          </a:p>
        </p:txBody>
      </p:sp>
      <p:sp>
        <p:nvSpPr>
          <p:cNvPr id="3268" name="Google Shape;3268;p80"/>
          <p:cNvSpPr/>
          <p:nvPr/>
        </p:nvSpPr>
        <p:spPr>
          <a:xfrm>
            <a:off x="906050" y="1642375"/>
            <a:ext cx="2703726" cy="2828681"/>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0"/>
          <p:cNvSpPr txBox="1"/>
          <p:nvPr/>
        </p:nvSpPr>
        <p:spPr>
          <a:xfrm>
            <a:off x="1065113" y="1917776"/>
            <a:ext cx="2385600" cy="227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unito"/>
                <a:ea typeface="Nunito"/>
                <a:cs typeface="Nunito"/>
                <a:sym typeface="Nunito"/>
              </a:rPr>
              <a:t>You will need:</a:t>
            </a:r>
            <a:endParaRPr sz="2000">
              <a:solidFill>
                <a:schemeClr val="dk2"/>
              </a:solidFill>
              <a:latin typeface="Nunito"/>
              <a:ea typeface="Nunito"/>
              <a:cs typeface="Nunito"/>
              <a:sym typeface="Nunito"/>
            </a:endParaRPr>
          </a:p>
          <a:p>
            <a:pPr indent="0" lvl="0" marL="0" rtl="0" algn="l">
              <a:spcBef>
                <a:spcPts val="0"/>
              </a:spcBef>
              <a:spcAft>
                <a:spcPts val="0"/>
              </a:spcAft>
              <a:buNone/>
            </a:pPr>
            <a:r>
              <a:t/>
            </a:r>
            <a:endParaRPr sz="2000">
              <a:solidFill>
                <a:schemeClr val="accent6"/>
              </a:solidFill>
              <a:latin typeface="Nunito"/>
              <a:ea typeface="Nunito"/>
              <a:cs typeface="Nunito"/>
              <a:sym typeface="Nunito"/>
            </a:endParaRPr>
          </a:p>
          <a:p>
            <a:pPr indent="-355600" lvl="0" marL="457200" rtl="0" algn="l">
              <a:spcBef>
                <a:spcPts val="0"/>
              </a:spcBef>
              <a:spcAft>
                <a:spcPts val="0"/>
              </a:spcAft>
              <a:buClr>
                <a:schemeClr val="accent6"/>
              </a:buClr>
              <a:buSzPts val="2000"/>
              <a:buFont typeface="Nunito"/>
              <a:buChar char="●"/>
            </a:pPr>
            <a:r>
              <a:rPr lang="en" sz="2000">
                <a:solidFill>
                  <a:schemeClr val="accent6"/>
                </a:solidFill>
                <a:latin typeface="Nunito"/>
                <a:ea typeface="Nunito"/>
                <a:cs typeface="Nunito"/>
                <a:sym typeface="Nunito"/>
              </a:rPr>
              <a:t>Paper/card box</a:t>
            </a:r>
            <a:endParaRPr sz="2000">
              <a:solidFill>
                <a:schemeClr val="accent6"/>
              </a:solidFill>
              <a:latin typeface="Nunito"/>
              <a:ea typeface="Nunito"/>
              <a:cs typeface="Nunito"/>
              <a:sym typeface="Nunito"/>
            </a:endParaRPr>
          </a:p>
          <a:p>
            <a:pPr indent="-355600" lvl="0" marL="457200" rtl="0" algn="l">
              <a:spcBef>
                <a:spcPts val="0"/>
              </a:spcBef>
              <a:spcAft>
                <a:spcPts val="0"/>
              </a:spcAft>
              <a:buClr>
                <a:schemeClr val="accent6"/>
              </a:buClr>
              <a:buSzPts val="2000"/>
              <a:buFont typeface="Nunito"/>
              <a:buChar char="●"/>
            </a:pPr>
            <a:r>
              <a:rPr lang="en" sz="2000">
                <a:solidFill>
                  <a:schemeClr val="accent6"/>
                </a:solidFill>
                <a:latin typeface="Nunito"/>
                <a:ea typeface="Nunito"/>
                <a:cs typeface="Nunito"/>
                <a:sym typeface="Nunito"/>
              </a:rPr>
              <a:t>Pencil</a:t>
            </a:r>
            <a:endParaRPr sz="2000">
              <a:solidFill>
                <a:schemeClr val="accent6"/>
              </a:solidFill>
              <a:latin typeface="Nunito"/>
              <a:ea typeface="Nunito"/>
              <a:cs typeface="Nunito"/>
              <a:sym typeface="Nunito"/>
            </a:endParaRPr>
          </a:p>
          <a:p>
            <a:pPr indent="-355600" lvl="0" marL="457200" rtl="0" algn="l">
              <a:spcBef>
                <a:spcPts val="0"/>
              </a:spcBef>
              <a:spcAft>
                <a:spcPts val="0"/>
              </a:spcAft>
              <a:buClr>
                <a:schemeClr val="accent6"/>
              </a:buClr>
              <a:buSzPts val="2000"/>
              <a:buFont typeface="Nunito"/>
              <a:buChar char="●"/>
            </a:pPr>
            <a:r>
              <a:rPr lang="en" sz="2000">
                <a:solidFill>
                  <a:schemeClr val="accent6"/>
                </a:solidFill>
                <a:latin typeface="Nunito"/>
                <a:ea typeface="Nunito"/>
                <a:cs typeface="Nunito"/>
                <a:sym typeface="Nunito"/>
              </a:rPr>
              <a:t>Scissors</a:t>
            </a:r>
            <a:endParaRPr sz="2000">
              <a:solidFill>
                <a:schemeClr val="accent6"/>
              </a:solidFill>
              <a:latin typeface="Nunito"/>
              <a:ea typeface="Nunito"/>
              <a:cs typeface="Nunito"/>
              <a:sym typeface="Nunito"/>
            </a:endParaRPr>
          </a:p>
          <a:p>
            <a:pPr indent="-355600" lvl="0" marL="457200" rtl="0" algn="l">
              <a:spcBef>
                <a:spcPts val="0"/>
              </a:spcBef>
              <a:spcAft>
                <a:spcPts val="0"/>
              </a:spcAft>
              <a:buClr>
                <a:schemeClr val="accent6"/>
              </a:buClr>
              <a:buSzPts val="2000"/>
              <a:buFont typeface="Nunito"/>
              <a:buChar char="●"/>
            </a:pPr>
            <a:r>
              <a:rPr lang="en" sz="2000">
                <a:solidFill>
                  <a:schemeClr val="accent6"/>
                </a:solidFill>
                <a:latin typeface="Nunito"/>
                <a:ea typeface="Nunito"/>
                <a:cs typeface="Nunito"/>
                <a:sym typeface="Nunito"/>
              </a:rPr>
              <a:t>String</a:t>
            </a:r>
            <a:endParaRPr sz="2000">
              <a:solidFill>
                <a:schemeClr val="accent6"/>
              </a:solidFill>
              <a:latin typeface="Nunito"/>
              <a:ea typeface="Nunito"/>
              <a:cs typeface="Nunito"/>
              <a:sym typeface="Nunito"/>
            </a:endParaRPr>
          </a:p>
          <a:p>
            <a:pPr indent="-355600" lvl="0" marL="457200" rtl="0" algn="l">
              <a:spcBef>
                <a:spcPts val="0"/>
              </a:spcBef>
              <a:spcAft>
                <a:spcPts val="0"/>
              </a:spcAft>
              <a:buClr>
                <a:schemeClr val="accent6"/>
              </a:buClr>
              <a:buSzPts val="2000"/>
              <a:buFont typeface="Nunito"/>
              <a:buChar char="●"/>
            </a:pPr>
            <a:r>
              <a:rPr lang="en" sz="2000">
                <a:solidFill>
                  <a:schemeClr val="accent6"/>
                </a:solidFill>
                <a:latin typeface="Nunito"/>
                <a:ea typeface="Nunito"/>
                <a:cs typeface="Nunito"/>
                <a:sym typeface="Nunito"/>
              </a:rPr>
              <a:t>Dry straw</a:t>
            </a:r>
            <a:endParaRPr sz="2000">
              <a:solidFill>
                <a:schemeClr val="accent6"/>
              </a:solidFill>
              <a:latin typeface="Nunito"/>
              <a:ea typeface="Nunito"/>
              <a:cs typeface="Nunito"/>
              <a:sym typeface="Nunito"/>
            </a:endParaRPr>
          </a:p>
        </p:txBody>
      </p:sp>
      <p:grpSp>
        <p:nvGrpSpPr>
          <p:cNvPr id="3270" name="Google Shape;3270;p80"/>
          <p:cNvGrpSpPr/>
          <p:nvPr/>
        </p:nvGrpSpPr>
        <p:grpSpPr>
          <a:xfrm>
            <a:off x="4493628" y="1504786"/>
            <a:ext cx="1453472" cy="1335328"/>
            <a:chOff x="4493628" y="1504786"/>
            <a:chExt cx="1453472" cy="1335328"/>
          </a:xfrm>
        </p:grpSpPr>
        <p:grpSp>
          <p:nvGrpSpPr>
            <p:cNvPr id="3271" name="Google Shape;3271;p80"/>
            <p:cNvGrpSpPr/>
            <p:nvPr/>
          </p:nvGrpSpPr>
          <p:grpSpPr>
            <a:xfrm>
              <a:off x="4493628" y="1749245"/>
              <a:ext cx="1047838" cy="1090869"/>
              <a:chOff x="1096666" y="629281"/>
              <a:chExt cx="1047838" cy="1090869"/>
            </a:xfrm>
          </p:grpSpPr>
          <p:sp>
            <p:nvSpPr>
              <p:cNvPr id="3272" name="Google Shape;3272;p80"/>
              <p:cNvSpPr/>
              <p:nvPr/>
            </p:nvSpPr>
            <p:spPr>
              <a:xfrm>
                <a:off x="1096666" y="629281"/>
                <a:ext cx="435115" cy="912603"/>
              </a:xfrm>
              <a:custGeom>
                <a:rect b="b" l="l" r="r" t="t"/>
                <a:pathLst>
                  <a:path extrusionOk="0" h="42946" w="20476">
                    <a:moveTo>
                      <a:pt x="0" y="42945"/>
                    </a:moveTo>
                    <a:lnTo>
                      <a:pt x="20476" y="37063"/>
                    </a:lnTo>
                    <a:lnTo>
                      <a:pt x="20476" y="0"/>
                    </a:lnTo>
                    <a:lnTo>
                      <a:pt x="0" y="588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0"/>
              <p:cNvSpPr/>
              <p:nvPr/>
            </p:nvSpPr>
            <p:spPr>
              <a:xfrm>
                <a:off x="1531759" y="629281"/>
                <a:ext cx="612744" cy="965876"/>
              </a:xfrm>
              <a:custGeom>
                <a:rect b="b" l="l" r="r" t="t"/>
                <a:pathLst>
                  <a:path extrusionOk="0" h="45453" w="28835">
                    <a:moveTo>
                      <a:pt x="28835" y="45452"/>
                    </a:moveTo>
                    <a:lnTo>
                      <a:pt x="1" y="37063"/>
                    </a:lnTo>
                    <a:lnTo>
                      <a:pt x="1" y="0"/>
                    </a:lnTo>
                    <a:lnTo>
                      <a:pt x="28835" y="8390"/>
                    </a:lnTo>
                    <a:close/>
                  </a:path>
                </a:pathLst>
              </a:custGeom>
              <a:solidFill>
                <a:srgbClr val="E9B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0"/>
              <p:cNvSpPr/>
              <p:nvPr/>
            </p:nvSpPr>
            <p:spPr>
              <a:xfrm>
                <a:off x="1531759" y="629281"/>
                <a:ext cx="612744" cy="965876"/>
              </a:xfrm>
              <a:custGeom>
                <a:rect b="b" l="l" r="r" t="t"/>
                <a:pathLst>
                  <a:path extrusionOk="0" h="45453" w="28835">
                    <a:moveTo>
                      <a:pt x="28835" y="45452"/>
                    </a:moveTo>
                    <a:lnTo>
                      <a:pt x="1" y="37063"/>
                    </a:lnTo>
                    <a:lnTo>
                      <a:pt x="1" y="0"/>
                    </a:lnTo>
                    <a:lnTo>
                      <a:pt x="28835" y="839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0"/>
              <p:cNvSpPr/>
              <p:nvPr/>
            </p:nvSpPr>
            <p:spPr>
              <a:xfrm>
                <a:off x="1096666" y="754273"/>
                <a:ext cx="612722" cy="965876"/>
              </a:xfrm>
              <a:custGeom>
                <a:rect b="b" l="l" r="r" t="t"/>
                <a:pathLst>
                  <a:path extrusionOk="0" h="45453" w="28834">
                    <a:moveTo>
                      <a:pt x="28834" y="45453"/>
                    </a:moveTo>
                    <a:lnTo>
                      <a:pt x="0" y="37063"/>
                    </a:lnTo>
                    <a:lnTo>
                      <a:pt x="0" y="0"/>
                    </a:lnTo>
                    <a:lnTo>
                      <a:pt x="28834" y="839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0"/>
              <p:cNvSpPr/>
              <p:nvPr/>
            </p:nvSpPr>
            <p:spPr>
              <a:xfrm>
                <a:off x="1709367" y="807547"/>
                <a:ext cx="435136" cy="912602"/>
              </a:xfrm>
              <a:custGeom>
                <a:rect b="b" l="l" r="r" t="t"/>
                <a:pathLst>
                  <a:path extrusionOk="0" h="42946" w="20477">
                    <a:moveTo>
                      <a:pt x="1" y="42946"/>
                    </a:moveTo>
                    <a:lnTo>
                      <a:pt x="20477" y="37063"/>
                    </a:lnTo>
                    <a:lnTo>
                      <a:pt x="20477" y="1"/>
                    </a:lnTo>
                    <a:lnTo>
                      <a:pt x="1" y="588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0"/>
              <p:cNvSpPr/>
              <p:nvPr/>
            </p:nvSpPr>
            <p:spPr>
              <a:xfrm>
                <a:off x="1096666" y="629281"/>
                <a:ext cx="1047838" cy="303301"/>
              </a:xfrm>
              <a:custGeom>
                <a:rect b="b" l="l" r="r" t="t"/>
                <a:pathLst>
                  <a:path extrusionOk="0" h="14273" w="49310">
                    <a:moveTo>
                      <a:pt x="20476" y="0"/>
                    </a:moveTo>
                    <a:lnTo>
                      <a:pt x="11218" y="2347"/>
                    </a:lnTo>
                    <a:lnTo>
                      <a:pt x="0" y="5882"/>
                    </a:lnTo>
                    <a:lnTo>
                      <a:pt x="28834" y="14272"/>
                    </a:lnTo>
                    <a:lnTo>
                      <a:pt x="39280" y="10961"/>
                    </a:lnTo>
                    <a:lnTo>
                      <a:pt x="49310" y="839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8" name="Google Shape;3278;p80"/>
            <p:cNvSpPr/>
            <p:nvPr/>
          </p:nvSpPr>
          <p:spPr>
            <a:xfrm rot="379846">
              <a:off x="5229830" y="2238229"/>
              <a:ext cx="201328" cy="318805"/>
            </a:xfrm>
            <a:prstGeom prst="ellipse">
              <a:avLst/>
            </a:pr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9" name="Google Shape;3279;p80"/>
            <p:cNvGrpSpPr/>
            <p:nvPr/>
          </p:nvGrpSpPr>
          <p:grpSpPr>
            <a:xfrm rot="2524208">
              <a:off x="5591368" y="1461705"/>
              <a:ext cx="115088" cy="881094"/>
              <a:chOff x="6113791" y="2788366"/>
              <a:chExt cx="161224" cy="917809"/>
            </a:xfrm>
          </p:grpSpPr>
          <p:sp>
            <p:nvSpPr>
              <p:cNvPr id="3280" name="Google Shape;3280;p80"/>
              <p:cNvSpPr/>
              <p:nvPr/>
            </p:nvSpPr>
            <p:spPr>
              <a:xfrm>
                <a:off x="6113791" y="2788366"/>
                <a:ext cx="146880" cy="114176"/>
              </a:xfrm>
              <a:custGeom>
                <a:rect b="b" l="l" r="r" t="t"/>
                <a:pathLst>
                  <a:path extrusionOk="0" h="5373" w="6912">
                    <a:moveTo>
                      <a:pt x="3765" y="1"/>
                    </a:moveTo>
                    <a:cubicBezTo>
                      <a:pt x="3680" y="1"/>
                      <a:pt x="3593" y="2"/>
                      <a:pt x="3504" y="5"/>
                    </a:cubicBezTo>
                    <a:cubicBezTo>
                      <a:pt x="3440" y="2"/>
                      <a:pt x="3375" y="1"/>
                      <a:pt x="3311" y="1"/>
                    </a:cubicBezTo>
                    <a:cubicBezTo>
                      <a:pt x="2476" y="1"/>
                      <a:pt x="1647" y="193"/>
                      <a:pt x="901" y="551"/>
                    </a:cubicBezTo>
                    <a:cubicBezTo>
                      <a:pt x="258" y="937"/>
                      <a:pt x="1" y="2544"/>
                      <a:pt x="226" y="5373"/>
                    </a:cubicBezTo>
                    <a:cubicBezTo>
                      <a:pt x="258" y="5180"/>
                      <a:pt x="386" y="5019"/>
                      <a:pt x="515" y="4891"/>
                    </a:cubicBezTo>
                    <a:cubicBezTo>
                      <a:pt x="804" y="4698"/>
                      <a:pt x="1126" y="4601"/>
                      <a:pt x="1447" y="4569"/>
                    </a:cubicBezTo>
                    <a:cubicBezTo>
                      <a:pt x="2090" y="4505"/>
                      <a:pt x="2797" y="4473"/>
                      <a:pt x="3472" y="4441"/>
                    </a:cubicBezTo>
                    <a:cubicBezTo>
                      <a:pt x="4147" y="4441"/>
                      <a:pt x="4951" y="4473"/>
                      <a:pt x="5690" y="4537"/>
                    </a:cubicBezTo>
                    <a:cubicBezTo>
                      <a:pt x="6012" y="4537"/>
                      <a:pt x="6301" y="4601"/>
                      <a:pt x="6526" y="4794"/>
                    </a:cubicBezTo>
                    <a:cubicBezTo>
                      <a:pt x="6719" y="4923"/>
                      <a:pt x="6847" y="5148"/>
                      <a:pt x="6912" y="5373"/>
                    </a:cubicBezTo>
                    <a:cubicBezTo>
                      <a:pt x="6880" y="2512"/>
                      <a:pt x="6526" y="873"/>
                      <a:pt x="5851" y="455"/>
                    </a:cubicBezTo>
                    <a:cubicBezTo>
                      <a:pt x="5380" y="160"/>
                      <a:pt x="4693" y="1"/>
                      <a:pt x="37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0"/>
              <p:cNvSpPr/>
              <p:nvPr/>
            </p:nvSpPr>
            <p:spPr>
              <a:xfrm>
                <a:off x="6167766" y="3658256"/>
                <a:ext cx="68999" cy="47919"/>
              </a:xfrm>
              <a:custGeom>
                <a:rect b="b" l="l" r="r" t="t"/>
                <a:pathLst>
                  <a:path extrusionOk="0" h="2255" w="3247">
                    <a:moveTo>
                      <a:pt x="1654" y="1"/>
                    </a:moveTo>
                    <a:cubicBezTo>
                      <a:pt x="1089" y="1"/>
                      <a:pt x="524" y="113"/>
                      <a:pt x="0" y="342"/>
                    </a:cubicBezTo>
                    <a:cubicBezTo>
                      <a:pt x="257" y="824"/>
                      <a:pt x="547" y="1275"/>
                      <a:pt x="868" y="1725"/>
                    </a:cubicBezTo>
                    <a:cubicBezTo>
                      <a:pt x="1157" y="2078"/>
                      <a:pt x="1422" y="2255"/>
                      <a:pt x="1672" y="2255"/>
                    </a:cubicBezTo>
                    <a:cubicBezTo>
                      <a:pt x="1921" y="2255"/>
                      <a:pt x="2154" y="2078"/>
                      <a:pt x="2379" y="1725"/>
                    </a:cubicBezTo>
                    <a:cubicBezTo>
                      <a:pt x="2700" y="1275"/>
                      <a:pt x="2990" y="792"/>
                      <a:pt x="3247" y="310"/>
                    </a:cubicBezTo>
                    <a:cubicBezTo>
                      <a:pt x="2742" y="105"/>
                      <a:pt x="2198" y="1"/>
                      <a:pt x="1654" y="1"/>
                    </a:cubicBezTo>
                    <a:close/>
                  </a:path>
                </a:pathLst>
              </a:custGeom>
              <a:solidFill>
                <a:srgbClr val="69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0"/>
              <p:cNvSpPr/>
              <p:nvPr/>
            </p:nvSpPr>
            <p:spPr>
              <a:xfrm>
                <a:off x="6130196" y="3537067"/>
                <a:ext cx="144819" cy="128478"/>
              </a:xfrm>
              <a:custGeom>
                <a:rect b="b" l="l" r="r" t="t"/>
                <a:pathLst>
                  <a:path extrusionOk="0" h="6046" w="6815">
                    <a:moveTo>
                      <a:pt x="3527" y="0"/>
                    </a:moveTo>
                    <a:cubicBezTo>
                      <a:pt x="3162" y="0"/>
                      <a:pt x="2884" y="420"/>
                      <a:pt x="2636" y="1288"/>
                    </a:cubicBezTo>
                    <a:cubicBezTo>
                      <a:pt x="2411" y="1995"/>
                      <a:pt x="2282" y="2702"/>
                      <a:pt x="2186" y="3442"/>
                    </a:cubicBezTo>
                    <a:cubicBezTo>
                      <a:pt x="2122" y="2799"/>
                      <a:pt x="1897" y="2156"/>
                      <a:pt x="1543" y="1577"/>
                    </a:cubicBezTo>
                    <a:cubicBezTo>
                      <a:pt x="1222" y="1063"/>
                      <a:pt x="932" y="806"/>
                      <a:pt x="739" y="806"/>
                    </a:cubicBezTo>
                    <a:cubicBezTo>
                      <a:pt x="579" y="806"/>
                      <a:pt x="450" y="902"/>
                      <a:pt x="386" y="1031"/>
                    </a:cubicBezTo>
                    <a:cubicBezTo>
                      <a:pt x="225" y="1191"/>
                      <a:pt x="97" y="1384"/>
                      <a:pt x="0" y="1609"/>
                    </a:cubicBezTo>
                    <a:cubicBezTo>
                      <a:pt x="354" y="2927"/>
                      <a:pt x="836" y="4245"/>
                      <a:pt x="1479" y="5467"/>
                    </a:cubicBezTo>
                    <a:cubicBezTo>
                      <a:pt x="1575" y="5660"/>
                      <a:pt x="1672" y="5852"/>
                      <a:pt x="1768" y="6045"/>
                    </a:cubicBezTo>
                    <a:cubicBezTo>
                      <a:pt x="2308" y="5816"/>
                      <a:pt x="2874" y="5704"/>
                      <a:pt x="3438" y="5704"/>
                    </a:cubicBezTo>
                    <a:cubicBezTo>
                      <a:pt x="3982" y="5704"/>
                      <a:pt x="4526" y="5808"/>
                      <a:pt x="5047" y="6013"/>
                    </a:cubicBezTo>
                    <a:cubicBezTo>
                      <a:pt x="5143" y="5820"/>
                      <a:pt x="5272" y="5627"/>
                      <a:pt x="5368" y="5435"/>
                    </a:cubicBezTo>
                    <a:cubicBezTo>
                      <a:pt x="5979" y="4213"/>
                      <a:pt x="6461" y="2895"/>
                      <a:pt x="6815" y="1545"/>
                    </a:cubicBezTo>
                    <a:cubicBezTo>
                      <a:pt x="6461" y="806"/>
                      <a:pt x="6172" y="452"/>
                      <a:pt x="5850" y="452"/>
                    </a:cubicBezTo>
                    <a:cubicBezTo>
                      <a:pt x="5561" y="452"/>
                      <a:pt x="5336" y="677"/>
                      <a:pt x="5111" y="1127"/>
                    </a:cubicBezTo>
                    <a:cubicBezTo>
                      <a:pt x="4950" y="1449"/>
                      <a:pt x="4822" y="1770"/>
                      <a:pt x="4790" y="2124"/>
                    </a:cubicBezTo>
                    <a:cubicBezTo>
                      <a:pt x="4725" y="1706"/>
                      <a:pt x="4597" y="1288"/>
                      <a:pt x="4436" y="870"/>
                    </a:cubicBezTo>
                    <a:cubicBezTo>
                      <a:pt x="4243" y="324"/>
                      <a:pt x="3954" y="34"/>
                      <a:pt x="3568" y="2"/>
                    </a:cubicBezTo>
                    <a:cubicBezTo>
                      <a:pt x="3554" y="1"/>
                      <a:pt x="3541" y="0"/>
                      <a:pt x="3527" y="0"/>
                    </a:cubicBezTo>
                    <a:close/>
                  </a:path>
                </a:pathLst>
              </a:custGeom>
              <a:solidFill>
                <a:srgbClr val="FFED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0"/>
              <p:cNvSpPr/>
              <p:nvPr/>
            </p:nvSpPr>
            <p:spPr>
              <a:xfrm>
                <a:off x="6118572" y="2961256"/>
                <a:ext cx="156443" cy="648954"/>
              </a:xfrm>
              <a:custGeom>
                <a:rect b="b" l="l" r="r" t="t"/>
                <a:pathLst>
                  <a:path extrusionOk="0" h="30539" w="7362">
                    <a:moveTo>
                      <a:pt x="3534" y="1"/>
                    </a:moveTo>
                    <a:cubicBezTo>
                      <a:pt x="2353" y="1"/>
                      <a:pt x="1173" y="105"/>
                      <a:pt x="1" y="323"/>
                    </a:cubicBezTo>
                    <a:cubicBezTo>
                      <a:pt x="322" y="11670"/>
                      <a:pt x="515" y="21120"/>
                      <a:pt x="547" y="28706"/>
                    </a:cubicBezTo>
                    <a:cubicBezTo>
                      <a:pt x="644" y="28481"/>
                      <a:pt x="772" y="28288"/>
                      <a:pt x="901" y="28128"/>
                    </a:cubicBezTo>
                    <a:cubicBezTo>
                      <a:pt x="997" y="27999"/>
                      <a:pt x="1126" y="27903"/>
                      <a:pt x="1286" y="27903"/>
                    </a:cubicBezTo>
                    <a:cubicBezTo>
                      <a:pt x="1479" y="27903"/>
                      <a:pt x="1769" y="28160"/>
                      <a:pt x="2090" y="28674"/>
                    </a:cubicBezTo>
                    <a:cubicBezTo>
                      <a:pt x="2412" y="29253"/>
                      <a:pt x="2637" y="29896"/>
                      <a:pt x="2733" y="30539"/>
                    </a:cubicBezTo>
                    <a:cubicBezTo>
                      <a:pt x="2829" y="29799"/>
                      <a:pt x="2958" y="29092"/>
                      <a:pt x="3151" y="28385"/>
                    </a:cubicBezTo>
                    <a:cubicBezTo>
                      <a:pt x="3392" y="27541"/>
                      <a:pt x="3689" y="27093"/>
                      <a:pt x="4043" y="27093"/>
                    </a:cubicBezTo>
                    <a:cubicBezTo>
                      <a:pt x="4067" y="27093"/>
                      <a:pt x="4091" y="27095"/>
                      <a:pt x="4115" y="27099"/>
                    </a:cubicBezTo>
                    <a:cubicBezTo>
                      <a:pt x="4469" y="27131"/>
                      <a:pt x="4790" y="27421"/>
                      <a:pt x="4983" y="27967"/>
                    </a:cubicBezTo>
                    <a:cubicBezTo>
                      <a:pt x="5144" y="28385"/>
                      <a:pt x="5272" y="28803"/>
                      <a:pt x="5337" y="29221"/>
                    </a:cubicBezTo>
                    <a:cubicBezTo>
                      <a:pt x="5369" y="28867"/>
                      <a:pt x="5497" y="28546"/>
                      <a:pt x="5658" y="28224"/>
                    </a:cubicBezTo>
                    <a:cubicBezTo>
                      <a:pt x="5883" y="27774"/>
                      <a:pt x="6108" y="27549"/>
                      <a:pt x="6397" y="27549"/>
                    </a:cubicBezTo>
                    <a:cubicBezTo>
                      <a:pt x="6687" y="27549"/>
                      <a:pt x="7008" y="27903"/>
                      <a:pt x="7362" y="28642"/>
                    </a:cubicBezTo>
                    <a:cubicBezTo>
                      <a:pt x="7297" y="21056"/>
                      <a:pt x="7105" y="11605"/>
                      <a:pt x="6783" y="258"/>
                    </a:cubicBezTo>
                    <a:cubicBezTo>
                      <a:pt x="5705" y="89"/>
                      <a:pt x="4620" y="1"/>
                      <a:pt x="35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0"/>
              <p:cNvSpPr/>
              <p:nvPr/>
            </p:nvSpPr>
            <p:spPr>
              <a:xfrm>
                <a:off x="6117892" y="2883396"/>
                <a:ext cx="145520" cy="85404"/>
              </a:xfrm>
              <a:custGeom>
                <a:rect b="b" l="l" r="r" t="t"/>
                <a:pathLst>
                  <a:path extrusionOk="0" h="4019" w="6848">
                    <a:moveTo>
                      <a:pt x="3311" y="1"/>
                    </a:moveTo>
                    <a:cubicBezTo>
                      <a:pt x="2636" y="1"/>
                      <a:pt x="1929" y="33"/>
                      <a:pt x="1286" y="129"/>
                    </a:cubicBezTo>
                    <a:cubicBezTo>
                      <a:pt x="933" y="129"/>
                      <a:pt x="643" y="258"/>
                      <a:pt x="354" y="419"/>
                    </a:cubicBezTo>
                    <a:cubicBezTo>
                      <a:pt x="226" y="547"/>
                      <a:pt x="97" y="708"/>
                      <a:pt x="65" y="901"/>
                    </a:cubicBezTo>
                    <a:cubicBezTo>
                      <a:pt x="33" y="965"/>
                      <a:pt x="33" y="997"/>
                      <a:pt x="33" y="1029"/>
                    </a:cubicBezTo>
                    <a:cubicBezTo>
                      <a:pt x="1" y="1158"/>
                      <a:pt x="1" y="1287"/>
                      <a:pt x="1" y="1415"/>
                    </a:cubicBezTo>
                    <a:lnTo>
                      <a:pt x="1" y="2605"/>
                    </a:lnTo>
                    <a:lnTo>
                      <a:pt x="33" y="4019"/>
                    </a:lnTo>
                    <a:cubicBezTo>
                      <a:pt x="1225" y="3797"/>
                      <a:pt x="2436" y="3684"/>
                      <a:pt x="3645" y="3684"/>
                    </a:cubicBezTo>
                    <a:cubicBezTo>
                      <a:pt x="4718" y="3684"/>
                      <a:pt x="5790" y="3773"/>
                      <a:pt x="6847" y="3955"/>
                    </a:cubicBezTo>
                    <a:cubicBezTo>
                      <a:pt x="6815" y="3472"/>
                      <a:pt x="6815" y="3022"/>
                      <a:pt x="6815" y="2540"/>
                    </a:cubicBezTo>
                    <a:lnTo>
                      <a:pt x="6815" y="1319"/>
                    </a:lnTo>
                    <a:cubicBezTo>
                      <a:pt x="6783" y="1190"/>
                      <a:pt x="6783" y="1029"/>
                      <a:pt x="6751" y="901"/>
                    </a:cubicBezTo>
                    <a:cubicBezTo>
                      <a:pt x="6687" y="676"/>
                      <a:pt x="6558" y="483"/>
                      <a:pt x="6365" y="322"/>
                    </a:cubicBezTo>
                    <a:cubicBezTo>
                      <a:pt x="6169" y="182"/>
                      <a:pt x="5924" y="91"/>
                      <a:pt x="5652" y="91"/>
                    </a:cubicBezTo>
                    <a:cubicBezTo>
                      <a:pt x="5612" y="91"/>
                      <a:pt x="5571" y="93"/>
                      <a:pt x="5529" y="97"/>
                    </a:cubicBezTo>
                    <a:cubicBezTo>
                      <a:pt x="4790" y="33"/>
                      <a:pt x="4051" y="1"/>
                      <a:pt x="3311"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85" name="Google Shape;3285;p80"/>
          <p:cNvGrpSpPr/>
          <p:nvPr/>
        </p:nvGrpSpPr>
        <p:grpSpPr>
          <a:xfrm>
            <a:off x="6954678" y="1532921"/>
            <a:ext cx="1531585" cy="1307193"/>
            <a:chOff x="6954678" y="1532921"/>
            <a:chExt cx="1531585" cy="1307193"/>
          </a:xfrm>
        </p:grpSpPr>
        <p:grpSp>
          <p:nvGrpSpPr>
            <p:cNvPr id="3286" name="Google Shape;3286;p80"/>
            <p:cNvGrpSpPr/>
            <p:nvPr/>
          </p:nvGrpSpPr>
          <p:grpSpPr>
            <a:xfrm>
              <a:off x="6954678" y="1749245"/>
              <a:ext cx="1047838" cy="1090869"/>
              <a:chOff x="1096666" y="629281"/>
              <a:chExt cx="1047838" cy="1090869"/>
            </a:xfrm>
          </p:grpSpPr>
          <p:sp>
            <p:nvSpPr>
              <p:cNvPr id="3287" name="Google Shape;3287;p80"/>
              <p:cNvSpPr/>
              <p:nvPr/>
            </p:nvSpPr>
            <p:spPr>
              <a:xfrm>
                <a:off x="1096666" y="629281"/>
                <a:ext cx="435115" cy="912603"/>
              </a:xfrm>
              <a:custGeom>
                <a:rect b="b" l="l" r="r" t="t"/>
                <a:pathLst>
                  <a:path extrusionOk="0" h="42946" w="20476">
                    <a:moveTo>
                      <a:pt x="0" y="42945"/>
                    </a:moveTo>
                    <a:lnTo>
                      <a:pt x="20476" y="37063"/>
                    </a:lnTo>
                    <a:lnTo>
                      <a:pt x="20476" y="0"/>
                    </a:lnTo>
                    <a:lnTo>
                      <a:pt x="0" y="588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0"/>
              <p:cNvSpPr/>
              <p:nvPr/>
            </p:nvSpPr>
            <p:spPr>
              <a:xfrm>
                <a:off x="1531759" y="629281"/>
                <a:ext cx="612744" cy="965876"/>
              </a:xfrm>
              <a:custGeom>
                <a:rect b="b" l="l" r="r" t="t"/>
                <a:pathLst>
                  <a:path extrusionOk="0" h="45453" w="28835">
                    <a:moveTo>
                      <a:pt x="28835" y="45452"/>
                    </a:moveTo>
                    <a:lnTo>
                      <a:pt x="1" y="37063"/>
                    </a:lnTo>
                    <a:lnTo>
                      <a:pt x="1" y="0"/>
                    </a:lnTo>
                    <a:lnTo>
                      <a:pt x="28835" y="8390"/>
                    </a:lnTo>
                    <a:close/>
                  </a:path>
                </a:pathLst>
              </a:custGeom>
              <a:solidFill>
                <a:srgbClr val="E9B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0"/>
              <p:cNvSpPr/>
              <p:nvPr/>
            </p:nvSpPr>
            <p:spPr>
              <a:xfrm>
                <a:off x="1531759" y="629281"/>
                <a:ext cx="612744" cy="965876"/>
              </a:xfrm>
              <a:custGeom>
                <a:rect b="b" l="l" r="r" t="t"/>
                <a:pathLst>
                  <a:path extrusionOk="0" h="45453" w="28835">
                    <a:moveTo>
                      <a:pt x="28835" y="45452"/>
                    </a:moveTo>
                    <a:lnTo>
                      <a:pt x="1" y="37063"/>
                    </a:lnTo>
                    <a:lnTo>
                      <a:pt x="1" y="0"/>
                    </a:lnTo>
                    <a:lnTo>
                      <a:pt x="28835" y="839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0"/>
              <p:cNvSpPr/>
              <p:nvPr/>
            </p:nvSpPr>
            <p:spPr>
              <a:xfrm>
                <a:off x="1096666" y="754273"/>
                <a:ext cx="612722" cy="965876"/>
              </a:xfrm>
              <a:custGeom>
                <a:rect b="b" l="l" r="r" t="t"/>
                <a:pathLst>
                  <a:path extrusionOk="0" h="45453" w="28834">
                    <a:moveTo>
                      <a:pt x="28834" y="45453"/>
                    </a:moveTo>
                    <a:lnTo>
                      <a:pt x="0" y="37063"/>
                    </a:lnTo>
                    <a:lnTo>
                      <a:pt x="0" y="0"/>
                    </a:lnTo>
                    <a:lnTo>
                      <a:pt x="28834" y="839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0"/>
              <p:cNvSpPr/>
              <p:nvPr/>
            </p:nvSpPr>
            <p:spPr>
              <a:xfrm>
                <a:off x="1709367" y="807547"/>
                <a:ext cx="435136" cy="912602"/>
              </a:xfrm>
              <a:custGeom>
                <a:rect b="b" l="l" r="r" t="t"/>
                <a:pathLst>
                  <a:path extrusionOk="0" h="42946" w="20477">
                    <a:moveTo>
                      <a:pt x="1" y="42946"/>
                    </a:moveTo>
                    <a:lnTo>
                      <a:pt x="20477" y="37063"/>
                    </a:lnTo>
                    <a:lnTo>
                      <a:pt x="20477" y="1"/>
                    </a:lnTo>
                    <a:lnTo>
                      <a:pt x="1" y="588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0"/>
              <p:cNvSpPr/>
              <p:nvPr/>
            </p:nvSpPr>
            <p:spPr>
              <a:xfrm>
                <a:off x="1096666" y="629281"/>
                <a:ext cx="1047838" cy="303301"/>
              </a:xfrm>
              <a:custGeom>
                <a:rect b="b" l="l" r="r" t="t"/>
                <a:pathLst>
                  <a:path extrusionOk="0" h="14273" w="49310">
                    <a:moveTo>
                      <a:pt x="20476" y="0"/>
                    </a:moveTo>
                    <a:lnTo>
                      <a:pt x="11218" y="2347"/>
                    </a:lnTo>
                    <a:lnTo>
                      <a:pt x="0" y="5882"/>
                    </a:lnTo>
                    <a:lnTo>
                      <a:pt x="28834" y="14272"/>
                    </a:lnTo>
                    <a:lnTo>
                      <a:pt x="39280" y="10961"/>
                    </a:lnTo>
                    <a:lnTo>
                      <a:pt x="49310" y="839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3" name="Google Shape;3293;p80"/>
            <p:cNvSpPr/>
            <p:nvPr/>
          </p:nvSpPr>
          <p:spPr>
            <a:xfrm rot="379846">
              <a:off x="7690880" y="2238229"/>
              <a:ext cx="201328" cy="318805"/>
            </a:xfrm>
            <a:prstGeom prst="ellipse">
              <a:avLst/>
            </a:prstGeom>
            <a:noFill/>
            <a:ln cap="flat" cmpd="sng" w="9525">
              <a:solidFill>
                <a:srgbClr val="000000"/>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4" name="Google Shape;3294;p80"/>
            <p:cNvGrpSpPr/>
            <p:nvPr/>
          </p:nvGrpSpPr>
          <p:grpSpPr>
            <a:xfrm rot="10800000">
              <a:off x="7878499" y="1532921"/>
              <a:ext cx="607765" cy="848823"/>
              <a:chOff x="3414297" y="3513203"/>
              <a:chExt cx="1108655" cy="1548381"/>
            </a:xfrm>
          </p:grpSpPr>
          <p:sp>
            <p:nvSpPr>
              <p:cNvPr id="3295" name="Google Shape;3295;p80"/>
              <p:cNvSpPr/>
              <p:nvPr/>
            </p:nvSpPr>
            <p:spPr>
              <a:xfrm>
                <a:off x="3823466" y="3617711"/>
                <a:ext cx="699486" cy="870251"/>
              </a:xfrm>
              <a:custGeom>
                <a:rect b="b" l="l" r="r" t="t"/>
                <a:pathLst>
                  <a:path extrusionOk="0" h="40953" w="32917">
                    <a:moveTo>
                      <a:pt x="31084" y="0"/>
                    </a:moveTo>
                    <a:cubicBezTo>
                      <a:pt x="29155" y="2797"/>
                      <a:pt x="24623" y="8776"/>
                      <a:pt x="17423" y="18001"/>
                    </a:cubicBezTo>
                    <a:cubicBezTo>
                      <a:pt x="10222" y="27227"/>
                      <a:pt x="4436" y="34234"/>
                      <a:pt x="0" y="39088"/>
                    </a:cubicBezTo>
                    <a:lnTo>
                      <a:pt x="2026" y="40952"/>
                    </a:lnTo>
                    <a:cubicBezTo>
                      <a:pt x="2476" y="40181"/>
                      <a:pt x="3151" y="39506"/>
                      <a:pt x="3922" y="39056"/>
                    </a:cubicBezTo>
                    <a:cubicBezTo>
                      <a:pt x="4597" y="38622"/>
                      <a:pt x="5182" y="38405"/>
                      <a:pt x="5690" y="38405"/>
                    </a:cubicBezTo>
                    <a:cubicBezTo>
                      <a:pt x="5859" y="38405"/>
                      <a:pt x="6020" y="38429"/>
                      <a:pt x="6172" y="38477"/>
                    </a:cubicBezTo>
                    <a:cubicBezTo>
                      <a:pt x="6570" y="38623"/>
                      <a:pt x="6971" y="38695"/>
                      <a:pt x="7373" y="38695"/>
                    </a:cubicBezTo>
                    <a:cubicBezTo>
                      <a:pt x="8302" y="38695"/>
                      <a:pt x="9238" y="38308"/>
                      <a:pt x="10158" y="37545"/>
                    </a:cubicBezTo>
                    <a:cubicBezTo>
                      <a:pt x="13180" y="34556"/>
                      <a:pt x="15398" y="32177"/>
                      <a:pt x="16844" y="30441"/>
                    </a:cubicBezTo>
                    <a:cubicBezTo>
                      <a:pt x="18291" y="28705"/>
                      <a:pt x="20701" y="25716"/>
                      <a:pt x="24109" y="21473"/>
                    </a:cubicBezTo>
                    <a:cubicBezTo>
                      <a:pt x="27484" y="17230"/>
                      <a:pt x="29830" y="13758"/>
                      <a:pt x="31116" y="11090"/>
                    </a:cubicBezTo>
                    <a:cubicBezTo>
                      <a:pt x="32402" y="8390"/>
                      <a:pt x="32916" y="6172"/>
                      <a:pt x="32659" y="4436"/>
                    </a:cubicBezTo>
                    <a:cubicBezTo>
                      <a:pt x="32434" y="2861"/>
                      <a:pt x="31888" y="1350"/>
                      <a:pt x="3108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0"/>
              <p:cNvSpPr/>
              <p:nvPr/>
            </p:nvSpPr>
            <p:spPr>
              <a:xfrm>
                <a:off x="3414297" y="4426465"/>
                <a:ext cx="474768" cy="384625"/>
              </a:xfrm>
              <a:custGeom>
                <a:rect b="b" l="l" r="r" t="t"/>
                <a:pathLst>
                  <a:path extrusionOk="0" h="18100" w="22342">
                    <a:moveTo>
                      <a:pt x="9632" y="5122"/>
                    </a:moveTo>
                    <a:cubicBezTo>
                      <a:pt x="10477" y="5122"/>
                      <a:pt x="11199" y="5372"/>
                      <a:pt x="11798" y="5883"/>
                    </a:cubicBezTo>
                    <a:cubicBezTo>
                      <a:pt x="12666" y="6590"/>
                      <a:pt x="12923" y="7586"/>
                      <a:pt x="12537" y="8969"/>
                    </a:cubicBezTo>
                    <a:cubicBezTo>
                      <a:pt x="12152" y="10319"/>
                      <a:pt x="11444" y="11572"/>
                      <a:pt x="10416" y="12569"/>
                    </a:cubicBezTo>
                    <a:cubicBezTo>
                      <a:pt x="9484" y="13597"/>
                      <a:pt x="8326" y="14369"/>
                      <a:pt x="7008" y="14787"/>
                    </a:cubicBezTo>
                    <a:cubicBezTo>
                      <a:pt x="6549" y="14936"/>
                      <a:pt x="6122" y="15012"/>
                      <a:pt x="5726" y="15012"/>
                    </a:cubicBezTo>
                    <a:cubicBezTo>
                      <a:pt x="5016" y="15012"/>
                      <a:pt x="4407" y="14768"/>
                      <a:pt x="3890" y="14272"/>
                    </a:cubicBezTo>
                    <a:cubicBezTo>
                      <a:pt x="3119" y="13501"/>
                      <a:pt x="2798" y="12440"/>
                      <a:pt x="2958" y="11090"/>
                    </a:cubicBezTo>
                    <a:cubicBezTo>
                      <a:pt x="3183" y="9676"/>
                      <a:pt x="3826" y="8390"/>
                      <a:pt x="4790" y="7394"/>
                    </a:cubicBezTo>
                    <a:cubicBezTo>
                      <a:pt x="5755" y="6333"/>
                      <a:pt x="7008" y="5593"/>
                      <a:pt x="8423" y="5272"/>
                    </a:cubicBezTo>
                    <a:cubicBezTo>
                      <a:pt x="8851" y="5172"/>
                      <a:pt x="9254" y="5122"/>
                      <a:pt x="9632" y="5122"/>
                    </a:cubicBezTo>
                    <a:close/>
                    <a:moveTo>
                      <a:pt x="19802" y="0"/>
                    </a:moveTo>
                    <a:cubicBezTo>
                      <a:pt x="19063" y="932"/>
                      <a:pt x="18227" y="1736"/>
                      <a:pt x="17263" y="2411"/>
                    </a:cubicBezTo>
                    <a:cubicBezTo>
                      <a:pt x="16523" y="2990"/>
                      <a:pt x="15687" y="3440"/>
                      <a:pt x="14787" y="3665"/>
                    </a:cubicBezTo>
                    <a:cubicBezTo>
                      <a:pt x="14675" y="3681"/>
                      <a:pt x="14546" y="3689"/>
                      <a:pt x="14401" y="3689"/>
                    </a:cubicBezTo>
                    <a:cubicBezTo>
                      <a:pt x="13677" y="3689"/>
                      <a:pt x="12543" y="3488"/>
                      <a:pt x="10962" y="3086"/>
                    </a:cubicBezTo>
                    <a:cubicBezTo>
                      <a:pt x="9797" y="2785"/>
                      <a:pt x="8820" y="2634"/>
                      <a:pt x="8024" y="2634"/>
                    </a:cubicBezTo>
                    <a:cubicBezTo>
                      <a:pt x="7546" y="2634"/>
                      <a:pt x="7133" y="2688"/>
                      <a:pt x="6783" y="2797"/>
                    </a:cubicBezTo>
                    <a:cubicBezTo>
                      <a:pt x="4983" y="3375"/>
                      <a:pt x="3473" y="4533"/>
                      <a:pt x="2444" y="6076"/>
                    </a:cubicBezTo>
                    <a:cubicBezTo>
                      <a:pt x="1383" y="7490"/>
                      <a:pt x="644" y="9097"/>
                      <a:pt x="258" y="10801"/>
                    </a:cubicBezTo>
                    <a:cubicBezTo>
                      <a:pt x="1" y="12279"/>
                      <a:pt x="355" y="13855"/>
                      <a:pt x="1351" y="15494"/>
                    </a:cubicBezTo>
                    <a:cubicBezTo>
                      <a:pt x="2315" y="17165"/>
                      <a:pt x="3955" y="18001"/>
                      <a:pt x="6301" y="18098"/>
                    </a:cubicBezTo>
                    <a:cubicBezTo>
                      <a:pt x="6343" y="18099"/>
                      <a:pt x="6385" y="18099"/>
                      <a:pt x="6428" y="18099"/>
                    </a:cubicBezTo>
                    <a:cubicBezTo>
                      <a:pt x="8708" y="18099"/>
                      <a:pt x="11204" y="16394"/>
                      <a:pt x="13855" y="12922"/>
                    </a:cubicBezTo>
                    <a:cubicBezTo>
                      <a:pt x="16555" y="9386"/>
                      <a:pt x="18355" y="7072"/>
                      <a:pt x="19288" y="5979"/>
                    </a:cubicBezTo>
                    <a:cubicBezTo>
                      <a:pt x="20220" y="4854"/>
                      <a:pt x="21248" y="3568"/>
                      <a:pt x="22341" y="2058"/>
                    </a:cubicBezTo>
                    <a:lnTo>
                      <a:pt x="198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0"/>
              <p:cNvSpPr/>
              <p:nvPr/>
            </p:nvSpPr>
            <p:spPr>
              <a:xfrm>
                <a:off x="4006534" y="3513203"/>
                <a:ext cx="203575" cy="1061501"/>
              </a:xfrm>
              <a:custGeom>
                <a:rect b="b" l="l" r="r" t="t"/>
                <a:pathLst>
                  <a:path extrusionOk="0" h="49953" w="9580">
                    <a:moveTo>
                      <a:pt x="9579" y="0"/>
                    </a:moveTo>
                    <a:cubicBezTo>
                      <a:pt x="8068" y="482"/>
                      <a:pt x="6686" y="1254"/>
                      <a:pt x="5465" y="2282"/>
                    </a:cubicBezTo>
                    <a:cubicBezTo>
                      <a:pt x="4083" y="3407"/>
                      <a:pt x="2990" y="5400"/>
                      <a:pt x="2186" y="8293"/>
                    </a:cubicBezTo>
                    <a:cubicBezTo>
                      <a:pt x="1382" y="11186"/>
                      <a:pt x="868" y="15333"/>
                      <a:pt x="579" y="20765"/>
                    </a:cubicBezTo>
                    <a:cubicBezTo>
                      <a:pt x="289" y="26134"/>
                      <a:pt x="129" y="29959"/>
                      <a:pt x="64" y="32209"/>
                    </a:cubicBezTo>
                    <a:cubicBezTo>
                      <a:pt x="0" y="34491"/>
                      <a:pt x="129" y="37770"/>
                      <a:pt x="386" y="42013"/>
                    </a:cubicBezTo>
                    <a:cubicBezTo>
                      <a:pt x="643" y="43684"/>
                      <a:pt x="1447" y="44810"/>
                      <a:pt x="2732" y="45324"/>
                    </a:cubicBezTo>
                    <a:cubicBezTo>
                      <a:pt x="3311" y="45581"/>
                      <a:pt x="3761" y="46224"/>
                      <a:pt x="4050" y="47253"/>
                    </a:cubicBezTo>
                    <a:cubicBezTo>
                      <a:pt x="4340" y="48120"/>
                      <a:pt x="4372" y="49053"/>
                      <a:pt x="4211" y="49953"/>
                    </a:cubicBezTo>
                    <a:lnTo>
                      <a:pt x="6976" y="49888"/>
                    </a:lnTo>
                    <a:cubicBezTo>
                      <a:pt x="6847" y="43331"/>
                      <a:pt x="7136" y="34202"/>
                      <a:pt x="7843" y="22533"/>
                    </a:cubicBezTo>
                    <a:cubicBezTo>
                      <a:pt x="8551" y="10865"/>
                      <a:pt x="9129" y="3343"/>
                      <a:pt x="9579"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0"/>
              <p:cNvSpPr/>
              <p:nvPr/>
            </p:nvSpPr>
            <p:spPr>
              <a:xfrm>
                <a:off x="4066629" y="4546676"/>
                <a:ext cx="289659" cy="514909"/>
              </a:xfrm>
              <a:custGeom>
                <a:rect b="b" l="l" r="r" t="t"/>
                <a:pathLst>
                  <a:path extrusionOk="0" h="24231" w="13631">
                    <a:moveTo>
                      <a:pt x="6335" y="9832"/>
                    </a:moveTo>
                    <a:cubicBezTo>
                      <a:pt x="6387" y="9832"/>
                      <a:pt x="6440" y="9834"/>
                      <a:pt x="6494" y="9837"/>
                    </a:cubicBezTo>
                    <a:cubicBezTo>
                      <a:pt x="7619" y="9901"/>
                      <a:pt x="8616" y="10480"/>
                      <a:pt x="9451" y="11637"/>
                    </a:cubicBezTo>
                    <a:lnTo>
                      <a:pt x="9419" y="11637"/>
                    </a:lnTo>
                    <a:cubicBezTo>
                      <a:pt x="10287" y="12794"/>
                      <a:pt x="10737" y="14176"/>
                      <a:pt x="10737" y="15591"/>
                    </a:cubicBezTo>
                    <a:cubicBezTo>
                      <a:pt x="10801" y="17005"/>
                      <a:pt x="10448" y="18387"/>
                      <a:pt x="9676" y="19577"/>
                    </a:cubicBezTo>
                    <a:cubicBezTo>
                      <a:pt x="8873" y="20734"/>
                      <a:pt x="7941" y="21313"/>
                      <a:pt x="6848" y="21345"/>
                    </a:cubicBezTo>
                    <a:cubicBezTo>
                      <a:pt x="6819" y="21346"/>
                      <a:pt x="6790" y="21346"/>
                      <a:pt x="6762" y="21346"/>
                    </a:cubicBezTo>
                    <a:cubicBezTo>
                      <a:pt x="5707" y="21346"/>
                      <a:pt x="4837" y="20769"/>
                      <a:pt x="4180" y="19673"/>
                    </a:cubicBezTo>
                    <a:cubicBezTo>
                      <a:pt x="3505" y="18484"/>
                      <a:pt x="3119" y="17134"/>
                      <a:pt x="3087" y="15784"/>
                    </a:cubicBezTo>
                    <a:cubicBezTo>
                      <a:pt x="3022" y="14337"/>
                      <a:pt x="3280" y="12955"/>
                      <a:pt x="3890" y="11669"/>
                    </a:cubicBezTo>
                    <a:cubicBezTo>
                      <a:pt x="4472" y="10445"/>
                      <a:pt x="5287" y="9832"/>
                      <a:pt x="6335" y="9832"/>
                    </a:cubicBezTo>
                    <a:close/>
                    <a:moveTo>
                      <a:pt x="1158" y="1"/>
                    </a:moveTo>
                    <a:cubicBezTo>
                      <a:pt x="965" y="1833"/>
                      <a:pt x="869" y="3504"/>
                      <a:pt x="837" y="4951"/>
                    </a:cubicBezTo>
                    <a:cubicBezTo>
                      <a:pt x="804" y="6397"/>
                      <a:pt x="612" y="9323"/>
                      <a:pt x="290" y="13759"/>
                    </a:cubicBezTo>
                    <a:cubicBezTo>
                      <a:pt x="1" y="18195"/>
                      <a:pt x="740" y="21152"/>
                      <a:pt x="2540" y="22630"/>
                    </a:cubicBezTo>
                    <a:cubicBezTo>
                      <a:pt x="3825" y="23709"/>
                      <a:pt x="5110" y="24230"/>
                      <a:pt x="6406" y="24230"/>
                    </a:cubicBezTo>
                    <a:cubicBezTo>
                      <a:pt x="6926" y="24230"/>
                      <a:pt x="7448" y="24146"/>
                      <a:pt x="7973" y="23981"/>
                    </a:cubicBezTo>
                    <a:cubicBezTo>
                      <a:pt x="9805" y="23402"/>
                      <a:pt x="11091" y="22470"/>
                      <a:pt x="11894" y="21184"/>
                    </a:cubicBezTo>
                    <a:cubicBezTo>
                      <a:pt x="12730" y="19641"/>
                      <a:pt x="13244" y="17937"/>
                      <a:pt x="13373" y="16202"/>
                    </a:cubicBezTo>
                    <a:cubicBezTo>
                      <a:pt x="13630" y="14337"/>
                      <a:pt x="13277" y="12473"/>
                      <a:pt x="12312" y="10866"/>
                    </a:cubicBezTo>
                    <a:cubicBezTo>
                      <a:pt x="11798" y="10030"/>
                      <a:pt x="10705" y="9162"/>
                      <a:pt x="8969" y="8294"/>
                    </a:cubicBezTo>
                    <a:cubicBezTo>
                      <a:pt x="7266" y="7426"/>
                      <a:pt x="6205" y="6719"/>
                      <a:pt x="5723" y="6205"/>
                    </a:cubicBezTo>
                    <a:cubicBezTo>
                      <a:pt x="5208" y="5433"/>
                      <a:pt x="4855" y="4565"/>
                      <a:pt x="4694" y="3633"/>
                    </a:cubicBezTo>
                    <a:cubicBezTo>
                      <a:pt x="4437" y="2476"/>
                      <a:pt x="4340" y="1319"/>
                      <a:pt x="4405" y="129"/>
                    </a:cubicBezTo>
                    <a:lnTo>
                      <a:pt x="1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0"/>
              <p:cNvSpPr/>
              <p:nvPr/>
            </p:nvSpPr>
            <p:spPr>
              <a:xfrm>
                <a:off x="4061168" y="4213221"/>
                <a:ext cx="57396" cy="55781"/>
              </a:xfrm>
              <a:custGeom>
                <a:rect b="b" l="l" r="r" t="t"/>
                <a:pathLst>
                  <a:path extrusionOk="0" h="2625" w="2701">
                    <a:moveTo>
                      <a:pt x="1323" y="1"/>
                    </a:moveTo>
                    <a:cubicBezTo>
                      <a:pt x="788" y="1"/>
                      <a:pt x="300" y="328"/>
                      <a:pt x="129" y="842"/>
                    </a:cubicBezTo>
                    <a:cubicBezTo>
                      <a:pt x="1" y="1163"/>
                      <a:pt x="1" y="1517"/>
                      <a:pt x="161" y="1838"/>
                    </a:cubicBezTo>
                    <a:cubicBezTo>
                      <a:pt x="290" y="2160"/>
                      <a:pt x="547" y="2417"/>
                      <a:pt x="901" y="2546"/>
                    </a:cubicBezTo>
                    <a:cubicBezTo>
                      <a:pt x="1035" y="2599"/>
                      <a:pt x="1175" y="2625"/>
                      <a:pt x="1315" y="2625"/>
                    </a:cubicBezTo>
                    <a:cubicBezTo>
                      <a:pt x="1512" y="2625"/>
                      <a:pt x="1710" y="2575"/>
                      <a:pt x="1897" y="2481"/>
                    </a:cubicBezTo>
                    <a:cubicBezTo>
                      <a:pt x="2219" y="2353"/>
                      <a:pt x="2476" y="2096"/>
                      <a:pt x="2572" y="1774"/>
                    </a:cubicBezTo>
                    <a:cubicBezTo>
                      <a:pt x="2701" y="1453"/>
                      <a:pt x="2701" y="1067"/>
                      <a:pt x="2540" y="778"/>
                    </a:cubicBezTo>
                    <a:cubicBezTo>
                      <a:pt x="2412" y="456"/>
                      <a:pt x="2154" y="199"/>
                      <a:pt x="1833" y="103"/>
                    </a:cubicBezTo>
                    <a:cubicBezTo>
                      <a:pt x="1664" y="33"/>
                      <a:pt x="1491" y="1"/>
                      <a:pt x="1323"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00" name="Google Shape;3300;p80"/>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1" name="Google Shape;3301;p80"/>
          <p:cNvGrpSpPr/>
          <p:nvPr/>
        </p:nvGrpSpPr>
        <p:grpSpPr>
          <a:xfrm>
            <a:off x="153671" y="90047"/>
            <a:ext cx="493797" cy="446228"/>
            <a:chOff x="2679436" y="3270400"/>
            <a:chExt cx="752625" cy="689795"/>
          </a:xfrm>
        </p:grpSpPr>
        <p:sp>
          <p:nvSpPr>
            <p:cNvPr id="3302" name="Google Shape;3302;p80"/>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0"/>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0"/>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0"/>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6" name="Google Shape;3306;p80">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3307" name="Google Shape;3307;p80"/>
          <p:cNvGrpSpPr/>
          <p:nvPr/>
        </p:nvGrpSpPr>
        <p:grpSpPr>
          <a:xfrm>
            <a:off x="6968469" y="3133036"/>
            <a:ext cx="1384611" cy="1338034"/>
            <a:chOff x="6968469" y="3133036"/>
            <a:chExt cx="1384611" cy="1338034"/>
          </a:xfrm>
        </p:grpSpPr>
        <p:grpSp>
          <p:nvGrpSpPr>
            <p:cNvPr id="3308" name="Google Shape;3308;p80"/>
            <p:cNvGrpSpPr/>
            <p:nvPr/>
          </p:nvGrpSpPr>
          <p:grpSpPr>
            <a:xfrm>
              <a:off x="6968469" y="3133036"/>
              <a:ext cx="1021664" cy="1338034"/>
              <a:chOff x="519600" y="-104675"/>
              <a:chExt cx="1177575" cy="1542225"/>
            </a:xfrm>
          </p:grpSpPr>
          <p:sp>
            <p:nvSpPr>
              <p:cNvPr id="3309" name="Google Shape;3309;p80"/>
              <p:cNvSpPr/>
              <p:nvPr/>
            </p:nvSpPr>
            <p:spPr>
              <a:xfrm>
                <a:off x="764475" y="-104675"/>
                <a:ext cx="244125" cy="389200"/>
              </a:xfrm>
              <a:custGeom>
                <a:rect b="b" l="l" r="r" t="t"/>
                <a:pathLst>
                  <a:path extrusionOk="0" fill="none" h="15568" w="9765">
                    <a:moveTo>
                      <a:pt x="0" y="15568"/>
                    </a:moveTo>
                    <a:lnTo>
                      <a:pt x="7492" y="3593"/>
                    </a:lnTo>
                    <a:lnTo>
                      <a:pt x="9765" y="0"/>
                    </a:ln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0"/>
              <p:cNvSpPr/>
              <p:nvPr/>
            </p:nvSpPr>
            <p:spPr>
              <a:xfrm>
                <a:off x="1004750" y="-100075"/>
                <a:ext cx="353125" cy="418400"/>
              </a:xfrm>
              <a:custGeom>
                <a:rect b="b" l="l" r="r" t="t"/>
                <a:pathLst>
                  <a:path extrusionOk="0" fill="none" h="16736" w="14125">
                    <a:moveTo>
                      <a:pt x="14125" y="16735"/>
                    </a:moveTo>
                    <a:lnTo>
                      <a:pt x="0" y="0"/>
                    </a:ln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0"/>
              <p:cNvSpPr/>
              <p:nvPr/>
            </p:nvSpPr>
            <p:spPr>
              <a:xfrm>
                <a:off x="519600" y="211575"/>
                <a:ext cx="489000" cy="1025600"/>
              </a:xfrm>
              <a:custGeom>
                <a:rect b="b" l="l" r="r" t="t"/>
                <a:pathLst>
                  <a:path extrusionOk="0" h="41024" w="19560">
                    <a:moveTo>
                      <a:pt x="0" y="41024"/>
                    </a:moveTo>
                    <a:lnTo>
                      <a:pt x="19560" y="35405"/>
                    </a:lnTo>
                    <a:lnTo>
                      <a:pt x="19560" y="1"/>
                    </a:lnTo>
                    <a:lnTo>
                      <a:pt x="0" y="5620"/>
                    </a:lnTo>
                    <a:close/>
                  </a:path>
                </a:pathLst>
              </a:custGeom>
              <a:solidFill>
                <a:srgbClr val="B88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0"/>
              <p:cNvSpPr/>
              <p:nvPr/>
            </p:nvSpPr>
            <p:spPr>
              <a:xfrm>
                <a:off x="1008575" y="211575"/>
                <a:ext cx="688600" cy="1085500"/>
              </a:xfrm>
              <a:custGeom>
                <a:rect b="b" l="l" r="r" t="t"/>
                <a:pathLst>
                  <a:path extrusionOk="0" h="43420" w="27544">
                    <a:moveTo>
                      <a:pt x="27544" y="43419"/>
                    </a:moveTo>
                    <a:lnTo>
                      <a:pt x="1" y="35405"/>
                    </a:lnTo>
                    <a:lnTo>
                      <a:pt x="1" y="1"/>
                    </a:lnTo>
                    <a:lnTo>
                      <a:pt x="27544" y="8015"/>
                    </a:lnTo>
                    <a:close/>
                  </a:path>
                </a:pathLst>
              </a:custGeom>
              <a:solidFill>
                <a:srgbClr val="E9B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0"/>
              <p:cNvSpPr/>
              <p:nvPr/>
            </p:nvSpPr>
            <p:spPr>
              <a:xfrm>
                <a:off x="1008575" y="211575"/>
                <a:ext cx="688600" cy="1085500"/>
              </a:xfrm>
              <a:custGeom>
                <a:rect b="b" l="l" r="r" t="t"/>
                <a:pathLst>
                  <a:path extrusionOk="0" h="43420" w="27544">
                    <a:moveTo>
                      <a:pt x="27544" y="43419"/>
                    </a:moveTo>
                    <a:lnTo>
                      <a:pt x="1" y="35405"/>
                    </a:lnTo>
                    <a:lnTo>
                      <a:pt x="1" y="1"/>
                    </a:lnTo>
                    <a:lnTo>
                      <a:pt x="27544" y="8015"/>
                    </a:lnTo>
                    <a:close/>
                  </a:path>
                </a:pathLst>
              </a:custGeom>
              <a:solidFill>
                <a:srgbClr val="B88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0"/>
              <p:cNvSpPr/>
              <p:nvPr/>
            </p:nvSpPr>
            <p:spPr>
              <a:xfrm>
                <a:off x="519600" y="352075"/>
                <a:ext cx="688600" cy="1085475"/>
              </a:xfrm>
              <a:custGeom>
                <a:rect b="b" l="l" r="r" t="t"/>
                <a:pathLst>
                  <a:path extrusionOk="0" h="43419" w="27544">
                    <a:moveTo>
                      <a:pt x="27543" y="43418"/>
                    </a:moveTo>
                    <a:lnTo>
                      <a:pt x="0" y="35404"/>
                    </a:lnTo>
                    <a:lnTo>
                      <a:pt x="0" y="0"/>
                    </a:lnTo>
                    <a:lnTo>
                      <a:pt x="27543" y="80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0"/>
              <p:cNvSpPr/>
              <p:nvPr/>
            </p:nvSpPr>
            <p:spPr>
              <a:xfrm>
                <a:off x="806700" y="440350"/>
                <a:ext cx="114400" cy="180425"/>
              </a:xfrm>
              <a:custGeom>
                <a:rect b="b" l="l" r="r" t="t"/>
                <a:pathLst>
                  <a:path extrusionOk="0" h="7217" w="4576">
                    <a:moveTo>
                      <a:pt x="0" y="0"/>
                    </a:moveTo>
                    <a:lnTo>
                      <a:pt x="0" y="5865"/>
                    </a:lnTo>
                    <a:lnTo>
                      <a:pt x="4575" y="7216"/>
                    </a:lnTo>
                    <a:lnTo>
                      <a:pt x="4575" y="1321"/>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0"/>
              <p:cNvSpPr/>
              <p:nvPr/>
            </p:nvSpPr>
            <p:spPr>
              <a:xfrm>
                <a:off x="1208175" y="411950"/>
                <a:ext cx="489000" cy="1025600"/>
              </a:xfrm>
              <a:custGeom>
                <a:rect b="b" l="l" r="r" t="t"/>
                <a:pathLst>
                  <a:path extrusionOk="0" h="41024" w="19560">
                    <a:moveTo>
                      <a:pt x="0" y="41023"/>
                    </a:moveTo>
                    <a:lnTo>
                      <a:pt x="19560" y="35404"/>
                    </a:lnTo>
                    <a:lnTo>
                      <a:pt x="19560" y="0"/>
                    </a:lnTo>
                    <a:lnTo>
                      <a:pt x="0" y="561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0"/>
              <p:cNvSpPr/>
              <p:nvPr/>
            </p:nvSpPr>
            <p:spPr>
              <a:xfrm>
                <a:off x="1399325" y="466450"/>
                <a:ext cx="107475" cy="225700"/>
              </a:xfrm>
              <a:custGeom>
                <a:rect b="b" l="l" r="r" t="t"/>
                <a:pathLst>
                  <a:path extrusionOk="0" h="9028" w="4299">
                    <a:moveTo>
                      <a:pt x="4299" y="0"/>
                    </a:moveTo>
                    <a:lnTo>
                      <a:pt x="0" y="1259"/>
                    </a:lnTo>
                    <a:lnTo>
                      <a:pt x="0" y="9028"/>
                    </a:lnTo>
                    <a:lnTo>
                      <a:pt x="4299" y="7769"/>
                    </a:lnTo>
                    <a:lnTo>
                      <a:pt x="42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0"/>
              <p:cNvSpPr/>
              <p:nvPr/>
            </p:nvSpPr>
            <p:spPr>
              <a:xfrm>
                <a:off x="519600" y="211575"/>
                <a:ext cx="1177575" cy="340875"/>
              </a:xfrm>
              <a:custGeom>
                <a:rect b="b" l="l" r="r" t="t"/>
                <a:pathLst>
                  <a:path extrusionOk="0" h="13635" w="47103">
                    <a:moveTo>
                      <a:pt x="19560" y="1"/>
                    </a:moveTo>
                    <a:lnTo>
                      <a:pt x="10716" y="2212"/>
                    </a:lnTo>
                    <a:lnTo>
                      <a:pt x="0" y="5620"/>
                    </a:lnTo>
                    <a:lnTo>
                      <a:pt x="27543" y="13634"/>
                    </a:lnTo>
                    <a:lnTo>
                      <a:pt x="37523" y="10472"/>
                    </a:lnTo>
                    <a:lnTo>
                      <a:pt x="47103" y="80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0"/>
              <p:cNvSpPr/>
              <p:nvPr/>
            </p:nvSpPr>
            <p:spPr>
              <a:xfrm>
                <a:off x="873475" y="-103150"/>
                <a:ext cx="136675" cy="565025"/>
              </a:xfrm>
              <a:custGeom>
                <a:rect b="b" l="l" r="r" t="t"/>
                <a:pathLst>
                  <a:path extrusionOk="0" fill="none" h="22601" w="5467">
                    <a:moveTo>
                      <a:pt x="5466" y="1"/>
                    </a:moveTo>
                    <a:cubicBezTo>
                      <a:pt x="3839" y="7462"/>
                      <a:pt x="1904" y="15139"/>
                      <a:pt x="0" y="22600"/>
                    </a:cubicBez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0"/>
              <p:cNvSpPr/>
              <p:nvPr/>
            </p:nvSpPr>
            <p:spPr>
              <a:xfrm>
                <a:off x="1007825" y="-100850"/>
                <a:ext cx="445250" cy="583450"/>
              </a:xfrm>
              <a:custGeom>
                <a:rect b="b" l="l" r="r" t="t"/>
                <a:pathLst>
                  <a:path extrusionOk="0" fill="none" h="23338" w="17810">
                    <a:moveTo>
                      <a:pt x="17809" y="23337"/>
                    </a:moveTo>
                    <a:cubicBezTo>
                      <a:pt x="14954" y="19253"/>
                      <a:pt x="11576" y="15661"/>
                      <a:pt x="8935" y="11423"/>
                    </a:cubicBezTo>
                    <a:cubicBezTo>
                      <a:pt x="6356" y="7278"/>
                      <a:pt x="2518" y="4146"/>
                      <a:pt x="0" y="1"/>
                    </a:cubicBez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1" name="Google Shape;3321;p80"/>
            <p:cNvSpPr/>
            <p:nvPr/>
          </p:nvSpPr>
          <p:spPr>
            <a:xfrm rot="379846">
              <a:off x="7755755" y="3885629"/>
              <a:ext cx="201328" cy="318805"/>
            </a:xfrm>
            <a:prstGeom prst="ellipse">
              <a:avLst/>
            </a:pr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2" name="Google Shape;3322;p80"/>
            <p:cNvGrpSpPr/>
            <p:nvPr/>
          </p:nvGrpSpPr>
          <p:grpSpPr>
            <a:xfrm>
              <a:off x="7859301" y="3951723"/>
              <a:ext cx="493779" cy="239545"/>
              <a:chOff x="4131475" y="2016975"/>
              <a:chExt cx="1063950" cy="516150"/>
            </a:xfrm>
          </p:grpSpPr>
          <p:sp>
            <p:nvSpPr>
              <p:cNvPr id="3323" name="Google Shape;3323;p80"/>
              <p:cNvSpPr/>
              <p:nvPr/>
            </p:nvSpPr>
            <p:spPr>
              <a:xfrm>
                <a:off x="4326600" y="2164475"/>
                <a:ext cx="723675" cy="103725"/>
              </a:xfrm>
              <a:custGeom>
                <a:rect b="b" l="l" r="r" t="t"/>
                <a:pathLst>
                  <a:path extrusionOk="0" h="4149" w="28947">
                    <a:moveTo>
                      <a:pt x="28701" y="1"/>
                    </a:moveTo>
                    <a:cubicBezTo>
                      <a:pt x="24095" y="31"/>
                      <a:pt x="19305" y="1014"/>
                      <a:pt x="14730" y="1628"/>
                    </a:cubicBezTo>
                    <a:cubicBezTo>
                      <a:pt x="9878" y="2304"/>
                      <a:pt x="4996" y="3071"/>
                      <a:pt x="145" y="3900"/>
                    </a:cubicBezTo>
                    <a:cubicBezTo>
                      <a:pt x="0" y="3929"/>
                      <a:pt x="46" y="4149"/>
                      <a:pt x="180" y="4149"/>
                    </a:cubicBezTo>
                    <a:cubicBezTo>
                      <a:pt x="188" y="4149"/>
                      <a:pt x="197" y="4148"/>
                      <a:pt x="206" y="4146"/>
                    </a:cubicBezTo>
                    <a:cubicBezTo>
                      <a:pt x="5180" y="3348"/>
                      <a:pt x="10155" y="2611"/>
                      <a:pt x="15160" y="1966"/>
                    </a:cubicBezTo>
                    <a:cubicBezTo>
                      <a:pt x="19643" y="1382"/>
                      <a:pt x="24310" y="1229"/>
                      <a:pt x="28763" y="369"/>
                    </a:cubicBezTo>
                    <a:cubicBezTo>
                      <a:pt x="28947" y="308"/>
                      <a:pt x="28916" y="1"/>
                      <a:pt x="287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0"/>
              <p:cNvSpPr/>
              <p:nvPr/>
            </p:nvSpPr>
            <p:spPr>
              <a:xfrm>
                <a:off x="4555125" y="2216675"/>
                <a:ext cx="467525" cy="104425"/>
              </a:xfrm>
              <a:custGeom>
                <a:rect b="b" l="l" r="r" t="t"/>
                <a:pathLst>
                  <a:path extrusionOk="0" h="4177" w="18701">
                    <a:moveTo>
                      <a:pt x="62" y="1"/>
                    </a:moveTo>
                    <a:cubicBezTo>
                      <a:pt x="0" y="1"/>
                      <a:pt x="0" y="93"/>
                      <a:pt x="62" y="93"/>
                    </a:cubicBezTo>
                    <a:lnTo>
                      <a:pt x="62" y="62"/>
                    </a:lnTo>
                    <a:cubicBezTo>
                      <a:pt x="6087" y="623"/>
                      <a:pt x="11998" y="1923"/>
                      <a:pt x="17714" y="3934"/>
                    </a:cubicBezTo>
                    <a:lnTo>
                      <a:pt x="17714" y="3934"/>
                    </a:lnTo>
                    <a:cubicBezTo>
                      <a:pt x="17680" y="4017"/>
                      <a:pt x="17722" y="4126"/>
                      <a:pt x="17841" y="4146"/>
                    </a:cubicBezTo>
                    <a:lnTo>
                      <a:pt x="18388" y="4175"/>
                    </a:lnTo>
                    <a:lnTo>
                      <a:pt x="18388" y="4175"/>
                    </a:lnTo>
                    <a:cubicBezTo>
                      <a:pt x="18390" y="4175"/>
                      <a:pt x="18392" y="4176"/>
                      <a:pt x="18393" y="4177"/>
                    </a:cubicBezTo>
                    <a:lnTo>
                      <a:pt x="18393" y="4175"/>
                    </a:lnTo>
                    <a:lnTo>
                      <a:pt x="18393" y="4175"/>
                    </a:lnTo>
                    <a:lnTo>
                      <a:pt x="18424" y="4177"/>
                    </a:lnTo>
                    <a:cubicBezTo>
                      <a:pt x="18670" y="4177"/>
                      <a:pt x="18700" y="3870"/>
                      <a:pt x="18485" y="3808"/>
                    </a:cubicBezTo>
                    <a:cubicBezTo>
                      <a:pt x="18465" y="3801"/>
                      <a:pt x="18444" y="3794"/>
                      <a:pt x="18423" y="3787"/>
                    </a:cubicBezTo>
                    <a:lnTo>
                      <a:pt x="18423" y="3787"/>
                    </a:lnTo>
                    <a:lnTo>
                      <a:pt x="18424" y="3778"/>
                    </a:lnTo>
                    <a:lnTo>
                      <a:pt x="18402" y="3780"/>
                    </a:lnTo>
                    <a:lnTo>
                      <a:pt x="18402" y="3780"/>
                    </a:lnTo>
                    <a:cubicBezTo>
                      <a:pt x="12470" y="1770"/>
                      <a:pt x="6297" y="490"/>
                      <a:pt x="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0"/>
              <p:cNvSpPr/>
              <p:nvPr/>
            </p:nvSpPr>
            <p:spPr>
              <a:xfrm>
                <a:off x="4420225" y="2075325"/>
                <a:ext cx="368025" cy="116875"/>
              </a:xfrm>
              <a:custGeom>
                <a:rect b="b" l="l" r="r" t="t"/>
                <a:pathLst>
                  <a:path extrusionOk="0" h="4675" w="14721">
                    <a:moveTo>
                      <a:pt x="115" y="1"/>
                    </a:moveTo>
                    <a:cubicBezTo>
                      <a:pt x="18" y="1"/>
                      <a:pt x="0" y="130"/>
                      <a:pt x="84" y="158"/>
                    </a:cubicBezTo>
                    <a:cubicBezTo>
                      <a:pt x="4874" y="1663"/>
                      <a:pt x="9603" y="3352"/>
                      <a:pt x="14424" y="4672"/>
                    </a:cubicBezTo>
                    <a:cubicBezTo>
                      <a:pt x="14434" y="4674"/>
                      <a:pt x="14444" y="4674"/>
                      <a:pt x="14454" y="4674"/>
                    </a:cubicBezTo>
                    <a:cubicBezTo>
                      <a:pt x="14647" y="4674"/>
                      <a:pt x="14721" y="4391"/>
                      <a:pt x="14516" y="4304"/>
                    </a:cubicBezTo>
                    <a:cubicBezTo>
                      <a:pt x="9787" y="2707"/>
                      <a:pt x="4936" y="1417"/>
                      <a:pt x="146" y="5"/>
                    </a:cubicBezTo>
                    <a:cubicBezTo>
                      <a:pt x="135" y="2"/>
                      <a:pt x="124" y="1"/>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0"/>
              <p:cNvSpPr/>
              <p:nvPr/>
            </p:nvSpPr>
            <p:spPr>
              <a:xfrm>
                <a:off x="4512900" y="2127700"/>
                <a:ext cx="226150" cy="249550"/>
              </a:xfrm>
              <a:custGeom>
                <a:rect b="b" l="l" r="r" t="t"/>
                <a:pathLst>
                  <a:path extrusionOk="0" h="9982" w="9046">
                    <a:moveTo>
                      <a:pt x="8906" y="0"/>
                    </a:moveTo>
                    <a:cubicBezTo>
                      <a:pt x="8885" y="0"/>
                      <a:pt x="8864" y="9"/>
                      <a:pt x="8844" y="29"/>
                    </a:cubicBezTo>
                    <a:lnTo>
                      <a:pt x="8875" y="59"/>
                    </a:lnTo>
                    <a:cubicBezTo>
                      <a:pt x="6787" y="2362"/>
                      <a:pt x="4729" y="4665"/>
                      <a:pt x="2672" y="6999"/>
                    </a:cubicBezTo>
                    <a:cubicBezTo>
                      <a:pt x="2273" y="7429"/>
                      <a:pt x="1" y="9148"/>
                      <a:pt x="922" y="9947"/>
                    </a:cubicBezTo>
                    <a:cubicBezTo>
                      <a:pt x="957" y="9964"/>
                      <a:pt x="1003" y="9982"/>
                      <a:pt x="1053" y="9982"/>
                    </a:cubicBezTo>
                    <a:cubicBezTo>
                      <a:pt x="1090" y="9982"/>
                      <a:pt x="1128" y="9972"/>
                      <a:pt x="1167" y="9947"/>
                    </a:cubicBezTo>
                    <a:lnTo>
                      <a:pt x="1382" y="9854"/>
                    </a:lnTo>
                    <a:cubicBezTo>
                      <a:pt x="1537" y="9751"/>
                      <a:pt x="1432" y="9519"/>
                      <a:pt x="1286" y="9519"/>
                    </a:cubicBezTo>
                    <a:cubicBezTo>
                      <a:pt x="1258" y="9519"/>
                      <a:pt x="1228" y="9528"/>
                      <a:pt x="1198" y="9547"/>
                    </a:cubicBezTo>
                    <a:cubicBezTo>
                      <a:pt x="1444" y="8995"/>
                      <a:pt x="1782" y="8534"/>
                      <a:pt x="2211" y="8104"/>
                    </a:cubicBezTo>
                    <a:lnTo>
                      <a:pt x="3194" y="6999"/>
                    </a:lnTo>
                    <a:cubicBezTo>
                      <a:pt x="3839" y="6231"/>
                      <a:pt x="4484" y="5494"/>
                      <a:pt x="5159" y="4727"/>
                    </a:cubicBezTo>
                    <a:cubicBezTo>
                      <a:pt x="6449" y="3222"/>
                      <a:pt x="7708" y="1687"/>
                      <a:pt x="8997" y="182"/>
                    </a:cubicBezTo>
                    <a:cubicBezTo>
                      <a:pt x="9046" y="110"/>
                      <a:pt x="8981" y="0"/>
                      <a:pt x="89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0"/>
              <p:cNvSpPr/>
              <p:nvPr/>
            </p:nvSpPr>
            <p:spPr>
              <a:xfrm>
                <a:off x="4442000" y="2152050"/>
                <a:ext cx="249025" cy="151050"/>
              </a:xfrm>
              <a:custGeom>
                <a:rect b="b" l="l" r="r" t="t"/>
                <a:pathLst>
                  <a:path extrusionOk="0" h="6042" w="9961">
                    <a:moveTo>
                      <a:pt x="9695" y="0"/>
                    </a:moveTo>
                    <a:cubicBezTo>
                      <a:pt x="9663" y="0"/>
                      <a:pt x="9628" y="12"/>
                      <a:pt x="9592" y="37"/>
                    </a:cubicBezTo>
                    <a:cubicBezTo>
                      <a:pt x="6613" y="2309"/>
                      <a:pt x="3420" y="3967"/>
                      <a:pt x="134" y="5718"/>
                    </a:cubicBezTo>
                    <a:cubicBezTo>
                      <a:pt x="1" y="5798"/>
                      <a:pt x="54" y="6042"/>
                      <a:pt x="191" y="6042"/>
                    </a:cubicBezTo>
                    <a:cubicBezTo>
                      <a:pt x="212" y="6042"/>
                      <a:pt x="234" y="6037"/>
                      <a:pt x="257" y="6025"/>
                    </a:cubicBezTo>
                    <a:cubicBezTo>
                      <a:pt x="3696" y="4766"/>
                      <a:pt x="6920" y="2616"/>
                      <a:pt x="9807" y="406"/>
                    </a:cubicBezTo>
                    <a:cubicBezTo>
                      <a:pt x="9960" y="278"/>
                      <a:pt x="9858" y="0"/>
                      <a:pt x="9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0"/>
              <p:cNvSpPr/>
              <p:nvPr/>
            </p:nvSpPr>
            <p:spPr>
              <a:xfrm>
                <a:off x="4328100" y="2093050"/>
                <a:ext cx="297450" cy="261900"/>
              </a:xfrm>
              <a:custGeom>
                <a:rect b="b" l="l" r="r" t="t"/>
                <a:pathLst>
                  <a:path extrusionOk="0" h="10476" w="11898">
                    <a:moveTo>
                      <a:pt x="6536" y="5450"/>
                    </a:moveTo>
                    <a:lnTo>
                      <a:pt x="6536" y="5450"/>
                    </a:lnTo>
                    <a:cubicBezTo>
                      <a:pt x="5534" y="6556"/>
                      <a:pt x="4449" y="7604"/>
                      <a:pt x="3309" y="8569"/>
                    </a:cubicBezTo>
                    <a:cubicBezTo>
                      <a:pt x="2817" y="8937"/>
                      <a:pt x="2388" y="9398"/>
                      <a:pt x="2019" y="9889"/>
                    </a:cubicBezTo>
                    <a:cubicBezTo>
                      <a:pt x="2541" y="9183"/>
                      <a:pt x="3124" y="8569"/>
                      <a:pt x="3769" y="7955"/>
                    </a:cubicBezTo>
                    <a:cubicBezTo>
                      <a:pt x="4650" y="7074"/>
                      <a:pt x="5579" y="6244"/>
                      <a:pt x="6536" y="5450"/>
                    </a:cubicBezTo>
                    <a:close/>
                    <a:moveTo>
                      <a:pt x="10713" y="1"/>
                    </a:moveTo>
                    <a:cubicBezTo>
                      <a:pt x="10680" y="1"/>
                      <a:pt x="10647" y="10"/>
                      <a:pt x="10617" y="33"/>
                    </a:cubicBezTo>
                    <a:cubicBezTo>
                      <a:pt x="6871" y="3103"/>
                      <a:pt x="3339" y="6481"/>
                      <a:pt x="115" y="10104"/>
                    </a:cubicBezTo>
                    <a:cubicBezTo>
                      <a:pt x="1" y="10219"/>
                      <a:pt x="109" y="10385"/>
                      <a:pt x="222" y="10385"/>
                    </a:cubicBezTo>
                    <a:cubicBezTo>
                      <a:pt x="260" y="10385"/>
                      <a:pt x="299" y="10366"/>
                      <a:pt x="330" y="10319"/>
                    </a:cubicBezTo>
                    <a:cubicBezTo>
                      <a:pt x="2633" y="7740"/>
                      <a:pt x="5059" y="5253"/>
                      <a:pt x="7638" y="2919"/>
                    </a:cubicBezTo>
                    <a:cubicBezTo>
                      <a:pt x="8283" y="2274"/>
                      <a:pt x="8989" y="1660"/>
                      <a:pt x="9726" y="1107"/>
                    </a:cubicBezTo>
                    <a:cubicBezTo>
                      <a:pt x="9990" y="919"/>
                      <a:pt x="10219" y="581"/>
                      <a:pt x="10222" y="581"/>
                    </a:cubicBezTo>
                    <a:lnTo>
                      <a:pt x="10222" y="581"/>
                    </a:lnTo>
                    <a:cubicBezTo>
                      <a:pt x="10224" y="581"/>
                      <a:pt x="10136" y="716"/>
                      <a:pt x="9910" y="1107"/>
                    </a:cubicBezTo>
                    <a:cubicBezTo>
                      <a:pt x="9152" y="2346"/>
                      <a:pt x="8290" y="3522"/>
                      <a:pt x="7324" y="4601"/>
                    </a:cubicBezTo>
                    <a:lnTo>
                      <a:pt x="7324" y="4601"/>
                    </a:lnTo>
                    <a:cubicBezTo>
                      <a:pt x="5170" y="6264"/>
                      <a:pt x="3130" y="8062"/>
                      <a:pt x="1374" y="10166"/>
                    </a:cubicBezTo>
                    <a:cubicBezTo>
                      <a:pt x="1275" y="10290"/>
                      <a:pt x="1357" y="10475"/>
                      <a:pt x="1490" y="10475"/>
                    </a:cubicBezTo>
                    <a:cubicBezTo>
                      <a:pt x="1521" y="10475"/>
                      <a:pt x="1554" y="10465"/>
                      <a:pt x="1589" y="10442"/>
                    </a:cubicBezTo>
                    <a:cubicBezTo>
                      <a:pt x="3968" y="8673"/>
                      <a:pt x="6120" y="6601"/>
                      <a:pt x="7981" y="4292"/>
                    </a:cubicBezTo>
                    <a:lnTo>
                      <a:pt x="7981" y="4292"/>
                    </a:lnTo>
                    <a:cubicBezTo>
                      <a:pt x="9249" y="3308"/>
                      <a:pt x="10550" y="2370"/>
                      <a:pt x="11845" y="1445"/>
                    </a:cubicBezTo>
                    <a:cubicBezTo>
                      <a:pt x="11898" y="1392"/>
                      <a:pt x="11859" y="1316"/>
                      <a:pt x="11808" y="1316"/>
                    </a:cubicBezTo>
                    <a:cubicBezTo>
                      <a:pt x="11800" y="1316"/>
                      <a:pt x="11792" y="1318"/>
                      <a:pt x="11784" y="1322"/>
                    </a:cubicBezTo>
                    <a:lnTo>
                      <a:pt x="11814" y="1353"/>
                    </a:lnTo>
                    <a:cubicBezTo>
                      <a:pt x="10653" y="2162"/>
                      <a:pt x="9491" y="2977"/>
                      <a:pt x="8354" y="3822"/>
                    </a:cubicBezTo>
                    <a:lnTo>
                      <a:pt x="8354" y="3822"/>
                    </a:lnTo>
                    <a:cubicBezTo>
                      <a:pt x="9254" y="2665"/>
                      <a:pt x="10083" y="1450"/>
                      <a:pt x="10832" y="186"/>
                    </a:cubicBezTo>
                    <a:cubicBezTo>
                      <a:pt x="10901" y="93"/>
                      <a:pt x="10813" y="1"/>
                      <a:pt x="107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0"/>
              <p:cNvSpPr/>
              <p:nvPr/>
            </p:nvSpPr>
            <p:spPr>
              <a:xfrm>
                <a:off x="4385925" y="2114400"/>
                <a:ext cx="354225" cy="299600"/>
              </a:xfrm>
              <a:custGeom>
                <a:rect b="b" l="l" r="r" t="t"/>
                <a:pathLst>
                  <a:path extrusionOk="0" h="11984" w="14169">
                    <a:moveTo>
                      <a:pt x="127" y="0"/>
                    </a:moveTo>
                    <a:cubicBezTo>
                      <a:pt x="64" y="0"/>
                      <a:pt x="0" y="66"/>
                      <a:pt x="44" y="131"/>
                    </a:cubicBezTo>
                    <a:cubicBezTo>
                      <a:pt x="1518" y="3078"/>
                      <a:pt x="3729" y="5412"/>
                      <a:pt x="6216" y="7500"/>
                    </a:cubicBezTo>
                    <a:cubicBezTo>
                      <a:pt x="8334" y="9220"/>
                      <a:pt x="10944" y="11891"/>
                      <a:pt x="13769" y="11983"/>
                    </a:cubicBezTo>
                    <a:cubicBezTo>
                      <a:pt x="13954" y="11952"/>
                      <a:pt x="14076" y="11830"/>
                      <a:pt x="14076" y="11676"/>
                    </a:cubicBezTo>
                    <a:cubicBezTo>
                      <a:pt x="14169" y="10970"/>
                      <a:pt x="13984" y="10233"/>
                      <a:pt x="13554" y="9680"/>
                    </a:cubicBezTo>
                    <a:cubicBezTo>
                      <a:pt x="13516" y="9604"/>
                      <a:pt x="13454" y="9572"/>
                      <a:pt x="13391" y="9572"/>
                    </a:cubicBezTo>
                    <a:cubicBezTo>
                      <a:pt x="13252" y="9572"/>
                      <a:pt x="13111" y="9726"/>
                      <a:pt x="13217" y="9895"/>
                    </a:cubicBezTo>
                    <a:cubicBezTo>
                      <a:pt x="13140" y="10811"/>
                      <a:pt x="12898" y="11276"/>
                      <a:pt x="12482" y="11276"/>
                    </a:cubicBezTo>
                    <a:cubicBezTo>
                      <a:pt x="12229" y="11276"/>
                      <a:pt x="11911" y="11104"/>
                      <a:pt x="11528" y="10755"/>
                    </a:cubicBezTo>
                    <a:cubicBezTo>
                      <a:pt x="11221" y="10601"/>
                      <a:pt x="10944" y="10417"/>
                      <a:pt x="10699" y="10233"/>
                    </a:cubicBezTo>
                    <a:cubicBezTo>
                      <a:pt x="10177" y="9895"/>
                      <a:pt x="9685" y="9527"/>
                      <a:pt x="9163" y="9189"/>
                    </a:cubicBezTo>
                    <a:cubicBezTo>
                      <a:pt x="7935" y="8298"/>
                      <a:pt x="6707" y="7408"/>
                      <a:pt x="5571" y="6456"/>
                    </a:cubicBezTo>
                    <a:cubicBezTo>
                      <a:pt x="3360" y="4675"/>
                      <a:pt x="1548" y="2526"/>
                      <a:pt x="197" y="39"/>
                    </a:cubicBezTo>
                    <a:cubicBezTo>
                      <a:pt x="179" y="12"/>
                      <a:pt x="153" y="0"/>
                      <a:pt x="1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0"/>
              <p:cNvSpPr/>
              <p:nvPr/>
            </p:nvSpPr>
            <p:spPr>
              <a:xfrm>
                <a:off x="4576625" y="2016975"/>
                <a:ext cx="411475" cy="304600"/>
              </a:xfrm>
              <a:custGeom>
                <a:rect b="b" l="l" r="r" t="t"/>
                <a:pathLst>
                  <a:path extrusionOk="0" h="12184" w="16459">
                    <a:moveTo>
                      <a:pt x="5142" y="0"/>
                    </a:moveTo>
                    <a:cubicBezTo>
                      <a:pt x="5006" y="0"/>
                      <a:pt x="4882" y="113"/>
                      <a:pt x="4882" y="251"/>
                    </a:cubicBezTo>
                    <a:cubicBezTo>
                      <a:pt x="5067" y="2001"/>
                      <a:pt x="5988" y="3291"/>
                      <a:pt x="6940" y="4703"/>
                    </a:cubicBezTo>
                    <a:cubicBezTo>
                      <a:pt x="7370" y="5409"/>
                      <a:pt x="10993" y="10537"/>
                      <a:pt x="10317" y="11151"/>
                    </a:cubicBezTo>
                    <a:cubicBezTo>
                      <a:pt x="10296" y="11168"/>
                      <a:pt x="10259" y="11176"/>
                      <a:pt x="10211" y="11176"/>
                    </a:cubicBezTo>
                    <a:cubicBezTo>
                      <a:pt x="9637" y="11176"/>
                      <a:pt x="7341" y="10098"/>
                      <a:pt x="7001" y="9985"/>
                    </a:cubicBezTo>
                    <a:cubicBezTo>
                      <a:pt x="5804" y="9524"/>
                      <a:pt x="4637" y="9002"/>
                      <a:pt x="3501" y="8449"/>
                    </a:cubicBezTo>
                    <a:cubicBezTo>
                      <a:pt x="2814" y="8106"/>
                      <a:pt x="1424" y="6968"/>
                      <a:pt x="482" y="6968"/>
                    </a:cubicBezTo>
                    <a:cubicBezTo>
                      <a:pt x="328" y="6968"/>
                      <a:pt x="186" y="6999"/>
                      <a:pt x="62" y="7068"/>
                    </a:cubicBezTo>
                    <a:cubicBezTo>
                      <a:pt x="31" y="7068"/>
                      <a:pt x="0" y="7129"/>
                      <a:pt x="31" y="7160"/>
                    </a:cubicBezTo>
                    <a:cubicBezTo>
                      <a:pt x="62" y="7344"/>
                      <a:pt x="31" y="7313"/>
                      <a:pt x="215" y="7344"/>
                    </a:cubicBezTo>
                    <a:cubicBezTo>
                      <a:pt x="230" y="7359"/>
                      <a:pt x="238" y="7367"/>
                      <a:pt x="242" y="7367"/>
                    </a:cubicBezTo>
                    <a:cubicBezTo>
                      <a:pt x="246" y="7367"/>
                      <a:pt x="246" y="7359"/>
                      <a:pt x="246" y="7344"/>
                    </a:cubicBezTo>
                    <a:lnTo>
                      <a:pt x="307" y="7282"/>
                    </a:lnTo>
                    <a:cubicBezTo>
                      <a:pt x="307" y="7282"/>
                      <a:pt x="307" y="7269"/>
                      <a:pt x="298" y="7269"/>
                    </a:cubicBezTo>
                    <a:cubicBezTo>
                      <a:pt x="294" y="7269"/>
                      <a:pt x="287" y="7272"/>
                      <a:pt x="277" y="7282"/>
                    </a:cubicBezTo>
                    <a:lnTo>
                      <a:pt x="277" y="7252"/>
                    </a:lnTo>
                    <a:cubicBezTo>
                      <a:pt x="278" y="7250"/>
                      <a:pt x="281" y="7249"/>
                      <a:pt x="285" y="7249"/>
                    </a:cubicBezTo>
                    <a:cubicBezTo>
                      <a:pt x="523" y="7249"/>
                      <a:pt x="4922" y="9805"/>
                      <a:pt x="5435" y="10046"/>
                    </a:cubicBezTo>
                    <a:cubicBezTo>
                      <a:pt x="7155" y="10844"/>
                      <a:pt x="8936" y="11551"/>
                      <a:pt x="10747" y="12165"/>
                    </a:cubicBezTo>
                    <a:cubicBezTo>
                      <a:pt x="10787" y="12178"/>
                      <a:pt x="10827" y="12184"/>
                      <a:pt x="10868" y="12184"/>
                    </a:cubicBezTo>
                    <a:cubicBezTo>
                      <a:pt x="11018" y="12184"/>
                      <a:pt x="11166" y="12101"/>
                      <a:pt x="11239" y="11980"/>
                    </a:cubicBezTo>
                    <a:cubicBezTo>
                      <a:pt x="12068" y="10537"/>
                      <a:pt x="10102" y="8480"/>
                      <a:pt x="9366" y="7344"/>
                    </a:cubicBezTo>
                    <a:cubicBezTo>
                      <a:pt x="8659" y="6238"/>
                      <a:pt x="7922" y="5194"/>
                      <a:pt x="7216" y="4120"/>
                    </a:cubicBezTo>
                    <a:cubicBezTo>
                      <a:pt x="6878" y="3628"/>
                      <a:pt x="6510" y="3106"/>
                      <a:pt x="6203" y="2584"/>
                    </a:cubicBezTo>
                    <a:cubicBezTo>
                      <a:pt x="5874" y="1997"/>
                      <a:pt x="5473" y="1193"/>
                      <a:pt x="5881" y="1193"/>
                    </a:cubicBezTo>
                    <a:cubicBezTo>
                      <a:pt x="6007" y="1193"/>
                      <a:pt x="6208" y="1268"/>
                      <a:pt x="6510" y="1448"/>
                    </a:cubicBezTo>
                    <a:cubicBezTo>
                      <a:pt x="7492" y="2001"/>
                      <a:pt x="8322" y="3536"/>
                      <a:pt x="9028" y="4365"/>
                    </a:cubicBezTo>
                    <a:cubicBezTo>
                      <a:pt x="10010" y="5532"/>
                      <a:pt x="10993" y="6699"/>
                      <a:pt x="11976" y="7835"/>
                    </a:cubicBezTo>
                    <a:cubicBezTo>
                      <a:pt x="12835" y="8818"/>
                      <a:pt x="13849" y="10629"/>
                      <a:pt x="14954" y="11274"/>
                    </a:cubicBezTo>
                    <a:cubicBezTo>
                      <a:pt x="15179" y="11438"/>
                      <a:pt x="15445" y="11520"/>
                      <a:pt x="15707" y="11520"/>
                    </a:cubicBezTo>
                    <a:cubicBezTo>
                      <a:pt x="15838" y="11520"/>
                      <a:pt x="15967" y="11499"/>
                      <a:pt x="16090" y="11458"/>
                    </a:cubicBezTo>
                    <a:cubicBezTo>
                      <a:pt x="16305" y="11397"/>
                      <a:pt x="16459" y="11213"/>
                      <a:pt x="16459" y="10998"/>
                    </a:cubicBezTo>
                    <a:lnTo>
                      <a:pt x="16459" y="10814"/>
                    </a:lnTo>
                    <a:cubicBezTo>
                      <a:pt x="16442" y="10525"/>
                      <a:pt x="16218" y="10368"/>
                      <a:pt x="15996" y="10368"/>
                    </a:cubicBezTo>
                    <a:cubicBezTo>
                      <a:pt x="15816" y="10368"/>
                      <a:pt x="15637" y="10471"/>
                      <a:pt x="15568" y="10691"/>
                    </a:cubicBezTo>
                    <a:cubicBezTo>
                      <a:pt x="15875" y="9678"/>
                      <a:pt x="13357" y="7774"/>
                      <a:pt x="12712" y="7098"/>
                    </a:cubicBezTo>
                    <a:lnTo>
                      <a:pt x="9888" y="4089"/>
                    </a:lnTo>
                    <a:cubicBezTo>
                      <a:pt x="8536" y="2646"/>
                      <a:pt x="7185" y="589"/>
                      <a:pt x="5190" y="5"/>
                    </a:cubicBezTo>
                    <a:cubicBezTo>
                      <a:pt x="5173" y="2"/>
                      <a:pt x="5157" y="0"/>
                      <a:pt x="51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0"/>
              <p:cNvSpPr/>
              <p:nvPr/>
            </p:nvSpPr>
            <p:spPr>
              <a:xfrm>
                <a:off x="4807300" y="2122800"/>
                <a:ext cx="300650" cy="127150"/>
              </a:xfrm>
              <a:custGeom>
                <a:rect b="b" l="l" r="r" t="t"/>
                <a:pathLst>
                  <a:path extrusionOk="0" h="5086" w="12026">
                    <a:moveTo>
                      <a:pt x="210" y="1"/>
                    </a:moveTo>
                    <a:cubicBezTo>
                      <a:pt x="61" y="1"/>
                      <a:pt x="0" y="231"/>
                      <a:pt x="139" y="286"/>
                    </a:cubicBezTo>
                    <a:cubicBezTo>
                      <a:pt x="3854" y="1883"/>
                      <a:pt x="7539" y="3786"/>
                      <a:pt x="11346" y="5076"/>
                    </a:cubicBezTo>
                    <a:cubicBezTo>
                      <a:pt x="11379" y="5083"/>
                      <a:pt x="11411" y="5086"/>
                      <a:pt x="11442" y="5086"/>
                    </a:cubicBezTo>
                    <a:cubicBezTo>
                      <a:pt x="11839" y="5086"/>
                      <a:pt x="12026" y="4565"/>
                      <a:pt x="11684" y="4308"/>
                    </a:cubicBezTo>
                    <a:lnTo>
                      <a:pt x="11101" y="4001"/>
                    </a:lnTo>
                    <a:cubicBezTo>
                      <a:pt x="11052" y="3975"/>
                      <a:pt x="11000" y="3963"/>
                      <a:pt x="10949" y="3963"/>
                    </a:cubicBezTo>
                    <a:cubicBezTo>
                      <a:pt x="10938" y="3963"/>
                      <a:pt x="10927" y="3963"/>
                      <a:pt x="10916" y="3964"/>
                    </a:cubicBezTo>
                    <a:lnTo>
                      <a:pt x="10916" y="3964"/>
                    </a:lnTo>
                    <a:cubicBezTo>
                      <a:pt x="7452" y="2449"/>
                      <a:pt x="3777" y="1296"/>
                      <a:pt x="261" y="10"/>
                    </a:cubicBezTo>
                    <a:cubicBezTo>
                      <a:pt x="243" y="4"/>
                      <a:pt x="226"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0"/>
              <p:cNvSpPr/>
              <p:nvPr/>
            </p:nvSpPr>
            <p:spPr>
              <a:xfrm>
                <a:off x="4903000" y="2126725"/>
                <a:ext cx="213000" cy="133750"/>
              </a:xfrm>
              <a:custGeom>
                <a:rect b="b" l="l" r="r" t="t"/>
                <a:pathLst>
                  <a:path extrusionOk="0" h="5350" w="8520">
                    <a:moveTo>
                      <a:pt x="307" y="0"/>
                    </a:moveTo>
                    <a:cubicBezTo>
                      <a:pt x="120" y="0"/>
                      <a:pt x="0" y="277"/>
                      <a:pt x="179" y="405"/>
                    </a:cubicBezTo>
                    <a:cubicBezTo>
                      <a:pt x="2759" y="2063"/>
                      <a:pt x="5277" y="3906"/>
                      <a:pt x="7948" y="5318"/>
                    </a:cubicBezTo>
                    <a:cubicBezTo>
                      <a:pt x="7995" y="5340"/>
                      <a:pt x="8041" y="5349"/>
                      <a:pt x="8084" y="5349"/>
                    </a:cubicBezTo>
                    <a:cubicBezTo>
                      <a:pt x="8351" y="5349"/>
                      <a:pt x="8520" y="4986"/>
                      <a:pt x="8255" y="4827"/>
                    </a:cubicBezTo>
                    <a:cubicBezTo>
                      <a:pt x="5799" y="3046"/>
                      <a:pt x="3035" y="1603"/>
                      <a:pt x="425" y="37"/>
                    </a:cubicBezTo>
                    <a:cubicBezTo>
                      <a:pt x="384" y="11"/>
                      <a:pt x="344" y="0"/>
                      <a:pt x="3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0"/>
              <p:cNvSpPr/>
              <p:nvPr/>
            </p:nvSpPr>
            <p:spPr>
              <a:xfrm>
                <a:off x="4568175" y="2152675"/>
                <a:ext cx="240125" cy="266700"/>
              </a:xfrm>
              <a:custGeom>
                <a:rect b="b" l="l" r="r" t="t"/>
                <a:pathLst>
                  <a:path extrusionOk="0" h="10668" w="9605">
                    <a:moveTo>
                      <a:pt x="9324" y="0"/>
                    </a:moveTo>
                    <a:cubicBezTo>
                      <a:pt x="9276" y="0"/>
                      <a:pt x="9226" y="22"/>
                      <a:pt x="9182" y="74"/>
                    </a:cubicBezTo>
                    <a:lnTo>
                      <a:pt x="9151" y="74"/>
                    </a:lnTo>
                    <a:lnTo>
                      <a:pt x="4637" y="5294"/>
                    </a:lnTo>
                    <a:lnTo>
                      <a:pt x="2488" y="7781"/>
                    </a:lnTo>
                    <a:cubicBezTo>
                      <a:pt x="2307" y="7984"/>
                      <a:pt x="1258" y="9340"/>
                      <a:pt x="719" y="10038"/>
                    </a:cubicBezTo>
                    <a:lnTo>
                      <a:pt x="719" y="10038"/>
                    </a:lnTo>
                    <a:cubicBezTo>
                      <a:pt x="707" y="10022"/>
                      <a:pt x="693" y="10006"/>
                      <a:pt x="676" y="9992"/>
                    </a:cubicBezTo>
                    <a:lnTo>
                      <a:pt x="615" y="9930"/>
                    </a:lnTo>
                    <a:cubicBezTo>
                      <a:pt x="553" y="9884"/>
                      <a:pt x="476" y="9861"/>
                      <a:pt x="400" y="9861"/>
                    </a:cubicBezTo>
                    <a:cubicBezTo>
                      <a:pt x="323" y="9861"/>
                      <a:pt x="246" y="9884"/>
                      <a:pt x="185" y="9930"/>
                    </a:cubicBezTo>
                    <a:lnTo>
                      <a:pt x="93" y="10053"/>
                    </a:lnTo>
                    <a:cubicBezTo>
                      <a:pt x="0" y="10114"/>
                      <a:pt x="0" y="10237"/>
                      <a:pt x="31" y="10329"/>
                    </a:cubicBezTo>
                    <a:lnTo>
                      <a:pt x="62" y="10452"/>
                    </a:lnTo>
                    <a:cubicBezTo>
                      <a:pt x="93" y="10606"/>
                      <a:pt x="215" y="10667"/>
                      <a:pt x="338" y="10667"/>
                    </a:cubicBezTo>
                    <a:cubicBezTo>
                      <a:pt x="922" y="10636"/>
                      <a:pt x="1075" y="10299"/>
                      <a:pt x="1474" y="9838"/>
                    </a:cubicBezTo>
                    <a:cubicBezTo>
                      <a:pt x="2365" y="8825"/>
                      <a:pt x="3194" y="7781"/>
                      <a:pt x="4054" y="6767"/>
                    </a:cubicBezTo>
                    <a:lnTo>
                      <a:pt x="9489" y="350"/>
                    </a:lnTo>
                    <a:cubicBezTo>
                      <a:pt x="9605" y="210"/>
                      <a:pt x="9474" y="0"/>
                      <a:pt x="9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0"/>
              <p:cNvSpPr/>
              <p:nvPr/>
            </p:nvSpPr>
            <p:spPr>
              <a:xfrm>
                <a:off x="4521250" y="2122975"/>
                <a:ext cx="218800" cy="163775"/>
              </a:xfrm>
              <a:custGeom>
                <a:rect b="b" l="l" r="r" t="t"/>
                <a:pathLst>
                  <a:path extrusionOk="0" h="6551" w="8752">
                    <a:moveTo>
                      <a:pt x="8464" y="0"/>
                    </a:moveTo>
                    <a:cubicBezTo>
                      <a:pt x="8428" y="0"/>
                      <a:pt x="8391" y="10"/>
                      <a:pt x="8356" y="33"/>
                    </a:cubicBezTo>
                    <a:cubicBezTo>
                      <a:pt x="6053" y="1834"/>
                      <a:pt x="3726" y="3543"/>
                      <a:pt x="1357" y="5220"/>
                    </a:cubicBezTo>
                    <a:lnTo>
                      <a:pt x="1357" y="5220"/>
                    </a:lnTo>
                    <a:cubicBezTo>
                      <a:pt x="1779" y="4563"/>
                      <a:pt x="2191" y="3901"/>
                      <a:pt x="2614" y="3227"/>
                    </a:cubicBezTo>
                    <a:cubicBezTo>
                      <a:pt x="2742" y="3036"/>
                      <a:pt x="2576" y="2860"/>
                      <a:pt x="2401" y="2860"/>
                    </a:cubicBezTo>
                    <a:cubicBezTo>
                      <a:pt x="2322" y="2860"/>
                      <a:pt x="2242" y="2895"/>
                      <a:pt x="2184" y="2981"/>
                    </a:cubicBezTo>
                    <a:cubicBezTo>
                      <a:pt x="1478" y="4025"/>
                      <a:pt x="803" y="5069"/>
                      <a:pt x="127" y="6113"/>
                    </a:cubicBezTo>
                    <a:cubicBezTo>
                      <a:pt x="1" y="6290"/>
                      <a:pt x="187" y="6551"/>
                      <a:pt x="377" y="6551"/>
                    </a:cubicBezTo>
                    <a:cubicBezTo>
                      <a:pt x="417" y="6551"/>
                      <a:pt x="458" y="6539"/>
                      <a:pt x="496" y="6512"/>
                    </a:cubicBezTo>
                    <a:cubicBezTo>
                      <a:pt x="3259" y="4516"/>
                      <a:pt x="5961" y="2459"/>
                      <a:pt x="8602" y="310"/>
                    </a:cubicBezTo>
                    <a:cubicBezTo>
                      <a:pt x="8751" y="185"/>
                      <a:pt x="8618" y="0"/>
                      <a:pt x="84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0"/>
              <p:cNvSpPr/>
              <p:nvPr/>
            </p:nvSpPr>
            <p:spPr>
              <a:xfrm>
                <a:off x="4497550" y="2147525"/>
                <a:ext cx="95250" cy="73100"/>
              </a:xfrm>
              <a:custGeom>
                <a:rect b="b" l="l" r="r" t="t"/>
                <a:pathLst>
                  <a:path extrusionOk="0" h="2924" w="3810">
                    <a:moveTo>
                      <a:pt x="3590" y="0"/>
                    </a:moveTo>
                    <a:cubicBezTo>
                      <a:pt x="3561" y="0"/>
                      <a:pt x="3530" y="10"/>
                      <a:pt x="3501" y="34"/>
                    </a:cubicBezTo>
                    <a:lnTo>
                      <a:pt x="1351" y="1647"/>
                    </a:lnTo>
                    <a:lnTo>
                      <a:pt x="1351" y="1647"/>
                    </a:lnTo>
                    <a:cubicBezTo>
                      <a:pt x="1357" y="1551"/>
                      <a:pt x="1256" y="1459"/>
                      <a:pt x="1145" y="1459"/>
                    </a:cubicBezTo>
                    <a:cubicBezTo>
                      <a:pt x="1100" y="1459"/>
                      <a:pt x="1055" y="1474"/>
                      <a:pt x="1014" y="1508"/>
                    </a:cubicBezTo>
                    <a:cubicBezTo>
                      <a:pt x="615" y="1784"/>
                      <a:pt x="308" y="2153"/>
                      <a:pt x="93" y="2582"/>
                    </a:cubicBezTo>
                    <a:cubicBezTo>
                      <a:pt x="0" y="2744"/>
                      <a:pt x="134" y="2924"/>
                      <a:pt x="284" y="2924"/>
                    </a:cubicBezTo>
                    <a:cubicBezTo>
                      <a:pt x="334" y="2924"/>
                      <a:pt x="385" y="2904"/>
                      <a:pt x="430" y="2859"/>
                    </a:cubicBezTo>
                    <a:lnTo>
                      <a:pt x="3685" y="280"/>
                    </a:lnTo>
                    <a:cubicBezTo>
                      <a:pt x="3809" y="180"/>
                      <a:pt x="3713" y="0"/>
                      <a:pt x="35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0"/>
              <p:cNvSpPr/>
              <p:nvPr/>
            </p:nvSpPr>
            <p:spPr>
              <a:xfrm>
                <a:off x="4301025" y="2127000"/>
                <a:ext cx="218300" cy="156575"/>
              </a:xfrm>
              <a:custGeom>
                <a:rect b="b" l="l" r="r" t="t"/>
                <a:pathLst>
                  <a:path extrusionOk="0" h="6263" w="8732">
                    <a:moveTo>
                      <a:pt x="7472" y="1"/>
                    </a:moveTo>
                    <a:cubicBezTo>
                      <a:pt x="7449" y="1"/>
                      <a:pt x="7424" y="8"/>
                      <a:pt x="7401" y="26"/>
                    </a:cubicBezTo>
                    <a:cubicBezTo>
                      <a:pt x="4576" y="1285"/>
                      <a:pt x="1782" y="3281"/>
                      <a:pt x="93" y="5921"/>
                    </a:cubicBezTo>
                    <a:cubicBezTo>
                      <a:pt x="0" y="6083"/>
                      <a:pt x="152" y="6262"/>
                      <a:pt x="298" y="6262"/>
                    </a:cubicBezTo>
                    <a:cubicBezTo>
                      <a:pt x="345" y="6262"/>
                      <a:pt x="393" y="6243"/>
                      <a:pt x="431" y="6198"/>
                    </a:cubicBezTo>
                    <a:cubicBezTo>
                      <a:pt x="1905" y="4417"/>
                      <a:pt x="3286" y="2789"/>
                      <a:pt x="5221" y="1500"/>
                    </a:cubicBezTo>
                    <a:cubicBezTo>
                      <a:pt x="5651" y="1193"/>
                      <a:pt x="6111" y="916"/>
                      <a:pt x="6572" y="701"/>
                    </a:cubicBezTo>
                    <a:cubicBezTo>
                      <a:pt x="6801" y="603"/>
                      <a:pt x="6986" y="462"/>
                      <a:pt x="7003" y="462"/>
                    </a:cubicBezTo>
                    <a:cubicBezTo>
                      <a:pt x="7018" y="462"/>
                      <a:pt x="6902" y="571"/>
                      <a:pt x="6572" y="916"/>
                    </a:cubicBezTo>
                    <a:cubicBezTo>
                      <a:pt x="5773" y="1776"/>
                      <a:pt x="4975" y="2667"/>
                      <a:pt x="4207" y="3557"/>
                    </a:cubicBezTo>
                    <a:cubicBezTo>
                      <a:pt x="4083" y="3707"/>
                      <a:pt x="4181" y="3897"/>
                      <a:pt x="4338" y="3897"/>
                    </a:cubicBezTo>
                    <a:cubicBezTo>
                      <a:pt x="4374" y="3897"/>
                      <a:pt x="4413" y="3887"/>
                      <a:pt x="4453" y="3864"/>
                    </a:cubicBezTo>
                    <a:cubicBezTo>
                      <a:pt x="5927" y="3066"/>
                      <a:pt x="7309" y="2145"/>
                      <a:pt x="8629" y="1101"/>
                    </a:cubicBezTo>
                    <a:cubicBezTo>
                      <a:pt x="8731" y="998"/>
                      <a:pt x="8621" y="833"/>
                      <a:pt x="8510" y="833"/>
                    </a:cubicBezTo>
                    <a:cubicBezTo>
                      <a:pt x="8488" y="833"/>
                      <a:pt x="8466" y="839"/>
                      <a:pt x="8445" y="855"/>
                    </a:cubicBezTo>
                    <a:cubicBezTo>
                      <a:pt x="7413" y="1647"/>
                      <a:pt x="6325" y="2364"/>
                      <a:pt x="5195" y="3006"/>
                    </a:cubicBezTo>
                    <a:lnTo>
                      <a:pt x="5195" y="3006"/>
                    </a:lnTo>
                    <a:cubicBezTo>
                      <a:pt x="5973" y="2092"/>
                      <a:pt x="6755" y="1151"/>
                      <a:pt x="7554" y="210"/>
                    </a:cubicBezTo>
                    <a:cubicBezTo>
                      <a:pt x="7654" y="136"/>
                      <a:pt x="7572" y="1"/>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0"/>
              <p:cNvSpPr/>
              <p:nvPr/>
            </p:nvSpPr>
            <p:spPr>
              <a:xfrm>
                <a:off x="4249050" y="2207400"/>
                <a:ext cx="279550" cy="74675"/>
              </a:xfrm>
              <a:custGeom>
                <a:rect b="b" l="l" r="r" t="t"/>
                <a:pathLst>
                  <a:path extrusionOk="0" h="2987" w="11182">
                    <a:moveTo>
                      <a:pt x="181" y="1"/>
                    </a:moveTo>
                    <a:cubicBezTo>
                      <a:pt x="47" y="1"/>
                      <a:pt x="1" y="220"/>
                      <a:pt x="145" y="249"/>
                    </a:cubicBezTo>
                    <a:cubicBezTo>
                      <a:pt x="3615" y="1201"/>
                      <a:pt x="7116" y="2153"/>
                      <a:pt x="10647" y="2982"/>
                    </a:cubicBezTo>
                    <a:cubicBezTo>
                      <a:pt x="10668" y="2985"/>
                      <a:pt x="10689" y="2987"/>
                      <a:pt x="10709" y="2987"/>
                    </a:cubicBezTo>
                    <a:cubicBezTo>
                      <a:pt x="11035" y="2987"/>
                      <a:pt x="11182" y="2539"/>
                      <a:pt x="10892" y="2337"/>
                    </a:cubicBezTo>
                    <a:lnTo>
                      <a:pt x="10278" y="1907"/>
                    </a:lnTo>
                    <a:cubicBezTo>
                      <a:pt x="10231" y="1876"/>
                      <a:pt x="10184" y="1862"/>
                      <a:pt x="10138" y="1862"/>
                    </a:cubicBezTo>
                    <a:cubicBezTo>
                      <a:pt x="10014" y="1862"/>
                      <a:pt x="9904" y="1962"/>
                      <a:pt x="9866" y="2082"/>
                    </a:cubicBezTo>
                    <a:lnTo>
                      <a:pt x="9866" y="2082"/>
                    </a:lnTo>
                    <a:cubicBezTo>
                      <a:pt x="6651" y="1343"/>
                      <a:pt x="3416" y="673"/>
                      <a:pt x="207" y="3"/>
                    </a:cubicBezTo>
                    <a:cubicBezTo>
                      <a:pt x="198" y="1"/>
                      <a:pt x="189" y="1"/>
                      <a:pt x="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0"/>
              <p:cNvSpPr/>
              <p:nvPr/>
            </p:nvSpPr>
            <p:spPr>
              <a:xfrm>
                <a:off x="4331150" y="2176550"/>
                <a:ext cx="134950" cy="44800"/>
              </a:xfrm>
              <a:custGeom>
                <a:rect b="b" l="l" r="r" t="t"/>
                <a:pathLst>
                  <a:path extrusionOk="0" h="1792" w="5398">
                    <a:moveTo>
                      <a:pt x="252" y="1"/>
                    </a:moveTo>
                    <a:cubicBezTo>
                      <a:pt x="94" y="1"/>
                      <a:pt x="1" y="251"/>
                      <a:pt x="178" y="377"/>
                    </a:cubicBezTo>
                    <a:cubicBezTo>
                      <a:pt x="1608" y="1301"/>
                      <a:pt x="3270" y="1791"/>
                      <a:pt x="4967" y="1791"/>
                    </a:cubicBezTo>
                    <a:cubicBezTo>
                      <a:pt x="5018" y="1791"/>
                      <a:pt x="5070" y="1791"/>
                      <a:pt x="5121" y="1790"/>
                    </a:cubicBezTo>
                    <a:cubicBezTo>
                      <a:pt x="5398" y="1759"/>
                      <a:pt x="5398" y="1329"/>
                      <a:pt x="5121" y="1299"/>
                    </a:cubicBezTo>
                    <a:cubicBezTo>
                      <a:pt x="3463" y="1145"/>
                      <a:pt x="1866" y="715"/>
                      <a:pt x="362" y="40"/>
                    </a:cubicBezTo>
                    <a:cubicBezTo>
                      <a:pt x="323" y="12"/>
                      <a:pt x="286"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0"/>
              <p:cNvSpPr/>
              <p:nvPr/>
            </p:nvSpPr>
            <p:spPr>
              <a:xfrm>
                <a:off x="4312250" y="2079875"/>
                <a:ext cx="235550" cy="90175"/>
              </a:xfrm>
              <a:custGeom>
                <a:rect b="b" l="l" r="r" t="t"/>
                <a:pathLst>
                  <a:path extrusionOk="0" h="3607" w="9422">
                    <a:moveTo>
                      <a:pt x="266" y="0"/>
                    </a:moveTo>
                    <a:cubicBezTo>
                      <a:pt x="62" y="0"/>
                      <a:pt x="0" y="319"/>
                      <a:pt x="227" y="376"/>
                    </a:cubicBezTo>
                    <a:cubicBezTo>
                      <a:pt x="3206" y="1297"/>
                      <a:pt x="6031" y="2617"/>
                      <a:pt x="8978" y="3600"/>
                    </a:cubicBezTo>
                    <a:cubicBezTo>
                      <a:pt x="9000" y="3604"/>
                      <a:pt x="9021" y="3606"/>
                      <a:pt x="9041" y="3606"/>
                    </a:cubicBezTo>
                    <a:cubicBezTo>
                      <a:pt x="9305" y="3606"/>
                      <a:pt x="9422" y="3251"/>
                      <a:pt x="9193" y="3108"/>
                    </a:cubicBezTo>
                    <a:cubicBezTo>
                      <a:pt x="6491" y="1665"/>
                      <a:pt x="3298" y="805"/>
                      <a:pt x="319" y="7"/>
                    </a:cubicBezTo>
                    <a:cubicBezTo>
                      <a:pt x="301" y="2"/>
                      <a:pt x="283"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0"/>
              <p:cNvSpPr/>
              <p:nvPr/>
            </p:nvSpPr>
            <p:spPr>
              <a:xfrm>
                <a:off x="4404350" y="2075200"/>
                <a:ext cx="137350" cy="64675"/>
              </a:xfrm>
              <a:custGeom>
                <a:rect b="b" l="l" r="r" t="t"/>
                <a:pathLst>
                  <a:path extrusionOk="0" h="2587" w="5494">
                    <a:moveTo>
                      <a:pt x="237" y="1"/>
                    </a:moveTo>
                    <a:cubicBezTo>
                      <a:pt x="84" y="1"/>
                      <a:pt x="1" y="231"/>
                      <a:pt x="167" y="286"/>
                    </a:cubicBezTo>
                    <a:lnTo>
                      <a:pt x="4987" y="2558"/>
                    </a:lnTo>
                    <a:cubicBezTo>
                      <a:pt x="5030" y="2578"/>
                      <a:pt x="5071" y="2586"/>
                      <a:pt x="5109" y="2586"/>
                    </a:cubicBezTo>
                    <a:cubicBezTo>
                      <a:pt x="5370" y="2586"/>
                      <a:pt x="5494" y="2174"/>
                      <a:pt x="5172" y="2067"/>
                    </a:cubicBezTo>
                    <a:lnTo>
                      <a:pt x="289" y="10"/>
                    </a:lnTo>
                    <a:cubicBezTo>
                      <a:pt x="271" y="4"/>
                      <a:pt x="254"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0"/>
              <p:cNvSpPr/>
              <p:nvPr/>
            </p:nvSpPr>
            <p:spPr>
              <a:xfrm>
                <a:off x="4502275" y="2085850"/>
                <a:ext cx="79300" cy="121825"/>
              </a:xfrm>
              <a:custGeom>
                <a:rect b="b" l="l" r="r" t="t"/>
                <a:pathLst>
                  <a:path extrusionOk="0" h="4873" w="3172">
                    <a:moveTo>
                      <a:pt x="235" y="1"/>
                    </a:moveTo>
                    <a:cubicBezTo>
                      <a:pt x="116" y="1"/>
                      <a:pt x="1" y="98"/>
                      <a:pt x="57" y="229"/>
                    </a:cubicBezTo>
                    <a:cubicBezTo>
                      <a:pt x="671" y="1887"/>
                      <a:pt x="1562" y="3422"/>
                      <a:pt x="2667" y="4804"/>
                    </a:cubicBezTo>
                    <a:cubicBezTo>
                      <a:pt x="2709" y="4852"/>
                      <a:pt x="2760" y="4873"/>
                      <a:pt x="2811" y="4873"/>
                    </a:cubicBezTo>
                    <a:cubicBezTo>
                      <a:pt x="2988" y="4873"/>
                      <a:pt x="3171" y="4633"/>
                      <a:pt x="3005" y="4466"/>
                    </a:cubicBezTo>
                    <a:cubicBezTo>
                      <a:pt x="1930" y="3146"/>
                      <a:pt x="1040" y="1703"/>
                      <a:pt x="426" y="137"/>
                    </a:cubicBezTo>
                    <a:cubicBezTo>
                      <a:pt x="390" y="41"/>
                      <a:pt x="312" y="1"/>
                      <a:pt x="2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0"/>
              <p:cNvSpPr/>
              <p:nvPr/>
            </p:nvSpPr>
            <p:spPr>
              <a:xfrm>
                <a:off x="4572925" y="2067650"/>
                <a:ext cx="57300" cy="157300"/>
              </a:xfrm>
              <a:custGeom>
                <a:rect b="b" l="l" r="r" t="t"/>
                <a:pathLst>
                  <a:path extrusionOk="0" h="6292" w="2292">
                    <a:moveTo>
                      <a:pt x="2045" y="1"/>
                    </a:moveTo>
                    <a:cubicBezTo>
                      <a:pt x="1961" y="1"/>
                      <a:pt x="1874" y="47"/>
                      <a:pt x="1837" y="158"/>
                    </a:cubicBezTo>
                    <a:cubicBezTo>
                      <a:pt x="1100" y="2031"/>
                      <a:pt x="486" y="3966"/>
                      <a:pt x="56" y="5962"/>
                    </a:cubicBezTo>
                    <a:cubicBezTo>
                      <a:pt x="0" y="6166"/>
                      <a:pt x="169" y="6291"/>
                      <a:pt x="324" y="6291"/>
                    </a:cubicBezTo>
                    <a:cubicBezTo>
                      <a:pt x="426" y="6291"/>
                      <a:pt x="523" y="6237"/>
                      <a:pt x="547" y="6115"/>
                    </a:cubicBezTo>
                    <a:cubicBezTo>
                      <a:pt x="977" y="4119"/>
                      <a:pt x="1530" y="2154"/>
                      <a:pt x="2236" y="250"/>
                    </a:cubicBezTo>
                    <a:cubicBezTo>
                      <a:pt x="2291" y="104"/>
                      <a:pt x="2171" y="1"/>
                      <a:pt x="20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0"/>
              <p:cNvSpPr/>
              <p:nvPr/>
            </p:nvSpPr>
            <p:spPr>
              <a:xfrm>
                <a:off x="4610225" y="2139725"/>
                <a:ext cx="52125" cy="91350"/>
              </a:xfrm>
              <a:custGeom>
                <a:rect b="b" l="l" r="r" t="t"/>
                <a:pathLst>
                  <a:path extrusionOk="0" h="3654" w="2085">
                    <a:moveTo>
                      <a:pt x="1744" y="1"/>
                    </a:moveTo>
                    <a:cubicBezTo>
                      <a:pt x="1695" y="1"/>
                      <a:pt x="1646" y="21"/>
                      <a:pt x="1604" y="70"/>
                    </a:cubicBezTo>
                    <a:cubicBezTo>
                      <a:pt x="775" y="991"/>
                      <a:pt x="253" y="2127"/>
                      <a:pt x="38" y="3324"/>
                    </a:cubicBezTo>
                    <a:cubicBezTo>
                      <a:pt x="1" y="3528"/>
                      <a:pt x="165" y="3654"/>
                      <a:pt x="315" y="3654"/>
                    </a:cubicBezTo>
                    <a:cubicBezTo>
                      <a:pt x="413" y="3654"/>
                      <a:pt x="505" y="3600"/>
                      <a:pt x="529" y="3478"/>
                    </a:cubicBezTo>
                    <a:cubicBezTo>
                      <a:pt x="713" y="2342"/>
                      <a:pt x="1205" y="1267"/>
                      <a:pt x="1942" y="407"/>
                    </a:cubicBezTo>
                    <a:cubicBezTo>
                      <a:pt x="2084" y="241"/>
                      <a:pt x="1914" y="1"/>
                      <a:pt x="17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0"/>
              <p:cNvSpPr/>
              <p:nvPr/>
            </p:nvSpPr>
            <p:spPr>
              <a:xfrm>
                <a:off x="4665675" y="2121300"/>
                <a:ext cx="130850" cy="139250"/>
              </a:xfrm>
              <a:custGeom>
                <a:rect b="b" l="l" r="r" t="t"/>
                <a:pathLst>
                  <a:path extrusionOk="0" h="5570" w="5234">
                    <a:moveTo>
                      <a:pt x="4885" y="1"/>
                    </a:moveTo>
                    <a:cubicBezTo>
                      <a:pt x="4832" y="1"/>
                      <a:pt x="4777" y="21"/>
                      <a:pt x="4729" y="70"/>
                    </a:cubicBezTo>
                    <a:cubicBezTo>
                      <a:pt x="3009" y="1666"/>
                      <a:pt x="1474" y="3386"/>
                      <a:pt x="92" y="5259"/>
                    </a:cubicBezTo>
                    <a:cubicBezTo>
                      <a:pt x="0" y="5397"/>
                      <a:pt x="133" y="5570"/>
                      <a:pt x="269" y="5570"/>
                    </a:cubicBezTo>
                    <a:cubicBezTo>
                      <a:pt x="315" y="5570"/>
                      <a:pt x="361" y="5551"/>
                      <a:pt x="399" y="5505"/>
                    </a:cubicBezTo>
                    <a:cubicBezTo>
                      <a:pt x="1935" y="3754"/>
                      <a:pt x="3408" y="2004"/>
                      <a:pt x="5067" y="407"/>
                    </a:cubicBezTo>
                    <a:cubicBezTo>
                      <a:pt x="5233" y="241"/>
                      <a:pt x="5068" y="1"/>
                      <a:pt x="4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0"/>
              <p:cNvSpPr/>
              <p:nvPr/>
            </p:nvSpPr>
            <p:spPr>
              <a:xfrm>
                <a:off x="4810925" y="2169175"/>
                <a:ext cx="22425" cy="31250"/>
              </a:xfrm>
              <a:custGeom>
                <a:rect b="b" l="l" r="r" t="t"/>
                <a:pathLst>
                  <a:path extrusionOk="0" h="1250" w="897">
                    <a:moveTo>
                      <a:pt x="540" y="1"/>
                    </a:moveTo>
                    <a:cubicBezTo>
                      <a:pt x="422" y="1"/>
                      <a:pt x="307" y="64"/>
                      <a:pt x="270" y="212"/>
                    </a:cubicBezTo>
                    <a:lnTo>
                      <a:pt x="55" y="949"/>
                    </a:lnTo>
                    <a:cubicBezTo>
                      <a:pt x="0" y="1132"/>
                      <a:pt x="142" y="1250"/>
                      <a:pt x="291" y="1250"/>
                    </a:cubicBezTo>
                    <a:cubicBezTo>
                      <a:pt x="392" y="1250"/>
                      <a:pt x="497" y="1196"/>
                      <a:pt x="546" y="1072"/>
                    </a:cubicBezTo>
                    <a:lnTo>
                      <a:pt x="823" y="365"/>
                    </a:lnTo>
                    <a:cubicBezTo>
                      <a:pt x="896" y="144"/>
                      <a:pt x="716" y="1"/>
                      <a:pt x="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0"/>
              <p:cNvSpPr/>
              <p:nvPr/>
            </p:nvSpPr>
            <p:spPr>
              <a:xfrm>
                <a:off x="4796450" y="2170750"/>
                <a:ext cx="133700" cy="142125"/>
              </a:xfrm>
              <a:custGeom>
                <a:rect b="b" l="l" r="r" t="t"/>
                <a:pathLst>
                  <a:path extrusionOk="0" h="5685" w="5348">
                    <a:moveTo>
                      <a:pt x="5017" y="0"/>
                    </a:moveTo>
                    <a:cubicBezTo>
                      <a:pt x="4968" y="0"/>
                      <a:pt x="4918" y="17"/>
                      <a:pt x="4871" y="57"/>
                    </a:cubicBezTo>
                    <a:cubicBezTo>
                      <a:pt x="3090" y="1592"/>
                      <a:pt x="1524" y="3342"/>
                      <a:pt x="112" y="5215"/>
                    </a:cubicBezTo>
                    <a:cubicBezTo>
                      <a:pt x="1" y="5437"/>
                      <a:pt x="166" y="5685"/>
                      <a:pt x="403" y="5685"/>
                    </a:cubicBezTo>
                    <a:cubicBezTo>
                      <a:pt x="428" y="5685"/>
                      <a:pt x="454" y="5682"/>
                      <a:pt x="480" y="5676"/>
                    </a:cubicBezTo>
                    <a:lnTo>
                      <a:pt x="1217" y="5369"/>
                    </a:lnTo>
                    <a:cubicBezTo>
                      <a:pt x="1495" y="5242"/>
                      <a:pt x="1441" y="4846"/>
                      <a:pt x="1207" y="4778"/>
                    </a:cubicBezTo>
                    <a:lnTo>
                      <a:pt x="1207" y="4778"/>
                    </a:lnTo>
                    <a:cubicBezTo>
                      <a:pt x="2399" y="3192"/>
                      <a:pt x="3743" y="1724"/>
                      <a:pt x="5178" y="395"/>
                    </a:cubicBezTo>
                    <a:cubicBezTo>
                      <a:pt x="5347" y="226"/>
                      <a:pt x="5194" y="0"/>
                      <a:pt x="50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0"/>
              <p:cNvSpPr/>
              <p:nvPr/>
            </p:nvSpPr>
            <p:spPr>
              <a:xfrm>
                <a:off x="4839150" y="2165150"/>
                <a:ext cx="143375" cy="163150"/>
              </a:xfrm>
              <a:custGeom>
                <a:rect b="b" l="l" r="r" t="t"/>
                <a:pathLst>
                  <a:path extrusionOk="0" h="6526" w="5735">
                    <a:moveTo>
                      <a:pt x="5499" y="1"/>
                    </a:moveTo>
                    <a:cubicBezTo>
                      <a:pt x="5457" y="1"/>
                      <a:pt x="5413" y="20"/>
                      <a:pt x="5374" y="66"/>
                    </a:cubicBezTo>
                    <a:lnTo>
                      <a:pt x="1689" y="4211"/>
                    </a:lnTo>
                    <a:cubicBezTo>
                      <a:pt x="1198" y="4733"/>
                      <a:pt x="1" y="5562"/>
                      <a:pt x="492" y="6391"/>
                    </a:cubicBezTo>
                    <a:cubicBezTo>
                      <a:pt x="539" y="6485"/>
                      <a:pt x="622" y="6525"/>
                      <a:pt x="713" y="6525"/>
                    </a:cubicBezTo>
                    <a:cubicBezTo>
                      <a:pt x="741" y="6525"/>
                      <a:pt x="770" y="6521"/>
                      <a:pt x="799" y="6514"/>
                    </a:cubicBezTo>
                    <a:lnTo>
                      <a:pt x="953" y="6483"/>
                    </a:lnTo>
                    <a:cubicBezTo>
                      <a:pt x="1235" y="6399"/>
                      <a:pt x="1154" y="5951"/>
                      <a:pt x="876" y="5951"/>
                    </a:cubicBezTo>
                    <a:cubicBezTo>
                      <a:pt x="860" y="5951"/>
                      <a:pt x="843" y="5952"/>
                      <a:pt x="825" y="5955"/>
                    </a:cubicBezTo>
                    <a:lnTo>
                      <a:pt x="825" y="5955"/>
                    </a:lnTo>
                    <a:cubicBezTo>
                      <a:pt x="1202" y="5846"/>
                      <a:pt x="1941" y="4695"/>
                      <a:pt x="2181" y="4395"/>
                    </a:cubicBezTo>
                    <a:lnTo>
                      <a:pt x="3286" y="3106"/>
                    </a:lnTo>
                    <a:lnTo>
                      <a:pt x="5620" y="311"/>
                    </a:lnTo>
                    <a:cubicBezTo>
                      <a:pt x="5735" y="173"/>
                      <a:pt x="5626" y="1"/>
                      <a:pt x="5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0"/>
              <p:cNvSpPr/>
              <p:nvPr/>
            </p:nvSpPr>
            <p:spPr>
              <a:xfrm>
                <a:off x="4890350" y="2250475"/>
                <a:ext cx="141375" cy="156900"/>
              </a:xfrm>
              <a:custGeom>
                <a:rect b="b" l="l" r="r" t="t"/>
                <a:pathLst>
                  <a:path extrusionOk="0" h="6276" w="5655">
                    <a:moveTo>
                      <a:pt x="5408" y="0"/>
                    </a:moveTo>
                    <a:cubicBezTo>
                      <a:pt x="5369" y="0"/>
                      <a:pt x="5327" y="18"/>
                      <a:pt x="5291" y="61"/>
                    </a:cubicBezTo>
                    <a:lnTo>
                      <a:pt x="163" y="5895"/>
                    </a:lnTo>
                    <a:cubicBezTo>
                      <a:pt x="0" y="6059"/>
                      <a:pt x="156" y="6275"/>
                      <a:pt x="321" y="6275"/>
                    </a:cubicBezTo>
                    <a:cubicBezTo>
                      <a:pt x="373" y="6275"/>
                      <a:pt x="426" y="6254"/>
                      <a:pt x="471" y="6202"/>
                    </a:cubicBezTo>
                    <a:lnTo>
                      <a:pt x="5537" y="307"/>
                    </a:lnTo>
                    <a:cubicBezTo>
                      <a:pt x="5654" y="189"/>
                      <a:pt x="5538" y="0"/>
                      <a:pt x="54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0"/>
              <p:cNvSpPr/>
              <p:nvPr/>
            </p:nvSpPr>
            <p:spPr>
              <a:xfrm>
                <a:off x="4882775" y="2321425"/>
                <a:ext cx="66225" cy="98650"/>
              </a:xfrm>
              <a:custGeom>
                <a:rect b="b" l="l" r="r" t="t"/>
                <a:pathLst>
                  <a:path extrusionOk="0" h="3946" w="2649">
                    <a:moveTo>
                      <a:pt x="2295" y="0"/>
                    </a:moveTo>
                    <a:cubicBezTo>
                      <a:pt x="2210" y="0"/>
                      <a:pt x="2122" y="42"/>
                      <a:pt x="2063" y="140"/>
                    </a:cubicBezTo>
                    <a:lnTo>
                      <a:pt x="2032" y="140"/>
                    </a:lnTo>
                    <a:lnTo>
                      <a:pt x="129" y="3549"/>
                    </a:lnTo>
                    <a:cubicBezTo>
                      <a:pt x="1" y="3762"/>
                      <a:pt x="184" y="3945"/>
                      <a:pt x="369" y="3945"/>
                    </a:cubicBezTo>
                    <a:cubicBezTo>
                      <a:pt x="451" y="3945"/>
                      <a:pt x="533" y="3910"/>
                      <a:pt x="589" y="3825"/>
                    </a:cubicBezTo>
                    <a:lnTo>
                      <a:pt x="2524" y="417"/>
                    </a:lnTo>
                    <a:cubicBezTo>
                      <a:pt x="2649" y="187"/>
                      <a:pt x="2476" y="0"/>
                      <a:pt x="2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0"/>
              <p:cNvSpPr/>
              <p:nvPr/>
            </p:nvSpPr>
            <p:spPr>
              <a:xfrm>
                <a:off x="4732625" y="2273525"/>
                <a:ext cx="67400" cy="104775"/>
              </a:xfrm>
              <a:custGeom>
                <a:rect b="b" l="l" r="r" t="t"/>
                <a:pathLst>
                  <a:path extrusionOk="0" h="4191" w="2696">
                    <a:moveTo>
                      <a:pt x="315" y="1"/>
                    </a:moveTo>
                    <a:cubicBezTo>
                      <a:pt x="165" y="1"/>
                      <a:pt x="1" y="177"/>
                      <a:pt x="86" y="367"/>
                    </a:cubicBezTo>
                    <a:cubicBezTo>
                      <a:pt x="669" y="1626"/>
                      <a:pt x="1283" y="3070"/>
                      <a:pt x="2235" y="4114"/>
                    </a:cubicBezTo>
                    <a:cubicBezTo>
                      <a:pt x="2282" y="4168"/>
                      <a:pt x="2336" y="4191"/>
                      <a:pt x="2389" y="4191"/>
                    </a:cubicBezTo>
                    <a:cubicBezTo>
                      <a:pt x="2547" y="4191"/>
                      <a:pt x="2695" y="3990"/>
                      <a:pt x="2604" y="3806"/>
                    </a:cubicBezTo>
                    <a:cubicBezTo>
                      <a:pt x="2296" y="3192"/>
                      <a:pt x="1836" y="2609"/>
                      <a:pt x="1467" y="1995"/>
                    </a:cubicBezTo>
                    <a:cubicBezTo>
                      <a:pt x="1099" y="1381"/>
                      <a:pt x="792" y="767"/>
                      <a:pt x="485" y="122"/>
                    </a:cubicBezTo>
                    <a:cubicBezTo>
                      <a:pt x="447" y="36"/>
                      <a:pt x="382"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0"/>
              <p:cNvSpPr/>
              <p:nvPr/>
            </p:nvSpPr>
            <p:spPr>
              <a:xfrm>
                <a:off x="4627875" y="2303900"/>
                <a:ext cx="46075" cy="110225"/>
              </a:xfrm>
              <a:custGeom>
                <a:rect b="b" l="l" r="r" t="t"/>
                <a:pathLst>
                  <a:path extrusionOk="0" h="4409" w="1843">
                    <a:moveTo>
                      <a:pt x="1506" y="0"/>
                    </a:moveTo>
                    <a:cubicBezTo>
                      <a:pt x="1434" y="0"/>
                      <a:pt x="1366" y="39"/>
                      <a:pt x="1328" y="135"/>
                    </a:cubicBezTo>
                    <a:cubicBezTo>
                      <a:pt x="744" y="1363"/>
                      <a:pt x="315" y="2714"/>
                      <a:pt x="38" y="4065"/>
                    </a:cubicBezTo>
                    <a:cubicBezTo>
                      <a:pt x="1" y="4271"/>
                      <a:pt x="191" y="4408"/>
                      <a:pt x="359" y="4408"/>
                    </a:cubicBezTo>
                    <a:cubicBezTo>
                      <a:pt x="467" y="4408"/>
                      <a:pt x="567" y="4351"/>
                      <a:pt x="591" y="4219"/>
                    </a:cubicBezTo>
                    <a:cubicBezTo>
                      <a:pt x="806" y="2899"/>
                      <a:pt x="1205" y="1609"/>
                      <a:pt x="1758" y="381"/>
                    </a:cubicBezTo>
                    <a:cubicBezTo>
                      <a:pt x="1842" y="190"/>
                      <a:pt x="1665" y="0"/>
                      <a:pt x="15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0"/>
              <p:cNvSpPr/>
              <p:nvPr/>
            </p:nvSpPr>
            <p:spPr>
              <a:xfrm>
                <a:off x="4505200" y="2362525"/>
                <a:ext cx="135200" cy="98225"/>
              </a:xfrm>
              <a:custGeom>
                <a:rect b="b" l="l" r="r" t="t"/>
                <a:pathLst>
                  <a:path extrusionOk="0" h="3929" w="5408">
                    <a:moveTo>
                      <a:pt x="4983" y="1"/>
                    </a:moveTo>
                    <a:cubicBezTo>
                      <a:pt x="4931" y="1"/>
                      <a:pt x="4876" y="19"/>
                      <a:pt x="4822" y="62"/>
                    </a:cubicBezTo>
                    <a:cubicBezTo>
                      <a:pt x="3226" y="1198"/>
                      <a:pt x="1629" y="2273"/>
                      <a:pt x="155" y="3532"/>
                    </a:cubicBezTo>
                    <a:cubicBezTo>
                      <a:pt x="0" y="3687"/>
                      <a:pt x="149" y="3929"/>
                      <a:pt x="328" y="3929"/>
                    </a:cubicBezTo>
                    <a:cubicBezTo>
                      <a:pt x="362" y="3929"/>
                      <a:pt x="397" y="3920"/>
                      <a:pt x="431" y="3900"/>
                    </a:cubicBezTo>
                    <a:cubicBezTo>
                      <a:pt x="2059" y="2887"/>
                      <a:pt x="3594" y="1720"/>
                      <a:pt x="5129" y="584"/>
                    </a:cubicBezTo>
                    <a:cubicBezTo>
                      <a:pt x="5408" y="407"/>
                      <a:pt x="5227" y="1"/>
                      <a:pt x="49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0"/>
              <p:cNvSpPr/>
              <p:nvPr/>
            </p:nvSpPr>
            <p:spPr>
              <a:xfrm>
                <a:off x="4437975" y="2358350"/>
                <a:ext cx="151450" cy="104100"/>
              </a:xfrm>
              <a:custGeom>
                <a:rect b="b" l="l" r="r" t="t"/>
                <a:pathLst>
                  <a:path extrusionOk="0" h="4164" w="6058">
                    <a:moveTo>
                      <a:pt x="5731" y="0"/>
                    </a:moveTo>
                    <a:cubicBezTo>
                      <a:pt x="5691" y="0"/>
                      <a:pt x="5649" y="14"/>
                      <a:pt x="5608" y="45"/>
                    </a:cubicBezTo>
                    <a:cubicBezTo>
                      <a:pt x="3796" y="1243"/>
                      <a:pt x="1984" y="2409"/>
                      <a:pt x="234" y="3699"/>
                    </a:cubicBezTo>
                    <a:cubicBezTo>
                      <a:pt x="1" y="3855"/>
                      <a:pt x="140" y="4163"/>
                      <a:pt x="355" y="4163"/>
                    </a:cubicBezTo>
                    <a:cubicBezTo>
                      <a:pt x="394" y="4163"/>
                      <a:pt x="437" y="4153"/>
                      <a:pt x="480" y="4129"/>
                    </a:cubicBezTo>
                    <a:cubicBezTo>
                      <a:pt x="2291" y="2962"/>
                      <a:pt x="4042" y="1703"/>
                      <a:pt x="5853" y="475"/>
                    </a:cubicBezTo>
                    <a:cubicBezTo>
                      <a:pt x="6057" y="322"/>
                      <a:pt x="5923" y="0"/>
                      <a:pt x="57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0"/>
              <p:cNvSpPr/>
              <p:nvPr/>
            </p:nvSpPr>
            <p:spPr>
              <a:xfrm>
                <a:off x="4405200" y="2395700"/>
                <a:ext cx="62350" cy="41025"/>
              </a:xfrm>
              <a:custGeom>
                <a:rect b="b" l="l" r="r" t="t"/>
                <a:pathLst>
                  <a:path extrusionOk="0" h="1641" w="2494">
                    <a:moveTo>
                      <a:pt x="2166" y="0"/>
                    </a:moveTo>
                    <a:cubicBezTo>
                      <a:pt x="2135" y="0"/>
                      <a:pt x="2101" y="8"/>
                      <a:pt x="2067" y="25"/>
                    </a:cubicBezTo>
                    <a:lnTo>
                      <a:pt x="2067" y="56"/>
                    </a:lnTo>
                    <a:cubicBezTo>
                      <a:pt x="1422" y="455"/>
                      <a:pt x="777" y="885"/>
                      <a:pt x="133" y="1315"/>
                    </a:cubicBezTo>
                    <a:cubicBezTo>
                      <a:pt x="0" y="1420"/>
                      <a:pt x="96" y="1640"/>
                      <a:pt x="243" y="1640"/>
                    </a:cubicBezTo>
                    <a:cubicBezTo>
                      <a:pt x="266" y="1640"/>
                      <a:pt x="291" y="1634"/>
                      <a:pt x="317" y="1622"/>
                    </a:cubicBezTo>
                    <a:cubicBezTo>
                      <a:pt x="992" y="1222"/>
                      <a:pt x="1637" y="854"/>
                      <a:pt x="2282" y="424"/>
                    </a:cubicBezTo>
                    <a:cubicBezTo>
                      <a:pt x="2494" y="292"/>
                      <a:pt x="2364" y="0"/>
                      <a:pt x="21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0"/>
              <p:cNvSpPr/>
              <p:nvPr/>
            </p:nvSpPr>
            <p:spPr>
              <a:xfrm>
                <a:off x="4388975" y="2387450"/>
                <a:ext cx="42900" cy="34625"/>
              </a:xfrm>
              <a:custGeom>
                <a:rect b="b" l="l" r="r" t="t"/>
                <a:pathLst>
                  <a:path extrusionOk="0" h="1385" w="1716">
                    <a:moveTo>
                      <a:pt x="1589" y="0"/>
                    </a:moveTo>
                    <a:cubicBezTo>
                      <a:pt x="1575" y="0"/>
                      <a:pt x="1561" y="5"/>
                      <a:pt x="1549" y="17"/>
                    </a:cubicBezTo>
                    <a:lnTo>
                      <a:pt x="75" y="1215"/>
                    </a:lnTo>
                    <a:cubicBezTo>
                      <a:pt x="0" y="1290"/>
                      <a:pt x="68" y="1385"/>
                      <a:pt x="145" y="1385"/>
                    </a:cubicBezTo>
                    <a:cubicBezTo>
                      <a:pt x="163" y="1385"/>
                      <a:pt x="181" y="1380"/>
                      <a:pt x="198" y="1368"/>
                    </a:cubicBezTo>
                    <a:lnTo>
                      <a:pt x="1641" y="140"/>
                    </a:lnTo>
                    <a:cubicBezTo>
                      <a:pt x="1716" y="90"/>
                      <a:pt x="1650" y="0"/>
                      <a:pt x="15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0"/>
              <p:cNvSpPr/>
              <p:nvPr/>
            </p:nvSpPr>
            <p:spPr>
              <a:xfrm>
                <a:off x="4299925" y="2322325"/>
                <a:ext cx="93100" cy="72650"/>
              </a:xfrm>
              <a:custGeom>
                <a:rect b="b" l="l" r="r" t="t"/>
                <a:pathLst>
                  <a:path extrusionOk="0" h="2906" w="3724">
                    <a:moveTo>
                      <a:pt x="3441" y="0"/>
                    </a:moveTo>
                    <a:cubicBezTo>
                      <a:pt x="3393" y="0"/>
                      <a:pt x="3344" y="22"/>
                      <a:pt x="3300" y="74"/>
                    </a:cubicBezTo>
                    <a:cubicBezTo>
                      <a:pt x="2409" y="1118"/>
                      <a:pt x="1304" y="1732"/>
                      <a:pt x="198" y="2499"/>
                    </a:cubicBezTo>
                    <a:cubicBezTo>
                      <a:pt x="1" y="2612"/>
                      <a:pt x="88" y="2906"/>
                      <a:pt x="294" y="2906"/>
                    </a:cubicBezTo>
                    <a:cubicBezTo>
                      <a:pt x="312" y="2906"/>
                      <a:pt x="332" y="2904"/>
                      <a:pt x="352" y="2898"/>
                    </a:cubicBezTo>
                    <a:cubicBezTo>
                      <a:pt x="1672" y="2499"/>
                      <a:pt x="2778" y="1425"/>
                      <a:pt x="3607" y="381"/>
                    </a:cubicBezTo>
                    <a:cubicBezTo>
                      <a:pt x="3723" y="217"/>
                      <a:pt x="3592" y="0"/>
                      <a:pt x="3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0"/>
              <p:cNvSpPr/>
              <p:nvPr/>
            </p:nvSpPr>
            <p:spPr>
              <a:xfrm>
                <a:off x="4354775" y="2305675"/>
                <a:ext cx="54475" cy="146125"/>
              </a:xfrm>
              <a:custGeom>
                <a:rect b="b" l="l" r="r" t="t"/>
                <a:pathLst>
                  <a:path extrusionOk="0" h="5845" w="2179">
                    <a:moveTo>
                      <a:pt x="913" y="0"/>
                    </a:moveTo>
                    <a:cubicBezTo>
                      <a:pt x="820" y="0"/>
                      <a:pt x="724" y="47"/>
                      <a:pt x="676" y="156"/>
                    </a:cubicBezTo>
                    <a:cubicBezTo>
                      <a:pt x="0" y="2029"/>
                      <a:pt x="246" y="4363"/>
                      <a:pt x="1720" y="5775"/>
                    </a:cubicBezTo>
                    <a:cubicBezTo>
                      <a:pt x="1768" y="5824"/>
                      <a:pt x="1825" y="5845"/>
                      <a:pt x="1880" y="5845"/>
                    </a:cubicBezTo>
                    <a:cubicBezTo>
                      <a:pt x="2036" y="5845"/>
                      <a:pt x="2179" y="5680"/>
                      <a:pt x="2088" y="5499"/>
                    </a:cubicBezTo>
                    <a:cubicBezTo>
                      <a:pt x="1013" y="3872"/>
                      <a:pt x="491" y="2183"/>
                      <a:pt x="1136" y="279"/>
                    </a:cubicBezTo>
                    <a:cubicBezTo>
                      <a:pt x="1192" y="111"/>
                      <a:pt x="1056" y="0"/>
                      <a:pt x="9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0"/>
              <p:cNvSpPr/>
              <p:nvPr/>
            </p:nvSpPr>
            <p:spPr>
              <a:xfrm>
                <a:off x="4428075" y="2303575"/>
                <a:ext cx="130575" cy="124225"/>
              </a:xfrm>
              <a:custGeom>
                <a:rect b="b" l="l" r="r" t="t"/>
                <a:pathLst>
                  <a:path extrusionOk="0" h="4969" w="5223">
                    <a:moveTo>
                      <a:pt x="322" y="1"/>
                    </a:moveTo>
                    <a:cubicBezTo>
                      <a:pt x="157" y="1"/>
                      <a:pt x="0" y="232"/>
                      <a:pt x="139" y="394"/>
                    </a:cubicBezTo>
                    <a:cubicBezTo>
                      <a:pt x="1213" y="1775"/>
                      <a:pt x="2319" y="3126"/>
                      <a:pt x="3486" y="4385"/>
                    </a:cubicBezTo>
                    <a:cubicBezTo>
                      <a:pt x="3783" y="4699"/>
                      <a:pt x="4241" y="4969"/>
                      <a:pt x="4610" y="4969"/>
                    </a:cubicBezTo>
                    <a:cubicBezTo>
                      <a:pt x="4926" y="4969"/>
                      <a:pt x="5177" y="4771"/>
                      <a:pt x="5205" y="4232"/>
                    </a:cubicBezTo>
                    <a:cubicBezTo>
                      <a:pt x="5223" y="4022"/>
                      <a:pt x="5022" y="3892"/>
                      <a:pt x="4834" y="3892"/>
                    </a:cubicBezTo>
                    <a:cubicBezTo>
                      <a:pt x="4691" y="3892"/>
                      <a:pt x="4556" y="3967"/>
                      <a:pt x="4530" y="4140"/>
                    </a:cubicBezTo>
                    <a:cubicBezTo>
                      <a:pt x="4527" y="4162"/>
                      <a:pt x="4513" y="4171"/>
                      <a:pt x="4491" y="4171"/>
                    </a:cubicBezTo>
                    <a:cubicBezTo>
                      <a:pt x="4292" y="4171"/>
                      <a:pt x="3421" y="3397"/>
                      <a:pt x="3394" y="3341"/>
                    </a:cubicBezTo>
                    <a:cubicBezTo>
                      <a:pt x="3025" y="2973"/>
                      <a:pt x="2657" y="2635"/>
                      <a:pt x="2319" y="2267"/>
                    </a:cubicBezTo>
                    <a:cubicBezTo>
                      <a:pt x="1674" y="1560"/>
                      <a:pt x="1060" y="824"/>
                      <a:pt x="477" y="87"/>
                    </a:cubicBezTo>
                    <a:cubicBezTo>
                      <a:pt x="431" y="26"/>
                      <a:pt x="376" y="1"/>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0"/>
              <p:cNvSpPr/>
              <p:nvPr/>
            </p:nvSpPr>
            <p:spPr>
              <a:xfrm>
                <a:off x="4417075" y="2224450"/>
                <a:ext cx="204950" cy="184425"/>
              </a:xfrm>
              <a:custGeom>
                <a:rect b="b" l="l" r="r" t="t"/>
                <a:pathLst>
                  <a:path extrusionOk="0" h="7377" w="8198">
                    <a:moveTo>
                      <a:pt x="317" y="1"/>
                    </a:moveTo>
                    <a:cubicBezTo>
                      <a:pt x="161" y="1"/>
                      <a:pt x="0" y="160"/>
                      <a:pt x="87" y="335"/>
                    </a:cubicBezTo>
                    <a:cubicBezTo>
                      <a:pt x="1684" y="3159"/>
                      <a:pt x="4294" y="6568"/>
                      <a:pt x="7580" y="7366"/>
                    </a:cubicBezTo>
                    <a:cubicBezTo>
                      <a:pt x="7612" y="7374"/>
                      <a:pt x="7642" y="7377"/>
                      <a:pt x="7672" y="7377"/>
                    </a:cubicBezTo>
                    <a:cubicBezTo>
                      <a:pt x="8014" y="7377"/>
                      <a:pt x="8198" y="6919"/>
                      <a:pt x="7887" y="6721"/>
                    </a:cubicBezTo>
                    <a:cubicBezTo>
                      <a:pt x="6536" y="5708"/>
                      <a:pt x="5000" y="5033"/>
                      <a:pt x="3711" y="3927"/>
                    </a:cubicBezTo>
                    <a:cubicBezTo>
                      <a:pt x="2421" y="2852"/>
                      <a:pt x="1346" y="1563"/>
                      <a:pt x="487" y="89"/>
                    </a:cubicBezTo>
                    <a:cubicBezTo>
                      <a:pt x="442" y="27"/>
                      <a:pt x="380"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0"/>
              <p:cNvSpPr/>
              <p:nvPr/>
            </p:nvSpPr>
            <p:spPr>
              <a:xfrm>
                <a:off x="4524925" y="2303900"/>
                <a:ext cx="178525" cy="124825"/>
              </a:xfrm>
              <a:custGeom>
                <a:rect b="b" l="l" r="r" t="t"/>
                <a:pathLst>
                  <a:path extrusionOk="0" h="4993" w="7141">
                    <a:moveTo>
                      <a:pt x="310" y="1"/>
                    </a:moveTo>
                    <a:cubicBezTo>
                      <a:pt x="139" y="1"/>
                      <a:pt x="1" y="217"/>
                      <a:pt x="164" y="381"/>
                    </a:cubicBezTo>
                    <a:cubicBezTo>
                      <a:pt x="1915" y="2315"/>
                      <a:pt x="4064" y="3881"/>
                      <a:pt x="6428" y="4956"/>
                    </a:cubicBezTo>
                    <a:cubicBezTo>
                      <a:pt x="6484" y="4981"/>
                      <a:pt x="6539" y="4993"/>
                      <a:pt x="6591" y="4993"/>
                    </a:cubicBezTo>
                    <a:cubicBezTo>
                      <a:pt x="6915" y="4993"/>
                      <a:pt x="7141" y="4557"/>
                      <a:pt x="6797" y="4372"/>
                    </a:cubicBezTo>
                    <a:cubicBezTo>
                      <a:pt x="4463" y="3267"/>
                      <a:pt x="2345" y="1824"/>
                      <a:pt x="471" y="74"/>
                    </a:cubicBezTo>
                    <a:cubicBezTo>
                      <a:pt x="420" y="22"/>
                      <a:pt x="363"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0"/>
              <p:cNvSpPr/>
              <p:nvPr/>
            </p:nvSpPr>
            <p:spPr>
              <a:xfrm>
                <a:off x="4669150" y="2370625"/>
                <a:ext cx="84400" cy="62150"/>
              </a:xfrm>
              <a:custGeom>
                <a:rect b="b" l="l" r="r" t="t"/>
                <a:pathLst>
                  <a:path extrusionOk="0" h="2486" w="3376">
                    <a:moveTo>
                      <a:pt x="339" y="0"/>
                    </a:moveTo>
                    <a:cubicBezTo>
                      <a:pt x="130" y="0"/>
                      <a:pt x="0" y="322"/>
                      <a:pt x="230" y="475"/>
                    </a:cubicBezTo>
                    <a:cubicBezTo>
                      <a:pt x="1089" y="1151"/>
                      <a:pt x="1980" y="1796"/>
                      <a:pt x="2901" y="2440"/>
                    </a:cubicBezTo>
                    <a:cubicBezTo>
                      <a:pt x="2948" y="2472"/>
                      <a:pt x="2994" y="2485"/>
                      <a:pt x="3037" y="2485"/>
                    </a:cubicBezTo>
                    <a:cubicBezTo>
                      <a:pt x="3246" y="2485"/>
                      <a:pt x="3376" y="2163"/>
                      <a:pt x="3147" y="2010"/>
                    </a:cubicBezTo>
                    <a:cubicBezTo>
                      <a:pt x="2287" y="1335"/>
                      <a:pt x="1396" y="690"/>
                      <a:pt x="475" y="45"/>
                    </a:cubicBezTo>
                    <a:cubicBezTo>
                      <a:pt x="428" y="14"/>
                      <a:pt x="382"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0"/>
              <p:cNvSpPr/>
              <p:nvPr/>
            </p:nvSpPr>
            <p:spPr>
              <a:xfrm>
                <a:off x="4623350" y="2056175"/>
                <a:ext cx="263300" cy="215800"/>
              </a:xfrm>
              <a:custGeom>
                <a:rect b="b" l="l" r="r" t="t"/>
                <a:pathLst>
                  <a:path extrusionOk="0" h="8632" w="10532">
                    <a:moveTo>
                      <a:pt x="10235" y="0"/>
                    </a:moveTo>
                    <a:cubicBezTo>
                      <a:pt x="10200" y="0"/>
                      <a:pt x="10167" y="10"/>
                      <a:pt x="10137" y="34"/>
                    </a:cubicBezTo>
                    <a:lnTo>
                      <a:pt x="10107" y="34"/>
                    </a:lnTo>
                    <a:cubicBezTo>
                      <a:pt x="6790" y="2767"/>
                      <a:pt x="3198" y="5315"/>
                      <a:pt x="127" y="8294"/>
                    </a:cubicBezTo>
                    <a:cubicBezTo>
                      <a:pt x="0" y="8421"/>
                      <a:pt x="125" y="8631"/>
                      <a:pt x="276" y="8631"/>
                    </a:cubicBezTo>
                    <a:cubicBezTo>
                      <a:pt x="308" y="8631"/>
                      <a:pt x="341" y="8622"/>
                      <a:pt x="373" y="8601"/>
                    </a:cubicBezTo>
                    <a:cubicBezTo>
                      <a:pt x="3873" y="6114"/>
                      <a:pt x="7067" y="3074"/>
                      <a:pt x="10383" y="280"/>
                    </a:cubicBezTo>
                    <a:cubicBezTo>
                      <a:pt x="10532" y="180"/>
                      <a:pt x="10380" y="0"/>
                      <a:pt x="10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0"/>
              <p:cNvSpPr/>
              <p:nvPr/>
            </p:nvSpPr>
            <p:spPr>
              <a:xfrm>
                <a:off x="4655850" y="2081775"/>
                <a:ext cx="165200" cy="129750"/>
              </a:xfrm>
              <a:custGeom>
                <a:rect b="b" l="l" r="r" t="t"/>
                <a:pathLst>
                  <a:path extrusionOk="0" h="5190" w="6608">
                    <a:moveTo>
                      <a:pt x="6229" y="1"/>
                    </a:moveTo>
                    <a:cubicBezTo>
                      <a:pt x="6177" y="1"/>
                      <a:pt x="6124" y="16"/>
                      <a:pt x="6074" y="54"/>
                    </a:cubicBezTo>
                    <a:cubicBezTo>
                      <a:pt x="4139" y="1589"/>
                      <a:pt x="1959" y="3032"/>
                      <a:pt x="178" y="4752"/>
                    </a:cubicBezTo>
                    <a:cubicBezTo>
                      <a:pt x="1" y="4929"/>
                      <a:pt x="158" y="5190"/>
                      <a:pt x="356" y="5190"/>
                    </a:cubicBezTo>
                    <a:cubicBezTo>
                      <a:pt x="398" y="5190"/>
                      <a:pt x="442" y="5178"/>
                      <a:pt x="485" y="5151"/>
                    </a:cubicBezTo>
                    <a:cubicBezTo>
                      <a:pt x="2573" y="3769"/>
                      <a:pt x="4477" y="1988"/>
                      <a:pt x="6411" y="392"/>
                    </a:cubicBezTo>
                    <a:cubicBezTo>
                      <a:pt x="6607" y="245"/>
                      <a:pt x="6433" y="1"/>
                      <a:pt x="6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0"/>
              <p:cNvSpPr/>
              <p:nvPr/>
            </p:nvSpPr>
            <p:spPr>
              <a:xfrm>
                <a:off x="4558200" y="2063625"/>
                <a:ext cx="182975" cy="166900"/>
              </a:xfrm>
              <a:custGeom>
                <a:rect b="b" l="l" r="r" t="t"/>
                <a:pathLst>
                  <a:path extrusionOk="0" h="6676" w="7319">
                    <a:moveTo>
                      <a:pt x="6997" y="1"/>
                    </a:moveTo>
                    <a:cubicBezTo>
                      <a:pt x="6945" y="1"/>
                      <a:pt x="6892" y="22"/>
                      <a:pt x="6848" y="74"/>
                    </a:cubicBezTo>
                    <a:lnTo>
                      <a:pt x="6817" y="74"/>
                    </a:lnTo>
                    <a:lnTo>
                      <a:pt x="3839" y="2991"/>
                    </a:lnTo>
                    <a:lnTo>
                      <a:pt x="2365" y="4465"/>
                    </a:lnTo>
                    <a:cubicBezTo>
                      <a:pt x="1873" y="4956"/>
                      <a:pt x="1167" y="5908"/>
                      <a:pt x="430" y="5969"/>
                    </a:cubicBezTo>
                    <a:cubicBezTo>
                      <a:pt x="0" y="6031"/>
                      <a:pt x="0" y="6645"/>
                      <a:pt x="430" y="6675"/>
                    </a:cubicBezTo>
                    <a:cubicBezTo>
                      <a:pt x="443" y="6676"/>
                      <a:pt x="455" y="6676"/>
                      <a:pt x="468" y="6676"/>
                    </a:cubicBezTo>
                    <a:cubicBezTo>
                      <a:pt x="1707" y="6676"/>
                      <a:pt x="2588" y="5193"/>
                      <a:pt x="3378" y="4372"/>
                    </a:cubicBezTo>
                    <a:lnTo>
                      <a:pt x="7155" y="381"/>
                    </a:lnTo>
                    <a:cubicBezTo>
                      <a:pt x="7318" y="217"/>
                      <a:pt x="7162" y="1"/>
                      <a:pt x="69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0"/>
              <p:cNvSpPr/>
              <p:nvPr/>
            </p:nvSpPr>
            <p:spPr>
              <a:xfrm>
                <a:off x="4410975" y="2058250"/>
                <a:ext cx="232375" cy="194000"/>
              </a:xfrm>
              <a:custGeom>
                <a:rect b="b" l="l" r="r" t="t"/>
                <a:pathLst>
                  <a:path extrusionOk="0" h="7760" w="9295">
                    <a:moveTo>
                      <a:pt x="8822" y="1"/>
                    </a:moveTo>
                    <a:cubicBezTo>
                      <a:pt x="8755" y="1"/>
                      <a:pt x="8686" y="22"/>
                      <a:pt x="8622" y="74"/>
                    </a:cubicBezTo>
                    <a:lnTo>
                      <a:pt x="4692" y="3451"/>
                    </a:lnTo>
                    <a:lnTo>
                      <a:pt x="2696" y="5140"/>
                    </a:lnTo>
                    <a:cubicBezTo>
                      <a:pt x="2201" y="5564"/>
                      <a:pt x="1545" y="6312"/>
                      <a:pt x="892" y="6749"/>
                    </a:cubicBezTo>
                    <a:lnTo>
                      <a:pt x="892" y="6749"/>
                    </a:lnTo>
                    <a:lnTo>
                      <a:pt x="915" y="6614"/>
                    </a:lnTo>
                    <a:cubicBezTo>
                      <a:pt x="988" y="6376"/>
                      <a:pt x="788" y="6214"/>
                      <a:pt x="595" y="6214"/>
                    </a:cubicBezTo>
                    <a:cubicBezTo>
                      <a:pt x="465" y="6214"/>
                      <a:pt x="338" y="6287"/>
                      <a:pt x="301" y="6461"/>
                    </a:cubicBezTo>
                    <a:lnTo>
                      <a:pt x="55" y="7290"/>
                    </a:lnTo>
                    <a:cubicBezTo>
                      <a:pt x="0" y="7537"/>
                      <a:pt x="191" y="7760"/>
                      <a:pt x="430" y="7760"/>
                    </a:cubicBezTo>
                    <a:cubicBezTo>
                      <a:pt x="458" y="7760"/>
                      <a:pt x="487" y="7757"/>
                      <a:pt x="516" y="7750"/>
                    </a:cubicBezTo>
                    <a:cubicBezTo>
                      <a:pt x="1867" y="7443"/>
                      <a:pt x="3156" y="5693"/>
                      <a:pt x="4200" y="4802"/>
                    </a:cubicBezTo>
                    <a:lnTo>
                      <a:pt x="9052" y="534"/>
                    </a:lnTo>
                    <a:cubicBezTo>
                      <a:pt x="9295" y="316"/>
                      <a:pt x="9076" y="1"/>
                      <a:pt x="88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0"/>
              <p:cNvSpPr/>
              <p:nvPr/>
            </p:nvSpPr>
            <p:spPr>
              <a:xfrm>
                <a:off x="4337000" y="2096750"/>
                <a:ext cx="143250" cy="150525"/>
              </a:xfrm>
              <a:custGeom>
                <a:rect b="b" l="l" r="r" t="t"/>
                <a:pathLst>
                  <a:path extrusionOk="0" h="6021" w="5730">
                    <a:moveTo>
                      <a:pt x="5381" y="0"/>
                    </a:moveTo>
                    <a:cubicBezTo>
                      <a:pt x="5328" y="0"/>
                      <a:pt x="5273" y="21"/>
                      <a:pt x="5225" y="69"/>
                    </a:cubicBezTo>
                    <a:cubicBezTo>
                      <a:pt x="3681" y="1785"/>
                      <a:pt x="2110" y="3473"/>
                      <a:pt x="488" y="5136"/>
                    </a:cubicBezTo>
                    <a:lnTo>
                      <a:pt x="488" y="5136"/>
                    </a:lnTo>
                    <a:cubicBezTo>
                      <a:pt x="435" y="5138"/>
                      <a:pt x="382" y="5157"/>
                      <a:pt x="343" y="5197"/>
                    </a:cubicBezTo>
                    <a:cubicBezTo>
                      <a:pt x="220" y="5320"/>
                      <a:pt x="128" y="5473"/>
                      <a:pt x="66" y="5627"/>
                    </a:cubicBezTo>
                    <a:cubicBezTo>
                      <a:pt x="0" y="5848"/>
                      <a:pt x="204" y="6021"/>
                      <a:pt x="392" y="6021"/>
                    </a:cubicBezTo>
                    <a:cubicBezTo>
                      <a:pt x="465" y="6021"/>
                      <a:pt x="537" y="5994"/>
                      <a:pt x="588" y="5934"/>
                    </a:cubicBezTo>
                    <a:cubicBezTo>
                      <a:pt x="2277" y="4153"/>
                      <a:pt x="3935" y="2311"/>
                      <a:pt x="5563" y="407"/>
                    </a:cubicBezTo>
                    <a:cubicBezTo>
                      <a:pt x="5729" y="240"/>
                      <a:pt x="5564" y="0"/>
                      <a:pt x="53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0"/>
              <p:cNvSpPr/>
              <p:nvPr/>
            </p:nvSpPr>
            <p:spPr>
              <a:xfrm>
                <a:off x="4254950" y="2130875"/>
                <a:ext cx="136325" cy="146875"/>
              </a:xfrm>
              <a:custGeom>
                <a:rect b="b" l="l" r="r" t="t"/>
                <a:pathLst>
                  <a:path extrusionOk="0" h="5875" w="5453">
                    <a:moveTo>
                      <a:pt x="5129" y="0"/>
                    </a:moveTo>
                    <a:cubicBezTo>
                      <a:pt x="5075" y="0"/>
                      <a:pt x="5021" y="25"/>
                      <a:pt x="4976" y="86"/>
                    </a:cubicBezTo>
                    <a:lnTo>
                      <a:pt x="4945" y="55"/>
                    </a:lnTo>
                    <a:cubicBezTo>
                      <a:pt x="3440" y="1928"/>
                      <a:pt x="1813" y="3648"/>
                      <a:pt x="216" y="5398"/>
                    </a:cubicBezTo>
                    <a:cubicBezTo>
                      <a:pt x="1" y="5589"/>
                      <a:pt x="196" y="5874"/>
                      <a:pt x="409" y="5874"/>
                    </a:cubicBezTo>
                    <a:cubicBezTo>
                      <a:pt x="469" y="5874"/>
                      <a:pt x="531" y="5851"/>
                      <a:pt x="585" y="5797"/>
                    </a:cubicBezTo>
                    <a:cubicBezTo>
                      <a:pt x="2304" y="4108"/>
                      <a:pt x="3870" y="2327"/>
                      <a:pt x="5314" y="424"/>
                    </a:cubicBezTo>
                    <a:cubicBezTo>
                      <a:pt x="5453" y="238"/>
                      <a:pt x="5294" y="0"/>
                      <a:pt x="5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0"/>
              <p:cNvSpPr/>
              <p:nvPr/>
            </p:nvSpPr>
            <p:spPr>
              <a:xfrm>
                <a:off x="4261075" y="2157375"/>
                <a:ext cx="96775" cy="148800"/>
              </a:xfrm>
              <a:custGeom>
                <a:rect b="b" l="l" r="r" t="t"/>
                <a:pathLst>
                  <a:path extrusionOk="0" h="5952" w="3871">
                    <a:moveTo>
                      <a:pt x="238" y="0"/>
                    </a:moveTo>
                    <a:cubicBezTo>
                      <a:pt x="124" y="0"/>
                      <a:pt x="1" y="97"/>
                      <a:pt x="63" y="223"/>
                    </a:cubicBezTo>
                    <a:lnTo>
                      <a:pt x="33" y="223"/>
                    </a:lnTo>
                    <a:cubicBezTo>
                      <a:pt x="800" y="2158"/>
                      <a:pt x="1722" y="4246"/>
                      <a:pt x="3103" y="5842"/>
                    </a:cubicBezTo>
                    <a:cubicBezTo>
                      <a:pt x="3172" y="5919"/>
                      <a:pt x="3259" y="5952"/>
                      <a:pt x="3346" y="5952"/>
                    </a:cubicBezTo>
                    <a:cubicBezTo>
                      <a:pt x="3606" y="5952"/>
                      <a:pt x="3871" y="5658"/>
                      <a:pt x="3687" y="5382"/>
                    </a:cubicBezTo>
                    <a:cubicBezTo>
                      <a:pt x="2551" y="3601"/>
                      <a:pt x="1292" y="2004"/>
                      <a:pt x="371" y="70"/>
                    </a:cubicBezTo>
                    <a:cubicBezTo>
                      <a:pt x="341" y="21"/>
                      <a:pt x="291"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0"/>
              <p:cNvSpPr/>
              <p:nvPr/>
            </p:nvSpPr>
            <p:spPr>
              <a:xfrm>
                <a:off x="4310375" y="2272350"/>
                <a:ext cx="60300" cy="76275"/>
              </a:xfrm>
              <a:custGeom>
                <a:rect b="b" l="l" r="r" t="t"/>
                <a:pathLst>
                  <a:path extrusionOk="0" h="3051" w="2412">
                    <a:moveTo>
                      <a:pt x="254" y="0"/>
                    </a:moveTo>
                    <a:cubicBezTo>
                      <a:pt x="129" y="0"/>
                      <a:pt x="0" y="131"/>
                      <a:pt x="87" y="261"/>
                    </a:cubicBezTo>
                    <a:cubicBezTo>
                      <a:pt x="579" y="1243"/>
                      <a:pt x="1223" y="2195"/>
                      <a:pt x="2022" y="2994"/>
                    </a:cubicBezTo>
                    <a:cubicBezTo>
                      <a:pt x="2054" y="3034"/>
                      <a:pt x="2099" y="3051"/>
                      <a:pt x="2144" y="3051"/>
                    </a:cubicBezTo>
                    <a:cubicBezTo>
                      <a:pt x="2274" y="3051"/>
                      <a:pt x="2412" y="2915"/>
                      <a:pt x="2298" y="2779"/>
                    </a:cubicBezTo>
                    <a:cubicBezTo>
                      <a:pt x="1623" y="1919"/>
                      <a:pt x="978" y="1029"/>
                      <a:pt x="394" y="77"/>
                    </a:cubicBezTo>
                    <a:cubicBezTo>
                      <a:pt x="358" y="23"/>
                      <a:pt x="307" y="0"/>
                      <a:pt x="2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0"/>
              <p:cNvSpPr/>
              <p:nvPr/>
            </p:nvSpPr>
            <p:spPr>
              <a:xfrm>
                <a:off x="4310850" y="2238575"/>
                <a:ext cx="103050" cy="164425"/>
              </a:xfrm>
              <a:custGeom>
                <a:rect b="b" l="l" r="r" t="t"/>
                <a:pathLst>
                  <a:path extrusionOk="0" h="6577" w="4122">
                    <a:moveTo>
                      <a:pt x="222" y="0"/>
                    </a:moveTo>
                    <a:cubicBezTo>
                      <a:pt x="110" y="0"/>
                      <a:pt x="0" y="81"/>
                      <a:pt x="38" y="230"/>
                    </a:cubicBezTo>
                    <a:cubicBezTo>
                      <a:pt x="836" y="2410"/>
                      <a:pt x="1941" y="4529"/>
                      <a:pt x="3323" y="6433"/>
                    </a:cubicBezTo>
                    <a:cubicBezTo>
                      <a:pt x="3378" y="6529"/>
                      <a:pt x="3477" y="6576"/>
                      <a:pt x="3578" y="6576"/>
                    </a:cubicBezTo>
                    <a:cubicBezTo>
                      <a:pt x="3700" y="6576"/>
                      <a:pt x="3825" y="6506"/>
                      <a:pt x="3876" y="6371"/>
                    </a:cubicBezTo>
                    <a:cubicBezTo>
                      <a:pt x="4091" y="5726"/>
                      <a:pt x="4122" y="5020"/>
                      <a:pt x="3968" y="4375"/>
                    </a:cubicBezTo>
                    <a:cubicBezTo>
                      <a:pt x="3943" y="4228"/>
                      <a:pt x="3845" y="4164"/>
                      <a:pt x="3740" y="4164"/>
                    </a:cubicBezTo>
                    <a:cubicBezTo>
                      <a:pt x="3582" y="4164"/>
                      <a:pt x="3409" y="4308"/>
                      <a:pt x="3446" y="4529"/>
                    </a:cubicBezTo>
                    <a:cubicBezTo>
                      <a:pt x="3504" y="4878"/>
                      <a:pt x="3501" y="5239"/>
                      <a:pt x="3445" y="5589"/>
                    </a:cubicBezTo>
                    <a:lnTo>
                      <a:pt x="3445" y="5589"/>
                    </a:lnTo>
                    <a:cubicBezTo>
                      <a:pt x="2211" y="3892"/>
                      <a:pt x="1183" y="2050"/>
                      <a:pt x="406" y="107"/>
                    </a:cubicBezTo>
                    <a:cubicBezTo>
                      <a:pt x="370" y="35"/>
                      <a:pt x="295" y="0"/>
                      <a:pt x="2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0"/>
              <p:cNvSpPr/>
              <p:nvPr/>
            </p:nvSpPr>
            <p:spPr>
              <a:xfrm>
                <a:off x="4436150" y="2272725"/>
                <a:ext cx="16125" cy="13075"/>
              </a:xfrm>
              <a:custGeom>
                <a:rect b="b" l="l" r="r" t="t"/>
                <a:pathLst>
                  <a:path extrusionOk="0" h="523" w="645">
                    <a:moveTo>
                      <a:pt x="338" y="0"/>
                    </a:moveTo>
                    <a:cubicBezTo>
                      <a:pt x="0" y="31"/>
                      <a:pt x="0" y="492"/>
                      <a:pt x="338" y="522"/>
                    </a:cubicBezTo>
                    <a:cubicBezTo>
                      <a:pt x="645" y="492"/>
                      <a:pt x="645" y="31"/>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0"/>
              <p:cNvSpPr/>
              <p:nvPr/>
            </p:nvSpPr>
            <p:spPr>
              <a:xfrm>
                <a:off x="4512600" y="2285925"/>
                <a:ext cx="43625" cy="98025"/>
              </a:xfrm>
              <a:custGeom>
                <a:rect b="b" l="l" r="r" t="t"/>
                <a:pathLst>
                  <a:path extrusionOk="0" h="3921" w="1745">
                    <a:moveTo>
                      <a:pt x="295" y="1"/>
                    </a:moveTo>
                    <a:cubicBezTo>
                      <a:pt x="146" y="1"/>
                      <a:pt x="1" y="118"/>
                      <a:pt x="74" y="301"/>
                    </a:cubicBezTo>
                    <a:cubicBezTo>
                      <a:pt x="412" y="1437"/>
                      <a:pt x="750" y="2604"/>
                      <a:pt x="1118" y="3710"/>
                    </a:cubicBezTo>
                    <a:cubicBezTo>
                      <a:pt x="1167" y="3857"/>
                      <a:pt x="1285" y="3921"/>
                      <a:pt x="1401" y="3921"/>
                    </a:cubicBezTo>
                    <a:cubicBezTo>
                      <a:pt x="1575" y="3921"/>
                      <a:pt x="1744" y="3777"/>
                      <a:pt x="1671" y="3556"/>
                    </a:cubicBezTo>
                    <a:cubicBezTo>
                      <a:pt x="1333" y="2420"/>
                      <a:pt x="934" y="1284"/>
                      <a:pt x="535" y="178"/>
                    </a:cubicBezTo>
                    <a:cubicBezTo>
                      <a:pt x="497" y="55"/>
                      <a:pt x="395"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0"/>
              <p:cNvSpPr/>
              <p:nvPr/>
            </p:nvSpPr>
            <p:spPr>
              <a:xfrm>
                <a:off x="4555900" y="2237400"/>
                <a:ext cx="13825" cy="10775"/>
              </a:xfrm>
              <a:custGeom>
                <a:rect b="b" l="l" r="r" t="t"/>
                <a:pathLst>
                  <a:path extrusionOk="0" h="431" w="553">
                    <a:moveTo>
                      <a:pt x="276" y="1"/>
                    </a:moveTo>
                    <a:cubicBezTo>
                      <a:pt x="0" y="1"/>
                      <a:pt x="0" y="431"/>
                      <a:pt x="276" y="431"/>
                    </a:cubicBezTo>
                    <a:cubicBezTo>
                      <a:pt x="553" y="431"/>
                      <a:pt x="553"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0"/>
              <p:cNvSpPr/>
              <p:nvPr/>
            </p:nvSpPr>
            <p:spPr>
              <a:xfrm>
                <a:off x="4621775" y="2261500"/>
                <a:ext cx="41450" cy="58575"/>
              </a:xfrm>
              <a:custGeom>
                <a:rect b="b" l="l" r="r" t="t"/>
                <a:pathLst>
                  <a:path extrusionOk="0" h="2343" w="1658">
                    <a:moveTo>
                      <a:pt x="476" y="1"/>
                    </a:moveTo>
                    <a:cubicBezTo>
                      <a:pt x="244" y="1"/>
                      <a:pt x="1" y="264"/>
                      <a:pt x="129" y="541"/>
                    </a:cubicBezTo>
                    <a:lnTo>
                      <a:pt x="835" y="2138"/>
                    </a:lnTo>
                    <a:cubicBezTo>
                      <a:pt x="893" y="2282"/>
                      <a:pt x="1002" y="2342"/>
                      <a:pt x="1118" y="2342"/>
                    </a:cubicBezTo>
                    <a:cubicBezTo>
                      <a:pt x="1371" y="2342"/>
                      <a:pt x="1658" y="2055"/>
                      <a:pt x="1510" y="1739"/>
                    </a:cubicBezTo>
                    <a:lnTo>
                      <a:pt x="743" y="173"/>
                    </a:lnTo>
                    <a:cubicBezTo>
                      <a:pt x="677" y="51"/>
                      <a:pt x="578"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0"/>
              <p:cNvSpPr/>
              <p:nvPr/>
            </p:nvSpPr>
            <p:spPr>
              <a:xfrm>
                <a:off x="4652650" y="2290675"/>
                <a:ext cx="37675" cy="21500"/>
              </a:xfrm>
              <a:custGeom>
                <a:rect b="b" l="l" r="r" t="t"/>
                <a:pathLst>
                  <a:path extrusionOk="0" h="860" w="1507">
                    <a:moveTo>
                      <a:pt x="420" y="1"/>
                    </a:moveTo>
                    <a:cubicBezTo>
                      <a:pt x="144" y="1"/>
                      <a:pt x="0" y="431"/>
                      <a:pt x="275" y="541"/>
                    </a:cubicBezTo>
                    <a:lnTo>
                      <a:pt x="890" y="818"/>
                    </a:lnTo>
                    <a:cubicBezTo>
                      <a:pt x="944" y="847"/>
                      <a:pt x="996" y="859"/>
                      <a:pt x="1044" y="859"/>
                    </a:cubicBezTo>
                    <a:cubicBezTo>
                      <a:pt x="1351" y="859"/>
                      <a:pt x="1507" y="340"/>
                      <a:pt x="1135" y="234"/>
                    </a:cubicBezTo>
                    <a:lnTo>
                      <a:pt x="521" y="19"/>
                    </a:lnTo>
                    <a:cubicBezTo>
                      <a:pt x="486" y="6"/>
                      <a:pt x="452" y="1"/>
                      <a:pt x="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0"/>
              <p:cNvSpPr/>
              <p:nvPr/>
            </p:nvSpPr>
            <p:spPr>
              <a:xfrm>
                <a:off x="4722475" y="2315700"/>
                <a:ext cx="15375" cy="13075"/>
              </a:xfrm>
              <a:custGeom>
                <a:rect b="b" l="l" r="r" t="t"/>
                <a:pathLst>
                  <a:path extrusionOk="0" h="523" w="615">
                    <a:moveTo>
                      <a:pt x="307" y="1"/>
                    </a:moveTo>
                    <a:cubicBezTo>
                      <a:pt x="0" y="31"/>
                      <a:pt x="0" y="492"/>
                      <a:pt x="307" y="523"/>
                    </a:cubicBezTo>
                    <a:cubicBezTo>
                      <a:pt x="614" y="492"/>
                      <a:pt x="614" y="3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0"/>
              <p:cNvSpPr/>
              <p:nvPr/>
            </p:nvSpPr>
            <p:spPr>
              <a:xfrm>
                <a:off x="4800625" y="2283500"/>
                <a:ext cx="48525" cy="137225"/>
              </a:xfrm>
              <a:custGeom>
                <a:rect b="b" l="l" r="r" t="t"/>
                <a:pathLst>
                  <a:path extrusionOk="0" h="5489" w="1941">
                    <a:moveTo>
                      <a:pt x="387" y="0"/>
                    </a:moveTo>
                    <a:cubicBezTo>
                      <a:pt x="197" y="0"/>
                      <a:pt x="0" y="170"/>
                      <a:pt x="37" y="429"/>
                    </a:cubicBezTo>
                    <a:cubicBezTo>
                      <a:pt x="252" y="2026"/>
                      <a:pt x="590" y="3622"/>
                      <a:pt x="1050" y="5188"/>
                    </a:cubicBezTo>
                    <a:cubicBezTo>
                      <a:pt x="1100" y="5398"/>
                      <a:pt x="1262" y="5489"/>
                      <a:pt x="1430" y="5489"/>
                    </a:cubicBezTo>
                    <a:cubicBezTo>
                      <a:pt x="1680" y="5489"/>
                      <a:pt x="1941" y="5286"/>
                      <a:pt x="1849" y="4973"/>
                    </a:cubicBezTo>
                    <a:cubicBezTo>
                      <a:pt x="1419" y="3407"/>
                      <a:pt x="1020" y="1811"/>
                      <a:pt x="682" y="245"/>
                    </a:cubicBezTo>
                    <a:cubicBezTo>
                      <a:pt x="633" y="74"/>
                      <a:pt x="512" y="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0"/>
              <p:cNvSpPr/>
              <p:nvPr/>
            </p:nvSpPr>
            <p:spPr>
              <a:xfrm>
                <a:off x="4852975" y="2300975"/>
                <a:ext cx="64375" cy="75775"/>
              </a:xfrm>
              <a:custGeom>
                <a:rect b="b" l="l" r="r" t="t"/>
                <a:pathLst>
                  <a:path extrusionOk="0" h="3031" w="2575">
                    <a:moveTo>
                      <a:pt x="443" y="0"/>
                    </a:moveTo>
                    <a:cubicBezTo>
                      <a:pt x="216" y="0"/>
                      <a:pt x="1" y="173"/>
                      <a:pt x="92" y="467"/>
                    </a:cubicBezTo>
                    <a:cubicBezTo>
                      <a:pt x="400" y="1357"/>
                      <a:pt x="891" y="2186"/>
                      <a:pt x="1566" y="2893"/>
                    </a:cubicBezTo>
                    <a:cubicBezTo>
                      <a:pt x="1663" y="2990"/>
                      <a:pt x="1773" y="3030"/>
                      <a:pt x="1879" y="3030"/>
                    </a:cubicBezTo>
                    <a:cubicBezTo>
                      <a:pt x="2245" y="3030"/>
                      <a:pt x="2575" y="2550"/>
                      <a:pt x="2242" y="2217"/>
                    </a:cubicBezTo>
                    <a:cubicBezTo>
                      <a:pt x="1628" y="1695"/>
                      <a:pt x="1136" y="1020"/>
                      <a:pt x="829" y="252"/>
                    </a:cubicBezTo>
                    <a:cubicBezTo>
                      <a:pt x="755" y="79"/>
                      <a:pt x="597" y="0"/>
                      <a:pt x="4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0"/>
              <p:cNvSpPr/>
              <p:nvPr/>
            </p:nvSpPr>
            <p:spPr>
              <a:xfrm>
                <a:off x="4942775" y="2359475"/>
                <a:ext cx="20000" cy="16900"/>
              </a:xfrm>
              <a:custGeom>
                <a:rect b="b" l="l" r="r" t="t"/>
                <a:pathLst>
                  <a:path extrusionOk="0" h="676" w="800">
                    <a:moveTo>
                      <a:pt x="400" y="0"/>
                    </a:moveTo>
                    <a:cubicBezTo>
                      <a:pt x="1" y="31"/>
                      <a:pt x="1" y="614"/>
                      <a:pt x="400" y="676"/>
                    </a:cubicBezTo>
                    <a:cubicBezTo>
                      <a:pt x="799" y="614"/>
                      <a:pt x="799" y="31"/>
                      <a:pt x="4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0"/>
              <p:cNvSpPr/>
              <p:nvPr/>
            </p:nvSpPr>
            <p:spPr>
              <a:xfrm>
                <a:off x="4648775" y="2204400"/>
                <a:ext cx="309475" cy="224950"/>
              </a:xfrm>
              <a:custGeom>
                <a:rect b="b" l="l" r="r" t="t"/>
                <a:pathLst>
                  <a:path extrusionOk="0" h="8998" w="12379">
                    <a:moveTo>
                      <a:pt x="1120" y="0"/>
                    </a:moveTo>
                    <a:cubicBezTo>
                      <a:pt x="1105" y="0"/>
                      <a:pt x="1090" y="0"/>
                      <a:pt x="1075" y="0"/>
                    </a:cubicBezTo>
                    <a:cubicBezTo>
                      <a:pt x="369" y="0"/>
                      <a:pt x="1" y="860"/>
                      <a:pt x="492" y="1351"/>
                    </a:cubicBezTo>
                    <a:cubicBezTo>
                      <a:pt x="1229" y="2150"/>
                      <a:pt x="2273" y="2426"/>
                      <a:pt x="3225" y="2948"/>
                    </a:cubicBezTo>
                    <a:cubicBezTo>
                      <a:pt x="4238" y="3562"/>
                      <a:pt x="5221" y="4207"/>
                      <a:pt x="6172" y="4944"/>
                    </a:cubicBezTo>
                    <a:cubicBezTo>
                      <a:pt x="8076" y="6387"/>
                      <a:pt x="9919" y="7861"/>
                      <a:pt x="12068" y="8967"/>
                    </a:cubicBezTo>
                    <a:cubicBezTo>
                      <a:pt x="12100" y="8988"/>
                      <a:pt x="12132" y="8997"/>
                      <a:pt x="12160" y="8997"/>
                    </a:cubicBezTo>
                    <a:cubicBezTo>
                      <a:pt x="12297" y="8997"/>
                      <a:pt x="12379" y="8792"/>
                      <a:pt x="12252" y="8690"/>
                    </a:cubicBezTo>
                    <a:cubicBezTo>
                      <a:pt x="10072" y="7093"/>
                      <a:pt x="8260" y="5128"/>
                      <a:pt x="6326" y="3286"/>
                    </a:cubicBezTo>
                    <a:cubicBezTo>
                      <a:pt x="4954" y="2036"/>
                      <a:pt x="3099" y="0"/>
                      <a:pt x="1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0"/>
              <p:cNvSpPr/>
              <p:nvPr/>
            </p:nvSpPr>
            <p:spPr>
              <a:xfrm>
                <a:off x="4614225" y="2243550"/>
                <a:ext cx="162775" cy="167375"/>
              </a:xfrm>
              <a:custGeom>
                <a:rect b="b" l="l" r="r" t="t"/>
                <a:pathLst>
                  <a:path extrusionOk="0" h="6695" w="6511">
                    <a:moveTo>
                      <a:pt x="768" y="0"/>
                    </a:moveTo>
                    <a:cubicBezTo>
                      <a:pt x="339" y="0"/>
                      <a:pt x="1" y="338"/>
                      <a:pt x="1" y="768"/>
                    </a:cubicBezTo>
                    <a:cubicBezTo>
                      <a:pt x="1" y="1597"/>
                      <a:pt x="369" y="1873"/>
                      <a:pt x="953" y="2426"/>
                    </a:cubicBezTo>
                    <a:lnTo>
                      <a:pt x="2979" y="4391"/>
                    </a:lnTo>
                    <a:cubicBezTo>
                      <a:pt x="3839" y="5220"/>
                      <a:pt x="4852" y="6602"/>
                      <a:pt x="6142" y="6694"/>
                    </a:cubicBezTo>
                    <a:cubicBezTo>
                      <a:pt x="6357" y="6694"/>
                      <a:pt x="6510" y="6510"/>
                      <a:pt x="6449" y="6295"/>
                    </a:cubicBezTo>
                    <a:cubicBezTo>
                      <a:pt x="6357" y="5988"/>
                      <a:pt x="6234" y="5681"/>
                      <a:pt x="6111" y="5374"/>
                    </a:cubicBezTo>
                    <a:cubicBezTo>
                      <a:pt x="6082" y="5325"/>
                      <a:pt x="6034" y="5304"/>
                      <a:pt x="5985" y="5304"/>
                    </a:cubicBezTo>
                    <a:cubicBezTo>
                      <a:pt x="5904" y="5304"/>
                      <a:pt x="5818" y="5360"/>
                      <a:pt x="5799" y="5441"/>
                    </a:cubicBezTo>
                    <a:lnTo>
                      <a:pt x="5799" y="5441"/>
                    </a:lnTo>
                    <a:cubicBezTo>
                      <a:pt x="5024" y="4515"/>
                      <a:pt x="4268" y="3592"/>
                      <a:pt x="3532" y="2610"/>
                    </a:cubicBezTo>
                    <a:cubicBezTo>
                      <a:pt x="2764" y="1597"/>
                      <a:pt x="2150" y="154"/>
                      <a:pt x="7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0"/>
              <p:cNvSpPr/>
              <p:nvPr/>
            </p:nvSpPr>
            <p:spPr>
              <a:xfrm>
                <a:off x="4569925" y="2286025"/>
                <a:ext cx="211100" cy="161250"/>
              </a:xfrm>
              <a:custGeom>
                <a:rect b="b" l="l" r="r" t="t"/>
                <a:pathLst>
                  <a:path extrusionOk="0" h="6450" w="8444">
                    <a:moveTo>
                      <a:pt x="811" y="0"/>
                    </a:moveTo>
                    <a:cubicBezTo>
                      <a:pt x="294" y="0"/>
                      <a:pt x="1" y="644"/>
                      <a:pt x="391" y="1034"/>
                    </a:cubicBezTo>
                    <a:cubicBezTo>
                      <a:pt x="1435" y="2109"/>
                      <a:pt x="2909" y="2754"/>
                      <a:pt x="4137" y="3614"/>
                    </a:cubicBezTo>
                    <a:cubicBezTo>
                      <a:pt x="5458" y="4504"/>
                      <a:pt x="6778" y="5456"/>
                      <a:pt x="8098" y="6408"/>
                    </a:cubicBezTo>
                    <a:cubicBezTo>
                      <a:pt x="8133" y="6437"/>
                      <a:pt x="8169" y="6450"/>
                      <a:pt x="8202" y="6450"/>
                    </a:cubicBezTo>
                    <a:cubicBezTo>
                      <a:pt x="8342" y="6450"/>
                      <a:pt x="8443" y="6225"/>
                      <a:pt x="8344" y="6101"/>
                    </a:cubicBezTo>
                    <a:cubicBezTo>
                      <a:pt x="7269" y="4750"/>
                      <a:pt x="6041" y="3521"/>
                      <a:pt x="4690" y="2447"/>
                    </a:cubicBezTo>
                    <a:cubicBezTo>
                      <a:pt x="3554" y="1526"/>
                      <a:pt x="2387" y="451"/>
                      <a:pt x="974" y="21"/>
                    </a:cubicBezTo>
                    <a:cubicBezTo>
                      <a:pt x="918" y="7"/>
                      <a:pt x="863" y="0"/>
                      <a:pt x="8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0"/>
              <p:cNvSpPr/>
              <p:nvPr/>
            </p:nvSpPr>
            <p:spPr>
              <a:xfrm>
                <a:off x="4567400" y="2260825"/>
                <a:ext cx="138200" cy="249900"/>
              </a:xfrm>
              <a:custGeom>
                <a:rect b="b" l="l" r="r" t="t"/>
                <a:pathLst>
                  <a:path extrusionOk="0" h="9996" w="5528">
                    <a:moveTo>
                      <a:pt x="321" y="1"/>
                    </a:moveTo>
                    <a:cubicBezTo>
                      <a:pt x="169" y="1"/>
                      <a:pt x="18" y="103"/>
                      <a:pt x="1" y="292"/>
                    </a:cubicBezTo>
                    <a:cubicBezTo>
                      <a:pt x="124" y="2595"/>
                      <a:pt x="799" y="4836"/>
                      <a:pt x="1997" y="6832"/>
                    </a:cubicBezTo>
                    <a:cubicBezTo>
                      <a:pt x="2764" y="8153"/>
                      <a:pt x="3716" y="9903"/>
                      <a:pt x="5405" y="9995"/>
                    </a:cubicBezTo>
                    <a:cubicBezTo>
                      <a:pt x="5497" y="9995"/>
                      <a:pt x="5528" y="9872"/>
                      <a:pt x="5436" y="9842"/>
                    </a:cubicBezTo>
                    <a:lnTo>
                      <a:pt x="5436" y="9811"/>
                    </a:lnTo>
                    <a:cubicBezTo>
                      <a:pt x="3532" y="9412"/>
                      <a:pt x="2457" y="6372"/>
                      <a:pt x="1843" y="4806"/>
                    </a:cubicBezTo>
                    <a:cubicBezTo>
                      <a:pt x="1321" y="3301"/>
                      <a:pt x="891" y="1766"/>
                      <a:pt x="615" y="200"/>
                    </a:cubicBezTo>
                    <a:cubicBezTo>
                      <a:pt x="561" y="64"/>
                      <a:pt x="441" y="1"/>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0"/>
              <p:cNvSpPr/>
              <p:nvPr/>
            </p:nvSpPr>
            <p:spPr>
              <a:xfrm>
                <a:off x="4849125" y="2208225"/>
                <a:ext cx="78725" cy="314575"/>
              </a:xfrm>
              <a:custGeom>
                <a:rect b="b" l="l" r="r" t="t"/>
                <a:pathLst>
                  <a:path extrusionOk="0" h="12583" w="3149">
                    <a:moveTo>
                      <a:pt x="339" y="1"/>
                    </a:moveTo>
                    <a:cubicBezTo>
                      <a:pt x="200" y="1"/>
                      <a:pt x="62" y="93"/>
                      <a:pt x="62" y="277"/>
                    </a:cubicBezTo>
                    <a:cubicBezTo>
                      <a:pt x="1" y="4638"/>
                      <a:pt x="2089" y="8414"/>
                      <a:pt x="3102" y="12560"/>
                    </a:cubicBezTo>
                    <a:cubicBezTo>
                      <a:pt x="3102" y="12575"/>
                      <a:pt x="3117" y="12583"/>
                      <a:pt x="3129" y="12583"/>
                    </a:cubicBezTo>
                    <a:cubicBezTo>
                      <a:pt x="3141" y="12583"/>
                      <a:pt x="3148" y="12575"/>
                      <a:pt x="3133" y="12560"/>
                    </a:cubicBezTo>
                    <a:cubicBezTo>
                      <a:pt x="2181" y="8537"/>
                      <a:pt x="554" y="4515"/>
                      <a:pt x="615" y="277"/>
                    </a:cubicBezTo>
                    <a:cubicBezTo>
                      <a:pt x="615" y="93"/>
                      <a:pt x="477"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0"/>
              <p:cNvSpPr/>
              <p:nvPr/>
            </p:nvSpPr>
            <p:spPr>
              <a:xfrm>
                <a:off x="4923625" y="2220150"/>
                <a:ext cx="102250" cy="230675"/>
              </a:xfrm>
              <a:custGeom>
                <a:rect b="b" l="l" r="r" t="t"/>
                <a:pathLst>
                  <a:path extrusionOk="0" h="9227" w="4090">
                    <a:moveTo>
                      <a:pt x="385" y="0"/>
                    </a:moveTo>
                    <a:cubicBezTo>
                      <a:pt x="188" y="0"/>
                      <a:pt x="1" y="175"/>
                      <a:pt x="61" y="414"/>
                    </a:cubicBezTo>
                    <a:cubicBezTo>
                      <a:pt x="706" y="3393"/>
                      <a:pt x="2548" y="6279"/>
                      <a:pt x="3684" y="9104"/>
                    </a:cubicBezTo>
                    <a:cubicBezTo>
                      <a:pt x="3721" y="9190"/>
                      <a:pt x="3796" y="9227"/>
                      <a:pt x="3870" y="9227"/>
                    </a:cubicBezTo>
                    <a:cubicBezTo>
                      <a:pt x="3982" y="9227"/>
                      <a:pt x="4090" y="9142"/>
                      <a:pt x="4052" y="9012"/>
                    </a:cubicBezTo>
                    <a:cubicBezTo>
                      <a:pt x="2916" y="6156"/>
                      <a:pt x="2241" y="2779"/>
                      <a:pt x="675" y="169"/>
                    </a:cubicBezTo>
                    <a:cubicBezTo>
                      <a:pt x="600" y="51"/>
                      <a:pt x="491"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0"/>
              <p:cNvSpPr/>
              <p:nvPr/>
            </p:nvSpPr>
            <p:spPr>
              <a:xfrm>
                <a:off x="4973450" y="2195950"/>
                <a:ext cx="95900" cy="134300"/>
              </a:xfrm>
              <a:custGeom>
                <a:rect b="b" l="l" r="r" t="t"/>
                <a:pathLst>
                  <a:path extrusionOk="0" h="5372" w="3836">
                    <a:moveTo>
                      <a:pt x="376" y="0"/>
                    </a:moveTo>
                    <a:cubicBezTo>
                      <a:pt x="186" y="0"/>
                      <a:pt x="0" y="201"/>
                      <a:pt x="125" y="431"/>
                    </a:cubicBezTo>
                    <a:cubicBezTo>
                      <a:pt x="1108" y="2119"/>
                      <a:pt x="2182" y="3747"/>
                      <a:pt x="3349" y="5282"/>
                    </a:cubicBezTo>
                    <a:cubicBezTo>
                      <a:pt x="3394" y="5345"/>
                      <a:pt x="3458" y="5371"/>
                      <a:pt x="3522" y="5371"/>
                    </a:cubicBezTo>
                    <a:cubicBezTo>
                      <a:pt x="3676" y="5371"/>
                      <a:pt x="3835" y="5219"/>
                      <a:pt x="3748" y="5067"/>
                    </a:cubicBezTo>
                    <a:lnTo>
                      <a:pt x="3718" y="5067"/>
                    </a:lnTo>
                    <a:cubicBezTo>
                      <a:pt x="2612" y="3470"/>
                      <a:pt x="1630" y="1812"/>
                      <a:pt x="616" y="154"/>
                    </a:cubicBezTo>
                    <a:cubicBezTo>
                      <a:pt x="557" y="46"/>
                      <a:pt x="46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0"/>
              <p:cNvSpPr/>
              <p:nvPr/>
            </p:nvSpPr>
            <p:spPr>
              <a:xfrm>
                <a:off x="4895100" y="2162125"/>
                <a:ext cx="160950" cy="212000"/>
              </a:xfrm>
              <a:custGeom>
                <a:rect b="b" l="l" r="r" t="t"/>
                <a:pathLst>
                  <a:path extrusionOk="0" h="8480" w="6438">
                    <a:moveTo>
                      <a:pt x="6322" y="1"/>
                    </a:moveTo>
                    <a:cubicBezTo>
                      <a:pt x="6303" y="1"/>
                      <a:pt x="6284" y="10"/>
                      <a:pt x="6268" y="33"/>
                    </a:cubicBezTo>
                    <a:cubicBezTo>
                      <a:pt x="3935" y="2551"/>
                      <a:pt x="1847" y="5315"/>
                      <a:pt x="66" y="8262"/>
                    </a:cubicBezTo>
                    <a:cubicBezTo>
                      <a:pt x="0" y="8371"/>
                      <a:pt x="104" y="8480"/>
                      <a:pt x="203" y="8480"/>
                    </a:cubicBezTo>
                    <a:cubicBezTo>
                      <a:pt x="244" y="8480"/>
                      <a:pt x="284" y="8461"/>
                      <a:pt x="311" y="8416"/>
                    </a:cubicBezTo>
                    <a:cubicBezTo>
                      <a:pt x="2061" y="5468"/>
                      <a:pt x="4088" y="2705"/>
                      <a:pt x="6391" y="156"/>
                    </a:cubicBezTo>
                    <a:cubicBezTo>
                      <a:pt x="6437" y="87"/>
                      <a:pt x="6380" y="1"/>
                      <a:pt x="6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0"/>
              <p:cNvSpPr/>
              <p:nvPr/>
            </p:nvSpPr>
            <p:spPr>
              <a:xfrm>
                <a:off x="4868725" y="2175450"/>
                <a:ext cx="92350" cy="94875"/>
              </a:xfrm>
              <a:custGeom>
                <a:rect b="b" l="l" r="r" t="t"/>
                <a:pathLst>
                  <a:path extrusionOk="0" h="3795" w="3694">
                    <a:moveTo>
                      <a:pt x="3479" y="0"/>
                    </a:moveTo>
                    <a:cubicBezTo>
                      <a:pt x="3440" y="0"/>
                      <a:pt x="3399" y="16"/>
                      <a:pt x="3362" y="53"/>
                    </a:cubicBezTo>
                    <a:lnTo>
                      <a:pt x="169" y="3431"/>
                    </a:lnTo>
                    <a:cubicBezTo>
                      <a:pt x="0" y="3575"/>
                      <a:pt x="152" y="3795"/>
                      <a:pt x="329" y="3795"/>
                    </a:cubicBezTo>
                    <a:cubicBezTo>
                      <a:pt x="378" y="3795"/>
                      <a:pt x="429" y="3778"/>
                      <a:pt x="476" y="3738"/>
                    </a:cubicBezTo>
                    <a:lnTo>
                      <a:pt x="3577" y="268"/>
                    </a:lnTo>
                    <a:cubicBezTo>
                      <a:pt x="3693" y="152"/>
                      <a:pt x="3598" y="0"/>
                      <a:pt x="3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0"/>
              <p:cNvSpPr/>
              <p:nvPr/>
            </p:nvSpPr>
            <p:spPr>
              <a:xfrm>
                <a:off x="4777925" y="2085825"/>
                <a:ext cx="167625" cy="192600"/>
              </a:xfrm>
              <a:custGeom>
                <a:rect b="b" l="l" r="r" t="t"/>
                <a:pathLst>
                  <a:path extrusionOk="0" h="7704" w="6705">
                    <a:moveTo>
                      <a:pt x="6364" y="1"/>
                    </a:moveTo>
                    <a:cubicBezTo>
                      <a:pt x="6318" y="1"/>
                      <a:pt x="6270" y="14"/>
                      <a:pt x="6226" y="45"/>
                    </a:cubicBezTo>
                    <a:cubicBezTo>
                      <a:pt x="3739" y="2011"/>
                      <a:pt x="1682" y="4467"/>
                      <a:pt x="147" y="7231"/>
                    </a:cubicBezTo>
                    <a:cubicBezTo>
                      <a:pt x="0" y="7482"/>
                      <a:pt x="210" y="7704"/>
                      <a:pt x="427" y="7704"/>
                    </a:cubicBezTo>
                    <a:cubicBezTo>
                      <a:pt x="528" y="7704"/>
                      <a:pt x="631" y="7655"/>
                      <a:pt x="699" y="7538"/>
                    </a:cubicBezTo>
                    <a:cubicBezTo>
                      <a:pt x="2143" y="4805"/>
                      <a:pt x="4138" y="2348"/>
                      <a:pt x="6534" y="352"/>
                    </a:cubicBezTo>
                    <a:cubicBezTo>
                      <a:pt x="6705" y="206"/>
                      <a:pt x="6545" y="1"/>
                      <a:pt x="63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0"/>
              <p:cNvSpPr/>
              <p:nvPr/>
            </p:nvSpPr>
            <p:spPr>
              <a:xfrm>
                <a:off x="4709550" y="2093650"/>
                <a:ext cx="177800" cy="137025"/>
              </a:xfrm>
              <a:custGeom>
                <a:rect b="b" l="l" r="r" t="t"/>
                <a:pathLst>
                  <a:path extrusionOk="0" h="5481" w="7112">
                    <a:moveTo>
                      <a:pt x="6775" y="1"/>
                    </a:moveTo>
                    <a:cubicBezTo>
                      <a:pt x="6736" y="1"/>
                      <a:pt x="6697" y="12"/>
                      <a:pt x="6659" y="39"/>
                    </a:cubicBezTo>
                    <a:cubicBezTo>
                      <a:pt x="4478" y="1698"/>
                      <a:pt x="2268" y="3325"/>
                      <a:pt x="180" y="5075"/>
                    </a:cubicBezTo>
                    <a:cubicBezTo>
                      <a:pt x="0" y="5203"/>
                      <a:pt x="163" y="5480"/>
                      <a:pt x="346" y="5480"/>
                    </a:cubicBezTo>
                    <a:cubicBezTo>
                      <a:pt x="383" y="5480"/>
                      <a:pt x="420" y="5469"/>
                      <a:pt x="456" y="5444"/>
                    </a:cubicBezTo>
                    <a:cubicBezTo>
                      <a:pt x="2667" y="3847"/>
                      <a:pt x="4785" y="2097"/>
                      <a:pt x="6935" y="408"/>
                    </a:cubicBezTo>
                    <a:cubicBezTo>
                      <a:pt x="7112" y="256"/>
                      <a:pt x="6956" y="1"/>
                      <a:pt x="6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0"/>
              <p:cNvSpPr/>
              <p:nvPr/>
            </p:nvSpPr>
            <p:spPr>
              <a:xfrm>
                <a:off x="4674775" y="2078500"/>
                <a:ext cx="133075" cy="119500"/>
              </a:xfrm>
              <a:custGeom>
                <a:rect b="b" l="l" r="r" t="t"/>
                <a:pathLst>
                  <a:path extrusionOk="0" h="4780" w="5323">
                    <a:moveTo>
                      <a:pt x="4877" y="1"/>
                    </a:moveTo>
                    <a:cubicBezTo>
                      <a:pt x="4818" y="1"/>
                      <a:pt x="4758" y="19"/>
                      <a:pt x="4703" y="62"/>
                    </a:cubicBezTo>
                    <a:cubicBezTo>
                      <a:pt x="3075" y="1352"/>
                      <a:pt x="1571" y="2764"/>
                      <a:pt x="189" y="4330"/>
                    </a:cubicBezTo>
                    <a:cubicBezTo>
                      <a:pt x="0" y="4519"/>
                      <a:pt x="174" y="4780"/>
                      <a:pt x="375" y="4780"/>
                    </a:cubicBezTo>
                    <a:cubicBezTo>
                      <a:pt x="436" y="4780"/>
                      <a:pt x="500" y="4756"/>
                      <a:pt x="557" y="4699"/>
                    </a:cubicBezTo>
                    <a:cubicBezTo>
                      <a:pt x="2031" y="3255"/>
                      <a:pt x="3505" y="1782"/>
                      <a:pt x="5102" y="492"/>
                    </a:cubicBezTo>
                    <a:cubicBezTo>
                      <a:pt x="5323" y="295"/>
                      <a:pt x="5112" y="1"/>
                      <a:pt x="48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0"/>
              <p:cNvSpPr/>
              <p:nvPr/>
            </p:nvSpPr>
            <p:spPr>
              <a:xfrm>
                <a:off x="4526750" y="2065725"/>
                <a:ext cx="199000" cy="129500"/>
              </a:xfrm>
              <a:custGeom>
                <a:rect b="b" l="l" r="r" t="t"/>
                <a:pathLst>
                  <a:path extrusionOk="0" h="5180" w="7960">
                    <a:moveTo>
                      <a:pt x="7764" y="0"/>
                    </a:moveTo>
                    <a:cubicBezTo>
                      <a:pt x="7745" y="0"/>
                      <a:pt x="7725" y="6"/>
                      <a:pt x="7707" y="20"/>
                    </a:cubicBezTo>
                    <a:cubicBezTo>
                      <a:pt x="5189" y="1648"/>
                      <a:pt x="2640" y="3214"/>
                      <a:pt x="153" y="4872"/>
                    </a:cubicBezTo>
                    <a:cubicBezTo>
                      <a:pt x="1" y="4973"/>
                      <a:pt x="100" y="5179"/>
                      <a:pt x="225" y="5179"/>
                    </a:cubicBezTo>
                    <a:cubicBezTo>
                      <a:pt x="252" y="5179"/>
                      <a:pt x="279" y="5170"/>
                      <a:pt x="306" y="5148"/>
                    </a:cubicBezTo>
                    <a:cubicBezTo>
                      <a:pt x="2824" y="3552"/>
                      <a:pt x="5311" y="1893"/>
                      <a:pt x="7829" y="266"/>
                    </a:cubicBezTo>
                    <a:cubicBezTo>
                      <a:pt x="7959" y="188"/>
                      <a:pt x="7869" y="0"/>
                      <a:pt x="77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0"/>
              <p:cNvSpPr/>
              <p:nvPr/>
            </p:nvSpPr>
            <p:spPr>
              <a:xfrm>
                <a:off x="4423650" y="2107575"/>
                <a:ext cx="139500" cy="148150"/>
              </a:xfrm>
              <a:custGeom>
                <a:rect b="b" l="l" r="r" t="t"/>
                <a:pathLst>
                  <a:path extrusionOk="0" h="5926" w="5580">
                    <a:moveTo>
                      <a:pt x="5315" y="1"/>
                    </a:moveTo>
                    <a:cubicBezTo>
                      <a:pt x="5252" y="1"/>
                      <a:pt x="5185" y="29"/>
                      <a:pt x="5137" y="97"/>
                    </a:cubicBezTo>
                    <a:cubicBezTo>
                      <a:pt x="3693" y="2062"/>
                      <a:pt x="2035" y="3904"/>
                      <a:pt x="193" y="5532"/>
                    </a:cubicBezTo>
                    <a:cubicBezTo>
                      <a:pt x="0" y="5700"/>
                      <a:pt x="167" y="5926"/>
                      <a:pt x="366" y="5926"/>
                    </a:cubicBezTo>
                    <a:cubicBezTo>
                      <a:pt x="421" y="5926"/>
                      <a:pt x="478" y="5909"/>
                      <a:pt x="531" y="5869"/>
                    </a:cubicBezTo>
                    <a:cubicBezTo>
                      <a:pt x="2434" y="4242"/>
                      <a:pt x="4093" y="2369"/>
                      <a:pt x="5474" y="281"/>
                    </a:cubicBezTo>
                    <a:cubicBezTo>
                      <a:pt x="5580" y="134"/>
                      <a:pt x="5454" y="1"/>
                      <a:pt x="5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0"/>
              <p:cNvSpPr/>
              <p:nvPr/>
            </p:nvSpPr>
            <p:spPr>
              <a:xfrm>
                <a:off x="4276875" y="2158100"/>
                <a:ext cx="157950" cy="222400"/>
              </a:xfrm>
              <a:custGeom>
                <a:rect b="b" l="l" r="r" t="t"/>
                <a:pathLst>
                  <a:path extrusionOk="0" h="8896" w="6318">
                    <a:moveTo>
                      <a:pt x="5960" y="0"/>
                    </a:moveTo>
                    <a:cubicBezTo>
                      <a:pt x="5886" y="0"/>
                      <a:pt x="5811" y="30"/>
                      <a:pt x="5757" y="102"/>
                    </a:cubicBezTo>
                    <a:cubicBezTo>
                      <a:pt x="3792" y="2804"/>
                      <a:pt x="1734" y="5568"/>
                      <a:pt x="107" y="8485"/>
                    </a:cubicBezTo>
                    <a:cubicBezTo>
                      <a:pt x="1" y="8697"/>
                      <a:pt x="174" y="8895"/>
                      <a:pt x="362" y="8895"/>
                    </a:cubicBezTo>
                    <a:cubicBezTo>
                      <a:pt x="445" y="8895"/>
                      <a:pt x="532" y="8856"/>
                      <a:pt x="598" y="8761"/>
                    </a:cubicBezTo>
                    <a:cubicBezTo>
                      <a:pt x="2533" y="6028"/>
                      <a:pt x="4252" y="3111"/>
                      <a:pt x="6187" y="348"/>
                    </a:cubicBezTo>
                    <a:cubicBezTo>
                      <a:pt x="6317" y="174"/>
                      <a:pt x="6140" y="0"/>
                      <a:pt x="5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0"/>
              <p:cNvSpPr/>
              <p:nvPr/>
            </p:nvSpPr>
            <p:spPr>
              <a:xfrm>
                <a:off x="4288350" y="2311175"/>
                <a:ext cx="72225" cy="98475"/>
              </a:xfrm>
              <a:custGeom>
                <a:rect b="b" l="l" r="r" t="t"/>
                <a:pathLst>
                  <a:path extrusionOk="0" h="3939" w="2889">
                    <a:moveTo>
                      <a:pt x="2594" y="1"/>
                    </a:moveTo>
                    <a:cubicBezTo>
                      <a:pt x="2535" y="1"/>
                      <a:pt x="2478" y="27"/>
                      <a:pt x="2442" y="90"/>
                    </a:cubicBezTo>
                    <a:lnTo>
                      <a:pt x="2412" y="90"/>
                    </a:lnTo>
                    <a:lnTo>
                      <a:pt x="109" y="3621"/>
                    </a:lnTo>
                    <a:cubicBezTo>
                      <a:pt x="1" y="3772"/>
                      <a:pt x="151" y="3938"/>
                      <a:pt x="303" y="3938"/>
                    </a:cubicBezTo>
                    <a:cubicBezTo>
                      <a:pt x="367" y="3938"/>
                      <a:pt x="431" y="3909"/>
                      <a:pt x="477" y="3836"/>
                    </a:cubicBezTo>
                    <a:lnTo>
                      <a:pt x="2780" y="305"/>
                    </a:lnTo>
                    <a:cubicBezTo>
                      <a:pt x="2889" y="153"/>
                      <a:pt x="2736" y="1"/>
                      <a:pt x="25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0"/>
              <p:cNvSpPr/>
              <p:nvPr/>
            </p:nvSpPr>
            <p:spPr>
              <a:xfrm>
                <a:off x="4328975" y="2340000"/>
                <a:ext cx="60475" cy="106175"/>
              </a:xfrm>
              <a:custGeom>
                <a:rect b="b" l="l" r="r" t="t"/>
                <a:pathLst>
                  <a:path extrusionOk="0" h="4247" w="2419">
                    <a:moveTo>
                      <a:pt x="2042" y="0"/>
                    </a:moveTo>
                    <a:cubicBezTo>
                      <a:pt x="1956" y="0"/>
                      <a:pt x="1866" y="40"/>
                      <a:pt x="1800" y="134"/>
                    </a:cubicBezTo>
                    <a:lnTo>
                      <a:pt x="1831" y="134"/>
                    </a:lnTo>
                    <a:cubicBezTo>
                      <a:pt x="1094" y="1240"/>
                      <a:pt x="203" y="2652"/>
                      <a:pt x="19" y="4003"/>
                    </a:cubicBezTo>
                    <a:cubicBezTo>
                      <a:pt x="0" y="4154"/>
                      <a:pt x="143" y="4246"/>
                      <a:pt x="284" y="4246"/>
                    </a:cubicBezTo>
                    <a:cubicBezTo>
                      <a:pt x="373" y="4246"/>
                      <a:pt x="463" y="4209"/>
                      <a:pt x="510" y="4126"/>
                    </a:cubicBezTo>
                    <a:cubicBezTo>
                      <a:pt x="817" y="3543"/>
                      <a:pt x="1001" y="2836"/>
                      <a:pt x="1278" y="2222"/>
                    </a:cubicBezTo>
                    <a:cubicBezTo>
                      <a:pt x="1554" y="1608"/>
                      <a:pt x="1892" y="994"/>
                      <a:pt x="2291" y="411"/>
                    </a:cubicBezTo>
                    <a:cubicBezTo>
                      <a:pt x="2419" y="198"/>
                      <a:pt x="2237" y="0"/>
                      <a:pt x="20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0"/>
              <p:cNvSpPr/>
              <p:nvPr/>
            </p:nvSpPr>
            <p:spPr>
              <a:xfrm>
                <a:off x="4382675" y="2372450"/>
                <a:ext cx="72025" cy="115175"/>
              </a:xfrm>
              <a:custGeom>
                <a:rect b="b" l="l" r="r" t="t"/>
                <a:pathLst>
                  <a:path extrusionOk="0" h="4607" w="2881">
                    <a:moveTo>
                      <a:pt x="2573" y="0"/>
                    </a:moveTo>
                    <a:cubicBezTo>
                      <a:pt x="2503" y="0"/>
                      <a:pt x="2432" y="29"/>
                      <a:pt x="2385" y="95"/>
                    </a:cubicBezTo>
                    <a:lnTo>
                      <a:pt x="2415" y="64"/>
                    </a:lnTo>
                    <a:lnTo>
                      <a:pt x="2415" y="64"/>
                    </a:lnTo>
                    <a:cubicBezTo>
                      <a:pt x="1371" y="1354"/>
                      <a:pt x="573" y="2828"/>
                      <a:pt x="20" y="4363"/>
                    </a:cubicBezTo>
                    <a:cubicBezTo>
                      <a:pt x="0" y="4505"/>
                      <a:pt x="113" y="4607"/>
                      <a:pt x="228" y="4607"/>
                    </a:cubicBezTo>
                    <a:cubicBezTo>
                      <a:pt x="287" y="4607"/>
                      <a:pt x="347" y="4580"/>
                      <a:pt x="389" y="4517"/>
                    </a:cubicBezTo>
                    <a:cubicBezTo>
                      <a:pt x="1095" y="3074"/>
                      <a:pt x="1893" y="1661"/>
                      <a:pt x="2753" y="310"/>
                    </a:cubicBezTo>
                    <a:cubicBezTo>
                      <a:pt x="2880" y="141"/>
                      <a:pt x="2730" y="0"/>
                      <a:pt x="2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0"/>
              <p:cNvSpPr/>
              <p:nvPr/>
            </p:nvSpPr>
            <p:spPr>
              <a:xfrm>
                <a:off x="4878650" y="2132950"/>
                <a:ext cx="145625" cy="185375"/>
              </a:xfrm>
              <a:custGeom>
                <a:rect b="b" l="l" r="r" t="t"/>
                <a:pathLst>
                  <a:path extrusionOk="0" h="7415" w="5825">
                    <a:moveTo>
                      <a:pt x="5622" y="1"/>
                    </a:moveTo>
                    <a:cubicBezTo>
                      <a:pt x="5581" y="1"/>
                      <a:pt x="5541" y="19"/>
                      <a:pt x="5514" y="64"/>
                    </a:cubicBezTo>
                    <a:cubicBezTo>
                      <a:pt x="3794" y="2459"/>
                      <a:pt x="1983" y="4762"/>
                      <a:pt x="140" y="7065"/>
                    </a:cubicBezTo>
                    <a:cubicBezTo>
                      <a:pt x="1" y="7205"/>
                      <a:pt x="143" y="7415"/>
                      <a:pt x="287" y="7415"/>
                    </a:cubicBezTo>
                    <a:cubicBezTo>
                      <a:pt x="333" y="7415"/>
                      <a:pt x="379" y="7394"/>
                      <a:pt x="417" y="7341"/>
                    </a:cubicBezTo>
                    <a:cubicBezTo>
                      <a:pt x="2320" y="5039"/>
                      <a:pt x="4071" y="2674"/>
                      <a:pt x="5759" y="218"/>
                    </a:cubicBezTo>
                    <a:cubicBezTo>
                      <a:pt x="5825" y="109"/>
                      <a:pt x="5721" y="1"/>
                      <a:pt x="56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0"/>
              <p:cNvSpPr/>
              <p:nvPr/>
            </p:nvSpPr>
            <p:spPr>
              <a:xfrm>
                <a:off x="4838125" y="2035850"/>
                <a:ext cx="185000" cy="182675"/>
              </a:xfrm>
              <a:custGeom>
                <a:rect b="b" l="l" r="r" t="t"/>
                <a:pathLst>
                  <a:path extrusionOk="0" h="7307" w="7400">
                    <a:moveTo>
                      <a:pt x="7323" y="1"/>
                    </a:moveTo>
                    <a:cubicBezTo>
                      <a:pt x="7312" y="1"/>
                      <a:pt x="7300" y="6"/>
                      <a:pt x="7288" y="18"/>
                    </a:cubicBezTo>
                    <a:cubicBezTo>
                      <a:pt x="4770" y="1922"/>
                      <a:pt x="2130" y="4225"/>
                      <a:pt x="195" y="6742"/>
                    </a:cubicBezTo>
                    <a:cubicBezTo>
                      <a:pt x="0" y="6986"/>
                      <a:pt x="230" y="7307"/>
                      <a:pt x="487" y="7307"/>
                    </a:cubicBezTo>
                    <a:cubicBezTo>
                      <a:pt x="554" y="7307"/>
                      <a:pt x="623" y="7285"/>
                      <a:pt x="686" y="7234"/>
                    </a:cubicBezTo>
                    <a:cubicBezTo>
                      <a:pt x="3082" y="5084"/>
                      <a:pt x="5262" y="2505"/>
                      <a:pt x="7350" y="110"/>
                    </a:cubicBezTo>
                    <a:cubicBezTo>
                      <a:pt x="7399" y="85"/>
                      <a:pt x="7369" y="1"/>
                      <a:pt x="7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0"/>
              <p:cNvSpPr/>
              <p:nvPr/>
            </p:nvSpPr>
            <p:spPr>
              <a:xfrm>
                <a:off x="4801550" y="2091575"/>
                <a:ext cx="115625" cy="133225"/>
              </a:xfrm>
              <a:custGeom>
                <a:rect b="b" l="l" r="r" t="t"/>
                <a:pathLst>
                  <a:path extrusionOk="0" h="5329" w="4625">
                    <a:moveTo>
                      <a:pt x="4315" y="1"/>
                    </a:moveTo>
                    <a:cubicBezTo>
                      <a:pt x="4267" y="1"/>
                      <a:pt x="4218" y="19"/>
                      <a:pt x="4176" y="61"/>
                    </a:cubicBezTo>
                    <a:cubicBezTo>
                      <a:pt x="2702" y="1535"/>
                      <a:pt x="1167" y="3132"/>
                      <a:pt x="92" y="4974"/>
                    </a:cubicBezTo>
                    <a:cubicBezTo>
                      <a:pt x="1" y="5134"/>
                      <a:pt x="165" y="5328"/>
                      <a:pt x="330" y="5328"/>
                    </a:cubicBezTo>
                    <a:cubicBezTo>
                      <a:pt x="387" y="5328"/>
                      <a:pt x="444" y="5305"/>
                      <a:pt x="491" y="5250"/>
                    </a:cubicBezTo>
                    <a:cubicBezTo>
                      <a:pt x="1781" y="3562"/>
                      <a:pt x="2979" y="1873"/>
                      <a:pt x="4483" y="368"/>
                    </a:cubicBezTo>
                    <a:cubicBezTo>
                      <a:pt x="4625" y="203"/>
                      <a:pt x="4476" y="1"/>
                      <a:pt x="4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0"/>
              <p:cNvSpPr/>
              <p:nvPr/>
            </p:nvSpPr>
            <p:spPr>
              <a:xfrm>
                <a:off x="4670775" y="2043300"/>
                <a:ext cx="201000" cy="187500"/>
              </a:xfrm>
              <a:custGeom>
                <a:rect b="b" l="l" r="r" t="t"/>
                <a:pathLst>
                  <a:path extrusionOk="0" h="7500" w="8040">
                    <a:moveTo>
                      <a:pt x="7727" y="0"/>
                    </a:moveTo>
                    <a:cubicBezTo>
                      <a:pt x="7682" y="0"/>
                      <a:pt x="7636" y="17"/>
                      <a:pt x="7595" y="58"/>
                    </a:cubicBezTo>
                    <a:cubicBezTo>
                      <a:pt x="4924" y="2176"/>
                      <a:pt x="2437" y="4541"/>
                      <a:pt x="165" y="7089"/>
                    </a:cubicBezTo>
                    <a:cubicBezTo>
                      <a:pt x="1" y="7277"/>
                      <a:pt x="140" y="7500"/>
                      <a:pt x="325" y="7500"/>
                    </a:cubicBezTo>
                    <a:cubicBezTo>
                      <a:pt x="382" y="7500"/>
                      <a:pt x="444" y="7478"/>
                      <a:pt x="502" y="7427"/>
                    </a:cubicBezTo>
                    <a:cubicBezTo>
                      <a:pt x="2867" y="4971"/>
                      <a:pt x="5262" y="2545"/>
                      <a:pt x="7872" y="334"/>
                    </a:cubicBezTo>
                    <a:cubicBezTo>
                      <a:pt x="8040" y="214"/>
                      <a:pt x="7889" y="0"/>
                      <a:pt x="77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0"/>
              <p:cNvSpPr/>
              <p:nvPr/>
            </p:nvSpPr>
            <p:spPr>
              <a:xfrm>
                <a:off x="4621550" y="2109675"/>
                <a:ext cx="101200" cy="86950"/>
              </a:xfrm>
              <a:custGeom>
                <a:rect b="b" l="l" r="r" t="t"/>
                <a:pathLst>
                  <a:path extrusionOk="0" h="3478" w="4048">
                    <a:moveTo>
                      <a:pt x="3739" y="1"/>
                    </a:moveTo>
                    <a:cubicBezTo>
                      <a:pt x="3685" y="1"/>
                      <a:pt x="3628" y="22"/>
                      <a:pt x="3577" y="74"/>
                    </a:cubicBezTo>
                    <a:cubicBezTo>
                      <a:pt x="2471" y="1118"/>
                      <a:pt x="1335" y="2131"/>
                      <a:pt x="168" y="3114"/>
                    </a:cubicBezTo>
                    <a:cubicBezTo>
                      <a:pt x="0" y="3258"/>
                      <a:pt x="152" y="3478"/>
                      <a:pt x="329" y="3478"/>
                    </a:cubicBezTo>
                    <a:cubicBezTo>
                      <a:pt x="378" y="3478"/>
                      <a:pt x="429" y="3461"/>
                      <a:pt x="475" y="3421"/>
                    </a:cubicBezTo>
                    <a:cubicBezTo>
                      <a:pt x="1673" y="2469"/>
                      <a:pt x="2809" y="1456"/>
                      <a:pt x="3884" y="381"/>
                    </a:cubicBezTo>
                    <a:cubicBezTo>
                      <a:pt x="4047" y="218"/>
                      <a:pt x="3909" y="1"/>
                      <a:pt x="3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0"/>
              <p:cNvSpPr/>
              <p:nvPr/>
            </p:nvSpPr>
            <p:spPr>
              <a:xfrm>
                <a:off x="4896850" y="2123550"/>
                <a:ext cx="127400" cy="143025"/>
              </a:xfrm>
              <a:custGeom>
                <a:rect b="b" l="l" r="r" t="t"/>
                <a:pathLst>
                  <a:path extrusionOk="0" h="5721" w="5096">
                    <a:moveTo>
                      <a:pt x="4879" y="1"/>
                    </a:moveTo>
                    <a:cubicBezTo>
                      <a:pt x="4847" y="1"/>
                      <a:pt x="4814" y="13"/>
                      <a:pt x="4786" y="41"/>
                    </a:cubicBezTo>
                    <a:lnTo>
                      <a:pt x="118" y="5353"/>
                    </a:lnTo>
                    <a:cubicBezTo>
                      <a:pt x="0" y="5519"/>
                      <a:pt x="137" y="5721"/>
                      <a:pt x="276" y="5721"/>
                    </a:cubicBezTo>
                    <a:cubicBezTo>
                      <a:pt x="318" y="5721"/>
                      <a:pt x="359" y="5703"/>
                      <a:pt x="395" y="5660"/>
                    </a:cubicBezTo>
                    <a:lnTo>
                      <a:pt x="5001" y="256"/>
                    </a:lnTo>
                    <a:cubicBezTo>
                      <a:pt x="5095" y="138"/>
                      <a:pt x="4989" y="1"/>
                      <a:pt x="48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0"/>
              <p:cNvSpPr/>
              <p:nvPr/>
            </p:nvSpPr>
            <p:spPr>
              <a:xfrm>
                <a:off x="4980800" y="2182050"/>
                <a:ext cx="120375" cy="102850"/>
              </a:xfrm>
              <a:custGeom>
                <a:rect b="b" l="l" r="r" t="t"/>
                <a:pathLst>
                  <a:path extrusionOk="0" h="4114" w="4815">
                    <a:moveTo>
                      <a:pt x="4446" y="0"/>
                    </a:moveTo>
                    <a:cubicBezTo>
                      <a:pt x="4392" y="0"/>
                      <a:pt x="4336" y="20"/>
                      <a:pt x="4283" y="65"/>
                    </a:cubicBezTo>
                    <a:cubicBezTo>
                      <a:pt x="2902" y="1294"/>
                      <a:pt x="1489" y="2460"/>
                      <a:pt x="169" y="3750"/>
                    </a:cubicBezTo>
                    <a:cubicBezTo>
                      <a:pt x="0" y="3894"/>
                      <a:pt x="152" y="4114"/>
                      <a:pt x="329" y="4114"/>
                    </a:cubicBezTo>
                    <a:cubicBezTo>
                      <a:pt x="378" y="4114"/>
                      <a:pt x="429" y="4097"/>
                      <a:pt x="476" y="4057"/>
                    </a:cubicBezTo>
                    <a:cubicBezTo>
                      <a:pt x="1919" y="2921"/>
                      <a:pt x="3270" y="1631"/>
                      <a:pt x="4621" y="434"/>
                    </a:cubicBezTo>
                    <a:cubicBezTo>
                      <a:pt x="4815" y="265"/>
                      <a:pt x="4646" y="0"/>
                      <a:pt x="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0"/>
              <p:cNvSpPr/>
              <p:nvPr/>
            </p:nvSpPr>
            <p:spPr>
              <a:xfrm>
                <a:off x="5068350" y="2249100"/>
                <a:ext cx="53550" cy="48400"/>
              </a:xfrm>
              <a:custGeom>
                <a:rect b="b" l="l" r="r" t="t"/>
                <a:pathLst>
                  <a:path extrusionOk="0" h="1936" w="2142">
                    <a:moveTo>
                      <a:pt x="1812" y="0"/>
                    </a:moveTo>
                    <a:cubicBezTo>
                      <a:pt x="1754" y="0"/>
                      <a:pt x="1694" y="25"/>
                      <a:pt x="1641" y="85"/>
                    </a:cubicBezTo>
                    <a:lnTo>
                      <a:pt x="167" y="1529"/>
                    </a:lnTo>
                    <a:cubicBezTo>
                      <a:pt x="1" y="1695"/>
                      <a:pt x="166" y="1935"/>
                      <a:pt x="363" y="1935"/>
                    </a:cubicBezTo>
                    <a:cubicBezTo>
                      <a:pt x="420" y="1935"/>
                      <a:pt x="480" y="1915"/>
                      <a:pt x="536" y="1866"/>
                    </a:cubicBezTo>
                    <a:lnTo>
                      <a:pt x="1979" y="423"/>
                    </a:lnTo>
                    <a:cubicBezTo>
                      <a:pt x="2141" y="238"/>
                      <a:pt x="1989" y="0"/>
                      <a:pt x="18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0"/>
              <p:cNvSpPr/>
              <p:nvPr/>
            </p:nvSpPr>
            <p:spPr>
              <a:xfrm>
                <a:off x="5037200" y="2244575"/>
                <a:ext cx="158225" cy="131025"/>
              </a:xfrm>
              <a:custGeom>
                <a:rect b="b" l="l" r="r" t="t"/>
                <a:pathLst>
                  <a:path extrusionOk="0" h="5241" w="6329">
                    <a:moveTo>
                      <a:pt x="6090" y="1"/>
                    </a:moveTo>
                    <a:cubicBezTo>
                      <a:pt x="6067" y="1"/>
                      <a:pt x="6043" y="7"/>
                      <a:pt x="6019" y="21"/>
                    </a:cubicBezTo>
                    <a:lnTo>
                      <a:pt x="6019" y="52"/>
                    </a:lnTo>
                    <a:cubicBezTo>
                      <a:pt x="3993" y="1525"/>
                      <a:pt x="2027" y="3091"/>
                      <a:pt x="124" y="4719"/>
                    </a:cubicBezTo>
                    <a:cubicBezTo>
                      <a:pt x="1" y="4872"/>
                      <a:pt x="62" y="5057"/>
                      <a:pt x="216" y="5118"/>
                    </a:cubicBezTo>
                    <a:cubicBezTo>
                      <a:pt x="369" y="5149"/>
                      <a:pt x="523" y="5210"/>
                      <a:pt x="676" y="5241"/>
                    </a:cubicBezTo>
                    <a:cubicBezTo>
                      <a:pt x="922" y="5241"/>
                      <a:pt x="983" y="4934"/>
                      <a:pt x="799" y="4842"/>
                    </a:cubicBezTo>
                    <a:cubicBezTo>
                      <a:pt x="777" y="4833"/>
                      <a:pt x="754" y="4824"/>
                      <a:pt x="731" y="4815"/>
                    </a:cubicBezTo>
                    <a:lnTo>
                      <a:pt x="731" y="4815"/>
                    </a:lnTo>
                    <a:cubicBezTo>
                      <a:pt x="2490" y="3243"/>
                      <a:pt x="4303" y="1728"/>
                      <a:pt x="6173" y="297"/>
                    </a:cubicBezTo>
                    <a:cubicBezTo>
                      <a:pt x="6329" y="193"/>
                      <a:pt x="6220" y="1"/>
                      <a:pt x="60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0"/>
              <p:cNvSpPr/>
              <p:nvPr/>
            </p:nvSpPr>
            <p:spPr>
              <a:xfrm>
                <a:off x="5036325" y="2320150"/>
                <a:ext cx="104900" cy="44275"/>
              </a:xfrm>
              <a:custGeom>
                <a:rect b="b" l="l" r="r" t="t"/>
                <a:pathLst>
                  <a:path extrusionOk="0" h="1771" w="4196">
                    <a:moveTo>
                      <a:pt x="3952" y="0"/>
                    </a:moveTo>
                    <a:cubicBezTo>
                      <a:pt x="3937" y="0"/>
                      <a:pt x="3921" y="2"/>
                      <a:pt x="3905" y="7"/>
                    </a:cubicBezTo>
                    <a:lnTo>
                      <a:pt x="3905" y="38"/>
                    </a:lnTo>
                    <a:lnTo>
                      <a:pt x="251" y="1327"/>
                    </a:lnTo>
                    <a:cubicBezTo>
                      <a:pt x="1" y="1411"/>
                      <a:pt x="77" y="1770"/>
                      <a:pt x="276" y="1770"/>
                    </a:cubicBezTo>
                    <a:cubicBezTo>
                      <a:pt x="297" y="1770"/>
                      <a:pt x="319" y="1766"/>
                      <a:pt x="343" y="1757"/>
                    </a:cubicBezTo>
                    <a:lnTo>
                      <a:pt x="3997" y="375"/>
                    </a:lnTo>
                    <a:cubicBezTo>
                      <a:pt x="4195" y="319"/>
                      <a:pt x="4132" y="0"/>
                      <a:pt x="39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0"/>
              <p:cNvSpPr/>
              <p:nvPr/>
            </p:nvSpPr>
            <p:spPr>
              <a:xfrm>
                <a:off x="4366450" y="2124775"/>
                <a:ext cx="314775" cy="225050"/>
              </a:xfrm>
              <a:custGeom>
                <a:rect b="b" l="l" r="r" t="t"/>
                <a:pathLst>
                  <a:path extrusionOk="0" h="9002" w="12591">
                    <a:moveTo>
                      <a:pt x="241" y="1"/>
                    </a:moveTo>
                    <a:cubicBezTo>
                      <a:pt x="113" y="1"/>
                      <a:pt x="0" y="152"/>
                      <a:pt x="117" y="268"/>
                    </a:cubicBezTo>
                    <a:cubicBezTo>
                      <a:pt x="3709" y="3707"/>
                      <a:pt x="7425" y="7331"/>
                      <a:pt x="12184" y="8989"/>
                    </a:cubicBezTo>
                    <a:cubicBezTo>
                      <a:pt x="12207" y="8998"/>
                      <a:pt x="12230" y="9002"/>
                      <a:pt x="12252" y="9002"/>
                    </a:cubicBezTo>
                    <a:cubicBezTo>
                      <a:pt x="12461" y="9002"/>
                      <a:pt x="12590" y="8639"/>
                      <a:pt x="12368" y="8528"/>
                    </a:cubicBezTo>
                    <a:cubicBezTo>
                      <a:pt x="7762" y="6532"/>
                      <a:pt x="4016" y="3400"/>
                      <a:pt x="362" y="53"/>
                    </a:cubicBezTo>
                    <a:cubicBezTo>
                      <a:pt x="325" y="16"/>
                      <a:pt x="282"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0"/>
              <p:cNvSpPr/>
              <p:nvPr/>
            </p:nvSpPr>
            <p:spPr>
              <a:xfrm>
                <a:off x="4703800" y="2288500"/>
                <a:ext cx="104225" cy="117200"/>
              </a:xfrm>
              <a:custGeom>
                <a:rect b="b" l="l" r="r" t="t"/>
                <a:pathLst>
                  <a:path extrusionOk="0" h="4688" w="4169">
                    <a:moveTo>
                      <a:pt x="137" y="0"/>
                    </a:moveTo>
                    <a:cubicBezTo>
                      <a:pt x="68" y="0"/>
                      <a:pt x="0" y="55"/>
                      <a:pt x="41" y="137"/>
                    </a:cubicBezTo>
                    <a:cubicBezTo>
                      <a:pt x="778" y="1979"/>
                      <a:pt x="1699" y="4129"/>
                      <a:pt x="3787" y="4681"/>
                    </a:cubicBezTo>
                    <a:cubicBezTo>
                      <a:pt x="3806" y="4685"/>
                      <a:pt x="3823" y="4687"/>
                      <a:pt x="3840" y="4687"/>
                    </a:cubicBezTo>
                    <a:cubicBezTo>
                      <a:pt x="4078" y="4687"/>
                      <a:pt x="4168" y="4307"/>
                      <a:pt x="3910" y="4221"/>
                    </a:cubicBezTo>
                    <a:cubicBezTo>
                      <a:pt x="2006" y="3484"/>
                      <a:pt x="1085" y="1795"/>
                      <a:pt x="225" y="45"/>
                    </a:cubicBezTo>
                    <a:cubicBezTo>
                      <a:pt x="205" y="14"/>
                      <a:pt x="171" y="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0"/>
              <p:cNvSpPr/>
              <p:nvPr/>
            </p:nvSpPr>
            <p:spPr>
              <a:xfrm>
                <a:off x="4903800" y="2313800"/>
                <a:ext cx="63300" cy="162150"/>
              </a:xfrm>
              <a:custGeom>
                <a:rect b="b" l="l" r="r" t="t"/>
                <a:pathLst>
                  <a:path extrusionOk="0" h="6486" w="2532">
                    <a:moveTo>
                      <a:pt x="2422" y="0"/>
                    </a:moveTo>
                    <a:cubicBezTo>
                      <a:pt x="2395" y="0"/>
                      <a:pt x="2369" y="14"/>
                      <a:pt x="2358" y="46"/>
                    </a:cubicBezTo>
                    <a:cubicBezTo>
                      <a:pt x="1468" y="2073"/>
                      <a:pt x="700" y="4130"/>
                      <a:pt x="55" y="6249"/>
                    </a:cubicBezTo>
                    <a:cubicBezTo>
                      <a:pt x="1" y="6394"/>
                      <a:pt x="107" y="6485"/>
                      <a:pt x="222" y="6485"/>
                    </a:cubicBezTo>
                    <a:cubicBezTo>
                      <a:pt x="302" y="6485"/>
                      <a:pt x="386" y="6441"/>
                      <a:pt x="424" y="6341"/>
                    </a:cubicBezTo>
                    <a:cubicBezTo>
                      <a:pt x="1007" y="4222"/>
                      <a:pt x="1713" y="2134"/>
                      <a:pt x="2512" y="107"/>
                    </a:cubicBezTo>
                    <a:cubicBezTo>
                      <a:pt x="2532" y="47"/>
                      <a:pt x="2474" y="0"/>
                      <a:pt x="2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0"/>
              <p:cNvSpPr/>
              <p:nvPr/>
            </p:nvSpPr>
            <p:spPr>
              <a:xfrm>
                <a:off x="4928850" y="2341950"/>
                <a:ext cx="49825" cy="123175"/>
              </a:xfrm>
              <a:custGeom>
                <a:rect b="b" l="l" r="r" t="t"/>
                <a:pathLst>
                  <a:path extrusionOk="0" h="4927" w="1993">
                    <a:moveTo>
                      <a:pt x="1916" y="0"/>
                    </a:moveTo>
                    <a:cubicBezTo>
                      <a:pt x="1902" y="0"/>
                      <a:pt x="1887" y="7"/>
                      <a:pt x="1878" y="25"/>
                    </a:cubicBezTo>
                    <a:cubicBezTo>
                      <a:pt x="1203" y="1591"/>
                      <a:pt x="589" y="3157"/>
                      <a:pt x="36" y="4754"/>
                    </a:cubicBezTo>
                    <a:cubicBezTo>
                      <a:pt x="0" y="4861"/>
                      <a:pt x="79" y="4927"/>
                      <a:pt x="163" y="4927"/>
                    </a:cubicBezTo>
                    <a:cubicBezTo>
                      <a:pt x="223" y="4927"/>
                      <a:pt x="287" y="4893"/>
                      <a:pt x="312" y="4816"/>
                    </a:cubicBezTo>
                    <a:cubicBezTo>
                      <a:pt x="804" y="3219"/>
                      <a:pt x="1356" y="1622"/>
                      <a:pt x="1970" y="87"/>
                    </a:cubicBezTo>
                    <a:cubicBezTo>
                      <a:pt x="1992" y="43"/>
                      <a:pt x="1952" y="0"/>
                      <a:pt x="19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0"/>
              <p:cNvSpPr/>
              <p:nvPr/>
            </p:nvSpPr>
            <p:spPr>
              <a:xfrm>
                <a:off x="4936000" y="2325450"/>
                <a:ext cx="91275" cy="135300"/>
              </a:xfrm>
              <a:custGeom>
                <a:rect b="b" l="l" r="r" t="t"/>
                <a:pathLst>
                  <a:path extrusionOk="0" h="5412" w="3651">
                    <a:moveTo>
                      <a:pt x="3478" y="1"/>
                    </a:moveTo>
                    <a:cubicBezTo>
                      <a:pt x="3432" y="1"/>
                      <a:pt x="3382" y="22"/>
                      <a:pt x="3343" y="71"/>
                    </a:cubicBezTo>
                    <a:lnTo>
                      <a:pt x="3373" y="41"/>
                    </a:lnTo>
                    <a:lnTo>
                      <a:pt x="3373" y="41"/>
                    </a:lnTo>
                    <a:cubicBezTo>
                      <a:pt x="2176" y="1668"/>
                      <a:pt x="1070" y="3357"/>
                      <a:pt x="88" y="5107"/>
                    </a:cubicBezTo>
                    <a:cubicBezTo>
                      <a:pt x="1" y="5259"/>
                      <a:pt x="160" y="5411"/>
                      <a:pt x="304" y="5411"/>
                    </a:cubicBezTo>
                    <a:cubicBezTo>
                      <a:pt x="363" y="5411"/>
                      <a:pt x="420" y="5385"/>
                      <a:pt x="456" y="5322"/>
                    </a:cubicBezTo>
                    <a:cubicBezTo>
                      <a:pt x="1377" y="3541"/>
                      <a:pt x="2421" y="1822"/>
                      <a:pt x="3588" y="194"/>
                    </a:cubicBezTo>
                    <a:cubicBezTo>
                      <a:pt x="3650" y="90"/>
                      <a:pt x="3573" y="1"/>
                      <a:pt x="34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0"/>
              <p:cNvSpPr/>
              <p:nvPr/>
            </p:nvSpPr>
            <p:spPr>
              <a:xfrm>
                <a:off x="4998775" y="2357075"/>
                <a:ext cx="46950" cy="91550"/>
              </a:xfrm>
              <a:custGeom>
                <a:rect b="b" l="l" r="r" t="t"/>
                <a:pathLst>
                  <a:path extrusionOk="0" h="3662" w="1878">
                    <a:moveTo>
                      <a:pt x="1662" y="0"/>
                    </a:moveTo>
                    <a:cubicBezTo>
                      <a:pt x="1614" y="0"/>
                      <a:pt x="1567" y="28"/>
                      <a:pt x="1538" y="96"/>
                    </a:cubicBezTo>
                    <a:lnTo>
                      <a:pt x="64" y="3382"/>
                    </a:lnTo>
                    <a:cubicBezTo>
                      <a:pt x="1" y="3529"/>
                      <a:pt x="125" y="3662"/>
                      <a:pt x="239" y="3662"/>
                    </a:cubicBezTo>
                    <a:cubicBezTo>
                      <a:pt x="292" y="3662"/>
                      <a:pt x="342" y="3633"/>
                      <a:pt x="371" y="3566"/>
                    </a:cubicBezTo>
                    <a:lnTo>
                      <a:pt x="1814" y="280"/>
                    </a:lnTo>
                    <a:cubicBezTo>
                      <a:pt x="1877" y="133"/>
                      <a:pt x="1767" y="0"/>
                      <a:pt x="16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0"/>
              <p:cNvSpPr/>
              <p:nvPr/>
            </p:nvSpPr>
            <p:spPr>
              <a:xfrm>
                <a:off x="4551150" y="2346550"/>
                <a:ext cx="216050" cy="131625"/>
              </a:xfrm>
              <a:custGeom>
                <a:rect b="b" l="l" r="r" t="t"/>
                <a:pathLst>
                  <a:path extrusionOk="0" h="5265" w="8642">
                    <a:moveTo>
                      <a:pt x="8504" y="1"/>
                    </a:moveTo>
                    <a:cubicBezTo>
                      <a:pt x="8486" y="1"/>
                      <a:pt x="8468" y="8"/>
                      <a:pt x="8450" y="26"/>
                    </a:cubicBezTo>
                    <a:cubicBezTo>
                      <a:pt x="5779" y="1837"/>
                      <a:pt x="3015" y="3495"/>
                      <a:pt x="159" y="4969"/>
                    </a:cubicBezTo>
                    <a:cubicBezTo>
                      <a:pt x="1" y="5049"/>
                      <a:pt x="92" y="5264"/>
                      <a:pt x="238" y="5264"/>
                    </a:cubicBezTo>
                    <a:cubicBezTo>
                      <a:pt x="262" y="5264"/>
                      <a:pt x="287" y="5259"/>
                      <a:pt x="313" y="5246"/>
                    </a:cubicBezTo>
                    <a:cubicBezTo>
                      <a:pt x="3138" y="3741"/>
                      <a:pt x="5901" y="2052"/>
                      <a:pt x="8542" y="210"/>
                    </a:cubicBezTo>
                    <a:cubicBezTo>
                      <a:pt x="8642" y="135"/>
                      <a:pt x="8580" y="1"/>
                      <a:pt x="8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0"/>
              <p:cNvSpPr/>
              <p:nvPr/>
            </p:nvSpPr>
            <p:spPr>
              <a:xfrm>
                <a:off x="4274350" y="2289300"/>
                <a:ext cx="297250" cy="140250"/>
              </a:xfrm>
              <a:custGeom>
                <a:rect b="b" l="l" r="r" t="t"/>
                <a:pathLst>
                  <a:path extrusionOk="0" h="5610" w="11890">
                    <a:moveTo>
                      <a:pt x="11712" y="0"/>
                    </a:moveTo>
                    <a:cubicBezTo>
                      <a:pt x="11696" y="0"/>
                      <a:pt x="11678" y="4"/>
                      <a:pt x="11661" y="13"/>
                    </a:cubicBezTo>
                    <a:cubicBezTo>
                      <a:pt x="8227" y="1564"/>
                      <a:pt x="4793" y="3090"/>
                      <a:pt x="1359" y="4636"/>
                    </a:cubicBezTo>
                    <a:lnTo>
                      <a:pt x="1359" y="4636"/>
                    </a:lnTo>
                    <a:cubicBezTo>
                      <a:pt x="1503" y="4491"/>
                      <a:pt x="1355" y="4285"/>
                      <a:pt x="1184" y="4285"/>
                    </a:cubicBezTo>
                    <a:cubicBezTo>
                      <a:pt x="1135" y="4285"/>
                      <a:pt x="1084" y="4302"/>
                      <a:pt x="1037" y="4342"/>
                    </a:cubicBezTo>
                    <a:cubicBezTo>
                      <a:pt x="699" y="4557"/>
                      <a:pt x="392" y="4834"/>
                      <a:pt x="177" y="5202"/>
                    </a:cubicBezTo>
                    <a:cubicBezTo>
                      <a:pt x="0" y="5354"/>
                      <a:pt x="156" y="5609"/>
                      <a:pt x="354" y="5609"/>
                    </a:cubicBezTo>
                    <a:cubicBezTo>
                      <a:pt x="397" y="5609"/>
                      <a:pt x="441" y="5598"/>
                      <a:pt x="484" y="5571"/>
                    </a:cubicBezTo>
                    <a:lnTo>
                      <a:pt x="11784" y="197"/>
                    </a:lnTo>
                    <a:cubicBezTo>
                      <a:pt x="11890" y="144"/>
                      <a:pt x="11814" y="0"/>
                      <a:pt x="117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0"/>
              <p:cNvSpPr/>
              <p:nvPr/>
            </p:nvSpPr>
            <p:spPr>
              <a:xfrm>
                <a:off x="4289325" y="2299125"/>
                <a:ext cx="139825" cy="143775"/>
              </a:xfrm>
              <a:custGeom>
                <a:rect b="b" l="l" r="r" t="t"/>
                <a:pathLst>
                  <a:path extrusionOk="0" h="5751" w="5593">
                    <a:moveTo>
                      <a:pt x="5340" y="1"/>
                    </a:moveTo>
                    <a:cubicBezTo>
                      <a:pt x="5302" y="1"/>
                      <a:pt x="5263" y="15"/>
                      <a:pt x="5228" y="50"/>
                    </a:cubicBezTo>
                    <a:lnTo>
                      <a:pt x="5197" y="50"/>
                    </a:lnTo>
                    <a:cubicBezTo>
                      <a:pt x="3355" y="1677"/>
                      <a:pt x="1636" y="3458"/>
                      <a:pt x="131" y="5392"/>
                    </a:cubicBezTo>
                    <a:cubicBezTo>
                      <a:pt x="0" y="5549"/>
                      <a:pt x="136" y="5750"/>
                      <a:pt x="312" y="5750"/>
                    </a:cubicBezTo>
                    <a:cubicBezTo>
                      <a:pt x="343" y="5750"/>
                      <a:pt x="375" y="5744"/>
                      <a:pt x="407" y="5730"/>
                    </a:cubicBezTo>
                    <a:cubicBezTo>
                      <a:pt x="622" y="5607"/>
                      <a:pt x="837" y="5485"/>
                      <a:pt x="1052" y="5331"/>
                    </a:cubicBezTo>
                    <a:cubicBezTo>
                      <a:pt x="1221" y="5234"/>
                      <a:pt x="1143" y="5005"/>
                      <a:pt x="998" y="4971"/>
                    </a:cubicBezTo>
                    <a:lnTo>
                      <a:pt x="998" y="4971"/>
                    </a:lnTo>
                    <a:cubicBezTo>
                      <a:pt x="2360" y="3286"/>
                      <a:pt x="3845" y="1704"/>
                      <a:pt x="5474" y="265"/>
                    </a:cubicBezTo>
                    <a:cubicBezTo>
                      <a:pt x="5593" y="169"/>
                      <a:pt x="5472" y="1"/>
                      <a:pt x="5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0"/>
              <p:cNvSpPr/>
              <p:nvPr/>
            </p:nvSpPr>
            <p:spPr>
              <a:xfrm>
                <a:off x="4296375" y="2329575"/>
                <a:ext cx="109875" cy="74825"/>
              </a:xfrm>
              <a:custGeom>
                <a:rect b="b" l="l" r="r" t="t"/>
                <a:pathLst>
                  <a:path extrusionOk="0" h="2993" w="4395">
                    <a:moveTo>
                      <a:pt x="4086" y="1"/>
                    </a:moveTo>
                    <a:cubicBezTo>
                      <a:pt x="4055" y="1"/>
                      <a:pt x="4024" y="9"/>
                      <a:pt x="3994" y="29"/>
                    </a:cubicBezTo>
                    <a:cubicBezTo>
                      <a:pt x="2797" y="950"/>
                      <a:pt x="1507" y="1810"/>
                      <a:pt x="217" y="2547"/>
                    </a:cubicBezTo>
                    <a:cubicBezTo>
                      <a:pt x="0" y="2710"/>
                      <a:pt x="143" y="2993"/>
                      <a:pt x="349" y="2993"/>
                    </a:cubicBezTo>
                    <a:cubicBezTo>
                      <a:pt x="376" y="2993"/>
                      <a:pt x="404" y="2988"/>
                      <a:pt x="432" y="2977"/>
                    </a:cubicBezTo>
                    <a:cubicBezTo>
                      <a:pt x="1753" y="2179"/>
                      <a:pt x="3042" y="1319"/>
                      <a:pt x="4240" y="336"/>
                    </a:cubicBezTo>
                    <a:cubicBezTo>
                      <a:pt x="4394" y="233"/>
                      <a:pt x="4247" y="1"/>
                      <a:pt x="40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0"/>
              <p:cNvSpPr/>
              <p:nvPr/>
            </p:nvSpPr>
            <p:spPr>
              <a:xfrm>
                <a:off x="4211075" y="2209150"/>
                <a:ext cx="204550" cy="165875"/>
              </a:xfrm>
              <a:custGeom>
                <a:rect b="b" l="l" r="r" t="t"/>
                <a:pathLst>
                  <a:path extrusionOk="0" h="6635" w="8182">
                    <a:moveTo>
                      <a:pt x="7955" y="0"/>
                    </a:moveTo>
                    <a:cubicBezTo>
                      <a:pt x="7926" y="0"/>
                      <a:pt x="7896" y="8"/>
                      <a:pt x="7867" y="25"/>
                    </a:cubicBezTo>
                    <a:lnTo>
                      <a:pt x="1020" y="5558"/>
                    </a:lnTo>
                    <a:lnTo>
                      <a:pt x="1020" y="5558"/>
                    </a:lnTo>
                    <a:cubicBezTo>
                      <a:pt x="995" y="5483"/>
                      <a:pt x="927" y="5420"/>
                      <a:pt x="857" y="5420"/>
                    </a:cubicBezTo>
                    <a:cubicBezTo>
                      <a:pt x="817" y="5420"/>
                      <a:pt x="777" y="5441"/>
                      <a:pt x="743" y="5491"/>
                    </a:cubicBezTo>
                    <a:cubicBezTo>
                      <a:pt x="528" y="5737"/>
                      <a:pt x="375" y="5982"/>
                      <a:pt x="160" y="6259"/>
                    </a:cubicBezTo>
                    <a:cubicBezTo>
                      <a:pt x="0" y="6463"/>
                      <a:pt x="178" y="6634"/>
                      <a:pt x="356" y="6634"/>
                    </a:cubicBezTo>
                    <a:cubicBezTo>
                      <a:pt x="418" y="6634"/>
                      <a:pt x="480" y="6613"/>
                      <a:pt x="528" y="6566"/>
                    </a:cubicBezTo>
                    <a:lnTo>
                      <a:pt x="8082" y="240"/>
                    </a:lnTo>
                    <a:cubicBezTo>
                      <a:pt x="8182" y="141"/>
                      <a:pt x="8079" y="0"/>
                      <a:pt x="79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0"/>
              <p:cNvSpPr/>
              <p:nvPr/>
            </p:nvSpPr>
            <p:spPr>
              <a:xfrm>
                <a:off x="4131475" y="2237100"/>
                <a:ext cx="161475" cy="105800"/>
              </a:xfrm>
              <a:custGeom>
                <a:rect b="b" l="l" r="r" t="t"/>
                <a:pathLst>
                  <a:path extrusionOk="0" h="4232" w="6459">
                    <a:moveTo>
                      <a:pt x="6310" y="0"/>
                    </a:moveTo>
                    <a:cubicBezTo>
                      <a:pt x="6294" y="0"/>
                      <a:pt x="6278" y="4"/>
                      <a:pt x="6261" y="13"/>
                    </a:cubicBezTo>
                    <a:lnTo>
                      <a:pt x="6230" y="13"/>
                    </a:lnTo>
                    <a:cubicBezTo>
                      <a:pt x="4173" y="1180"/>
                      <a:pt x="2177" y="2439"/>
                      <a:pt x="242" y="3790"/>
                    </a:cubicBezTo>
                    <a:cubicBezTo>
                      <a:pt x="1" y="3935"/>
                      <a:pt x="159" y="4232"/>
                      <a:pt x="357" y="4232"/>
                    </a:cubicBezTo>
                    <a:cubicBezTo>
                      <a:pt x="388" y="4232"/>
                      <a:pt x="420" y="4225"/>
                      <a:pt x="452" y="4208"/>
                    </a:cubicBezTo>
                    <a:lnTo>
                      <a:pt x="452" y="4208"/>
                    </a:lnTo>
                    <a:lnTo>
                      <a:pt x="457" y="4219"/>
                    </a:lnTo>
                    <a:cubicBezTo>
                      <a:pt x="2422" y="2838"/>
                      <a:pt x="4357" y="1487"/>
                      <a:pt x="6353" y="197"/>
                    </a:cubicBezTo>
                    <a:cubicBezTo>
                      <a:pt x="6459" y="144"/>
                      <a:pt x="6405" y="0"/>
                      <a:pt x="6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0"/>
              <p:cNvSpPr/>
              <p:nvPr/>
            </p:nvSpPr>
            <p:spPr>
              <a:xfrm>
                <a:off x="4139050" y="2169300"/>
                <a:ext cx="148425" cy="114350"/>
              </a:xfrm>
              <a:custGeom>
                <a:rect b="b" l="l" r="r" t="t"/>
                <a:pathLst>
                  <a:path extrusionOk="0" h="4574" w="5937">
                    <a:moveTo>
                      <a:pt x="5745" y="0"/>
                    </a:moveTo>
                    <a:cubicBezTo>
                      <a:pt x="5724" y="0"/>
                      <a:pt x="5702" y="7"/>
                      <a:pt x="5681" y="23"/>
                    </a:cubicBezTo>
                    <a:lnTo>
                      <a:pt x="154" y="4199"/>
                    </a:lnTo>
                    <a:cubicBezTo>
                      <a:pt x="1" y="4301"/>
                      <a:pt x="167" y="4573"/>
                      <a:pt x="315" y="4573"/>
                    </a:cubicBezTo>
                    <a:cubicBezTo>
                      <a:pt x="345" y="4573"/>
                      <a:pt x="374" y="4562"/>
                      <a:pt x="400" y="4536"/>
                    </a:cubicBezTo>
                    <a:lnTo>
                      <a:pt x="5835" y="238"/>
                    </a:lnTo>
                    <a:cubicBezTo>
                      <a:pt x="5937" y="161"/>
                      <a:pt x="5848" y="0"/>
                      <a:pt x="57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0"/>
              <p:cNvSpPr/>
              <p:nvPr/>
            </p:nvSpPr>
            <p:spPr>
              <a:xfrm>
                <a:off x="4255575" y="2143000"/>
                <a:ext cx="151425" cy="193125"/>
              </a:xfrm>
              <a:custGeom>
                <a:rect b="b" l="l" r="r" t="t"/>
                <a:pathLst>
                  <a:path extrusionOk="0" h="7725" w="6057">
                    <a:moveTo>
                      <a:pt x="221" y="0"/>
                    </a:moveTo>
                    <a:cubicBezTo>
                      <a:pt x="109" y="0"/>
                      <a:pt x="1" y="85"/>
                      <a:pt x="38" y="215"/>
                    </a:cubicBezTo>
                    <a:cubicBezTo>
                      <a:pt x="1143" y="3193"/>
                      <a:pt x="2402" y="6387"/>
                      <a:pt x="5534" y="7707"/>
                    </a:cubicBezTo>
                    <a:cubicBezTo>
                      <a:pt x="5564" y="7719"/>
                      <a:pt x="5594" y="7725"/>
                      <a:pt x="5623" y="7725"/>
                    </a:cubicBezTo>
                    <a:cubicBezTo>
                      <a:pt x="5884" y="7725"/>
                      <a:pt x="6057" y="7262"/>
                      <a:pt x="5780" y="7124"/>
                    </a:cubicBezTo>
                    <a:cubicBezTo>
                      <a:pt x="2863" y="5773"/>
                      <a:pt x="1542" y="2948"/>
                      <a:pt x="406" y="123"/>
                    </a:cubicBezTo>
                    <a:cubicBezTo>
                      <a:pt x="370" y="37"/>
                      <a:pt x="294" y="0"/>
                      <a:pt x="2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0"/>
              <p:cNvSpPr/>
              <p:nvPr/>
            </p:nvSpPr>
            <p:spPr>
              <a:xfrm>
                <a:off x="4357950" y="2147250"/>
                <a:ext cx="78775" cy="118350"/>
              </a:xfrm>
              <a:custGeom>
                <a:rect b="b" l="l" r="r" t="t"/>
                <a:pathLst>
                  <a:path extrusionOk="0" h="4734" w="3151">
                    <a:moveTo>
                      <a:pt x="282" y="0"/>
                    </a:moveTo>
                    <a:cubicBezTo>
                      <a:pt x="147" y="0"/>
                      <a:pt x="1" y="137"/>
                      <a:pt x="88" y="291"/>
                    </a:cubicBezTo>
                    <a:cubicBezTo>
                      <a:pt x="979" y="1764"/>
                      <a:pt x="1838" y="3238"/>
                      <a:pt x="2790" y="4651"/>
                    </a:cubicBezTo>
                    <a:cubicBezTo>
                      <a:pt x="2829" y="4710"/>
                      <a:pt x="2884" y="4734"/>
                      <a:pt x="2937" y="4734"/>
                    </a:cubicBezTo>
                    <a:cubicBezTo>
                      <a:pt x="3049" y="4734"/>
                      <a:pt x="3150" y="4623"/>
                      <a:pt x="3067" y="4497"/>
                    </a:cubicBezTo>
                    <a:cubicBezTo>
                      <a:pt x="2238" y="2993"/>
                      <a:pt x="1316" y="1549"/>
                      <a:pt x="426" y="76"/>
                    </a:cubicBezTo>
                    <a:cubicBezTo>
                      <a:pt x="390" y="23"/>
                      <a:pt x="337"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0"/>
              <p:cNvSpPr/>
              <p:nvPr/>
            </p:nvSpPr>
            <p:spPr>
              <a:xfrm>
                <a:off x="4361875" y="2089925"/>
                <a:ext cx="82525" cy="124575"/>
              </a:xfrm>
              <a:custGeom>
                <a:rect b="b" l="l" r="r" t="t"/>
                <a:pathLst>
                  <a:path extrusionOk="0" h="4983" w="3301">
                    <a:moveTo>
                      <a:pt x="240" y="1"/>
                    </a:moveTo>
                    <a:cubicBezTo>
                      <a:pt x="118" y="1"/>
                      <a:pt x="1" y="133"/>
                      <a:pt x="85" y="281"/>
                    </a:cubicBezTo>
                    <a:lnTo>
                      <a:pt x="85" y="250"/>
                    </a:lnTo>
                    <a:cubicBezTo>
                      <a:pt x="1006" y="1785"/>
                      <a:pt x="1896" y="3351"/>
                      <a:pt x="2879" y="4886"/>
                    </a:cubicBezTo>
                    <a:cubicBezTo>
                      <a:pt x="2918" y="4954"/>
                      <a:pt x="2978" y="4982"/>
                      <a:pt x="3038" y="4982"/>
                    </a:cubicBezTo>
                    <a:cubicBezTo>
                      <a:pt x="3169" y="4982"/>
                      <a:pt x="3301" y="4849"/>
                      <a:pt x="3217" y="4702"/>
                    </a:cubicBezTo>
                    <a:cubicBezTo>
                      <a:pt x="2295" y="3136"/>
                      <a:pt x="1344" y="1632"/>
                      <a:pt x="392" y="96"/>
                    </a:cubicBezTo>
                    <a:cubicBezTo>
                      <a:pt x="353" y="29"/>
                      <a:pt x="296"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0"/>
              <p:cNvSpPr/>
              <p:nvPr/>
            </p:nvSpPr>
            <p:spPr>
              <a:xfrm>
                <a:off x="4452425" y="2075600"/>
                <a:ext cx="41450" cy="106400"/>
              </a:xfrm>
              <a:custGeom>
                <a:rect b="b" l="l" r="r" t="t"/>
                <a:pathLst>
                  <a:path extrusionOk="0" h="4256" w="1658">
                    <a:moveTo>
                      <a:pt x="285" y="0"/>
                    </a:moveTo>
                    <a:cubicBezTo>
                      <a:pt x="142" y="0"/>
                      <a:pt x="0" y="118"/>
                      <a:pt x="55" y="301"/>
                    </a:cubicBezTo>
                    <a:lnTo>
                      <a:pt x="1130" y="4078"/>
                    </a:lnTo>
                    <a:cubicBezTo>
                      <a:pt x="1180" y="4202"/>
                      <a:pt x="1279" y="4256"/>
                      <a:pt x="1376" y="4256"/>
                    </a:cubicBezTo>
                    <a:cubicBezTo>
                      <a:pt x="1520" y="4256"/>
                      <a:pt x="1658" y="4138"/>
                      <a:pt x="1621" y="3955"/>
                    </a:cubicBezTo>
                    <a:lnTo>
                      <a:pt x="516" y="178"/>
                    </a:lnTo>
                    <a:cubicBezTo>
                      <a:pt x="479" y="54"/>
                      <a:pt x="381"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0"/>
              <p:cNvSpPr/>
              <p:nvPr/>
            </p:nvSpPr>
            <p:spPr>
              <a:xfrm>
                <a:off x="4510300" y="2085700"/>
                <a:ext cx="54925" cy="96750"/>
              </a:xfrm>
              <a:custGeom>
                <a:rect b="b" l="l" r="r" t="t"/>
                <a:pathLst>
                  <a:path extrusionOk="0" h="3870" w="2197">
                    <a:moveTo>
                      <a:pt x="257" y="0"/>
                    </a:moveTo>
                    <a:cubicBezTo>
                      <a:pt x="125" y="0"/>
                      <a:pt x="0" y="100"/>
                      <a:pt x="74" y="265"/>
                    </a:cubicBezTo>
                    <a:cubicBezTo>
                      <a:pt x="504" y="1463"/>
                      <a:pt x="1026" y="2630"/>
                      <a:pt x="1640" y="3735"/>
                    </a:cubicBezTo>
                    <a:cubicBezTo>
                      <a:pt x="1688" y="3831"/>
                      <a:pt x="1765" y="3870"/>
                      <a:pt x="1844" y="3870"/>
                    </a:cubicBezTo>
                    <a:cubicBezTo>
                      <a:pt x="2018" y="3870"/>
                      <a:pt x="2197" y="3680"/>
                      <a:pt x="2070" y="3489"/>
                    </a:cubicBezTo>
                    <a:cubicBezTo>
                      <a:pt x="1486" y="2384"/>
                      <a:pt x="964" y="1279"/>
                      <a:pt x="473" y="143"/>
                    </a:cubicBezTo>
                    <a:cubicBezTo>
                      <a:pt x="436" y="44"/>
                      <a:pt x="345"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0"/>
              <p:cNvSpPr/>
              <p:nvPr/>
            </p:nvSpPr>
            <p:spPr>
              <a:xfrm>
                <a:off x="4582750" y="2017675"/>
                <a:ext cx="45075" cy="154700"/>
              </a:xfrm>
              <a:custGeom>
                <a:rect b="b" l="l" r="r" t="t"/>
                <a:pathLst>
                  <a:path extrusionOk="0" h="6188" w="1803">
                    <a:moveTo>
                      <a:pt x="323" y="0"/>
                    </a:moveTo>
                    <a:cubicBezTo>
                      <a:pt x="193" y="0"/>
                      <a:pt x="62" y="85"/>
                      <a:pt x="62" y="254"/>
                    </a:cubicBezTo>
                    <a:cubicBezTo>
                      <a:pt x="1" y="2188"/>
                      <a:pt x="339" y="4122"/>
                      <a:pt x="1014" y="5965"/>
                    </a:cubicBezTo>
                    <a:cubicBezTo>
                      <a:pt x="1086" y="6121"/>
                      <a:pt x="1233" y="6188"/>
                      <a:pt x="1374" y="6188"/>
                    </a:cubicBezTo>
                    <a:cubicBezTo>
                      <a:pt x="1595" y="6188"/>
                      <a:pt x="1802" y="6024"/>
                      <a:pt x="1690" y="5781"/>
                    </a:cubicBezTo>
                    <a:cubicBezTo>
                      <a:pt x="953" y="4030"/>
                      <a:pt x="584" y="2157"/>
                      <a:pt x="584" y="254"/>
                    </a:cubicBezTo>
                    <a:cubicBezTo>
                      <a:pt x="584" y="85"/>
                      <a:pt x="454"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0"/>
              <p:cNvSpPr/>
              <p:nvPr/>
            </p:nvSpPr>
            <p:spPr>
              <a:xfrm>
                <a:off x="4636675" y="2046575"/>
                <a:ext cx="29625" cy="79950"/>
              </a:xfrm>
              <a:custGeom>
                <a:rect b="b" l="l" r="r" t="t"/>
                <a:pathLst>
                  <a:path extrusionOk="0" h="3198" w="1185">
                    <a:moveTo>
                      <a:pt x="354" y="0"/>
                    </a:moveTo>
                    <a:cubicBezTo>
                      <a:pt x="183" y="0"/>
                      <a:pt x="0" y="151"/>
                      <a:pt x="55" y="387"/>
                    </a:cubicBezTo>
                    <a:lnTo>
                      <a:pt x="485" y="2966"/>
                    </a:lnTo>
                    <a:cubicBezTo>
                      <a:pt x="522" y="3127"/>
                      <a:pt x="648" y="3198"/>
                      <a:pt x="779" y="3198"/>
                    </a:cubicBezTo>
                    <a:cubicBezTo>
                      <a:pt x="976" y="3198"/>
                      <a:pt x="1185" y="3040"/>
                      <a:pt x="1129" y="2782"/>
                    </a:cubicBezTo>
                    <a:lnTo>
                      <a:pt x="607" y="234"/>
                    </a:lnTo>
                    <a:cubicBezTo>
                      <a:pt x="582" y="71"/>
                      <a:pt x="471"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0"/>
              <p:cNvSpPr/>
              <p:nvPr/>
            </p:nvSpPr>
            <p:spPr>
              <a:xfrm>
                <a:off x="4702675" y="2046250"/>
                <a:ext cx="29975" cy="60750"/>
              </a:xfrm>
              <a:custGeom>
                <a:rect b="b" l="l" r="r" t="t"/>
                <a:pathLst>
                  <a:path extrusionOk="0" h="2430" w="1199">
                    <a:moveTo>
                      <a:pt x="371" y="0"/>
                    </a:moveTo>
                    <a:cubicBezTo>
                      <a:pt x="186" y="0"/>
                      <a:pt x="0" y="162"/>
                      <a:pt x="55" y="400"/>
                    </a:cubicBezTo>
                    <a:lnTo>
                      <a:pt x="547" y="2243"/>
                    </a:lnTo>
                    <a:cubicBezTo>
                      <a:pt x="606" y="2373"/>
                      <a:pt x="720" y="2430"/>
                      <a:pt x="834" y="2430"/>
                    </a:cubicBezTo>
                    <a:cubicBezTo>
                      <a:pt x="1016" y="2430"/>
                      <a:pt x="1199" y="2285"/>
                      <a:pt x="1161" y="2058"/>
                    </a:cubicBezTo>
                    <a:lnTo>
                      <a:pt x="670" y="247"/>
                    </a:lnTo>
                    <a:cubicBezTo>
                      <a:pt x="620" y="74"/>
                      <a:pt x="496"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0"/>
              <p:cNvSpPr/>
              <p:nvPr/>
            </p:nvSpPr>
            <p:spPr>
              <a:xfrm>
                <a:off x="4773225" y="2035275"/>
                <a:ext cx="107450" cy="117400"/>
              </a:xfrm>
              <a:custGeom>
                <a:rect b="b" l="l" r="r" t="t"/>
                <a:pathLst>
                  <a:path extrusionOk="0" h="4696" w="4298">
                    <a:moveTo>
                      <a:pt x="4110" y="0"/>
                    </a:moveTo>
                    <a:cubicBezTo>
                      <a:pt x="4080" y="0"/>
                      <a:pt x="4048" y="12"/>
                      <a:pt x="4019" y="41"/>
                    </a:cubicBezTo>
                    <a:lnTo>
                      <a:pt x="120" y="4401"/>
                    </a:lnTo>
                    <a:cubicBezTo>
                      <a:pt x="0" y="4520"/>
                      <a:pt x="104" y="4695"/>
                      <a:pt x="228" y="4695"/>
                    </a:cubicBezTo>
                    <a:cubicBezTo>
                      <a:pt x="263" y="4695"/>
                      <a:pt x="300" y="4681"/>
                      <a:pt x="335" y="4647"/>
                    </a:cubicBezTo>
                    <a:lnTo>
                      <a:pt x="4204" y="225"/>
                    </a:lnTo>
                    <a:cubicBezTo>
                      <a:pt x="4298" y="131"/>
                      <a:pt x="4211" y="0"/>
                      <a:pt x="4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0"/>
              <p:cNvSpPr/>
              <p:nvPr/>
            </p:nvSpPr>
            <p:spPr>
              <a:xfrm>
                <a:off x="4860675" y="2120925"/>
                <a:ext cx="46775" cy="49500"/>
              </a:xfrm>
              <a:custGeom>
                <a:rect b="b" l="l" r="r" t="t"/>
                <a:pathLst>
                  <a:path extrusionOk="0" h="1980" w="1871">
                    <a:moveTo>
                      <a:pt x="1463" y="1"/>
                    </a:moveTo>
                    <a:cubicBezTo>
                      <a:pt x="1377" y="1"/>
                      <a:pt x="1291" y="34"/>
                      <a:pt x="1228" y="115"/>
                    </a:cubicBezTo>
                    <a:lnTo>
                      <a:pt x="153" y="1589"/>
                    </a:lnTo>
                    <a:cubicBezTo>
                      <a:pt x="1" y="1785"/>
                      <a:pt x="187" y="1980"/>
                      <a:pt x="385" y="1980"/>
                    </a:cubicBezTo>
                    <a:cubicBezTo>
                      <a:pt x="467" y="1980"/>
                      <a:pt x="551" y="1946"/>
                      <a:pt x="614" y="1866"/>
                    </a:cubicBezTo>
                    <a:lnTo>
                      <a:pt x="1719" y="392"/>
                    </a:lnTo>
                    <a:cubicBezTo>
                      <a:pt x="1871" y="196"/>
                      <a:pt x="1670" y="1"/>
                      <a:pt x="1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0"/>
              <p:cNvSpPr/>
              <p:nvPr/>
            </p:nvSpPr>
            <p:spPr>
              <a:xfrm>
                <a:off x="4951625" y="2160650"/>
                <a:ext cx="17275" cy="40125"/>
              </a:xfrm>
              <a:custGeom>
                <a:rect b="b" l="l" r="r" t="t"/>
                <a:pathLst>
                  <a:path extrusionOk="0" h="1605" w="691">
                    <a:moveTo>
                      <a:pt x="430" y="0"/>
                    </a:moveTo>
                    <a:cubicBezTo>
                      <a:pt x="292" y="0"/>
                      <a:pt x="138" y="92"/>
                      <a:pt x="108" y="277"/>
                    </a:cubicBezTo>
                    <a:lnTo>
                      <a:pt x="15" y="1351"/>
                    </a:lnTo>
                    <a:cubicBezTo>
                      <a:pt x="0" y="1520"/>
                      <a:pt x="123" y="1605"/>
                      <a:pt x="253" y="1605"/>
                    </a:cubicBezTo>
                    <a:cubicBezTo>
                      <a:pt x="384" y="1605"/>
                      <a:pt x="522" y="1520"/>
                      <a:pt x="537" y="1351"/>
                    </a:cubicBezTo>
                    <a:lnTo>
                      <a:pt x="660" y="277"/>
                    </a:lnTo>
                    <a:cubicBezTo>
                      <a:pt x="691" y="92"/>
                      <a:pt x="568" y="0"/>
                      <a:pt x="4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0"/>
              <p:cNvSpPr/>
              <p:nvPr/>
            </p:nvSpPr>
            <p:spPr>
              <a:xfrm>
                <a:off x="4961325" y="2218150"/>
                <a:ext cx="72150" cy="93725"/>
              </a:xfrm>
              <a:custGeom>
                <a:rect b="b" l="l" r="r" t="t"/>
                <a:pathLst>
                  <a:path extrusionOk="0" h="3749" w="2886">
                    <a:moveTo>
                      <a:pt x="2683" y="1"/>
                    </a:moveTo>
                    <a:cubicBezTo>
                      <a:pt x="2642" y="1"/>
                      <a:pt x="2602" y="20"/>
                      <a:pt x="2575" y="65"/>
                    </a:cubicBezTo>
                    <a:cubicBezTo>
                      <a:pt x="1777" y="1231"/>
                      <a:pt x="978" y="2337"/>
                      <a:pt x="119" y="3411"/>
                    </a:cubicBezTo>
                    <a:cubicBezTo>
                      <a:pt x="1" y="3553"/>
                      <a:pt x="136" y="3749"/>
                      <a:pt x="261" y="3749"/>
                    </a:cubicBezTo>
                    <a:cubicBezTo>
                      <a:pt x="299" y="3749"/>
                      <a:pt x="336" y="3731"/>
                      <a:pt x="364" y="3688"/>
                    </a:cubicBezTo>
                    <a:cubicBezTo>
                      <a:pt x="1255" y="2552"/>
                      <a:pt x="2053" y="1416"/>
                      <a:pt x="2821" y="218"/>
                    </a:cubicBezTo>
                    <a:cubicBezTo>
                      <a:pt x="2886" y="110"/>
                      <a:pt x="2782" y="1"/>
                      <a:pt x="2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0"/>
              <p:cNvSpPr/>
              <p:nvPr/>
            </p:nvSpPr>
            <p:spPr>
              <a:xfrm>
                <a:off x="4997950" y="2231075"/>
                <a:ext cx="84900" cy="103050"/>
              </a:xfrm>
              <a:custGeom>
                <a:rect b="b" l="l" r="r" t="t"/>
                <a:pathLst>
                  <a:path extrusionOk="0" h="4122" w="3396">
                    <a:moveTo>
                      <a:pt x="3048" y="1"/>
                    </a:moveTo>
                    <a:cubicBezTo>
                      <a:pt x="2994" y="1"/>
                      <a:pt x="2940" y="21"/>
                      <a:pt x="2891" y="70"/>
                    </a:cubicBezTo>
                    <a:cubicBezTo>
                      <a:pt x="1816" y="1175"/>
                      <a:pt x="895" y="2403"/>
                      <a:pt x="128" y="3754"/>
                    </a:cubicBezTo>
                    <a:cubicBezTo>
                      <a:pt x="0" y="3945"/>
                      <a:pt x="166" y="4121"/>
                      <a:pt x="341" y="4121"/>
                    </a:cubicBezTo>
                    <a:cubicBezTo>
                      <a:pt x="420" y="4121"/>
                      <a:pt x="500" y="4086"/>
                      <a:pt x="557" y="4000"/>
                    </a:cubicBezTo>
                    <a:cubicBezTo>
                      <a:pt x="1294" y="2710"/>
                      <a:pt x="2185" y="1482"/>
                      <a:pt x="3229" y="407"/>
                    </a:cubicBezTo>
                    <a:cubicBezTo>
                      <a:pt x="3395" y="241"/>
                      <a:pt x="3230" y="1"/>
                      <a:pt x="30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0"/>
              <p:cNvSpPr/>
              <p:nvPr/>
            </p:nvSpPr>
            <p:spPr>
              <a:xfrm>
                <a:off x="5031650" y="2246000"/>
                <a:ext cx="116700" cy="152425"/>
              </a:xfrm>
              <a:custGeom>
                <a:rect b="b" l="l" r="r" t="t"/>
                <a:pathLst>
                  <a:path extrusionOk="0" h="6097" w="4668">
                    <a:moveTo>
                      <a:pt x="4365" y="1"/>
                    </a:moveTo>
                    <a:cubicBezTo>
                      <a:pt x="4313" y="1"/>
                      <a:pt x="4260" y="26"/>
                      <a:pt x="4215" y="87"/>
                    </a:cubicBezTo>
                    <a:cubicBezTo>
                      <a:pt x="2771" y="1898"/>
                      <a:pt x="1420" y="3771"/>
                      <a:pt x="131" y="5706"/>
                    </a:cubicBezTo>
                    <a:cubicBezTo>
                      <a:pt x="0" y="5901"/>
                      <a:pt x="193" y="6097"/>
                      <a:pt x="381" y="6097"/>
                    </a:cubicBezTo>
                    <a:cubicBezTo>
                      <a:pt x="460" y="6097"/>
                      <a:pt x="537" y="6063"/>
                      <a:pt x="591" y="5982"/>
                    </a:cubicBezTo>
                    <a:cubicBezTo>
                      <a:pt x="1820" y="4078"/>
                      <a:pt x="3140" y="2205"/>
                      <a:pt x="4552" y="394"/>
                    </a:cubicBezTo>
                    <a:cubicBezTo>
                      <a:pt x="4668" y="232"/>
                      <a:pt x="4523" y="1"/>
                      <a:pt x="43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0"/>
              <p:cNvSpPr/>
              <p:nvPr/>
            </p:nvSpPr>
            <p:spPr>
              <a:xfrm>
                <a:off x="5078350" y="2264950"/>
                <a:ext cx="112225" cy="123900"/>
              </a:xfrm>
              <a:custGeom>
                <a:rect b="b" l="l" r="r" t="t"/>
                <a:pathLst>
                  <a:path extrusionOk="0" h="4956" w="4489">
                    <a:moveTo>
                      <a:pt x="4200" y="0"/>
                    </a:moveTo>
                    <a:cubicBezTo>
                      <a:pt x="4152" y="0"/>
                      <a:pt x="4104" y="20"/>
                      <a:pt x="4066" y="66"/>
                    </a:cubicBezTo>
                    <a:cubicBezTo>
                      <a:pt x="2838" y="1632"/>
                      <a:pt x="1548" y="3136"/>
                      <a:pt x="166" y="4579"/>
                    </a:cubicBezTo>
                    <a:cubicBezTo>
                      <a:pt x="0" y="4722"/>
                      <a:pt x="164" y="4956"/>
                      <a:pt x="332" y="4956"/>
                    </a:cubicBezTo>
                    <a:cubicBezTo>
                      <a:pt x="382" y="4956"/>
                      <a:pt x="432" y="4935"/>
                      <a:pt x="474" y="4886"/>
                    </a:cubicBezTo>
                    <a:cubicBezTo>
                      <a:pt x="1855" y="3443"/>
                      <a:pt x="3176" y="1908"/>
                      <a:pt x="4373" y="311"/>
                    </a:cubicBezTo>
                    <a:cubicBezTo>
                      <a:pt x="4488" y="173"/>
                      <a:pt x="4344" y="0"/>
                      <a:pt x="42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0"/>
              <p:cNvSpPr/>
              <p:nvPr/>
            </p:nvSpPr>
            <p:spPr>
              <a:xfrm>
                <a:off x="4303775" y="2315475"/>
                <a:ext cx="159275" cy="184675"/>
              </a:xfrm>
              <a:custGeom>
                <a:rect b="b" l="l" r="r" t="t"/>
                <a:pathLst>
                  <a:path extrusionOk="0" h="7387" w="6371">
                    <a:moveTo>
                      <a:pt x="6198" y="1"/>
                    </a:moveTo>
                    <a:cubicBezTo>
                      <a:pt x="6152" y="1"/>
                      <a:pt x="6103" y="21"/>
                      <a:pt x="6063" y="71"/>
                    </a:cubicBezTo>
                    <a:cubicBezTo>
                      <a:pt x="4343" y="2620"/>
                      <a:pt x="2286" y="4769"/>
                      <a:pt x="167" y="6980"/>
                    </a:cubicBezTo>
                    <a:cubicBezTo>
                      <a:pt x="1" y="7146"/>
                      <a:pt x="147" y="7387"/>
                      <a:pt x="322" y="7387"/>
                    </a:cubicBezTo>
                    <a:cubicBezTo>
                      <a:pt x="373" y="7387"/>
                      <a:pt x="426" y="7366"/>
                      <a:pt x="474" y="7318"/>
                    </a:cubicBezTo>
                    <a:cubicBezTo>
                      <a:pt x="2746" y="5291"/>
                      <a:pt x="4650" y="2743"/>
                      <a:pt x="6308" y="194"/>
                    </a:cubicBezTo>
                    <a:cubicBezTo>
                      <a:pt x="6371" y="90"/>
                      <a:pt x="6293" y="1"/>
                      <a:pt x="6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0"/>
              <p:cNvSpPr/>
              <p:nvPr/>
            </p:nvSpPr>
            <p:spPr>
              <a:xfrm>
                <a:off x="4421550" y="2234925"/>
                <a:ext cx="126775" cy="207475"/>
              </a:xfrm>
              <a:custGeom>
                <a:rect b="b" l="l" r="r" t="t"/>
                <a:pathLst>
                  <a:path extrusionOk="0" h="8299" w="5071">
                    <a:moveTo>
                      <a:pt x="4928" y="0"/>
                    </a:moveTo>
                    <a:cubicBezTo>
                      <a:pt x="4899" y="0"/>
                      <a:pt x="4870" y="11"/>
                      <a:pt x="4852" y="38"/>
                    </a:cubicBezTo>
                    <a:cubicBezTo>
                      <a:pt x="3747" y="1543"/>
                      <a:pt x="2703" y="3048"/>
                      <a:pt x="1689" y="4583"/>
                    </a:cubicBezTo>
                    <a:cubicBezTo>
                      <a:pt x="922" y="5688"/>
                      <a:pt x="123" y="6732"/>
                      <a:pt x="1" y="8114"/>
                    </a:cubicBezTo>
                    <a:cubicBezTo>
                      <a:pt x="1" y="8237"/>
                      <a:pt x="93" y="8298"/>
                      <a:pt x="189" y="8298"/>
                    </a:cubicBezTo>
                    <a:cubicBezTo>
                      <a:pt x="285" y="8298"/>
                      <a:pt x="384" y="8237"/>
                      <a:pt x="400" y="8114"/>
                    </a:cubicBezTo>
                    <a:cubicBezTo>
                      <a:pt x="553" y="6487"/>
                      <a:pt x="1751" y="5043"/>
                      <a:pt x="2611" y="3723"/>
                    </a:cubicBezTo>
                    <a:cubicBezTo>
                      <a:pt x="3409" y="2526"/>
                      <a:pt x="4207" y="1328"/>
                      <a:pt x="5006" y="130"/>
                    </a:cubicBezTo>
                    <a:cubicBezTo>
                      <a:pt x="5071" y="65"/>
                      <a:pt x="4998" y="0"/>
                      <a:pt x="49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0"/>
              <p:cNvSpPr/>
              <p:nvPr/>
            </p:nvSpPr>
            <p:spPr>
              <a:xfrm>
                <a:off x="4499850" y="2346325"/>
                <a:ext cx="139800" cy="137900"/>
              </a:xfrm>
              <a:custGeom>
                <a:rect b="b" l="l" r="r" t="t"/>
                <a:pathLst>
                  <a:path extrusionOk="0" h="5516" w="5592">
                    <a:moveTo>
                      <a:pt x="5188" y="0"/>
                    </a:moveTo>
                    <a:cubicBezTo>
                      <a:pt x="5127" y="0"/>
                      <a:pt x="5064" y="20"/>
                      <a:pt x="5006" y="65"/>
                    </a:cubicBezTo>
                    <a:cubicBezTo>
                      <a:pt x="3900" y="987"/>
                      <a:pt x="2795" y="1938"/>
                      <a:pt x="1720" y="2890"/>
                    </a:cubicBezTo>
                    <a:cubicBezTo>
                      <a:pt x="983" y="3504"/>
                      <a:pt x="1" y="4180"/>
                      <a:pt x="31" y="5224"/>
                    </a:cubicBezTo>
                    <a:cubicBezTo>
                      <a:pt x="31" y="5413"/>
                      <a:pt x="185" y="5515"/>
                      <a:pt x="336" y="5515"/>
                    </a:cubicBezTo>
                    <a:cubicBezTo>
                      <a:pt x="456" y="5515"/>
                      <a:pt x="574" y="5452"/>
                      <a:pt x="615" y="5316"/>
                    </a:cubicBezTo>
                    <a:cubicBezTo>
                      <a:pt x="891" y="4211"/>
                      <a:pt x="2058" y="3412"/>
                      <a:pt x="2856" y="2675"/>
                    </a:cubicBezTo>
                    <a:cubicBezTo>
                      <a:pt x="3655" y="1938"/>
                      <a:pt x="4545" y="1171"/>
                      <a:pt x="5374" y="434"/>
                    </a:cubicBezTo>
                    <a:cubicBezTo>
                      <a:pt x="5592" y="265"/>
                      <a:pt x="5410" y="0"/>
                      <a:pt x="5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0"/>
              <p:cNvSpPr/>
              <p:nvPr/>
            </p:nvSpPr>
            <p:spPr>
              <a:xfrm>
                <a:off x="4610825" y="2366025"/>
                <a:ext cx="77875" cy="95850"/>
              </a:xfrm>
              <a:custGeom>
                <a:rect b="b" l="l" r="r" t="t"/>
                <a:pathLst>
                  <a:path extrusionOk="0" h="3834" w="3115">
                    <a:moveTo>
                      <a:pt x="2817" y="0"/>
                    </a:moveTo>
                    <a:cubicBezTo>
                      <a:pt x="2774" y="0"/>
                      <a:pt x="2729" y="14"/>
                      <a:pt x="2685" y="45"/>
                    </a:cubicBezTo>
                    <a:cubicBezTo>
                      <a:pt x="1672" y="1058"/>
                      <a:pt x="812" y="2194"/>
                      <a:pt x="106" y="3453"/>
                    </a:cubicBezTo>
                    <a:cubicBezTo>
                      <a:pt x="0" y="3644"/>
                      <a:pt x="186" y="3834"/>
                      <a:pt x="361" y="3834"/>
                    </a:cubicBezTo>
                    <a:cubicBezTo>
                      <a:pt x="441" y="3834"/>
                      <a:pt x="519" y="3795"/>
                      <a:pt x="567" y="3699"/>
                    </a:cubicBezTo>
                    <a:cubicBezTo>
                      <a:pt x="1212" y="2471"/>
                      <a:pt x="2041" y="1365"/>
                      <a:pt x="2992" y="352"/>
                    </a:cubicBezTo>
                    <a:cubicBezTo>
                      <a:pt x="3115" y="205"/>
                      <a:pt x="2984" y="0"/>
                      <a:pt x="28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0"/>
              <p:cNvSpPr/>
              <p:nvPr/>
            </p:nvSpPr>
            <p:spPr>
              <a:xfrm>
                <a:off x="4673500" y="2384050"/>
                <a:ext cx="78800" cy="104450"/>
              </a:xfrm>
              <a:custGeom>
                <a:rect b="b" l="l" r="r" t="t"/>
                <a:pathLst>
                  <a:path extrusionOk="0" h="4178" w="3152">
                    <a:moveTo>
                      <a:pt x="2864" y="0"/>
                    </a:moveTo>
                    <a:cubicBezTo>
                      <a:pt x="2818" y="0"/>
                      <a:pt x="2770" y="18"/>
                      <a:pt x="2727" y="61"/>
                    </a:cubicBezTo>
                    <a:cubicBezTo>
                      <a:pt x="1714" y="1228"/>
                      <a:pt x="823" y="2487"/>
                      <a:pt x="86" y="3838"/>
                    </a:cubicBezTo>
                    <a:cubicBezTo>
                      <a:pt x="1" y="4030"/>
                      <a:pt x="153" y="4177"/>
                      <a:pt x="315" y="4177"/>
                    </a:cubicBezTo>
                    <a:cubicBezTo>
                      <a:pt x="387" y="4177"/>
                      <a:pt x="460" y="4149"/>
                      <a:pt x="516" y="4083"/>
                    </a:cubicBezTo>
                    <a:cubicBezTo>
                      <a:pt x="1253" y="2794"/>
                      <a:pt x="2113" y="1535"/>
                      <a:pt x="3034" y="337"/>
                    </a:cubicBezTo>
                    <a:cubicBezTo>
                      <a:pt x="3152" y="196"/>
                      <a:pt x="3016" y="0"/>
                      <a:pt x="2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0"/>
              <p:cNvSpPr/>
              <p:nvPr/>
            </p:nvSpPr>
            <p:spPr>
              <a:xfrm>
                <a:off x="4724625" y="2428900"/>
                <a:ext cx="71350" cy="81750"/>
              </a:xfrm>
              <a:custGeom>
                <a:rect b="b" l="l" r="r" t="t"/>
                <a:pathLst>
                  <a:path extrusionOk="0" h="3270" w="2854">
                    <a:moveTo>
                      <a:pt x="2518" y="1"/>
                    </a:moveTo>
                    <a:cubicBezTo>
                      <a:pt x="2463" y="1"/>
                      <a:pt x="2410" y="24"/>
                      <a:pt x="2371" y="79"/>
                    </a:cubicBezTo>
                    <a:lnTo>
                      <a:pt x="160" y="2842"/>
                    </a:lnTo>
                    <a:cubicBezTo>
                      <a:pt x="0" y="3047"/>
                      <a:pt x="180" y="3270"/>
                      <a:pt x="370" y="3270"/>
                    </a:cubicBezTo>
                    <a:cubicBezTo>
                      <a:pt x="436" y="3270"/>
                      <a:pt x="504" y="3243"/>
                      <a:pt x="559" y="3180"/>
                    </a:cubicBezTo>
                    <a:lnTo>
                      <a:pt x="2739" y="355"/>
                    </a:lnTo>
                    <a:cubicBezTo>
                      <a:pt x="2854" y="195"/>
                      <a:pt x="2679" y="1"/>
                      <a:pt x="25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0"/>
              <p:cNvSpPr/>
              <p:nvPr/>
            </p:nvSpPr>
            <p:spPr>
              <a:xfrm>
                <a:off x="4787650" y="2434500"/>
                <a:ext cx="68925" cy="74700"/>
              </a:xfrm>
              <a:custGeom>
                <a:rect b="b" l="l" r="r" t="t"/>
                <a:pathLst>
                  <a:path extrusionOk="0" h="2988" w="2757">
                    <a:moveTo>
                      <a:pt x="2428" y="1"/>
                    </a:moveTo>
                    <a:cubicBezTo>
                      <a:pt x="2377" y="1"/>
                      <a:pt x="2324" y="21"/>
                      <a:pt x="2276" y="70"/>
                    </a:cubicBezTo>
                    <a:lnTo>
                      <a:pt x="188" y="2495"/>
                    </a:lnTo>
                    <a:cubicBezTo>
                      <a:pt x="0" y="2706"/>
                      <a:pt x="188" y="2988"/>
                      <a:pt x="396" y="2988"/>
                    </a:cubicBezTo>
                    <a:cubicBezTo>
                      <a:pt x="461" y="2988"/>
                      <a:pt x="528" y="2960"/>
                      <a:pt x="587" y="2895"/>
                    </a:cubicBezTo>
                    <a:lnTo>
                      <a:pt x="2613" y="407"/>
                    </a:lnTo>
                    <a:cubicBezTo>
                      <a:pt x="2756" y="241"/>
                      <a:pt x="2604" y="1"/>
                      <a:pt x="24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0"/>
              <p:cNvSpPr/>
              <p:nvPr/>
            </p:nvSpPr>
            <p:spPr>
              <a:xfrm>
                <a:off x="4835350" y="2434600"/>
                <a:ext cx="80825" cy="72200"/>
              </a:xfrm>
              <a:custGeom>
                <a:rect b="b" l="l" r="r" t="t"/>
                <a:pathLst>
                  <a:path extrusionOk="0" h="2888" w="3233">
                    <a:moveTo>
                      <a:pt x="2836" y="1"/>
                    </a:moveTo>
                    <a:cubicBezTo>
                      <a:pt x="2780" y="1"/>
                      <a:pt x="2722" y="20"/>
                      <a:pt x="2671" y="66"/>
                    </a:cubicBezTo>
                    <a:lnTo>
                      <a:pt x="214" y="2369"/>
                    </a:lnTo>
                    <a:cubicBezTo>
                      <a:pt x="0" y="2582"/>
                      <a:pt x="209" y="2887"/>
                      <a:pt x="442" y="2887"/>
                    </a:cubicBezTo>
                    <a:cubicBezTo>
                      <a:pt x="511" y="2887"/>
                      <a:pt x="581" y="2861"/>
                      <a:pt x="644" y="2798"/>
                    </a:cubicBezTo>
                    <a:lnTo>
                      <a:pt x="3039" y="465"/>
                    </a:lnTo>
                    <a:cubicBezTo>
                      <a:pt x="3233" y="271"/>
                      <a:pt x="3044" y="1"/>
                      <a:pt x="28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0"/>
              <p:cNvSpPr/>
              <p:nvPr/>
            </p:nvSpPr>
            <p:spPr>
              <a:xfrm>
                <a:off x="4869225" y="2419250"/>
                <a:ext cx="104525" cy="113875"/>
              </a:xfrm>
              <a:custGeom>
                <a:rect b="b" l="l" r="r" t="t"/>
                <a:pathLst>
                  <a:path extrusionOk="0" h="4555" w="4181">
                    <a:moveTo>
                      <a:pt x="3784" y="1"/>
                    </a:moveTo>
                    <a:cubicBezTo>
                      <a:pt x="3728" y="1"/>
                      <a:pt x="3670" y="20"/>
                      <a:pt x="3618" y="65"/>
                    </a:cubicBezTo>
                    <a:cubicBezTo>
                      <a:pt x="2421" y="1324"/>
                      <a:pt x="1254" y="2675"/>
                      <a:pt x="179" y="4057"/>
                    </a:cubicBezTo>
                    <a:cubicBezTo>
                      <a:pt x="0" y="4281"/>
                      <a:pt x="197" y="4554"/>
                      <a:pt x="424" y="4554"/>
                    </a:cubicBezTo>
                    <a:cubicBezTo>
                      <a:pt x="508" y="4554"/>
                      <a:pt x="596" y="4517"/>
                      <a:pt x="671" y="4426"/>
                    </a:cubicBezTo>
                    <a:cubicBezTo>
                      <a:pt x="1715" y="3044"/>
                      <a:pt x="2820" y="1724"/>
                      <a:pt x="3987" y="465"/>
                    </a:cubicBezTo>
                    <a:cubicBezTo>
                      <a:pt x="4181" y="271"/>
                      <a:pt x="3992" y="1"/>
                      <a:pt x="3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0"/>
              <p:cNvSpPr/>
              <p:nvPr/>
            </p:nvSpPr>
            <p:spPr>
              <a:xfrm>
                <a:off x="4823125" y="2375650"/>
                <a:ext cx="68925" cy="36650"/>
              </a:xfrm>
              <a:custGeom>
                <a:rect b="b" l="l" r="r" t="t"/>
                <a:pathLst>
                  <a:path extrusionOk="0" h="1466" w="2757">
                    <a:moveTo>
                      <a:pt x="2492" y="0"/>
                    </a:moveTo>
                    <a:cubicBezTo>
                      <a:pt x="2461" y="0"/>
                      <a:pt x="2427" y="9"/>
                      <a:pt x="2392" y="29"/>
                    </a:cubicBezTo>
                    <a:lnTo>
                      <a:pt x="212" y="1103"/>
                    </a:lnTo>
                    <a:cubicBezTo>
                      <a:pt x="1" y="1182"/>
                      <a:pt x="130" y="1466"/>
                      <a:pt x="307" y="1466"/>
                    </a:cubicBezTo>
                    <a:cubicBezTo>
                      <a:pt x="336" y="1466"/>
                      <a:pt x="366" y="1458"/>
                      <a:pt x="396" y="1441"/>
                    </a:cubicBezTo>
                    <a:lnTo>
                      <a:pt x="2576" y="336"/>
                    </a:lnTo>
                    <a:cubicBezTo>
                      <a:pt x="2756" y="233"/>
                      <a:pt x="2656" y="0"/>
                      <a:pt x="24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0"/>
              <p:cNvSpPr/>
              <p:nvPr/>
            </p:nvSpPr>
            <p:spPr>
              <a:xfrm>
                <a:off x="4672900" y="2341800"/>
                <a:ext cx="193250" cy="159800"/>
              </a:xfrm>
              <a:custGeom>
                <a:rect b="b" l="l" r="r" t="t"/>
                <a:pathLst>
                  <a:path extrusionOk="0" h="6392" w="7730">
                    <a:moveTo>
                      <a:pt x="7464" y="1"/>
                    </a:moveTo>
                    <a:cubicBezTo>
                      <a:pt x="7431" y="1"/>
                      <a:pt x="7394" y="10"/>
                      <a:pt x="7357" y="31"/>
                    </a:cubicBezTo>
                    <a:cubicBezTo>
                      <a:pt x="5883" y="707"/>
                      <a:pt x="4593" y="1659"/>
                      <a:pt x="3519" y="2826"/>
                    </a:cubicBezTo>
                    <a:cubicBezTo>
                      <a:pt x="3419" y="2950"/>
                      <a:pt x="3501" y="3135"/>
                      <a:pt x="3634" y="3135"/>
                    </a:cubicBezTo>
                    <a:cubicBezTo>
                      <a:pt x="3665" y="3135"/>
                      <a:pt x="3699" y="3125"/>
                      <a:pt x="3734" y="3102"/>
                    </a:cubicBezTo>
                    <a:lnTo>
                      <a:pt x="5392" y="2089"/>
                    </a:lnTo>
                    <a:cubicBezTo>
                      <a:pt x="5495" y="2037"/>
                      <a:pt x="5447" y="1921"/>
                      <a:pt x="5356" y="1921"/>
                    </a:cubicBezTo>
                    <a:cubicBezTo>
                      <a:pt x="5338" y="1921"/>
                      <a:pt x="5319" y="1925"/>
                      <a:pt x="5300" y="1935"/>
                    </a:cubicBezTo>
                    <a:lnTo>
                      <a:pt x="4621" y="2269"/>
                    </a:lnTo>
                    <a:lnTo>
                      <a:pt x="4621" y="2269"/>
                    </a:lnTo>
                    <a:cubicBezTo>
                      <a:pt x="5246" y="1736"/>
                      <a:pt x="5926" y="1261"/>
                      <a:pt x="6654" y="858"/>
                    </a:cubicBezTo>
                    <a:lnTo>
                      <a:pt x="6654" y="858"/>
                    </a:lnTo>
                    <a:cubicBezTo>
                      <a:pt x="4813" y="2925"/>
                      <a:pt x="2608" y="4538"/>
                      <a:pt x="233" y="5958"/>
                    </a:cubicBezTo>
                    <a:cubicBezTo>
                      <a:pt x="0" y="6087"/>
                      <a:pt x="138" y="6391"/>
                      <a:pt x="353" y="6391"/>
                    </a:cubicBezTo>
                    <a:cubicBezTo>
                      <a:pt x="393" y="6391"/>
                      <a:pt x="435" y="6381"/>
                      <a:pt x="479" y="6357"/>
                    </a:cubicBezTo>
                    <a:cubicBezTo>
                      <a:pt x="3306" y="5019"/>
                      <a:pt x="5622" y="2869"/>
                      <a:pt x="7545" y="412"/>
                    </a:cubicBezTo>
                    <a:lnTo>
                      <a:pt x="7545" y="412"/>
                    </a:lnTo>
                    <a:cubicBezTo>
                      <a:pt x="7554" y="408"/>
                      <a:pt x="7563" y="404"/>
                      <a:pt x="7572" y="400"/>
                    </a:cubicBezTo>
                    <a:lnTo>
                      <a:pt x="7564" y="389"/>
                    </a:lnTo>
                    <a:lnTo>
                      <a:pt x="7564" y="389"/>
                    </a:lnTo>
                    <a:cubicBezTo>
                      <a:pt x="7577" y="372"/>
                      <a:pt x="7590" y="355"/>
                      <a:pt x="7603" y="339"/>
                    </a:cubicBezTo>
                    <a:cubicBezTo>
                      <a:pt x="7729" y="212"/>
                      <a:pt x="7626" y="1"/>
                      <a:pt x="74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0"/>
              <p:cNvSpPr/>
              <p:nvPr/>
            </p:nvSpPr>
            <p:spPr>
              <a:xfrm>
                <a:off x="4774325" y="2436475"/>
                <a:ext cx="52625" cy="80000"/>
              </a:xfrm>
              <a:custGeom>
                <a:rect b="b" l="l" r="r" t="t"/>
                <a:pathLst>
                  <a:path extrusionOk="0" h="3200" w="2105">
                    <a:moveTo>
                      <a:pt x="1868" y="1"/>
                    </a:moveTo>
                    <a:cubicBezTo>
                      <a:pt x="1811" y="1"/>
                      <a:pt x="1751" y="25"/>
                      <a:pt x="1703" y="83"/>
                    </a:cubicBezTo>
                    <a:lnTo>
                      <a:pt x="1734" y="83"/>
                    </a:lnTo>
                    <a:lnTo>
                      <a:pt x="106" y="2846"/>
                    </a:lnTo>
                    <a:cubicBezTo>
                      <a:pt x="0" y="3038"/>
                      <a:pt x="159" y="3199"/>
                      <a:pt x="317" y="3199"/>
                    </a:cubicBezTo>
                    <a:cubicBezTo>
                      <a:pt x="388" y="3199"/>
                      <a:pt x="458" y="3167"/>
                      <a:pt x="506" y="3092"/>
                    </a:cubicBezTo>
                    <a:lnTo>
                      <a:pt x="2041" y="267"/>
                    </a:lnTo>
                    <a:cubicBezTo>
                      <a:pt x="2104" y="119"/>
                      <a:pt x="1994" y="1"/>
                      <a:pt x="18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0"/>
              <p:cNvSpPr/>
              <p:nvPr/>
            </p:nvSpPr>
            <p:spPr>
              <a:xfrm>
                <a:off x="4856350" y="2387775"/>
                <a:ext cx="25625" cy="50825"/>
              </a:xfrm>
              <a:custGeom>
                <a:rect b="b" l="l" r="r" t="t"/>
                <a:pathLst>
                  <a:path extrusionOk="0" h="2033" w="1025">
                    <a:moveTo>
                      <a:pt x="785" y="0"/>
                    </a:moveTo>
                    <a:cubicBezTo>
                      <a:pt x="729" y="0"/>
                      <a:pt x="672" y="29"/>
                      <a:pt x="633" y="96"/>
                    </a:cubicBezTo>
                    <a:cubicBezTo>
                      <a:pt x="357" y="649"/>
                      <a:pt x="172" y="1232"/>
                      <a:pt x="19" y="1846"/>
                    </a:cubicBezTo>
                    <a:cubicBezTo>
                      <a:pt x="1" y="1955"/>
                      <a:pt x="101" y="2032"/>
                      <a:pt x="192" y="2032"/>
                    </a:cubicBezTo>
                    <a:cubicBezTo>
                      <a:pt x="255" y="2032"/>
                      <a:pt x="313" y="1996"/>
                      <a:pt x="326" y="1908"/>
                    </a:cubicBezTo>
                    <a:cubicBezTo>
                      <a:pt x="479" y="1355"/>
                      <a:pt x="664" y="802"/>
                      <a:pt x="940" y="280"/>
                    </a:cubicBezTo>
                    <a:cubicBezTo>
                      <a:pt x="1024" y="133"/>
                      <a:pt x="907" y="0"/>
                      <a:pt x="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0"/>
              <p:cNvSpPr/>
              <p:nvPr/>
            </p:nvSpPr>
            <p:spPr>
              <a:xfrm>
                <a:off x="4850900" y="2382625"/>
                <a:ext cx="78275" cy="112625"/>
              </a:xfrm>
              <a:custGeom>
                <a:rect b="b" l="l" r="r" t="t"/>
                <a:pathLst>
                  <a:path extrusionOk="0" h="4505" w="3131">
                    <a:moveTo>
                      <a:pt x="2953" y="0"/>
                    </a:moveTo>
                    <a:cubicBezTo>
                      <a:pt x="2897" y="0"/>
                      <a:pt x="2840" y="27"/>
                      <a:pt x="2816" y="87"/>
                    </a:cubicBezTo>
                    <a:cubicBezTo>
                      <a:pt x="2202" y="1592"/>
                      <a:pt x="1281" y="2974"/>
                      <a:pt x="145" y="4140"/>
                    </a:cubicBezTo>
                    <a:cubicBezTo>
                      <a:pt x="0" y="4285"/>
                      <a:pt x="158" y="4504"/>
                      <a:pt x="321" y="4504"/>
                    </a:cubicBezTo>
                    <a:cubicBezTo>
                      <a:pt x="366" y="4504"/>
                      <a:pt x="412" y="4487"/>
                      <a:pt x="452" y="4448"/>
                    </a:cubicBezTo>
                    <a:cubicBezTo>
                      <a:pt x="1649" y="3250"/>
                      <a:pt x="2571" y="1776"/>
                      <a:pt x="3093" y="179"/>
                    </a:cubicBezTo>
                    <a:cubicBezTo>
                      <a:pt x="3130" y="67"/>
                      <a:pt x="3042" y="0"/>
                      <a:pt x="2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0"/>
              <p:cNvSpPr/>
              <p:nvPr/>
            </p:nvSpPr>
            <p:spPr>
              <a:xfrm>
                <a:off x="4684175" y="2424025"/>
                <a:ext cx="80950" cy="91725"/>
              </a:xfrm>
              <a:custGeom>
                <a:rect b="b" l="l" r="r" t="t"/>
                <a:pathLst>
                  <a:path extrusionOk="0" h="3669" w="3238">
                    <a:moveTo>
                      <a:pt x="2921" y="0"/>
                    </a:moveTo>
                    <a:cubicBezTo>
                      <a:pt x="2854" y="0"/>
                      <a:pt x="2784" y="26"/>
                      <a:pt x="2730" y="89"/>
                    </a:cubicBezTo>
                    <a:lnTo>
                      <a:pt x="2761" y="89"/>
                    </a:lnTo>
                    <a:cubicBezTo>
                      <a:pt x="1932" y="1256"/>
                      <a:pt x="980" y="2239"/>
                      <a:pt x="120" y="3344"/>
                    </a:cubicBezTo>
                    <a:cubicBezTo>
                      <a:pt x="0" y="3488"/>
                      <a:pt x="123" y="3669"/>
                      <a:pt x="270" y="3669"/>
                    </a:cubicBezTo>
                    <a:cubicBezTo>
                      <a:pt x="312" y="3669"/>
                      <a:pt x="356" y="3654"/>
                      <a:pt x="396" y="3621"/>
                    </a:cubicBezTo>
                    <a:cubicBezTo>
                      <a:pt x="1410" y="2607"/>
                      <a:pt x="2331" y="1502"/>
                      <a:pt x="3129" y="304"/>
                    </a:cubicBezTo>
                    <a:cubicBezTo>
                      <a:pt x="3238" y="152"/>
                      <a:pt x="3085" y="0"/>
                      <a:pt x="2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0"/>
              <p:cNvSpPr/>
              <p:nvPr/>
            </p:nvSpPr>
            <p:spPr>
              <a:xfrm>
                <a:off x="4614825" y="2418125"/>
                <a:ext cx="79800" cy="67000"/>
              </a:xfrm>
              <a:custGeom>
                <a:rect b="b" l="l" r="r" t="t"/>
                <a:pathLst>
                  <a:path extrusionOk="0" h="2680" w="3192">
                    <a:moveTo>
                      <a:pt x="2900" y="1"/>
                    </a:moveTo>
                    <a:cubicBezTo>
                      <a:pt x="2857" y="1"/>
                      <a:pt x="2812" y="15"/>
                      <a:pt x="2771" y="49"/>
                    </a:cubicBezTo>
                    <a:cubicBezTo>
                      <a:pt x="1881" y="817"/>
                      <a:pt x="959" y="1554"/>
                      <a:pt x="130" y="2383"/>
                    </a:cubicBezTo>
                    <a:cubicBezTo>
                      <a:pt x="0" y="2487"/>
                      <a:pt x="113" y="2679"/>
                      <a:pt x="244" y="2679"/>
                    </a:cubicBezTo>
                    <a:cubicBezTo>
                      <a:pt x="267" y="2679"/>
                      <a:pt x="291" y="2673"/>
                      <a:pt x="315" y="2659"/>
                    </a:cubicBezTo>
                    <a:cubicBezTo>
                      <a:pt x="1266" y="1922"/>
                      <a:pt x="2126" y="1124"/>
                      <a:pt x="3047" y="325"/>
                    </a:cubicBezTo>
                    <a:cubicBezTo>
                      <a:pt x="3191" y="182"/>
                      <a:pt x="3055" y="1"/>
                      <a:pt x="29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0"/>
              <p:cNvSpPr/>
              <p:nvPr/>
            </p:nvSpPr>
            <p:spPr>
              <a:xfrm>
                <a:off x="4558075" y="2445500"/>
                <a:ext cx="71550" cy="47350"/>
              </a:xfrm>
              <a:custGeom>
                <a:rect b="b" l="l" r="r" t="t"/>
                <a:pathLst>
                  <a:path extrusionOk="0" h="1894" w="2862">
                    <a:moveTo>
                      <a:pt x="2630" y="0"/>
                    </a:moveTo>
                    <a:cubicBezTo>
                      <a:pt x="2605" y="0"/>
                      <a:pt x="2579" y="9"/>
                      <a:pt x="2554" y="29"/>
                    </a:cubicBezTo>
                    <a:lnTo>
                      <a:pt x="128" y="1656"/>
                    </a:lnTo>
                    <a:cubicBezTo>
                      <a:pt x="1" y="1733"/>
                      <a:pt x="85" y="1894"/>
                      <a:pt x="187" y="1894"/>
                    </a:cubicBezTo>
                    <a:cubicBezTo>
                      <a:pt x="208" y="1894"/>
                      <a:pt x="230" y="1887"/>
                      <a:pt x="251" y="1871"/>
                    </a:cubicBezTo>
                    <a:lnTo>
                      <a:pt x="2707" y="305"/>
                    </a:lnTo>
                    <a:cubicBezTo>
                      <a:pt x="2862" y="228"/>
                      <a:pt x="2758" y="0"/>
                      <a:pt x="26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0"/>
              <p:cNvSpPr/>
              <p:nvPr/>
            </p:nvSpPr>
            <p:spPr>
              <a:xfrm>
                <a:off x="4451850" y="2386900"/>
                <a:ext cx="111700" cy="98025"/>
              </a:xfrm>
              <a:custGeom>
                <a:rect b="b" l="l" r="r" t="t"/>
                <a:pathLst>
                  <a:path extrusionOk="0" h="3921" w="4468">
                    <a:moveTo>
                      <a:pt x="4210" y="0"/>
                    </a:moveTo>
                    <a:cubicBezTo>
                      <a:pt x="4176" y="0"/>
                      <a:pt x="4139" y="12"/>
                      <a:pt x="4101" y="39"/>
                    </a:cubicBezTo>
                    <a:cubicBezTo>
                      <a:pt x="2688" y="1114"/>
                      <a:pt x="1368" y="2311"/>
                      <a:pt x="140" y="3570"/>
                    </a:cubicBezTo>
                    <a:cubicBezTo>
                      <a:pt x="0" y="3710"/>
                      <a:pt x="125" y="3920"/>
                      <a:pt x="274" y="3920"/>
                    </a:cubicBezTo>
                    <a:cubicBezTo>
                      <a:pt x="321" y="3920"/>
                      <a:pt x="371" y="3899"/>
                      <a:pt x="416" y="3847"/>
                    </a:cubicBezTo>
                    <a:cubicBezTo>
                      <a:pt x="1614" y="2618"/>
                      <a:pt x="2934" y="1452"/>
                      <a:pt x="4316" y="408"/>
                    </a:cubicBezTo>
                    <a:cubicBezTo>
                      <a:pt x="4467" y="256"/>
                      <a:pt x="4369" y="0"/>
                      <a:pt x="4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0"/>
              <p:cNvSpPr/>
              <p:nvPr/>
            </p:nvSpPr>
            <p:spPr>
              <a:xfrm>
                <a:off x="4402125" y="2417150"/>
                <a:ext cx="115950" cy="114575"/>
              </a:xfrm>
              <a:custGeom>
                <a:rect b="b" l="l" r="r" t="t"/>
                <a:pathLst>
                  <a:path extrusionOk="0" h="4583" w="4638">
                    <a:moveTo>
                      <a:pt x="4329" y="1"/>
                    </a:moveTo>
                    <a:cubicBezTo>
                      <a:pt x="4282" y="1"/>
                      <a:pt x="4233" y="17"/>
                      <a:pt x="4186" y="57"/>
                    </a:cubicBezTo>
                    <a:lnTo>
                      <a:pt x="163" y="4203"/>
                    </a:lnTo>
                    <a:cubicBezTo>
                      <a:pt x="0" y="4366"/>
                      <a:pt x="138" y="4583"/>
                      <a:pt x="309" y="4583"/>
                    </a:cubicBezTo>
                    <a:cubicBezTo>
                      <a:pt x="362" y="4583"/>
                      <a:pt x="419" y="4561"/>
                      <a:pt x="471" y="4510"/>
                    </a:cubicBezTo>
                    <a:lnTo>
                      <a:pt x="4493" y="364"/>
                    </a:lnTo>
                    <a:cubicBezTo>
                      <a:pt x="4637" y="220"/>
                      <a:pt x="4499" y="1"/>
                      <a:pt x="4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0"/>
              <p:cNvSpPr/>
              <p:nvPr/>
            </p:nvSpPr>
            <p:spPr>
              <a:xfrm>
                <a:off x="4682450" y="2347250"/>
                <a:ext cx="199375" cy="136550"/>
              </a:xfrm>
              <a:custGeom>
                <a:rect b="b" l="l" r="r" t="t"/>
                <a:pathLst>
                  <a:path extrusionOk="0" h="5462" w="7975">
                    <a:moveTo>
                      <a:pt x="183" y="0"/>
                    </a:moveTo>
                    <a:cubicBezTo>
                      <a:pt x="94" y="0"/>
                      <a:pt x="0" y="116"/>
                      <a:pt x="97" y="213"/>
                    </a:cubicBezTo>
                    <a:cubicBezTo>
                      <a:pt x="2185" y="2393"/>
                      <a:pt x="4641" y="4143"/>
                      <a:pt x="7374" y="5433"/>
                    </a:cubicBezTo>
                    <a:cubicBezTo>
                      <a:pt x="7419" y="5453"/>
                      <a:pt x="7463" y="5462"/>
                      <a:pt x="7505" y="5462"/>
                    </a:cubicBezTo>
                    <a:cubicBezTo>
                      <a:pt x="7782" y="5462"/>
                      <a:pt x="7974" y="5075"/>
                      <a:pt x="7681" y="4941"/>
                    </a:cubicBezTo>
                    <a:cubicBezTo>
                      <a:pt x="4979" y="3682"/>
                      <a:pt x="2461" y="2024"/>
                      <a:pt x="250" y="28"/>
                    </a:cubicBezTo>
                    <a:cubicBezTo>
                      <a:pt x="231" y="9"/>
                      <a:pt x="207"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0"/>
              <p:cNvSpPr/>
              <p:nvPr/>
            </p:nvSpPr>
            <p:spPr>
              <a:xfrm>
                <a:off x="4789050" y="2368075"/>
                <a:ext cx="132025" cy="88200"/>
              </a:xfrm>
              <a:custGeom>
                <a:rect b="b" l="l" r="r" t="t"/>
                <a:pathLst>
                  <a:path extrusionOk="0" h="3528" w="5281">
                    <a:moveTo>
                      <a:pt x="330" y="0"/>
                    </a:moveTo>
                    <a:cubicBezTo>
                      <a:pt x="153" y="0"/>
                      <a:pt x="0" y="238"/>
                      <a:pt x="162" y="424"/>
                    </a:cubicBezTo>
                    <a:cubicBezTo>
                      <a:pt x="961" y="1314"/>
                      <a:pt x="1851" y="2112"/>
                      <a:pt x="2864" y="2757"/>
                    </a:cubicBezTo>
                    <a:cubicBezTo>
                      <a:pt x="3309" y="3046"/>
                      <a:pt x="3930" y="3528"/>
                      <a:pt x="4484" y="3528"/>
                    </a:cubicBezTo>
                    <a:cubicBezTo>
                      <a:pt x="4695" y="3528"/>
                      <a:pt x="4897" y="3458"/>
                      <a:pt x="5075" y="3279"/>
                    </a:cubicBezTo>
                    <a:cubicBezTo>
                      <a:pt x="5281" y="3048"/>
                      <a:pt x="5099" y="2752"/>
                      <a:pt x="4854" y="2752"/>
                    </a:cubicBezTo>
                    <a:cubicBezTo>
                      <a:pt x="4807" y="2752"/>
                      <a:pt x="4757" y="2763"/>
                      <a:pt x="4707" y="2788"/>
                    </a:cubicBezTo>
                    <a:cubicBezTo>
                      <a:pt x="4642" y="2821"/>
                      <a:pt x="4567" y="2835"/>
                      <a:pt x="4484" y="2835"/>
                    </a:cubicBezTo>
                    <a:cubicBezTo>
                      <a:pt x="3868" y="2835"/>
                      <a:pt x="2841" y="2015"/>
                      <a:pt x="2435" y="1744"/>
                    </a:cubicBezTo>
                    <a:cubicBezTo>
                      <a:pt x="1728" y="1253"/>
                      <a:pt x="1083" y="700"/>
                      <a:pt x="500" y="86"/>
                    </a:cubicBezTo>
                    <a:cubicBezTo>
                      <a:pt x="447" y="26"/>
                      <a:pt x="387"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0"/>
              <p:cNvSpPr/>
              <p:nvPr/>
            </p:nvSpPr>
            <p:spPr>
              <a:xfrm>
                <a:off x="4833500" y="2345700"/>
                <a:ext cx="151825" cy="93000"/>
              </a:xfrm>
              <a:custGeom>
                <a:rect b="b" l="l" r="r" t="t"/>
                <a:pathLst>
                  <a:path extrusionOk="0" h="3720" w="6073">
                    <a:moveTo>
                      <a:pt x="162" y="1"/>
                    </a:moveTo>
                    <a:cubicBezTo>
                      <a:pt x="80" y="1"/>
                      <a:pt x="1" y="117"/>
                      <a:pt x="73" y="213"/>
                    </a:cubicBezTo>
                    <a:cubicBezTo>
                      <a:pt x="1608" y="1841"/>
                      <a:pt x="3512" y="3038"/>
                      <a:pt x="5662" y="3714"/>
                    </a:cubicBezTo>
                    <a:cubicBezTo>
                      <a:pt x="5681" y="3718"/>
                      <a:pt x="5699" y="3719"/>
                      <a:pt x="5717" y="3719"/>
                    </a:cubicBezTo>
                    <a:cubicBezTo>
                      <a:pt x="5982" y="3719"/>
                      <a:pt x="6072" y="3309"/>
                      <a:pt x="5784" y="3222"/>
                    </a:cubicBezTo>
                    <a:cubicBezTo>
                      <a:pt x="3727" y="2578"/>
                      <a:pt x="1823" y="1503"/>
                      <a:pt x="227" y="29"/>
                    </a:cubicBezTo>
                    <a:cubicBezTo>
                      <a:pt x="207" y="9"/>
                      <a:pt x="185" y="1"/>
                      <a:pt x="1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0"/>
              <p:cNvSpPr/>
              <p:nvPr/>
            </p:nvSpPr>
            <p:spPr>
              <a:xfrm>
                <a:off x="4939350" y="2364950"/>
                <a:ext cx="116300" cy="55975"/>
              </a:xfrm>
              <a:custGeom>
                <a:rect b="b" l="l" r="r" t="t"/>
                <a:pathLst>
                  <a:path extrusionOk="0" h="2239" w="4652">
                    <a:moveTo>
                      <a:pt x="329" y="1"/>
                    </a:moveTo>
                    <a:cubicBezTo>
                      <a:pt x="152" y="1"/>
                      <a:pt x="0" y="220"/>
                      <a:pt x="169" y="364"/>
                    </a:cubicBezTo>
                    <a:cubicBezTo>
                      <a:pt x="1274" y="1470"/>
                      <a:pt x="2748" y="2115"/>
                      <a:pt x="4314" y="2237"/>
                    </a:cubicBezTo>
                    <a:cubicBezTo>
                      <a:pt x="4323" y="2238"/>
                      <a:pt x="4332" y="2239"/>
                      <a:pt x="4341" y="2239"/>
                    </a:cubicBezTo>
                    <a:cubicBezTo>
                      <a:pt x="4651" y="2239"/>
                      <a:pt x="4643" y="1715"/>
                      <a:pt x="4314" y="1715"/>
                    </a:cubicBezTo>
                    <a:cubicBezTo>
                      <a:pt x="2871" y="1623"/>
                      <a:pt x="1489" y="1040"/>
                      <a:pt x="476" y="57"/>
                    </a:cubicBezTo>
                    <a:cubicBezTo>
                      <a:pt x="429" y="17"/>
                      <a:pt x="378" y="1"/>
                      <a:pt x="3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0"/>
              <p:cNvSpPr/>
              <p:nvPr/>
            </p:nvSpPr>
            <p:spPr>
              <a:xfrm>
                <a:off x="4977825" y="2292900"/>
                <a:ext cx="100150" cy="85275"/>
              </a:xfrm>
              <a:custGeom>
                <a:rect b="b" l="l" r="r" t="t"/>
                <a:pathLst>
                  <a:path extrusionOk="0" h="3411" w="4006">
                    <a:moveTo>
                      <a:pt x="259" y="1"/>
                    </a:moveTo>
                    <a:cubicBezTo>
                      <a:pt x="144" y="1"/>
                      <a:pt x="0" y="112"/>
                      <a:pt x="42" y="237"/>
                    </a:cubicBezTo>
                    <a:cubicBezTo>
                      <a:pt x="656" y="1773"/>
                      <a:pt x="1946" y="2939"/>
                      <a:pt x="3543" y="3400"/>
                    </a:cubicBezTo>
                    <a:cubicBezTo>
                      <a:pt x="3568" y="3407"/>
                      <a:pt x="3593" y="3410"/>
                      <a:pt x="3617" y="3410"/>
                    </a:cubicBezTo>
                    <a:cubicBezTo>
                      <a:pt x="3901" y="3410"/>
                      <a:pt x="4006" y="2932"/>
                      <a:pt x="3665" y="2847"/>
                    </a:cubicBezTo>
                    <a:cubicBezTo>
                      <a:pt x="2192" y="2509"/>
                      <a:pt x="963" y="1496"/>
                      <a:pt x="380" y="84"/>
                    </a:cubicBezTo>
                    <a:cubicBezTo>
                      <a:pt x="360" y="25"/>
                      <a:pt x="313" y="1"/>
                      <a:pt x="2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0"/>
              <p:cNvSpPr/>
              <p:nvPr/>
            </p:nvSpPr>
            <p:spPr>
              <a:xfrm>
                <a:off x="5046975" y="2313525"/>
                <a:ext cx="74100" cy="46250"/>
              </a:xfrm>
              <a:custGeom>
                <a:rect b="b" l="l" r="r" t="t"/>
                <a:pathLst>
                  <a:path extrusionOk="0" h="1850" w="2964">
                    <a:moveTo>
                      <a:pt x="379" y="1"/>
                    </a:moveTo>
                    <a:cubicBezTo>
                      <a:pt x="186" y="1"/>
                      <a:pt x="0" y="226"/>
                      <a:pt x="193" y="395"/>
                    </a:cubicBezTo>
                    <a:cubicBezTo>
                      <a:pt x="869" y="1009"/>
                      <a:pt x="1636" y="1470"/>
                      <a:pt x="2496" y="1838"/>
                    </a:cubicBezTo>
                    <a:cubicBezTo>
                      <a:pt x="2520" y="1846"/>
                      <a:pt x="2543" y="1849"/>
                      <a:pt x="2565" y="1849"/>
                    </a:cubicBezTo>
                    <a:cubicBezTo>
                      <a:pt x="2805" y="1849"/>
                      <a:pt x="2964" y="1428"/>
                      <a:pt x="2711" y="1316"/>
                    </a:cubicBezTo>
                    <a:cubicBezTo>
                      <a:pt x="1943" y="978"/>
                      <a:pt x="1207" y="548"/>
                      <a:pt x="531" y="57"/>
                    </a:cubicBezTo>
                    <a:cubicBezTo>
                      <a:pt x="485" y="17"/>
                      <a:pt x="431"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0"/>
              <p:cNvSpPr/>
              <p:nvPr/>
            </p:nvSpPr>
            <p:spPr>
              <a:xfrm>
                <a:off x="5073475" y="2271850"/>
                <a:ext cx="51625" cy="69150"/>
              </a:xfrm>
              <a:custGeom>
                <a:rect b="b" l="l" r="r" t="t"/>
                <a:pathLst>
                  <a:path extrusionOk="0" h="2766" w="2065">
                    <a:moveTo>
                      <a:pt x="289" y="1"/>
                    </a:moveTo>
                    <a:cubicBezTo>
                      <a:pt x="145" y="1"/>
                      <a:pt x="1" y="173"/>
                      <a:pt x="116" y="312"/>
                    </a:cubicBezTo>
                    <a:lnTo>
                      <a:pt x="85" y="281"/>
                    </a:lnTo>
                    <a:lnTo>
                      <a:pt x="85" y="281"/>
                    </a:lnTo>
                    <a:cubicBezTo>
                      <a:pt x="638" y="1018"/>
                      <a:pt x="1098" y="1816"/>
                      <a:pt x="1498" y="2645"/>
                    </a:cubicBezTo>
                    <a:cubicBezTo>
                      <a:pt x="1545" y="2730"/>
                      <a:pt x="1620" y="2765"/>
                      <a:pt x="1698" y="2765"/>
                    </a:cubicBezTo>
                    <a:cubicBezTo>
                      <a:pt x="1875" y="2765"/>
                      <a:pt x="2065" y="2582"/>
                      <a:pt x="1958" y="2369"/>
                    </a:cubicBezTo>
                    <a:cubicBezTo>
                      <a:pt x="1528" y="1540"/>
                      <a:pt x="1006" y="772"/>
                      <a:pt x="423" y="66"/>
                    </a:cubicBezTo>
                    <a:cubicBezTo>
                      <a:pt x="384" y="20"/>
                      <a:pt x="33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0"/>
              <p:cNvSpPr/>
              <p:nvPr/>
            </p:nvSpPr>
            <p:spPr>
              <a:xfrm>
                <a:off x="4531075" y="2391475"/>
                <a:ext cx="122825" cy="114975"/>
              </a:xfrm>
              <a:custGeom>
                <a:rect b="b" l="l" r="r" t="t"/>
                <a:pathLst>
                  <a:path extrusionOk="0" h="4599" w="4913">
                    <a:moveTo>
                      <a:pt x="197" y="0"/>
                    </a:moveTo>
                    <a:cubicBezTo>
                      <a:pt x="94" y="0"/>
                      <a:pt x="1" y="137"/>
                      <a:pt x="72" y="255"/>
                    </a:cubicBezTo>
                    <a:cubicBezTo>
                      <a:pt x="1331" y="1852"/>
                      <a:pt x="2774" y="3295"/>
                      <a:pt x="4371" y="4554"/>
                    </a:cubicBezTo>
                    <a:cubicBezTo>
                      <a:pt x="4412" y="4585"/>
                      <a:pt x="4457" y="4599"/>
                      <a:pt x="4500" y="4599"/>
                    </a:cubicBezTo>
                    <a:cubicBezTo>
                      <a:pt x="4714" y="4599"/>
                      <a:pt x="4913" y="4272"/>
                      <a:pt x="4709" y="4094"/>
                    </a:cubicBezTo>
                    <a:lnTo>
                      <a:pt x="4494" y="3848"/>
                    </a:lnTo>
                    <a:cubicBezTo>
                      <a:pt x="4445" y="3806"/>
                      <a:pt x="4388" y="3788"/>
                      <a:pt x="4331" y="3788"/>
                    </a:cubicBezTo>
                    <a:lnTo>
                      <a:pt x="4331" y="3788"/>
                    </a:lnTo>
                    <a:cubicBezTo>
                      <a:pt x="2883" y="2656"/>
                      <a:pt x="1518" y="1415"/>
                      <a:pt x="287" y="40"/>
                    </a:cubicBezTo>
                    <a:cubicBezTo>
                      <a:pt x="259" y="12"/>
                      <a:pt x="227"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0"/>
              <p:cNvSpPr/>
              <p:nvPr/>
            </p:nvSpPr>
            <p:spPr>
              <a:xfrm>
                <a:off x="4402325" y="2335925"/>
                <a:ext cx="128325" cy="131800"/>
              </a:xfrm>
              <a:custGeom>
                <a:rect b="b" l="l" r="r" t="t"/>
                <a:pathLst>
                  <a:path extrusionOk="0" h="5272" w="5133">
                    <a:moveTo>
                      <a:pt x="226" y="0"/>
                    </a:moveTo>
                    <a:cubicBezTo>
                      <a:pt x="111" y="0"/>
                      <a:pt x="0" y="119"/>
                      <a:pt x="63" y="266"/>
                    </a:cubicBezTo>
                    <a:cubicBezTo>
                      <a:pt x="1199" y="2201"/>
                      <a:pt x="2735" y="3890"/>
                      <a:pt x="4546" y="5210"/>
                    </a:cubicBezTo>
                    <a:cubicBezTo>
                      <a:pt x="4600" y="5253"/>
                      <a:pt x="4655" y="5272"/>
                      <a:pt x="4707" y="5272"/>
                    </a:cubicBezTo>
                    <a:cubicBezTo>
                      <a:pt x="4951" y="5272"/>
                      <a:pt x="5132" y="4860"/>
                      <a:pt x="4853" y="4657"/>
                    </a:cubicBezTo>
                    <a:cubicBezTo>
                      <a:pt x="3042" y="3521"/>
                      <a:pt x="1476" y="1925"/>
                      <a:pt x="370" y="82"/>
                    </a:cubicBezTo>
                    <a:cubicBezTo>
                      <a:pt x="332" y="25"/>
                      <a:pt x="279" y="0"/>
                      <a:pt x="2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0"/>
              <p:cNvSpPr/>
              <p:nvPr/>
            </p:nvSpPr>
            <p:spPr>
              <a:xfrm>
                <a:off x="4398675" y="2385000"/>
                <a:ext cx="86800" cy="66350"/>
              </a:xfrm>
              <a:custGeom>
                <a:rect b="b" l="l" r="r" t="t"/>
                <a:pathLst>
                  <a:path extrusionOk="0" h="2654" w="3472">
                    <a:moveTo>
                      <a:pt x="242" y="1"/>
                    </a:moveTo>
                    <a:cubicBezTo>
                      <a:pt x="114" y="1"/>
                      <a:pt x="1" y="152"/>
                      <a:pt x="117" y="269"/>
                    </a:cubicBezTo>
                    <a:cubicBezTo>
                      <a:pt x="1038" y="1190"/>
                      <a:pt x="2082" y="1957"/>
                      <a:pt x="3188" y="2633"/>
                    </a:cubicBezTo>
                    <a:cubicBezTo>
                      <a:pt x="3211" y="2647"/>
                      <a:pt x="3235" y="2653"/>
                      <a:pt x="3257" y="2653"/>
                    </a:cubicBezTo>
                    <a:cubicBezTo>
                      <a:pt x="3381" y="2653"/>
                      <a:pt x="3471" y="2465"/>
                      <a:pt x="3341" y="2387"/>
                    </a:cubicBezTo>
                    <a:cubicBezTo>
                      <a:pt x="2328" y="1620"/>
                      <a:pt x="1284" y="883"/>
                      <a:pt x="363" y="54"/>
                    </a:cubicBezTo>
                    <a:cubicBezTo>
                      <a:pt x="326" y="16"/>
                      <a:pt x="283" y="1"/>
                      <a:pt x="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0"/>
              <p:cNvSpPr/>
              <p:nvPr/>
            </p:nvSpPr>
            <p:spPr>
              <a:xfrm>
                <a:off x="4305550" y="2373225"/>
                <a:ext cx="96175" cy="109850"/>
              </a:xfrm>
              <a:custGeom>
                <a:rect b="b" l="l" r="r" t="t"/>
                <a:pathLst>
                  <a:path extrusionOk="0" h="4394" w="3847">
                    <a:moveTo>
                      <a:pt x="203" y="1"/>
                    </a:moveTo>
                    <a:cubicBezTo>
                      <a:pt x="104" y="1"/>
                      <a:pt x="0" y="109"/>
                      <a:pt x="65" y="218"/>
                    </a:cubicBezTo>
                    <a:cubicBezTo>
                      <a:pt x="956" y="1692"/>
                      <a:pt x="2061" y="3350"/>
                      <a:pt x="3474" y="4363"/>
                    </a:cubicBezTo>
                    <a:cubicBezTo>
                      <a:pt x="3505" y="4384"/>
                      <a:pt x="3538" y="4393"/>
                      <a:pt x="3570" y="4393"/>
                    </a:cubicBezTo>
                    <a:cubicBezTo>
                      <a:pt x="3721" y="4393"/>
                      <a:pt x="3847" y="4178"/>
                      <a:pt x="3719" y="4025"/>
                    </a:cubicBezTo>
                    <a:cubicBezTo>
                      <a:pt x="3167" y="3411"/>
                      <a:pt x="2491" y="2889"/>
                      <a:pt x="1938" y="2275"/>
                    </a:cubicBezTo>
                    <a:cubicBezTo>
                      <a:pt x="1355" y="1569"/>
                      <a:pt x="802" y="832"/>
                      <a:pt x="311" y="64"/>
                    </a:cubicBezTo>
                    <a:cubicBezTo>
                      <a:pt x="284" y="19"/>
                      <a:pt x="244"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0"/>
              <p:cNvSpPr/>
              <p:nvPr/>
            </p:nvSpPr>
            <p:spPr>
              <a:xfrm>
                <a:off x="4241100" y="2372750"/>
                <a:ext cx="59775" cy="112700"/>
              </a:xfrm>
              <a:custGeom>
                <a:rect b="b" l="l" r="r" t="t"/>
                <a:pathLst>
                  <a:path extrusionOk="0" h="4508" w="2391">
                    <a:moveTo>
                      <a:pt x="217" y="1"/>
                    </a:moveTo>
                    <a:cubicBezTo>
                      <a:pt x="112" y="1"/>
                      <a:pt x="1" y="120"/>
                      <a:pt x="64" y="267"/>
                    </a:cubicBezTo>
                    <a:lnTo>
                      <a:pt x="1999" y="4413"/>
                    </a:lnTo>
                    <a:cubicBezTo>
                      <a:pt x="2027" y="4479"/>
                      <a:pt x="2079" y="4508"/>
                      <a:pt x="2134" y="4508"/>
                    </a:cubicBezTo>
                    <a:cubicBezTo>
                      <a:pt x="2256" y="4508"/>
                      <a:pt x="2390" y="4367"/>
                      <a:pt x="2306" y="4198"/>
                    </a:cubicBezTo>
                    <a:lnTo>
                      <a:pt x="340" y="83"/>
                    </a:lnTo>
                    <a:cubicBezTo>
                      <a:pt x="312" y="26"/>
                      <a:pt x="265" y="1"/>
                      <a:pt x="2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0"/>
              <p:cNvSpPr/>
              <p:nvPr/>
            </p:nvSpPr>
            <p:spPr>
              <a:xfrm>
                <a:off x="4189725" y="2293450"/>
                <a:ext cx="57200" cy="146150"/>
              </a:xfrm>
              <a:custGeom>
                <a:rect b="b" l="l" r="r" t="t"/>
                <a:pathLst>
                  <a:path extrusionOk="0" h="5846" w="2288">
                    <a:moveTo>
                      <a:pt x="207" y="1"/>
                    </a:moveTo>
                    <a:cubicBezTo>
                      <a:pt x="101" y="1"/>
                      <a:pt x="0" y="86"/>
                      <a:pt x="0" y="215"/>
                    </a:cubicBezTo>
                    <a:cubicBezTo>
                      <a:pt x="492" y="2088"/>
                      <a:pt x="1106" y="3900"/>
                      <a:pt x="1812" y="5712"/>
                    </a:cubicBezTo>
                    <a:cubicBezTo>
                      <a:pt x="1847" y="5805"/>
                      <a:pt x="1932" y="5845"/>
                      <a:pt x="2016" y="5845"/>
                    </a:cubicBezTo>
                    <a:cubicBezTo>
                      <a:pt x="2152" y="5845"/>
                      <a:pt x="2287" y="5741"/>
                      <a:pt x="2211" y="5589"/>
                    </a:cubicBezTo>
                    <a:cubicBezTo>
                      <a:pt x="1566" y="3777"/>
                      <a:pt x="922" y="1965"/>
                      <a:pt x="400" y="123"/>
                    </a:cubicBezTo>
                    <a:cubicBezTo>
                      <a:pt x="351" y="38"/>
                      <a:pt x="278" y="1"/>
                      <a:pt x="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0"/>
              <p:cNvSpPr/>
              <p:nvPr/>
            </p:nvSpPr>
            <p:spPr>
              <a:xfrm>
                <a:off x="4212125" y="2274200"/>
                <a:ext cx="42425" cy="84700"/>
              </a:xfrm>
              <a:custGeom>
                <a:rect b="b" l="l" r="r" t="t"/>
                <a:pathLst>
                  <a:path extrusionOk="0" h="3388" w="1697">
                    <a:moveTo>
                      <a:pt x="273" y="0"/>
                    </a:moveTo>
                    <a:cubicBezTo>
                      <a:pt x="136" y="0"/>
                      <a:pt x="0" y="112"/>
                      <a:pt x="56" y="279"/>
                    </a:cubicBezTo>
                    <a:lnTo>
                      <a:pt x="1100" y="3196"/>
                    </a:lnTo>
                    <a:cubicBezTo>
                      <a:pt x="1149" y="3331"/>
                      <a:pt x="1261" y="3387"/>
                      <a:pt x="1371" y="3387"/>
                    </a:cubicBezTo>
                    <a:cubicBezTo>
                      <a:pt x="1537" y="3387"/>
                      <a:pt x="1696" y="3258"/>
                      <a:pt x="1622" y="3073"/>
                    </a:cubicBezTo>
                    <a:lnTo>
                      <a:pt x="486" y="156"/>
                    </a:lnTo>
                    <a:cubicBezTo>
                      <a:pt x="450" y="47"/>
                      <a:pt x="361"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0"/>
              <p:cNvSpPr/>
              <p:nvPr/>
            </p:nvSpPr>
            <p:spPr>
              <a:xfrm>
                <a:off x="4245175" y="2216300"/>
                <a:ext cx="57775" cy="84450"/>
              </a:xfrm>
              <a:custGeom>
                <a:rect b="b" l="l" r="r" t="t"/>
                <a:pathLst>
                  <a:path extrusionOk="0" h="3378" w="2311">
                    <a:moveTo>
                      <a:pt x="302" y="0"/>
                    </a:moveTo>
                    <a:cubicBezTo>
                      <a:pt x="151" y="0"/>
                      <a:pt x="0" y="162"/>
                      <a:pt x="85" y="353"/>
                    </a:cubicBezTo>
                    <a:lnTo>
                      <a:pt x="1774" y="3271"/>
                    </a:lnTo>
                    <a:cubicBezTo>
                      <a:pt x="1830" y="3345"/>
                      <a:pt x="1906" y="3377"/>
                      <a:pt x="1980" y="3377"/>
                    </a:cubicBezTo>
                    <a:cubicBezTo>
                      <a:pt x="2150" y="3377"/>
                      <a:pt x="2311" y="3208"/>
                      <a:pt x="2204" y="2994"/>
                    </a:cubicBezTo>
                    <a:lnTo>
                      <a:pt x="485" y="108"/>
                    </a:lnTo>
                    <a:cubicBezTo>
                      <a:pt x="437" y="32"/>
                      <a:pt x="37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0"/>
              <p:cNvSpPr/>
              <p:nvPr/>
            </p:nvSpPr>
            <p:spPr>
              <a:xfrm>
                <a:off x="4270800" y="2156350"/>
                <a:ext cx="52200" cy="135425"/>
              </a:xfrm>
              <a:custGeom>
                <a:rect b="b" l="l" r="r" t="t"/>
                <a:pathLst>
                  <a:path extrusionOk="0" h="5417" w="2088">
                    <a:moveTo>
                      <a:pt x="350" y="0"/>
                    </a:moveTo>
                    <a:cubicBezTo>
                      <a:pt x="176" y="0"/>
                      <a:pt x="1" y="150"/>
                      <a:pt x="74" y="387"/>
                    </a:cubicBezTo>
                    <a:cubicBezTo>
                      <a:pt x="534" y="2015"/>
                      <a:pt x="933" y="3673"/>
                      <a:pt x="1548" y="5239"/>
                    </a:cubicBezTo>
                    <a:cubicBezTo>
                      <a:pt x="1597" y="5363"/>
                      <a:pt x="1697" y="5417"/>
                      <a:pt x="1796" y="5417"/>
                    </a:cubicBezTo>
                    <a:cubicBezTo>
                      <a:pt x="1942" y="5417"/>
                      <a:pt x="2088" y="5299"/>
                      <a:pt x="2070" y="5116"/>
                    </a:cubicBezTo>
                    <a:cubicBezTo>
                      <a:pt x="1701" y="3458"/>
                      <a:pt x="1118" y="1830"/>
                      <a:pt x="626" y="234"/>
                    </a:cubicBezTo>
                    <a:cubicBezTo>
                      <a:pt x="589" y="71"/>
                      <a:pt x="470"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0"/>
              <p:cNvSpPr/>
              <p:nvPr/>
            </p:nvSpPr>
            <p:spPr>
              <a:xfrm>
                <a:off x="4288925" y="2235025"/>
                <a:ext cx="41400" cy="59950"/>
              </a:xfrm>
              <a:custGeom>
                <a:rect b="b" l="l" r="r" t="t"/>
                <a:pathLst>
                  <a:path extrusionOk="0" h="2398" w="1656">
                    <a:moveTo>
                      <a:pt x="277" y="1"/>
                    </a:moveTo>
                    <a:cubicBezTo>
                      <a:pt x="135" y="1"/>
                      <a:pt x="1" y="141"/>
                      <a:pt x="86" y="311"/>
                    </a:cubicBezTo>
                    <a:lnTo>
                      <a:pt x="55" y="311"/>
                    </a:lnTo>
                    <a:lnTo>
                      <a:pt x="1130" y="2276"/>
                    </a:lnTo>
                    <a:cubicBezTo>
                      <a:pt x="1177" y="2362"/>
                      <a:pt x="1251" y="2397"/>
                      <a:pt x="1325" y="2397"/>
                    </a:cubicBezTo>
                    <a:cubicBezTo>
                      <a:pt x="1491" y="2397"/>
                      <a:pt x="1656" y="2221"/>
                      <a:pt x="1529" y="2030"/>
                    </a:cubicBezTo>
                    <a:lnTo>
                      <a:pt x="454" y="96"/>
                    </a:lnTo>
                    <a:cubicBezTo>
                      <a:pt x="406" y="29"/>
                      <a:pt x="341" y="1"/>
                      <a:pt x="2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0"/>
              <p:cNvSpPr/>
              <p:nvPr/>
            </p:nvSpPr>
            <p:spPr>
              <a:xfrm>
                <a:off x="4182025" y="2185400"/>
                <a:ext cx="122550" cy="237125"/>
              </a:xfrm>
              <a:custGeom>
                <a:rect b="b" l="l" r="r" t="t"/>
                <a:pathLst>
                  <a:path extrusionOk="0" h="9485" w="4902">
                    <a:moveTo>
                      <a:pt x="186" y="1"/>
                    </a:moveTo>
                    <a:cubicBezTo>
                      <a:pt x="92" y="1"/>
                      <a:pt x="1" y="104"/>
                      <a:pt x="63" y="208"/>
                    </a:cubicBezTo>
                    <a:cubicBezTo>
                      <a:pt x="1629" y="3125"/>
                      <a:pt x="2949" y="6134"/>
                      <a:pt x="4024" y="9205"/>
                    </a:cubicBezTo>
                    <a:cubicBezTo>
                      <a:pt x="4097" y="9401"/>
                      <a:pt x="4265" y="9485"/>
                      <a:pt x="4427" y="9485"/>
                    </a:cubicBezTo>
                    <a:cubicBezTo>
                      <a:pt x="4670" y="9485"/>
                      <a:pt x="4902" y="9297"/>
                      <a:pt x="4791" y="9020"/>
                    </a:cubicBezTo>
                    <a:cubicBezTo>
                      <a:pt x="3594" y="5888"/>
                      <a:pt x="2089" y="2910"/>
                      <a:pt x="308" y="85"/>
                    </a:cubicBezTo>
                    <a:cubicBezTo>
                      <a:pt x="278" y="25"/>
                      <a:pt x="232" y="1"/>
                      <a:pt x="1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0"/>
              <p:cNvSpPr/>
              <p:nvPr/>
            </p:nvSpPr>
            <p:spPr>
              <a:xfrm>
                <a:off x="4250650" y="2199000"/>
                <a:ext cx="73475" cy="161000"/>
              </a:xfrm>
              <a:custGeom>
                <a:rect b="b" l="l" r="r" t="t"/>
                <a:pathLst>
                  <a:path extrusionOk="0" h="6440" w="2939">
                    <a:moveTo>
                      <a:pt x="86" y="0"/>
                    </a:moveTo>
                    <a:cubicBezTo>
                      <a:pt x="44" y="0"/>
                      <a:pt x="0" y="34"/>
                      <a:pt x="20" y="94"/>
                    </a:cubicBezTo>
                    <a:lnTo>
                      <a:pt x="20" y="63"/>
                    </a:lnTo>
                    <a:cubicBezTo>
                      <a:pt x="603" y="2274"/>
                      <a:pt x="1494" y="4362"/>
                      <a:pt x="2599" y="6358"/>
                    </a:cubicBezTo>
                    <a:cubicBezTo>
                      <a:pt x="2628" y="6415"/>
                      <a:pt x="2675" y="6440"/>
                      <a:pt x="2723" y="6440"/>
                    </a:cubicBezTo>
                    <a:cubicBezTo>
                      <a:pt x="2828" y="6440"/>
                      <a:pt x="2939" y="6321"/>
                      <a:pt x="2876" y="6173"/>
                    </a:cubicBezTo>
                    <a:cubicBezTo>
                      <a:pt x="1739" y="4239"/>
                      <a:pt x="818" y="2182"/>
                      <a:pt x="143" y="32"/>
                    </a:cubicBezTo>
                    <a:cubicBezTo>
                      <a:pt x="132" y="10"/>
                      <a:pt x="109"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0"/>
              <p:cNvSpPr/>
              <p:nvPr/>
            </p:nvSpPr>
            <p:spPr>
              <a:xfrm>
                <a:off x="4302100" y="2080100"/>
                <a:ext cx="62650" cy="162575"/>
              </a:xfrm>
              <a:custGeom>
                <a:rect b="b" l="l" r="r" t="t"/>
                <a:pathLst>
                  <a:path extrusionOk="0" h="6503" w="2506">
                    <a:moveTo>
                      <a:pt x="229" y="0"/>
                    </a:moveTo>
                    <a:cubicBezTo>
                      <a:pt x="120" y="0"/>
                      <a:pt x="0" y="93"/>
                      <a:pt x="19" y="244"/>
                    </a:cubicBezTo>
                    <a:lnTo>
                      <a:pt x="50" y="244"/>
                    </a:lnTo>
                    <a:cubicBezTo>
                      <a:pt x="480" y="2362"/>
                      <a:pt x="1155" y="4420"/>
                      <a:pt x="2046" y="6385"/>
                    </a:cubicBezTo>
                    <a:cubicBezTo>
                      <a:pt x="2077" y="6468"/>
                      <a:pt x="2144" y="6502"/>
                      <a:pt x="2214" y="6502"/>
                    </a:cubicBezTo>
                    <a:cubicBezTo>
                      <a:pt x="2352" y="6502"/>
                      <a:pt x="2506" y="6373"/>
                      <a:pt x="2445" y="6231"/>
                    </a:cubicBezTo>
                    <a:cubicBezTo>
                      <a:pt x="1585" y="4266"/>
                      <a:pt x="910" y="2209"/>
                      <a:pt x="388" y="121"/>
                    </a:cubicBezTo>
                    <a:cubicBezTo>
                      <a:pt x="364" y="38"/>
                      <a:pt x="299"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0"/>
              <p:cNvSpPr/>
              <p:nvPr/>
            </p:nvSpPr>
            <p:spPr>
              <a:xfrm>
                <a:off x="4355800" y="2051300"/>
                <a:ext cx="59600" cy="127775"/>
              </a:xfrm>
              <a:custGeom>
                <a:rect b="b" l="l" r="r" t="t"/>
                <a:pathLst>
                  <a:path extrusionOk="0" h="5111" w="2384">
                    <a:moveTo>
                      <a:pt x="146" y="0"/>
                    </a:moveTo>
                    <a:cubicBezTo>
                      <a:pt x="75" y="0"/>
                      <a:pt x="0" y="55"/>
                      <a:pt x="21" y="137"/>
                    </a:cubicBezTo>
                    <a:lnTo>
                      <a:pt x="2078" y="5019"/>
                    </a:lnTo>
                    <a:cubicBezTo>
                      <a:pt x="2099" y="5083"/>
                      <a:pt x="2147" y="5110"/>
                      <a:pt x="2196" y="5110"/>
                    </a:cubicBezTo>
                    <a:cubicBezTo>
                      <a:pt x="2287" y="5110"/>
                      <a:pt x="2384" y="5016"/>
                      <a:pt x="2324" y="4896"/>
                    </a:cubicBezTo>
                    <a:lnTo>
                      <a:pt x="236" y="45"/>
                    </a:lnTo>
                    <a:cubicBezTo>
                      <a:pt x="215" y="14"/>
                      <a:pt x="181" y="0"/>
                      <a:pt x="1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0"/>
              <p:cNvSpPr/>
              <p:nvPr/>
            </p:nvSpPr>
            <p:spPr>
              <a:xfrm>
                <a:off x="4460700" y="2062375"/>
                <a:ext cx="24300" cy="105075"/>
              </a:xfrm>
              <a:custGeom>
                <a:rect b="b" l="l" r="r" t="t"/>
                <a:pathLst>
                  <a:path extrusionOk="0" h="4203" w="972">
                    <a:moveTo>
                      <a:pt x="185" y="1"/>
                    </a:moveTo>
                    <a:cubicBezTo>
                      <a:pt x="97" y="1"/>
                      <a:pt x="9" y="57"/>
                      <a:pt x="1" y="168"/>
                    </a:cubicBezTo>
                    <a:lnTo>
                      <a:pt x="1" y="168"/>
                    </a:lnTo>
                    <a:cubicBezTo>
                      <a:pt x="1" y="163"/>
                      <a:pt x="1" y="159"/>
                      <a:pt x="1" y="154"/>
                    </a:cubicBezTo>
                    <a:lnTo>
                      <a:pt x="1" y="185"/>
                    </a:lnTo>
                    <a:cubicBezTo>
                      <a:pt x="1" y="179"/>
                      <a:pt x="1" y="173"/>
                      <a:pt x="1" y="168"/>
                    </a:cubicBezTo>
                    <a:lnTo>
                      <a:pt x="1" y="168"/>
                    </a:lnTo>
                    <a:cubicBezTo>
                      <a:pt x="63" y="1514"/>
                      <a:pt x="278" y="2830"/>
                      <a:pt x="645" y="4115"/>
                    </a:cubicBezTo>
                    <a:cubicBezTo>
                      <a:pt x="669" y="4175"/>
                      <a:pt x="726" y="4202"/>
                      <a:pt x="784" y="4202"/>
                    </a:cubicBezTo>
                    <a:cubicBezTo>
                      <a:pt x="876" y="4202"/>
                      <a:pt x="971" y="4136"/>
                      <a:pt x="952" y="4023"/>
                    </a:cubicBezTo>
                    <a:cubicBezTo>
                      <a:pt x="676" y="2764"/>
                      <a:pt x="492" y="1475"/>
                      <a:pt x="369" y="185"/>
                    </a:cubicBezTo>
                    <a:cubicBezTo>
                      <a:pt x="369" y="62"/>
                      <a:pt x="277" y="1"/>
                      <a:pt x="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77" name="Google Shape;3477;p80"/>
          <p:cNvSpPr txBox="1"/>
          <p:nvPr/>
        </p:nvSpPr>
        <p:spPr>
          <a:xfrm>
            <a:off x="3919100" y="1473127"/>
            <a:ext cx="493800" cy="795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0">
                <a:solidFill>
                  <a:schemeClr val="dk2"/>
                </a:solidFill>
                <a:latin typeface="Nanum Pen Script"/>
                <a:ea typeface="Nanum Pen Script"/>
                <a:cs typeface="Nanum Pen Script"/>
                <a:sym typeface="Nanum Pen Script"/>
              </a:rPr>
              <a:t>1</a:t>
            </a:r>
            <a:endParaRPr sz="12000">
              <a:solidFill>
                <a:schemeClr val="dk2"/>
              </a:solidFill>
              <a:latin typeface="Nanum Pen Script"/>
              <a:ea typeface="Nanum Pen Script"/>
              <a:cs typeface="Nanum Pen Script"/>
              <a:sym typeface="Nanum Pen Script"/>
            </a:endParaRPr>
          </a:p>
        </p:txBody>
      </p:sp>
      <p:sp>
        <p:nvSpPr>
          <p:cNvPr id="3478" name="Google Shape;3478;p80"/>
          <p:cNvSpPr txBox="1"/>
          <p:nvPr/>
        </p:nvSpPr>
        <p:spPr>
          <a:xfrm>
            <a:off x="6384675" y="1473127"/>
            <a:ext cx="493800" cy="795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0">
                <a:solidFill>
                  <a:schemeClr val="dk2"/>
                </a:solidFill>
                <a:latin typeface="Nanum Pen Script"/>
                <a:ea typeface="Nanum Pen Script"/>
                <a:cs typeface="Nanum Pen Script"/>
                <a:sym typeface="Nanum Pen Script"/>
              </a:rPr>
              <a:t>2</a:t>
            </a:r>
            <a:endParaRPr sz="12000">
              <a:solidFill>
                <a:schemeClr val="dk2"/>
              </a:solidFill>
              <a:latin typeface="Nanum Pen Script"/>
              <a:ea typeface="Nanum Pen Script"/>
              <a:cs typeface="Nanum Pen Script"/>
              <a:sym typeface="Nanum Pen Script"/>
            </a:endParaRPr>
          </a:p>
        </p:txBody>
      </p:sp>
      <p:grpSp>
        <p:nvGrpSpPr>
          <p:cNvPr id="3479" name="Google Shape;3479;p80"/>
          <p:cNvGrpSpPr/>
          <p:nvPr/>
        </p:nvGrpSpPr>
        <p:grpSpPr>
          <a:xfrm>
            <a:off x="4517744" y="3133036"/>
            <a:ext cx="1827328" cy="1338034"/>
            <a:chOff x="4517744" y="3133036"/>
            <a:chExt cx="1827328" cy="1338034"/>
          </a:xfrm>
        </p:grpSpPr>
        <p:grpSp>
          <p:nvGrpSpPr>
            <p:cNvPr id="3480" name="Google Shape;3480;p80"/>
            <p:cNvGrpSpPr/>
            <p:nvPr/>
          </p:nvGrpSpPr>
          <p:grpSpPr>
            <a:xfrm>
              <a:off x="5687684" y="3530444"/>
              <a:ext cx="657389" cy="543211"/>
              <a:chOff x="5192327" y="3881360"/>
              <a:chExt cx="1291022" cy="1066793"/>
            </a:xfrm>
          </p:grpSpPr>
          <p:sp>
            <p:nvSpPr>
              <p:cNvPr id="3481" name="Google Shape;3481;p80"/>
              <p:cNvSpPr/>
              <p:nvPr/>
            </p:nvSpPr>
            <p:spPr>
              <a:xfrm>
                <a:off x="5528396" y="3881360"/>
                <a:ext cx="954954" cy="608643"/>
              </a:xfrm>
              <a:custGeom>
                <a:rect b="b" l="l" r="r" t="t"/>
                <a:pathLst>
                  <a:path extrusionOk="0" fill="none" h="28642" w="44939">
                    <a:moveTo>
                      <a:pt x="1" y="28642"/>
                    </a:moveTo>
                    <a:cubicBezTo>
                      <a:pt x="2797" y="23274"/>
                      <a:pt x="8037" y="21570"/>
                      <a:pt x="13534" y="22406"/>
                    </a:cubicBezTo>
                    <a:cubicBezTo>
                      <a:pt x="17680" y="23016"/>
                      <a:pt x="23338" y="24527"/>
                      <a:pt x="26166" y="19834"/>
                    </a:cubicBezTo>
                    <a:cubicBezTo>
                      <a:pt x="28320" y="16266"/>
                      <a:pt x="25363" y="9259"/>
                      <a:pt x="29831" y="5080"/>
                    </a:cubicBezTo>
                    <a:cubicBezTo>
                      <a:pt x="35199" y="1"/>
                      <a:pt x="41435" y="547"/>
                      <a:pt x="44939" y="2637"/>
                    </a:cubicBezTo>
                  </a:path>
                </a:pathLst>
              </a:custGeom>
              <a:noFill/>
              <a:ln cap="rnd" cmpd="sng" w="12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0"/>
              <p:cNvSpPr/>
              <p:nvPr/>
            </p:nvSpPr>
            <p:spPr>
              <a:xfrm>
                <a:off x="5356271" y="4749550"/>
                <a:ext cx="543745" cy="198603"/>
              </a:xfrm>
              <a:custGeom>
                <a:rect b="b" l="l" r="r" t="t"/>
                <a:pathLst>
                  <a:path extrusionOk="0" h="9346" w="25588">
                    <a:moveTo>
                      <a:pt x="14491" y="1827"/>
                    </a:moveTo>
                    <a:cubicBezTo>
                      <a:pt x="14423" y="1827"/>
                      <a:pt x="14350" y="1829"/>
                      <a:pt x="14273" y="1833"/>
                    </a:cubicBezTo>
                    <a:cubicBezTo>
                      <a:pt x="13565" y="1833"/>
                      <a:pt x="12890" y="1961"/>
                      <a:pt x="12215" y="2154"/>
                    </a:cubicBezTo>
                    <a:cubicBezTo>
                      <a:pt x="11540" y="2315"/>
                      <a:pt x="10865" y="2572"/>
                      <a:pt x="10255" y="2861"/>
                    </a:cubicBezTo>
                    <a:cubicBezTo>
                      <a:pt x="9740" y="3151"/>
                      <a:pt x="9483" y="3408"/>
                      <a:pt x="9547" y="3601"/>
                    </a:cubicBezTo>
                    <a:cubicBezTo>
                      <a:pt x="9547" y="3601"/>
                      <a:pt x="9547" y="3633"/>
                      <a:pt x="9547" y="3633"/>
                    </a:cubicBezTo>
                    <a:cubicBezTo>
                      <a:pt x="9612" y="3794"/>
                      <a:pt x="9965" y="3890"/>
                      <a:pt x="10512" y="3890"/>
                    </a:cubicBezTo>
                    <a:cubicBezTo>
                      <a:pt x="11219" y="3858"/>
                      <a:pt x="11894" y="3729"/>
                      <a:pt x="12569" y="3537"/>
                    </a:cubicBezTo>
                    <a:cubicBezTo>
                      <a:pt x="13244" y="3376"/>
                      <a:pt x="13919" y="3151"/>
                      <a:pt x="14530" y="2829"/>
                    </a:cubicBezTo>
                    <a:lnTo>
                      <a:pt x="14562" y="2829"/>
                    </a:lnTo>
                    <a:cubicBezTo>
                      <a:pt x="15044" y="2540"/>
                      <a:pt x="15301" y="2283"/>
                      <a:pt x="15269" y="2090"/>
                    </a:cubicBezTo>
                    <a:cubicBezTo>
                      <a:pt x="15213" y="1922"/>
                      <a:pt x="14961" y="1827"/>
                      <a:pt x="14491" y="1827"/>
                    </a:cubicBezTo>
                    <a:close/>
                    <a:moveTo>
                      <a:pt x="25041" y="1"/>
                    </a:moveTo>
                    <a:cubicBezTo>
                      <a:pt x="25202" y="676"/>
                      <a:pt x="24109" y="1576"/>
                      <a:pt x="21827" y="2669"/>
                    </a:cubicBezTo>
                    <a:cubicBezTo>
                      <a:pt x="16233" y="5208"/>
                      <a:pt x="10222" y="6783"/>
                      <a:pt x="4115" y="7330"/>
                    </a:cubicBezTo>
                    <a:cubicBezTo>
                      <a:pt x="3606" y="7363"/>
                      <a:pt x="3145" y="7380"/>
                      <a:pt x="2730" y="7380"/>
                    </a:cubicBezTo>
                    <a:cubicBezTo>
                      <a:pt x="1154" y="7380"/>
                      <a:pt x="255" y="7138"/>
                      <a:pt x="1" y="6655"/>
                    </a:cubicBezTo>
                    <a:lnTo>
                      <a:pt x="1" y="6655"/>
                    </a:lnTo>
                    <a:lnTo>
                      <a:pt x="611" y="8776"/>
                    </a:lnTo>
                    <a:cubicBezTo>
                      <a:pt x="957" y="9146"/>
                      <a:pt x="1814" y="9346"/>
                      <a:pt x="3212" y="9346"/>
                    </a:cubicBezTo>
                    <a:cubicBezTo>
                      <a:pt x="3635" y="9346"/>
                      <a:pt x="4107" y="9328"/>
                      <a:pt x="4629" y="9290"/>
                    </a:cubicBezTo>
                    <a:cubicBezTo>
                      <a:pt x="10737" y="8744"/>
                      <a:pt x="16748" y="7169"/>
                      <a:pt x="22373" y="4629"/>
                    </a:cubicBezTo>
                    <a:cubicBezTo>
                      <a:pt x="24366" y="3665"/>
                      <a:pt x="25427" y="2861"/>
                      <a:pt x="25587" y="2219"/>
                    </a:cubicBezTo>
                    <a:lnTo>
                      <a:pt x="250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0"/>
              <p:cNvSpPr/>
              <p:nvPr/>
            </p:nvSpPr>
            <p:spPr>
              <a:xfrm>
                <a:off x="5351489" y="4730552"/>
                <a:ext cx="540324" cy="175822"/>
              </a:xfrm>
              <a:custGeom>
                <a:rect b="b" l="l" r="r" t="t"/>
                <a:pathLst>
                  <a:path extrusionOk="0" h="8274" w="25427">
                    <a:moveTo>
                      <a:pt x="14716" y="2721"/>
                    </a:moveTo>
                    <a:cubicBezTo>
                      <a:pt x="15185" y="2721"/>
                      <a:pt x="15434" y="2816"/>
                      <a:pt x="15462" y="2984"/>
                    </a:cubicBezTo>
                    <a:lnTo>
                      <a:pt x="15462" y="3016"/>
                    </a:lnTo>
                    <a:cubicBezTo>
                      <a:pt x="15494" y="3209"/>
                      <a:pt x="15237" y="3434"/>
                      <a:pt x="14755" y="3723"/>
                    </a:cubicBezTo>
                    <a:cubicBezTo>
                      <a:pt x="14112" y="4045"/>
                      <a:pt x="13469" y="4302"/>
                      <a:pt x="12762" y="4463"/>
                    </a:cubicBezTo>
                    <a:cubicBezTo>
                      <a:pt x="12087" y="4656"/>
                      <a:pt x="11412" y="4752"/>
                      <a:pt x="10705" y="4784"/>
                    </a:cubicBezTo>
                    <a:cubicBezTo>
                      <a:pt x="10158" y="4784"/>
                      <a:pt x="9837" y="4720"/>
                      <a:pt x="9740" y="4559"/>
                    </a:cubicBezTo>
                    <a:cubicBezTo>
                      <a:pt x="9740" y="4527"/>
                      <a:pt x="9740" y="4527"/>
                      <a:pt x="9740" y="4527"/>
                    </a:cubicBezTo>
                    <a:cubicBezTo>
                      <a:pt x="9708" y="4302"/>
                      <a:pt x="9933" y="4077"/>
                      <a:pt x="10447" y="3788"/>
                    </a:cubicBezTo>
                    <a:cubicBezTo>
                      <a:pt x="11090" y="3466"/>
                      <a:pt x="11733" y="3241"/>
                      <a:pt x="12408" y="3048"/>
                    </a:cubicBezTo>
                    <a:cubicBezTo>
                      <a:pt x="13083" y="2855"/>
                      <a:pt x="13790" y="2759"/>
                      <a:pt x="14498" y="2727"/>
                    </a:cubicBezTo>
                    <a:cubicBezTo>
                      <a:pt x="14575" y="2723"/>
                      <a:pt x="14648" y="2721"/>
                      <a:pt x="14716" y="2721"/>
                    </a:cubicBezTo>
                    <a:close/>
                    <a:moveTo>
                      <a:pt x="22569" y="0"/>
                    </a:moveTo>
                    <a:cubicBezTo>
                      <a:pt x="22145" y="0"/>
                      <a:pt x="21673" y="20"/>
                      <a:pt x="21152" y="59"/>
                    </a:cubicBezTo>
                    <a:cubicBezTo>
                      <a:pt x="15012" y="605"/>
                      <a:pt x="9033" y="2180"/>
                      <a:pt x="3408" y="4688"/>
                    </a:cubicBezTo>
                    <a:cubicBezTo>
                      <a:pt x="1093" y="5813"/>
                      <a:pt x="1" y="6745"/>
                      <a:pt x="193" y="7420"/>
                    </a:cubicBezTo>
                    <a:cubicBezTo>
                      <a:pt x="193" y="7484"/>
                      <a:pt x="226" y="7516"/>
                      <a:pt x="226" y="7549"/>
                    </a:cubicBezTo>
                    <a:cubicBezTo>
                      <a:pt x="480" y="8032"/>
                      <a:pt x="1379" y="8274"/>
                      <a:pt x="2955" y="8274"/>
                    </a:cubicBezTo>
                    <a:cubicBezTo>
                      <a:pt x="3370" y="8274"/>
                      <a:pt x="3831" y="8257"/>
                      <a:pt x="4340" y="8224"/>
                    </a:cubicBezTo>
                    <a:cubicBezTo>
                      <a:pt x="10447" y="7677"/>
                      <a:pt x="16458" y="6102"/>
                      <a:pt x="22052" y="3563"/>
                    </a:cubicBezTo>
                    <a:cubicBezTo>
                      <a:pt x="24334" y="2470"/>
                      <a:pt x="25427" y="1570"/>
                      <a:pt x="25266" y="895"/>
                    </a:cubicBezTo>
                    <a:lnTo>
                      <a:pt x="25266" y="862"/>
                    </a:lnTo>
                    <a:cubicBezTo>
                      <a:pt x="25138" y="299"/>
                      <a:pt x="24233" y="0"/>
                      <a:pt x="22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0"/>
              <p:cNvSpPr/>
              <p:nvPr/>
            </p:nvSpPr>
            <p:spPr>
              <a:xfrm>
                <a:off x="5240139" y="4191482"/>
                <a:ext cx="607282" cy="702971"/>
              </a:xfrm>
              <a:custGeom>
                <a:rect b="b" l="l" r="r" t="t"/>
                <a:pathLst>
                  <a:path extrusionOk="0" h="33081" w="28578">
                    <a:moveTo>
                      <a:pt x="21345" y="1"/>
                    </a:moveTo>
                    <a:cubicBezTo>
                      <a:pt x="14691" y="3311"/>
                      <a:pt x="7426" y="5240"/>
                      <a:pt x="1" y="5594"/>
                    </a:cubicBezTo>
                    <a:lnTo>
                      <a:pt x="7137" y="32659"/>
                    </a:lnTo>
                    <a:cubicBezTo>
                      <a:pt x="7206" y="32936"/>
                      <a:pt x="7839" y="33081"/>
                      <a:pt x="9034" y="33081"/>
                    </a:cubicBezTo>
                    <a:cubicBezTo>
                      <a:pt x="9504" y="33081"/>
                      <a:pt x="10061" y="33058"/>
                      <a:pt x="10705" y="33013"/>
                    </a:cubicBezTo>
                    <a:cubicBezTo>
                      <a:pt x="13341" y="32820"/>
                      <a:pt x="15945" y="32338"/>
                      <a:pt x="18484" y="31566"/>
                    </a:cubicBezTo>
                    <a:cubicBezTo>
                      <a:pt x="20959" y="30891"/>
                      <a:pt x="23370" y="30024"/>
                      <a:pt x="25716" y="28963"/>
                    </a:cubicBezTo>
                    <a:cubicBezTo>
                      <a:pt x="27645" y="28063"/>
                      <a:pt x="28577" y="27452"/>
                      <a:pt x="28449" y="27066"/>
                    </a:cubicBezTo>
                    <a:lnTo>
                      <a:pt x="21345" y="1"/>
                    </a:lnTo>
                    <a:close/>
                  </a:path>
                </a:pathLst>
              </a:custGeom>
              <a:solidFill>
                <a:srgbClr val="FA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0"/>
              <p:cNvSpPr/>
              <p:nvPr/>
            </p:nvSpPr>
            <p:spPr>
              <a:xfrm>
                <a:off x="5197108" y="4142310"/>
                <a:ext cx="543065" cy="198326"/>
              </a:xfrm>
              <a:custGeom>
                <a:rect b="b" l="l" r="r" t="t"/>
                <a:pathLst>
                  <a:path extrusionOk="0" h="9333" w="25556">
                    <a:moveTo>
                      <a:pt x="14461" y="1826"/>
                    </a:moveTo>
                    <a:cubicBezTo>
                      <a:pt x="14392" y="1826"/>
                      <a:pt x="14318" y="1828"/>
                      <a:pt x="14241" y="1832"/>
                    </a:cubicBezTo>
                    <a:cubicBezTo>
                      <a:pt x="13566" y="1865"/>
                      <a:pt x="12859" y="1961"/>
                      <a:pt x="12184" y="2154"/>
                    </a:cubicBezTo>
                    <a:cubicBezTo>
                      <a:pt x="11509" y="2315"/>
                      <a:pt x="10834" y="2572"/>
                      <a:pt x="10223" y="2893"/>
                    </a:cubicBezTo>
                    <a:cubicBezTo>
                      <a:pt x="9708" y="3150"/>
                      <a:pt x="9483" y="3407"/>
                      <a:pt x="9516" y="3600"/>
                    </a:cubicBezTo>
                    <a:cubicBezTo>
                      <a:pt x="9516" y="3600"/>
                      <a:pt x="9516" y="3633"/>
                      <a:pt x="9516" y="3633"/>
                    </a:cubicBezTo>
                    <a:cubicBezTo>
                      <a:pt x="9580" y="3793"/>
                      <a:pt x="9933" y="3890"/>
                      <a:pt x="10480" y="3890"/>
                    </a:cubicBezTo>
                    <a:cubicBezTo>
                      <a:pt x="11187" y="3858"/>
                      <a:pt x="11862" y="3729"/>
                      <a:pt x="12537" y="3536"/>
                    </a:cubicBezTo>
                    <a:lnTo>
                      <a:pt x="12537" y="3568"/>
                    </a:lnTo>
                    <a:cubicBezTo>
                      <a:pt x="13212" y="3375"/>
                      <a:pt x="13887" y="3150"/>
                      <a:pt x="14530" y="2829"/>
                    </a:cubicBezTo>
                    <a:cubicBezTo>
                      <a:pt x="15012" y="2540"/>
                      <a:pt x="15269" y="2282"/>
                      <a:pt x="15237" y="2090"/>
                    </a:cubicBezTo>
                    <a:cubicBezTo>
                      <a:pt x="15209" y="1921"/>
                      <a:pt x="14936" y="1826"/>
                      <a:pt x="14461" y="1826"/>
                    </a:cubicBezTo>
                    <a:close/>
                    <a:moveTo>
                      <a:pt x="25041" y="0"/>
                    </a:moveTo>
                    <a:cubicBezTo>
                      <a:pt x="25170" y="675"/>
                      <a:pt x="24109" y="1575"/>
                      <a:pt x="21827" y="2668"/>
                    </a:cubicBezTo>
                    <a:cubicBezTo>
                      <a:pt x="16202" y="5208"/>
                      <a:pt x="10223" y="6783"/>
                      <a:pt x="4083" y="7329"/>
                    </a:cubicBezTo>
                    <a:cubicBezTo>
                      <a:pt x="3639" y="7352"/>
                      <a:pt x="3231" y="7364"/>
                      <a:pt x="2859" y="7364"/>
                    </a:cubicBezTo>
                    <a:cubicBezTo>
                      <a:pt x="1184" y="7364"/>
                      <a:pt x="238" y="7127"/>
                      <a:pt x="1" y="6654"/>
                    </a:cubicBezTo>
                    <a:lnTo>
                      <a:pt x="1" y="6654"/>
                    </a:lnTo>
                    <a:lnTo>
                      <a:pt x="612" y="8743"/>
                    </a:lnTo>
                    <a:cubicBezTo>
                      <a:pt x="939" y="9146"/>
                      <a:pt x="1838" y="9332"/>
                      <a:pt x="3277" y="9332"/>
                    </a:cubicBezTo>
                    <a:cubicBezTo>
                      <a:pt x="3676" y="9332"/>
                      <a:pt x="4116" y="9318"/>
                      <a:pt x="4598" y="9290"/>
                    </a:cubicBezTo>
                    <a:cubicBezTo>
                      <a:pt x="10737" y="8743"/>
                      <a:pt x="16716" y="7168"/>
                      <a:pt x="22341" y="4661"/>
                    </a:cubicBezTo>
                    <a:cubicBezTo>
                      <a:pt x="24334" y="3665"/>
                      <a:pt x="25395" y="2861"/>
                      <a:pt x="25556" y="2218"/>
                    </a:cubicBezTo>
                    <a:lnTo>
                      <a:pt x="250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0"/>
              <p:cNvSpPr/>
              <p:nvPr/>
            </p:nvSpPr>
            <p:spPr>
              <a:xfrm>
                <a:off x="5192327" y="4122887"/>
                <a:ext cx="539644" cy="175929"/>
              </a:xfrm>
              <a:custGeom>
                <a:rect b="b" l="l" r="r" t="t"/>
                <a:pathLst>
                  <a:path extrusionOk="0" h="8279" w="25395">
                    <a:moveTo>
                      <a:pt x="14498" y="2714"/>
                    </a:moveTo>
                    <a:cubicBezTo>
                      <a:pt x="15077" y="2714"/>
                      <a:pt x="15398" y="2811"/>
                      <a:pt x="15462" y="3004"/>
                    </a:cubicBezTo>
                    <a:cubicBezTo>
                      <a:pt x="15527" y="3196"/>
                      <a:pt x="15269" y="3421"/>
                      <a:pt x="14755" y="3711"/>
                    </a:cubicBezTo>
                    <a:lnTo>
                      <a:pt x="14755" y="3743"/>
                    </a:lnTo>
                    <a:cubicBezTo>
                      <a:pt x="14112" y="4064"/>
                      <a:pt x="13437" y="4289"/>
                      <a:pt x="12762" y="4450"/>
                    </a:cubicBezTo>
                    <a:cubicBezTo>
                      <a:pt x="12087" y="4643"/>
                      <a:pt x="11412" y="4772"/>
                      <a:pt x="10705" y="4772"/>
                    </a:cubicBezTo>
                    <a:cubicBezTo>
                      <a:pt x="10158" y="4772"/>
                      <a:pt x="9837" y="4707"/>
                      <a:pt x="9741" y="4547"/>
                    </a:cubicBezTo>
                    <a:cubicBezTo>
                      <a:pt x="9741" y="4547"/>
                      <a:pt x="9741" y="4514"/>
                      <a:pt x="9741" y="4514"/>
                    </a:cubicBezTo>
                    <a:cubicBezTo>
                      <a:pt x="9708" y="4321"/>
                      <a:pt x="9933" y="4064"/>
                      <a:pt x="10448" y="3775"/>
                    </a:cubicBezTo>
                    <a:cubicBezTo>
                      <a:pt x="11091" y="3486"/>
                      <a:pt x="11734" y="3229"/>
                      <a:pt x="12409" y="3068"/>
                    </a:cubicBezTo>
                    <a:cubicBezTo>
                      <a:pt x="13084" y="2875"/>
                      <a:pt x="13791" y="2746"/>
                      <a:pt x="14498" y="2714"/>
                    </a:cubicBezTo>
                    <a:close/>
                    <a:moveTo>
                      <a:pt x="22462" y="0"/>
                    </a:moveTo>
                    <a:cubicBezTo>
                      <a:pt x="22058" y="0"/>
                      <a:pt x="21611" y="16"/>
                      <a:pt x="21120" y="46"/>
                    </a:cubicBezTo>
                    <a:cubicBezTo>
                      <a:pt x="14980" y="625"/>
                      <a:pt x="9001" y="2200"/>
                      <a:pt x="3376" y="4707"/>
                    </a:cubicBezTo>
                    <a:lnTo>
                      <a:pt x="3376" y="4675"/>
                    </a:lnTo>
                    <a:cubicBezTo>
                      <a:pt x="1062" y="5832"/>
                      <a:pt x="1" y="6732"/>
                      <a:pt x="162" y="7440"/>
                    </a:cubicBezTo>
                    <a:cubicBezTo>
                      <a:pt x="162" y="7472"/>
                      <a:pt x="194" y="7504"/>
                      <a:pt x="194" y="7568"/>
                    </a:cubicBezTo>
                    <a:cubicBezTo>
                      <a:pt x="457" y="8041"/>
                      <a:pt x="1408" y="8278"/>
                      <a:pt x="3066" y="8278"/>
                    </a:cubicBezTo>
                    <a:cubicBezTo>
                      <a:pt x="3434" y="8278"/>
                      <a:pt x="3838" y="8266"/>
                      <a:pt x="4276" y="8243"/>
                    </a:cubicBezTo>
                    <a:cubicBezTo>
                      <a:pt x="10416" y="7665"/>
                      <a:pt x="16427" y="6089"/>
                      <a:pt x="22020" y="3582"/>
                    </a:cubicBezTo>
                    <a:cubicBezTo>
                      <a:pt x="24302" y="2457"/>
                      <a:pt x="25395" y="1557"/>
                      <a:pt x="25234" y="882"/>
                    </a:cubicBezTo>
                    <a:lnTo>
                      <a:pt x="25234" y="850"/>
                    </a:lnTo>
                    <a:cubicBezTo>
                      <a:pt x="25104" y="278"/>
                      <a:pt x="24175" y="0"/>
                      <a:pt x="224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0"/>
              <p:cNvSpPr/>
              <p:nvPr/>
            </p:nvSpPr>
            <p:spPr>
              <a:xfrm>
                <a:off x="5244921" y="4223421"/>
                <a:ext cx="597040" cy="642132"/>
              </a:xfrm>
              <a:custGeom>
                <a:rect b="b" l="l" r="r" t="t"/>
                <a:pathLst>
                  <a:path extrusionOk="0" h="30218" w="28096">
                    <a:moveTo>
                      <a:pt x="21569" y="0"/>
                    </a:moveTo>
                    <a:cubicBezTo>
                      <a:pt x="21549" y="0"/>
                      <a:pt x="21528" y="3"/>
                      <a:pt x="21506" y="8"/>
                    </a:cubicBezTo>
                    <a:cubicBezTo>
                      <a:pt x="21409" y="41"/>
                      <a:pt x="21345" y="169"/>
                      <a:pt x="21377" y="266"/>
                    </a:cubicBezTo>
                    <a:cubicBezTo>
                      <a:pt x="21377" y="298"/>
                      <a:pt x="21441" y="683"/>
                      <a:pt x="18741" y="1969"/>
                    </a:cubicBezTo>
                    <a:cubicBezTo>
                      <a:pt x="16395" y="2998"/>
                      <a:pt x="14016" y="3866"/>
                      <a:pt x="11541" y="4541"/>
                    </a:cubicBezTo>
                    <a:cubicBezTo>
                      <a:pt x="9034" y="5280"/>
                      <a:pt x="6430" y="5794"/>
                      <a:pt x="3826" y="5987"/>
                    </a:cubicBezTo>
                    <a:cubicBezTo>
                      <a:pt x="3182" y="6026"/>
                      <a:pt x="2660" y="6041"/>
                      <a:pt x="2236" y="6041"/>
                    </a:cubicBezTo>
                    <a:cubicBezTo>
                      <a:pt x="522" y="6041"/>
                      <a:pt x="419" y="5788"/>
                      <a:pt x="419" y="5762"/>
                    </a:cubicBezTo>
                    <a:cubicBezTo>
                      <a:pt x="392" y="5683"/>
                      <a:pt x="322" y="5625"/>
                      <a:pt x="227" y="5625"/>
                    </a:cubicBezTo>
                    <a:cubicBezTo>
                      <a:pt x="206" y="5625"/>
                      <a:pt x="184" y="5628"/>
                      <a:pt x="162" y="5634"/>
                    </a:cubicBezTo>
                    <a:cubicBezTo>
                      <a:pt x="65" y="5634"/>
                      <a:pt x="1" y="5762"/>
                      <a:pt x="33" y="5859"/>
                    </a:cubicBezTo>
                    <a:cubicBezTo>
                      <a:pt x="111" y="6169"/>
                      <a:pt x="460" y="6459"/>
                      <a:pt x="2274" y="6459"/>
                    </a:cubicBezTo>
                    <a:cubicBezTo>
                      <a:pt x="2712" y="6459"/>
                      <a:pt x="3234" y="6443"/>
                      <a:pt x="3858" y="6405"/>
                    </a:cubicBezTo>
                    <a:cubicBezTo>
                      <a:pt x="6108" y="6244"/>
                      <a:pt x="8326" y="5859"/>
                      <a:pt x="10512" y="5248"/>
                    </a:cubicBezTo>
                    <a:cubicBezTo>
                      <a:pt x="10930" y="5151"/>
                      <a:pt x="11284" y="5023"/>
                      <a:pt x="11669" y="4926"/>
                    </a:cubicBezTo>
                    <a:cubicBezTo>
                      <a:pt x="14145" y="4251"/>
                      <a:pt x="16555" y="3384"/>
                      <a:pt x="18902" y="2355"/>
                    </a:cubicBezTo>
                    <a:cubicBezTo>
                      <a:pt x="21602" y="1069"/>
                      <a:pt x="21859" y="523"/>
                      <a:pt x="21763" y="169"/>
                    </a:cubicBezTo>
                    <a:cubicBezTo>
                      <a:pt x="21736" y="63"/>
                      <a:pt x="21665" y="0"/>
                      <a:pt x="21569" y="0"/>
                    </a:cubicBezTo>
                    <a:close/>
                    <a:moveTo>
                      <a:pt x="21923" y="1487"/>
                    </a:moveTo>
                    <a:cubicBezTo>
                      <a:pt x="21795" y="1519"/>
                      <a:pt x="21731" y="1648"/>
                      <a:pt x="21763" y="1744"/>
                    </a:cubicBezTo>
                    <a:cubicBezTo>
                      <a:pt x="21763" y="1776"/>
                      <a:pt x="21827" y="2194"/>
                      <a:pt x="19127" y="3448"/>
                    </a:cubicBezTo>
                    <a:cubicBezTo>
                      <a:pt x="16813" y="4476"/>
                      <a:pt x="14402" y="5344"/>
                      <a:pt x="11959" y="6019"/>
                    </a:cubicBezTo>
                    <a:cubicBezTo>
                      <a:pt x="9419" y="6791"/>
                      <a:pt x="6848" y="7273"/>
                      <a:pt x="4212" y="7466"/>
                    </a:cubicBezTo>
                    <a:cubicBezTo>
                      <a:pt x="3603" y="7502"/>
                      <a:pt x="3104" y="7517"/>
                      <a:pt x="2695" y="7517"/>
                    </a:cubicBezTo>
                    <a:cubicBezTo>
                      <a:pt x="922" y="7517"/>
                      <a:pt x="837" y="7241"/>
                      <a:pt x="837" y="7241"/>
                    </a:cubicBezTo>
                    <a:cubicBezTo>
                      <a:pt x="810" y="7162"/>
                      <a:pt x="719" y="7104"/>
                      <a:pt x="633" y="7104"/>
                    </a:cubicBezTo>
                    <a:cubicBezTo>
                      <a:pt x="615" y="7104"/>
                      <a:pt x="597" y="7107"/>
                      <a:pt x="580" y="7112"/>
                    </a:cubicBezTo>
                    <a:cubicBezTo>
                      <a:pt x="451" y="7144"/>
                      <a:pt x="387" y="7241"/>
                      <a:pt x="419" y="7369"/>
                    </a:cubicBezTo>
                    <a:cubicBezTo>
                      <a:pt x="495" y="7676"/>
                      <a:pt x="856" y="7941"/>
                      <a:pt x="2593" y="7941"/>
                    </a:cubicBezTo>
                    <a:cubicBezTo>
                      <a:pt x="3044" y="7941"/>
                      <a:pt x="3588" y="7924"/>
                      <a:pt x="4244" y="7884"/>
                    </a:cubicBezTo>
                    <a:cubicBezTo>
                      <a:pt x="6494" y="7723"/>
                      <a:pt x="8744" y="7337"/>
                      <a:pt x="10930" y="6727"/>
                    </a:cubicBezTo>
                    <a:cubicBezTo>
                      <a:pt x="11284" y="6630"/>
                      <a:pt x="11669" y="6502"/>
                      <a:pt x="12087" y="6405"/>
                    </a:cubicBezTo>
                    <a:cubicBezTo>
                      <a:pt x="14562" y="5730"/>
                      <a:pt x="16973" y="4862"/>
                      <a:pt x="19320" y="3834"/>
                    </a:cubicBezTo>
                    <a:cubicBezTo>
                      <a:pt x="21988" y="2580"/>
                      <a:pt x="22277" y="2033"/>
                      <a:pt x="22181" y="1648"/>
                    </a:cubicBezTo>
                    <a:cubicBezTo>
                      <a:pt x="22148" y="1551"/>
                      <a:pt x="22020" y="1487"/>
                      <a:pt x="21923" y="1487"/>
                    </a:cubicBezTo>
                    <a:close/>
                    <a:moveTo>
                      <a:pt x="22214" y="2411"/>
                    </a:moveTo>
                    <a:cubicBezTo>
                      <a:pt x="22193" y="2411"/>
                      <a:pt x="22171" y="2414"/>
                      <a:pt x="22148" y="2419"/>
                    </a:cubicBezTo>
                    <a:cubicBezTo>
                      <a:pt x="22052" y="2419"/>
                      <a:pt x="21988" y="2548"/>
                      <a:pt x="21988" y="2644"/>
                    </a:cubicBezTo>
                    <a:cubicBezTo>
                      <a:pt x="22020" y="2676"/>
                      <a:pt x="22084" y="3094"/>
                      <a:pt x="19384" y="4348"/>
                    </a:cubicBezTo>
                    <a:cubicBezTo>
                      <a:pt x="17038" y="5377"/>
                      <a:pt x="14627" y="6244"/>
                      <a:pt x="12184" y="6919"/>
                    </a:cubicBezTo>
                    <a:cubicBezTo>
                      <a:pt x="9676" y="7691"/>
                      <a:pt x="7073" y="8173"/>
                      <a:pt x="4469" y="8366"/>
                    </a:cubicBezTo>
                    <a:cubicBezTo>
                      <a:pt x="3860" y="8402"/>
                      <a:pt x="3360" y="8417"/>
                      <a:pt x="2949" y="8417"/>
                    </a:cubicBezTo>
                    <a:cubicBezTo>
                      <a:pt x="1168" y="8417"/>
                      <a:pt x="1062" y="8141"/>
                      <a:pt x="1062" y="8141"/>
                    </a:cubicBezTo>
                    <a:cubicBezTo>
                      <a:pt x="1024" y="8054"/>
                      <a:pt x="948" y="8015"/>
                      <a:pt x="873" y="8015"/>
                    </a:cubicBezTo>
                    <a:cubicBezTo>
                      <a:pt x="754" y="8015"/>
                      <a:pt x="637" y="8112"/>
                      <a:pt x="676" y="8270"/>
                    </a:cubicBezTo>
                    <a:cubicBezTo>
                      <a:pt x="753" y="8576"/>
                      <a:pt x="1093" y="8841"/>
                      <a:pt x="2838" y="8841"/>
                    </a:cubicBezTo>
                    <a:cubicBezTo>
                      <a:pt x="3291" y="8841"/>
                      <a:pt x="3839" y="8824"/>
                      <a:pt x="4501" y="8784"/>
                    </a:cubicBezTo>
                    <a:cubicBezTo>
                      <a:pt x="6751" y="8623"/>
                      <a:pt x="8969" y="8237"/>
                      <a:pt x="11155" y="7659"/>
                    </a:cubicBezTo>
                    <a:lnTo>
                      <a:pt x="12312" y="7337"/>
                    </a:lnTo>
                    <a:cubicBezTo>
                      <a:pt x="14787" y="6630"/>
                      <a:pt x="17198" y="5762"/>
                      <a:pt x="19545" y="4734"/>
                    </a:cubicBezTo>
                    <a:cubicBezTo>
                      <a:pt x="22245" y="3480"/>
                      <a:pt x="22502" y="2934"/>
                      <a:pt x="22406" y="2548"/>
                    </a:cubicBezTo>
                    <a:cubicBezTo>
                      <a:pt x="22379" y="2468"/>
                      <a:pt x="22309" y="2411"/>
                      <a:pt x="22214" y="2411"/>
                    </a:cubicBezTo>
                    <a:close/>
                    <a:moveTo>
                      <a:pt x="23047" y="5625"/>
                    </a:moveTo>
                    <a:cubicBezTo>
                      <a:pt x="23027" y="5625"/>
                      <a:pt x="23006" y="5628"/>
                      <a:pt x="22984" y="5634"/>
                    </a:cubicBezTo>
                    <a:cubicBezTo>
                      <a:pt x="22888" y="5666"/>
                      <a:pt x="22824" y="5762"/>
                      <a:pt x="22856" y="5891"/>
                    </a:cubicBezTo>
                    <a:cubicBezTo>
                      <a:pt x="22856" y="5891"/>
                      <a:pt x="22920" y="6309"/>
                      <a:pt x="20220" y="7594"/>
                    </a:cubicBezTo>
                    <a:cubicBezTo>
                      <a:pt x="17905" y="8623"/>
                      <a:pt x="15495" y="9491"/>
                      <a:pt x="13019" y="10166"/>
                    </a:cubicBezTo>
                    <a:cubicBezTo>
                      <a:pt x="10512" y="10905"/>
                      <a:pt x="7909" y="11388"/>
                      <a:pt x="5305" y="11613"/>
                    </a:cubicBezTo>
                    <a:cubicBezTo>
                      <a:pt x="4745" y="11640"/>
                      <a:pt x="4277" y="11652"/>
                      <a:pt x="3886" y="11652"/>
                    </a:cubicBezTo>
                    <a:cubicBezTo>
                      <a:pt x="2008" y="11652"/>
                      <a:pt x="1898" y="11388"/>
                      <a:pt x="1898" y="11388"/>
                    </a:cubicBezTo>
                    <a:cubicBezTo>
                      <a:pt x="1871" y="11281"/>
                      <a:pt x="1800" y="11219"/>
                      <a:pt x="1704" y="11219"/>
                    </a:cubicBezTo>
                    <a:cubicBezTo>
                      <a:pt x="1684" y="11219"/>
                      <a:pt x="1662" y="11221"/>
                      <a:pt x="1640" y="11227"/>
                    </a:cubicBezTo>
                    <a:cubicBezTo>
                      <a:pt x="1544" y="11259"/>
                      <a:pt x="1480" y="11388"/>
                      <a:pt x="1512" y="11484"/>
                    </a:cubicBezTo>
                    <a:cubicBezTo>
                      <a:pt x="1589" y="11795"/>
                      <a:pt x="1959" y="12085"/>
                      <a:pt x="3765" y="12085"/>
                    </a:cubicBezTo>
                    <a:cubicBezTo>
                      <a:pt x="4200" y="12085"/>
                      <a:pt x="4719" y="12068"/>
                      <a:pt x="5337" y="12030"/>
                    </a:cubicBezTo>
                    <a:cubicBezTo>
                      <a:pt x="7587" y="11838"/>
                      <a:pt x="9805" y="11452"/>
                      <a:pt x="11991" y="10873"/>
                    </a:cubicBezTo>
                    <a:lnTo>
                      <a:pt x="11991" y="10841"/>
                    </a:lnTo>
                    <a:cubicBezTo>
                      <a:pt x="12377" y="10745"/>
                      <a:pt x="12762" y="10648"/>
                      <a:pt x="13148" y="10552"/>
                    </a:cubicBezTo>
                    <a:cubicBezTo>
                      <a:pt x="15623" y="9877"/>
                      <a:pt x="18034" y="9009"/>
                      <a:pt x="20381" y="7948"/>
                    </a:cubicBezTo>
                    <a:cubicBezTo>
                      <a:pt x="23081" y="6694"/>
                      <a:pt x="23338" y="6148"/>
                      <a:pt x="23241" y="5794"/>
                    </a:cubicBezTo>
                    <a:cubicBezTo>
                      <a:pt x="23215" y="5688"/>
                      <a:pt x="23144" y="5625"/>
                      <a:pt x="23047" y="5625"/>
                    </a:cubicBezTo>
                    <a:close/>
                    <a:moveTo>
                      <a:pt x="23295" y="6493"/>
                    </a:moveTo>
                    <a:cubicBezTo>
                      <a:pt x="23277" y="6493"/>
                      <a:pt x="23258" y="6496"/>
                      <a:pt x="23241" y="6502"/>
                    </a:cubicBezTo>
                    <a:cubicBezTo>
                      <a:pt x="23113" y="6534"/>
                      <a:pt x="23049" y="6630"/>
                      <a:pt x="23081" y="6759"/>
                    </a:cubicBezTo>
                    <a:cubicBezTo>
                      <a:pt x="23081" y="6759"/>
                      <a:pt x="23177" y="7177"/>
                      <a:pt x="20445" y="8462"/>
                    </a:cubicBezTo>
                    <a:cubicBezTo>
                      <a:pt x="18130" y="9491"/>
                      <a:pt x="15720" y="10327"/>
                      <a:pt x="13277" y="11002"/>
                    </a:cubicBezTo>
                    <a:cubicBezTo>
                      <a:pt x="10737" y="11773"/>
                      <a:pt x="8166" y="12255"/>
                      <a:pt x="5530" y="12480"/>
                    </a:cubicBezTo>
                    <a:cubicBezTo>
                      <a:pt x="4970" y="12508"/>
                      <a:pt x="4503" y="12520"/>
                      <a:pt x="4113" y="12520"/>
                    </a:cubicBezTo>
                    <a:cubicBezTo>
                      <a:pt x="2243" y="12520"/>
                      <a:pt x="2155" y="12255"/>
                      <a:pt x="2155" y="12255"/>
                    </a:cubicBezTo>
                    <a:cubicBezTo>
                      <a:pt x="2128" y="12123"/>
                      <a:pt x="2036" y="12067"/>
                      <a:pt x="1944" y="12067"/>
                    </a:cubicBezTo>
                    <a:cubicBezTo>
                      <a:pt x="1812" y="12067"/>
                      <a:pt x="1680" y="12182"/>
                      <a:pt x="1737" y="12352"/>
                    </a:cubicBezTo>
                    <a:cubicBezTo>
                      <a:pt x="1816" y="12668"/>
                      <a:pt x="2197" y="12941"/>
                      <a:pt x="4081" y="12941"/>
                    </a:cubicBezTo>
                    <a:cubicBezTo>
                      <a:pt x="4497" y="12941"/>
                      <a:pt x="4986" y="12927"/>
                      <a:pt x="5562" y="12898"/>
                    </a:cubicBezTo>
                    <a:cubicBezTo>
                      <a:pt x="7812" y="12738"/>
                      <a:pt x="10062" y="12352"/>
                      <a:pt x="12248" y="11773"/>
                    </a:cubicBezTo>
                    <a:lnTo>
                      <a:pt x="12248" y="11741"/>
                    </a:lnTo>
                    <a:cubicBezTo>
                      <a:pt x="12602" y="11645"/>
                      <a:pt x="12987" y="11548"/>
                      <a:pt x="13405" y="11420"/>
                    </a:cubicBezTo>
                    <a:cubicBezTo>
                      <a:pt x="15880" y="10712"/>
                      <a:pt x="18291" y="9877"/>
                      <a:pt x="20638" y="8816"/>
                    </a:cubicBezTo>
                    <a:cubicBezTo>
                      <a:pt x="23338" y="7562"/>
                      <a:pt x="23595" y="7016"/>
                      <a:pt x="23499" y="6630"/>
                    </a:cubicBezTo>
                    <a:cubicBezTo>
                      <a:pt x="23472" y="6551"/>
                      <a:pt x="23380" y="6493"/>
                      <a:pt x="23295" y="6493"/>
                    </a:cubicBezTo>
                    <a:close/>
                    <a:moveTo>
                      <a:pt x="23853" y="8679"/>
                    </a:moveTo>
                    <a:cubicBezTo>
                      <a:pt x="23832" y="8679"/>
                      <a:pt x="23811" y="8682"/>
                      <a:pt x="23788" y="8687"/>
                    </a:cubicBezTo>
                    <a:cubicBezTo>
                      <a:pt x="23691" y="8720"/>
                      <a:pt x="23627" y="8816"/>
                      <a:pt x="23659" y="8945"/>
                    </a:cubicBezTo>
                    <a:cubicBezTo>
                      <a:pt x="23659" y="8945"/>
                      <a:pt x="23724" y="9362"/>
                      <a:pt x="21023" y="10616"/>
                    </a:cubicBezTo>
                    <a:cubicBezTo>
                      <a:pt x="18677" y="11645"/>
                      <a:pt x="16298" y="12513"/>
                      <a:pt x="13823" y="13188"/>
                    </a:cubicBezTo>
                    <a:cubicBezTo>
                      <a:pt x="11316" y="13959"/>
                      <a:pt x="8712" y="14441"/>
                      <a:pt x="6108" y="14666"/>
                    </a:cubicBezTo>
                    <a:cubicBezTo>
                      <a:pt x="5549" y="14694"/>
                      <a:pt x="5081" y="14705"/>
                      <a:pt x="4689" y="14705"/>
                    </a:cubicBezTo>
                    <a:cubicBezTo>
                      <a:pt x="2811" y="14705"/>
                      <a:pt x="2701" y="14441"/>
                      <a:pt x="2701" y="14441"/>
                    </a:cubicBezTo>
                    <a:cubicBezTo>
                      <a:pt x="2674" y="14335"/>
                      <a:pt x="2604" y="14272"/>
                      <a:pt x="2507" y="14272"/>
                    </a:cubicBezTo>
                    <a:cubicBezTo>
                      <a:pt x="2487" y="14272"/>
                      <a:pt x="2466" y="14275"/>
                      <a:pt x="2444" y="14281"/>
                    </a:cubicBezTo>
                    <a:cubicBezTo>
                      <a:pt x="2348" y="14313"/>
                      <a:pt x="2283" y="14409"/>
                      <a:pt x="2315" y="14538"/>
                    </a:cubicBezTo>
                    <a:cubicBezTo>
                      <a:pt x="2392" y="14844"/>
                      <a:pt x="2732" y="15110"/>
                      <a:pt x="4477" y="15110"/>
                    </a:cubicBezTo>
                    <a:cubicBezTo>
                      <a:pt x="4930" y="15110"/>
                      <a:pt x="5478" y="15092"/>
                      <a:pt x="6141" y="15052"/>
                    </a:cubicBezTo>
                    <a:cubicBezTo>
                      <a:pt x="8391" y="14891"/>
                      <a:pt x="10609" y="14506"/>
                      <a:pt x="12794" y="13927"/>
                    </a:cubicBezTo>
                    <a:lnTo>
                      <a:pt x="12794" y="13895"/>
                    </a:lnTo>
                    <a:cubicBezTo>
                      <a:pt x="13180" y="13798"/>
                      <a:pt x="13566" y="13702"/>
                      <a:pt x="13952" y="13605"/>
                    </a:cubicBezTo>
                    <a:cubicBezTo>
                      <a:pt x="16427" y="12898"/>
                      <a:pt x="18838" y="12030"/>
                      <a:pt x="21184" y="11002"/>
                    </a:cubicBezTo>
                    <a:cubicBezTo>
                      <a:pt x="23884" y="9748"/>
                      <a:pt x="24141" y="9202"/>
                      <a:pt x="24045" y="8816"/>
                    </a:cubicBezTo>
                    <a:cubicBezTo>
                      <a:pt x="24019" y="8737"/>
                      <a:pt x="23949" y="8679"/>
                      <a:pt x="23853" y="8679"/>
                    </a:cubicBezTo>
                    <a:close/>
                    <a:moveTo>
                      <a:pt x="24985" y="13021"/>
                    </a:moveTo>
                    <a:cubicBezTo>
                      <a:pt x="24971" y="13021"/>
                      <a:pt x="24958" y="13023"/>
                      <a:pt x="24945" y="13027"/>
                    </a:cubicBezTo>
                    <a:cubicBezTo>
                      <a:pt x="24816" y="13059"/>
                      <a:pt x="24752" y="13188"/>
                      <a:pt x="24784" y="13284"/>
                    </a:cubicBezTo>
                    <a:cubicBezTo>
                      <a:pt x="24784" y="13316"/>
                      <a:pt x="24881" y="13734"/>
                      <a:pt x="22181" y="14988"/>
                    </a:cubicBezTo>
                    <a:cubicBezTo>
                      <a:pt x="19834" y="16016"/>
                      <a:pt x="17423" y="16884"/>
                      <a:pt x="14980" y="17559"/>
                    </a:cubicBezTo>
                    <a:cubicBezTo>
                      <a:pt x="12473" y="18331"/>
                      <a:pt x="9869" y="18813"/>
                      <a:pt x="7266" y="19006"/>
                    </a:cubicBezTo>
                    <a:cubicBezTo>
                      <a:pt x="6615" y="19044"/>
                      <a:pt x="6089" y="19060"/>
                      <a:pt x="5663" y="19060"/>
                    </a:cubicBezTo>
                    <a:cubicBezTo>
                      <a:pt x="3941" y="19060"/>
                      <a:pt x="3858" y="18807"/>
                      <a:pt x="3858" y="18781"/>
                    </a:cubicBezTo>
                    <a:cubicBezTo>
                      <a:pt x="3832" y="18701"/>
                      <a:pt x="3740" y="18644"/>
                      <a:pt x="3655" y="18644"/>
                    </a:cubicBezTo>
                    <a:cubicBezTo>
                      <a:pt x="3636" y="18644"/>
                      <a:pt x="3618" y="18646"/>
                      <a:pt x="3601" y="18652"/>
                    </a:cubicBezTo>
                    <a:cubicBezTo>
                      <a:pt x="3473" y="18684"/>
                      <a:pt x="3408" y="18781"/>
                      <a:pt x="3440" y="18909"/>
                    </a:cubicBezTo>
                    <a:cubicBezTo>
                      <a:pt x="3543" y="19216"/>
                      <a:pt x="3888" y="19481"/>
                      <a:pt x="5618" y="19481"/>
                    </a:cubicBezTo>
                    <a:cubicBezTo>
                      <a:pt x="6067" y="19481"/>
                      <a:pt x="6610" y="19463"/>
                      <a:pt x="7266" y="19424"/>
                    </a:cubicBezTo>
                    <a:cubicBezTo>
                      <a:pt x="9516" y="19263"/>
                      <a:pt x="11766" y="18877"/>
                      <a:pt x="13952" y="18266"/>
                    </a:cubicBezTo>
                    <a:cubicBezTo>
                      <a:pt x="14305" y="18170"/>
                      <a:pt x="14691" y="18041"/>
                      <a:pt x="15109" y="17977"/>
                    </a:cubicBezTo>
                    <a:cubicBezTo>
                      <a:pt x="17584" y="17270"/>
                      <a:pt x="19995" y="16402"/>
                      <a:pt x="22341" y="15373"/>
                    </a:cubicBezTo>
                    <a:cubicBezTo>
                      <a:pt x="25041" y="14120"/>
                      <a:pt x="25299" y="13573"/>
                      <a:pt x="25202" y="13188"/>
                    </a:cubicBezTo>
                    <a:cubicBezTo>
                      <a:pt x="25174" y="13104"/>
                      <a:pt x="25074" y="13021"/>
                      <a:pt x="24985" y="13021"/>
                    </a:cubicBezTo>
                    <a:close/>
                    <a:moveTo>
                      <a:pt x="25224" y="13872"/>
                    </a:moveTo>
                    <a:cubicBezTo>
                      <a:pt x="25106" y="13872"/>
                      <a:pt x="24990" y="13968"/>
                      <a:pt x="25009" y="14120"/>
                    </a:cubicBezTo>
                    <a:cubicBezTo>
                      <a:pt x="25009" y="14120"/>
                      <a:pt x="25074" y="14538"/>
                      <a:pt x="22373" y="15823"/>
                    </a:cubicBezTo>
                    <a:cubicBezTo>
                      <a:pt x="20059" y="16852"/>
                      <a:pt x="17648" y="17720"/>
                      <a:pt x="15205" y="18395"/>
                    </a:cubicBezTo>
                    <a:cubicBezTo>
                      <a:pt x="12666" y="19134"/>
                      <a:pt x="10094" y="19617"/>
                      <a:pt x="7458" y="19842"/>
                    </a:cubicBezTo>
                    <a:cubicBezTo>
                      <a:pt x="6899" y="19869"/>
                      <a:pt x="6432" y="19881"/>
                      <a:pt x="6042" y="19881"/>
                    </a:cubicBezTo>
                    <a:cubicBezTo>
                      <a:pt x="4171" y="19881"/>
                      <a:pt x="4083" y="19617"/>
                      <a:pt x="4083" y="19617"/>
                    </a:cubicBezTo>
                    <a:cubicBezTo>
                      <a:pt x="4057" y="19484"/>
                      <a:pt x="3965" y="19428"/>
                      <a:pt x="3873" y="19428"/>
                    </a:cubicBezTo>
                    <a:cubicBezTo>
                      <a:pt x="3741" y="19428"/>
                      <a:pt x="3609" y="19543"/>
                      <a:pt x="3665" y="19713"/>
                    </a:cubicBezTo>
                    <a:cubicBezTo>
                      <a:pt x="3743" y="20024"/>
                      <a:pt x="4113" y="20314"/>
                      <a:pt x="5919" y="20314"/>
                    </a:cubicBezTo>
                    <a:cubicBezTo>
                      <a:pt x="6354" y="20314"/>
                      <a:pt x="6873" y="20297"/>
                      <a:pt x="7491" y="20259"/>
                    </a:cubicBezTo>
                    <a:cubicBezTo>
                      <a:pt x="9741" y="20067"/>
                      <a:pt x="11991" y="19681"/>
                      <a:pt x="14145" y="19102"/>
                    </a:cubicBezTo>
                    <a:lnTo>
                      <a:pt x="14145" y="19070"/>
                    </a:lnTo>
                    <a:cubicBezTo>
                      <a:pt x="14530" y="18974"/>
                      <a:pt x="14948" y="18877"/>
                      <a:pt x="15302" y="18781"/>
                    </a:cubicBezTo>
                    <a:cubicBezTo>
                      <a:pt x="17777" y="18106"/>
                      <a:pt x="20220" y="17238"/>
                      <a:pt x="22566" y="16177"/>
                    </a:cubicBezTo>
                    <a:cubicBezTo>
                      <a:pt x="25234" y="14923"/>
                      <a:pt x="25524" y="14377"/>
                      <a:pt x="25427" y="14023"/>
                    </a:cubicBezTo>
                    <a:cubicBezTo>
                      <a:pt x="25388" y="13918"/>
                      <a:pt x="25305" y="13872"/>
                      <a:pt x="25224" y="13872"/>
                    </a:cubicBezTo>
                    <a:close/>
                    <a:moveTo>
                      <a:pt x="25428" y="14658"/>
                    </a:moveTo>
                    <a:cubicBezTo>
                      <a:pt x="25407" y="14658"/>
                      <a:pt x="25386" y="14661"/>
                      <a:pt x="25363" y="14666"/>
                    </a:cubicBezTo>
                    <a:cubicBezTo>
                      <a:pt x="25266" y="14698"/>
                      <a:pt x="25202" y="14795"/>
                      <a:pt x="25234" y="14923"/>
                    </a:cubicBezTo>
                    <a:cubicBezTo>
                      <a:pt x="25234" y="14923"/>
                      <a:pt x="25299" y="15341"/>
                      <a:pt x="22598" y="16627"/>
                    </a:cubicBezTo>
                    <a:cubicBezTo>
                      <a:pt x="20252" y="17656"/>
                      <a:pt x="17873" y="18491"/>
                      <a:pt x="15398" y="19166"/>
                    </a:cubicBezTo>
                    <a:cubicBezTo>
                      <a:pt x="12891" y="19938"/>
                      <a:pt x="10287" y="20420"/>
                      <a:pt x="7683" y="20645"/>
                    </a:cubicBezTo>
                    <a:cubicBezTo>
                      <a:pt x="7124" y="20673"/>
                      <a:pt x="6656" y="20684"/>
                      <a:pt x="6264" y="20684"/>
                    </a:cubicBezTo>
                    <a:cubicBezTo>
                      <a:pt x="4386" y="20684"/>
                      <a:pt x="4276" y="20420"/>
                      <a:pt x="4276" y="20420"/>
                    </a:cubicBezTo>
                    <a:cubicBezTo>
                      <a:pt x="4250" y="20314"/>
                      <a:pt x="4179" y="20251"/>
                      <a:pt x="4082" y="20251"/>
                    </a:cubicBezTo>
                    <a:cubicBezTo>
                      <a:pt x="4062" y="20251"/>
                      <a:pt x="4041" y="20254"/>
                      <a:pt x="4019" y="20259"/>
                    </a:cubicBezTo>
                    <a:cubicBezTo>
                      <a:pt x="3923" y="20292"/>
                      <a:pt x="3858" y="20388"/>
                      <a:pt x="3890" y="20517"/>
                    </a:cubicBezTo>
                    <a:cubicBezTo>
                      <a:pt x="3969" y="20833"/>
                      <a:pt x="4329" y="21105"/>
                      <a:pt x="6223" y="21105"/>
                    </a:cubicBezTo>
                    <a:cubicBezTo>
                      <a:pt x="6641" y="21105"/>
                      <a:pt x="7134" y="21092"/>
                      <a:pt x="7716" y="21063"/>
                    </a:cubicBezTo>
                    <a:cubicBezTo>
                      <a:pt x="9966" y="20870"/>
                      <a:pt x="12184" y="20484"/>
                      <a:pt x="14370" y="19906"/>
                    </a:cubicBezTo>
                    <a:cubicBezTo>
                      <a:pt x="14755" y="19809"/>
                      <a:pt x="15141" y="19681"/>
                      <a:pt x="15527" y="19584"/>
                    </a:cubicBezTo>
                    <a:cubicBezTo>
                      <a:pt x="18002" y="18909"/>
                      <a:pt x="20413" y="18041"/>
                      <a:pt x="22759" y="16981"/>
                    </a:cubicBezTo>
                    <a:cubicBezTo>
                      <a:pt x="25459" y="15727"/>
                      <a:pt x="25717" y="15181"/>
                      <a:pt x="25620" y="14795"/>
                    </a:cubicBezTo>
                    <a:cubicBezTo>
                      <a:pt x="25594" y="14715"/>
                      <a:pt x="25524" y="14658"/>
                      <a:pt x="25428" y="14658"/>
                    </a:cubicBezTo>
                    <a:close/>
                    <a:moveTo>
                      <a:pt x="26005" y="16876"/>
                    </a:moveTo>
                    <a:cubicBezTo>
                      <a:pt x="25985" y="16876"/>
                      <a:pt x="25964" y="16879"/>
                      <a:pt x="25942" y="16884"/>
                    </a:cubicBezTo>
                    <a:cubicBezTo>
                      <a:pt x="25845" y="16916"/>
                      <a:pt x="25781" y="17045"/>
                      <a:pt x="25813" y="17141"/>
                    </a:cubicBezTo>
                    <a:cubicBezTo>
                      <a:pt x="25813" y="17174"/>
                      <a:pt x="25877" y="17559"/>
                      <a:pt x="23177" y="18845"/>
                    </a:cubicBezTo>
                    <a:cubicBezTo>
                      <a:pt x="20863" y="19874"/>
                      <a:pt x="18452" y="20742"/>
                      <a:pt x="15977" y="21417"/>
                    </a:cubicBezTo>
                    <a:cubicBezTo>
                      <a:pt x="13469" y="22156"/>
                      <a:pt x="10898" y="22670"/>
                      <a:pt x="8262" y="22863"/>
                    </a:cubicBezTo>
                    <a:cubicBezTo>
                      <a:pt x="7618" y="22901"/>
                      <a:pt x="7096" y="22917"/>
                      <a:pt x="6672" y="22917"/>
                    </a:cubicBezTo>
                    <a:cubicBezTo>
                      <a:pt x="4958" y="22917"/>
                      <a:pt x="4855" y="22664"/>
                      <a:pt x="4855" y="22638"/>
                    </a:cubicBezTo>
                    <a:cubicBezTo>
                      <a:pt x="4829" y="22549"/>
                      <a:pt x="4758" y="22510"/>
                      <a:pt x="4683" y="22510"/>
                    </a:cubicBezTo>
                    <a:cubicBezTo>
                      <a:pt x="4570" y="22510"/>
                      <a:pt x="4450" y="22599"/>
                      <a:pt x="4469" y="22735"/>
                    </a:cubicBezTo>
                    <a:cubicBezTo>
                      <a:pt x="4547" y="23045"/>
                      <a:pt x="4917" y="23335"/>
                      <a:pt x="6722" y="23335"/>
                    </a:cubicBezTo>
                    <a:cubicBezTo>
                      <a:pt x="7158" y="23335"/>
                      <a:pt x="7676" y="23318"/>
                      <a:pt x="8294" y="23281"/>
                    </a:cubicBezTo>
                    <a:cubicBezTo>
                      <a:pt x="10544" y="23120"/>
                      <a:pt x="12762" y="22735"/>
                      <a:pt x="14948" y="22124"/>
                    </a:cubicBezTo>
                    <a:cubicBezTo>
                      <a:pt x="15334" y="22027"/>
                      <a:pt x="15752" y="21899"/>
                      <a:pt x="16105" y="21802"/>
                    </a:cubicBezTo>
                    <a:cubicBezTo>
                      <a:pt x="18580" y="21127"/>
                      <a:pt x="20991" y="20259"/>
                      <a:pt x="23338" y="19231"/>
                    </a:cubicBezTo>
                    <a:cubicBezTo>
                      <a:pt x="26038" y="17945"/>
                      <a:pt x="26295" y="17399"/>
                      <a:pt x="26199" y="17045"/>
                    </a:cubicBezTo>
                    <a:cubicBezTo>
                      <a:pt x="26172" y="16938"/>
                      <a:pt x="26101" y="16876"/>
                      <a:pt x="26005" y="16876"/>
                    </a:cubicBezTo>
                    <a:close/>
                    <a:moveTo>
                      <a:pt x="26473" y="18612"/>
                    </a:moveTo>
                    <a:cubicBezTo>
                      <a:pt x="26457" y="18612"/>
                      <a:pt x="26440" y="18615"/>
                      <a:pt x="26424" y="18620"/>
                    </a:cubicBezTo>
                    <a:cubicBezTo>
                      <a:pt x="26295" y="18652"/>
                      <a:pt x="26231" y="18749"/>
                      <a:pt x="26263" y="18877"/>
                    </a:cubicBezTo>
                    <a:cubicBezTo>
                      <a:pt x="26263" y="18877"/>
                      <a:pt x="26327" y="19295"/>
                      <a:pt x="23627" y="20581"/>
                    </a:cubicBezTo>
                    <a:cubicBezTo>
                      <a:pt x="21313" y="21609"/>
                      <a:pt x="18902" y="22477"/>
                      <a:pt x="16427" y="23152"/>
                    </a:cubicBezTo>
                    <a:cubicBezTo>
                      <a:pt x="13920" y="23892"/>
                      <a:pt x="11348" y="24374"/>
                      <a:pt x="8712" y="24599"/>
                    </a:cubicBezTo>
                    <a:cubicBezTo>
                      <a:pt x="8152" y="24627"/>
                      <a:pt x="7684" y="24638"/>
                      <a:pt x="7293" y="24638"/>
                    </a:cubicBezTo>
                    <a:cubicBezTo>
                      <a:pt x="5415" y="24638"/>
                      <a:pt x="5305" y="24374"/>
                      <a:pt x="5305" y="24374"/>
                    </a:cubicBezTo>
                    <a:cubicBezTo>
                      <a:pt x="5305" y="24267"/>
                      <a:pt x="5217" y="24205"/>
                      <a:pt x="5131" y="24205"/>
                    </a:cubicBezTo>
                    <a:cubicBezTo>
                      <a:pt x="5114" y="24205"/>
                      <a:pt x="5096" y="24208"/>
                      <a:pt x="5080" y="24213"/>
                    </a:cubicBezTo>
                    <a:cubicBezTo>
                      <a:pt x="4951" y="24245"/>
                      <a:pt x="4887" y="24374"/>
                      <a:pt x="4919" y="24470"/>
                    </a:cubicBezTo>
                    <a:cubicBezTo>
                      <a:pt x="4997" y="24781"/>
                      <a:pt x="5367" y="25071"/>
                      <a:pt x="7172" y="25071"/>
                    </a:cubicBezTo>
                    <a:cubicBezTo>
                      <a:pt x="7608" y="25071"/>
                      <a:pt x="8126" y="25054"/>
                      <a:pt x="8744" y="25017"/>
                    </a:cubicBezTo>
                    <a:cubicBezTo>
                      <a:pt x="10994" y="24824"/>
                      <a:pt x="13212" y="24438"/>
                      <a:pt x="15398" y="23860"/>
                    </a:cubicBezTo>
                    <a:lnTo>
                      <a:pt x="15398" y="23827"/>
                    </a:lnTo>
                    <a:cubicBezTo>
                      <a:pt x="15784" y="23731"/>
                      <a:pt x="16170" y="23635"/>
                      <a:pt x="16587" y="23538"/>
                    </a:cubicBezTo>
                    <a:cubicBezTo>
                      <a:pt x="19030" y="22863"/>
                      <a:pt x="21473" y="21995"/>
                      <a:pt x="23820" y="20934"/>
                    </a:cubicBezTo>
                    <a:cubicBezTo>
                      <a:pt x="26488" y="19681"/>
                      <a:pt x="26745" y="19134"/>
                      <a:pt x="26649" y="18781"/>
                    </a:cubicBezTo>
                    <a:cubicBezTo>
                      <a:pt x="26622" y="18674"/>
                      <a:pt x="26551" y="18612"/>
                      <a:pt x="26473" y="18612"/>
                    </a:cubicBezTo>
                    <a:close/>
                    <a:moveTo>
                      <a:pt x="26680" y="19415"/>
                    </a:moveTo>
                    <a:cubicBezTo>
                      <a:pt x="26660" y="19415"/>
                      <a:pt x="26639" y="19418"/>
                      <a:pt x="26617" y="19424"/>
                    </a:cubicBezTo>
                    <a:cubicBezTo>
                      <a:pt x="26520" y="19456"/>
                      <a:pt x="26456" y="19552"/>
                      <a:pt x="26488" y="19681"/>
                    </a:cubicBezTo>
                    <a:cubicBezTo>
                      <a:pt x="26488" y="19681"/>
                      <a:pt x="26552" y="20099"/>
                      <a:pt x="23852" y="21384"/>
                    </a:cubicBezTo>
                    <a:cubicBezTo>
                      <a:pt x="21506" y="22413"/>
                      <a:pt x="19127" y="23281"/>
                      <a:pt x="16652" y="23956"/>
                    </a:cubicBezTo>
                    <a:cubicBezTo>
                      <a:pt x="14145" y="24695"/>
                      <a:pt x="11541" y="25178"/>
                      <a:pt x="8937" y="25403"/>
                    </a:cubicBezTo>
                    <a:cubicBezTo>
                      <a:pt x="8377" y="25430"/>
                      <a:pt x="7909" y="25442"/>
                      <a:pt x="7518" y="25442"/>
                    </a:cubicBezTo>
                    <a:cubicBezTo>
                      <a:pt x="5640" y="25442"/>
                      <a:pt x="5530" y="25178"/>
                      <a:pt x="5530" y="25178"/>
                    </a:cubicBezTo>
                    <a:cubicBezTo>
                      <a:pt x="5517" y="25045"/>
                      <a:pt x="5427" y="24989"/>
                      <a:pt x="5335" y="24989"/>
                    </a:cubicBezTo>
                    <a:cubicBezTo>
                      <a:pt x="5204" y="24989"/>
                      <a:pt x="5068" y="25104"/>
                      <a:pt x="5144" y="25274"/>
                    </a:cubicBezTo>
                    <a:cubicBezTo>
                      <a:pt x="5222" y="25585"/>
                      <a:pt x="5571" y="25875"/>
                      <a:pt x="7385" y="25875"/>
                    </a:cubicBezTo>
                    <a:cubicBezTo>
                      <a:pt x="7822" y="25875"/>
                      <a:pt x="8345" y="25858"/>
                      <a:pt x="8969" y="25820"/>
                    </a:cubicBezTo>
                    <a:cubicBezTo>
                      <a:pt x="11219" y="25628"/>
                      <a:pt x="13437" y="25242"/>
                      <a:pt x="15623" y="24663"/>
                    </a:cubicBezTo>
                    <a:cubicBezTo>
                      <a:pt x="16009" y="24567"/>
                      <a:pt x="16395" y="24470"/>
                      <a:pt x="16780" y="24342"/>
                    </a:cubicBezTo>
                    <a:cubicBezTo>
                      <a:pt x="19255" y="23667"/>
                      <a:pt x="21666" y="22799"/>
                      <a:pt x="24013" y="21738"/>
                    </a:cubicBezTo>
                    <a:cubicBezTo>
                      <a:pt x="26713" y="20484"/>
                      <a:pt x="26970" y="19938"/>
                      <a:pt x="26874" y="19584"/>
                    </a:cubicBezTo>
                    <a:cubicBezTo>
                      <a:pt x="26847" y="19478"/>
                      <a:pt x="26776" y="19415"/>
                      <a:pt x="26680" y="19415"/>
                    </a:cubicBezTo>
                    <a:close/>
                    <a:moveTo>
                      <a:pt x="27570" y="22840"/>
                    </a:moveTo>
                    <a:cubicBezTo>
                      <a:pt x="27452" y="22840"/>
                      <a:pt x="27337" y="22936"/>
                      <a:pt x="27356" y="23088"/>
                    </a:cubicBezTo>
                    <a:cubicBezTo>
                      <a:pt x="27356" y="23088"/>
                      <a:pt x="27452" y="23506"/>
                      <a:pt x="24720" y="24792"/>
                    </a:cubicBezTo>
                    <a:cubicBezTo>
                      <a:pt x="22406" y="25820"/>
                      <a:pt x="19995" y="26656"/>
                      <a:pt x="17552" y="27363"/>
                    </a:cubicBezTo>
                    <a:cubicBezTo>
                      <a:pt x="15012" y="28103"/>
                      <a:pt x="12441" y="28585"/>
                      <a:pt x="9805" y="28778"/>
                    </a:cubicBezTo>
                    <a:cubicBezTo>
                      <a:pt x="9161" y="28816"/>
                      <a:pt x="8640" y="28831"/>
                      <a:pt x="8218" y="28831"/>
                    </a:cubicBezTo>
                    <a:cubicBezTo>
                      <a:pt x="6512" y="28831"/>
                      <a:pt x="6430" y="28578"/>
                      <a:pt x="6430" y="28553"/>
                    </a:cubicBezTo>
                    <a:cubicBezTo>
                      <a:pt x="6403" y="28432"/>
                      <a:pt x="6308" y="28378"/>
                      <a:pt x="6215" y="28378"/>
                    </a:cubicBezTo>
                    <a:cubicBezTo>
                      <a:pt x="6084" y="28378"/>
                      <a:pt x="5956" y="28481"/>
                      <a:pt x="6012" y="28649"/>
                    </a:cubicBezTo>
                    <a:cubicBezTo>
                      <a:pt x="6089" y="28982"/>
                      <a:pt x="6450" y="29253"/>
                      <a:pt x="8197" y="29253"/>
                    </a:cubicBezTo>
                    <a:cubicBezTo>
                      <a:pt x="8646" y="29253"/>
                      <a:pt x="9186" y="29235"/>
                      <a:pt x="9837" y="29196"/>
                    </a:cubicBezTo>
                    <a:cubicBezTo>
                      <a:pt x="12087" y="29035"/>
                      <a:pt x="14337" y="28649"/>
                      <a:pt x="16523" y="28038"/>
                    </a:cubicBezTo>
                    <a:cubicBezTo>
                      <a:pt x="16877" y="27942"/>
                      <a:pt x="17263" y="27846"/>
                      <a:pt x="17680" y="27749"/>
                    </a:cubicBezTo>
                    <a:cubicBezTo>
                      <a:pt x="20156" y="27074"/>
                      <a:pt x="22566" y="26206"/>
                      <a:pt x="24913" y="25145"/>
                    </a:cubicBezTo>
                    <a:cubicBezTo>
                      <a:pt x="27613" y="23892"/>
                      <a:pt x="27870" y="23345"/>
                      <a:pt x="27774" y="22992"/>
                    </a:cubicBezTo>
                    <a:cubicBezTo>
                      <a:pt x="27734" y="22886"/>
                      <a:pt x="27652" y="22840"/>
                      <a:pt x="27570" y="22840"/>
                    </a:cubicBezTo>
                    <a:close/>
                    <a:moveTo>
                      <a:pt x="27816" y="23761"/>
                    </a:moveTo>
                    <a:cubicBezTo>
                      <a:pt x="27682" y="23761"/>
                      <a:pt x="27535" y="23877"/>
                      <a:pt x="27613" y="24052"/>
                    </a:cubicBezTo>
                    <a:cubicBezTo>
                      <a:pt x="27613" y="24052"/>
                      <a:pt x="27677" y="24470"/>
                      <a:pt x="24977" y="25756"/>
                    </a:cubicBezTo>
                    <a:cubicBezTo>
                      <a:pt x="22663" y="26753"/>
                      <a:pt x="20252" y="27620"/>
                      <a:pt x="17809" y="28296"/>
                    </a:cubicBezTo>
                    <a:cubicBezTo>
                      <a:pt x="15302" y="29067"/>
                      <a:pt x="12698" y="29549"/>
                      <a:pt x="10094" y="29742"/>
                    </a:cubicBezTo>
                    <a:cubicBezTo>
                      <a:pt x="9450" y="29780"/>
                      <a:pt x="8928" y="29796"/>
                      <a:pt x="8504" y="29796"/>
                    </a:cubicBezTo>
                    <a:cubicBezTo>
                      <a:pt x="6790" y="29796"/>
                      <a:pt x="6687" y="29543"/>
                      <a:pt x="6687" y="29517"/>
                    </a:cubicBezTo>
                    <a:cubicBezTo>
                      <a:pt x="6650" y="29430"/>
                      <a:pt x="6574" y="29391"/>
                      <a:pt x="6498" y="29391"/>
                    </a:cubicBezTo>
                    <a:cubicBezTo>
                      <a:pt x="6379" y="29391"/>
                      <a:pt x="6262" y="29488"/>
                      <a:pt x="6301" y="29646"/>
                    </a:cubicBezTo>
                    <a:cubicBezTo>
                      <a:pt x="6378" y="29952"/>
                      <a:pt x="6718" y="30218"/>
                      <a:pt x="8463" y="30218"/>
                    </a:cubicBezTo>
                    <a:cubicBezTo>
                      <a:pt x="8916" y="30218"/>
                      <a:pt x="9464" y="30200"/>
                      <a:pt x="10126" y="30160"/>
                    </a:cubicBezTo>
                    <a:cubicBezTo>
                      <a:pt x="12377" y="29999"/>
                      <a:pt x="14595" y="29613"/>
                      <a:pt x="16780" y="29035"/>
                    </a:cubicBezTo>
                    <a:lnTo>
                      <a:pt x="17905" y="28713"/>
                    </a:lnTo>
                    <a:cubicBezTo>
                      <a:pt x="20381" y="28038"/>
                      <a:pt x="22791" y="27170"/>
                      <a:pt x="25138" y="26110"/>
                    </a:cubicBezTo>
                    <a:cubicBezTo>
                      <a:pt x="27838" y="24856"/>
                      <a:pt x="28095" y="24310"/>
                      <a:pt x="27999" y="23924"/>
                    </a:cubicBezTo>
                    <a:cubicBezTo>
                      <a:pt x="27986" y="23810"/>
                      <a:pt x="27904" y="23761"/>
                      <a:pt x="27816" y="2376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0"/>
              <p:cNvSpPr/>
              <p:nvPr/>
            </p:nvSpPr>
            <p:spPr>
              <a:xfrm>
                <a:off x="5255609" y="4269363"/>
                <a:ext cx="574728" cy="549057"/>
              </a:xfrm>
              <a:custGeom>
                <a:rect b="b" l="l" r="r" t="t"/>
                <a:pathLst>
                  <a:path extrusionOk="0" h="25838" w="27046">
                    <a:moveTo>
                      <a:pt x="21642" y="1"/>
                    </a:moveTo>
                    <a:cubicBezTo>
                      <a:pt x="21522" y="1"/>
                      <a:pt x="21401" y="89"/>
                      <a:pt x="21420" y="225"/>
                    </a:cubicBezTo>
                    <a:cubicBezTo>
                      <a:pt x="21453" y="257"/>
                      <a:pt x="21517" y="675"/>
                      <a:pt x="18817" y="1929"/>
                    </a:cubicBezTo>
                    <a:cubicBezTo>
                      <a:pt x="16470" y="2957"/>
                      <a:pt x="14059" y="3825"/>
                      <a:pt x="11616" y="4500"/>
                    </a:cubicBezTo>
                    <a:cubicBezTo>
                      <a:pt x="9077" y="5272"/>
                      <a:pt x="6473" y="5754"/>
                      <a:pt x="3870" y="5979"/>
                    </a:cubicBezTo>
                    <a:cubicBezTo>
                      <a:pt x="3261" y="6015"/>
                      <a:pt x="2761" y="6030"/>
                      <a:pt x="2350" y="6030"/>
                    </a:cubicBezTo>
                    <a:cubicBezTo>
                      <a:pt x="568" y="6030"/>
                      <a:pt x="462" y="5754"/>
                      <a:pt x="462" y="5754"/>
                    </a:cubicBezTo>
                    <a:cubicBezTo>
                      <a:pt x="449" y="5622"/>
                      <a:pt x="360" y="5566"/>
                      <a:pt x="268" y="5566"/>
                    </a:cubicBezTo>
                    <a:cubicBezTo>
                      <a:pt x="137" y="5566"/>
                      <a:pt x="1" y="5680"/>
                      <a:pt x="77" y="5850"/>
                    </a:cubicBezTo>
                    <a:cubicBezTo>
                      <a:pt x="154" y="6161"/>
                      <a:pt x="503" y="6451"/>
                      <a:pt x="2318" y="6451"/>
                    </a:cubicBezTo>
                    <a:cubicBezTo>
                      <a:pt x="2755" y="6451"/>
                      <a:pt x="3277" y="6434"/>
                      <a:pt x="3902" y="6397"/>
                    </a:cubicBezTo>
                    <a:cubicBezTo>
                      <a:pt x="6152" y="6204"/>
                      <a:pt x="8370" y="5818"/>
                      <a:pt x="10556" y="5240"/>
                    </a:cubicBezTo>
                    <a:lnTo>
                      <a:pt x="10588" y="5207"/>
                    </a:lnTo>
                    <a:cubicBezTo>
                      <a:pt x="10974" y="5111"/>
                      <a:pt x="11327" y="5015"/>
                      <a:pt x="11745" y="4918"/>
                    </a:cubicBezTo>
                    <a:cubicBezTo>
                      <a:pt x="14220" y="4211"/>
                      <a:pt x="16631" y="3343"/>
                      <a:pt x="18977" y="2314"/>
                    </a:cubicBezTo>
                    <a:cubicBezTo>
                      <a:pt x="21678" y="1061"/>
                      <a:pt x="21935" y="514"/>
                      <a:pt x="21838" y="129"/>
                    </a:cubicBezTo>
                    <a:cubicBezTo>
                      <a:pt x="21800" y="39"/>
                      <a:pt x="21721" y="1"/>
                      <a:pt x="21642" y="1"/>
                    </a:cubicBezTo>
                    <a:close/>
                    <a:moveTo>
                      <a:pt x="22052" y="1470"/>
                    </a:moveTo>
                    <a:cubicBezTo>
                      <a:pt x="22034" y="1470"/>
                      <a:pt x="22016" y="1473"/>
                      <a:pt x="21999" y="1479"/>
                    </a:cubicBezTo>
                    <a:cubicBezTo>
                      <a:pt x="21870" y="1479"/>
                      <a:pt x="21806" y="1607"/>
                      <a:pt x="21838" y="1704"/>
                    </a:cubicBezTo>
                    <a:cubicBezTo>
                      <a:pt x="21838" y="1736"/>
                      <a:pt x="21903" y="2154"/>
                      <a:pt x="19203" y="3407"/>
                    </a:cubicBezTo>
                    <a:cubicBezTo>
                      <a:pt x="16888" y="4436"/>
                      <a:pt x="14477" y="5304"/>
                      <a:pt x="12034" y="5979"/>
                    </a:cubicBezTo>
                    <a:cubicBezTo>
                      <a:pt x="9495" y="6750"/>
                      <a:pt x="6891" y="7233"/>
                      <a:pt x="4255" y="7458"/>
                    </a:cubicBezTo>
                    <a:cubicBezTo>
                      <a:pt x="3611" y="7496"/>
                      <a:pt x="3090" y="7511"/>
                      <a:pt x="2668" y="7511"/>
                    </a:cubicBezTo>
                    <a:cubicBezTo>
                      <a:pt x="963" y="7511"/>
                      <a:pt x="880" y="7258"/>
                      <a:pt x="880" y="7233"/>
                    </a:cubicBezTo>
                    <a:cubicBezTo>
                      <a:pt x="842" y="7143"/>
                      <a:pt x="763" y="7104"/>
                      <a:pt x="684" y="7104"/>
                    </a:cubicBezTo>
                    <a:cubicBezTo>
                      <a:pt x="564" y="7104"/>
                      <a:pt x="443" y="7193"/>
                      <a:pt x="462" y="7329"/>
                    </a:cubicBezTo>
                    <a:cubicBezTo>
                      <a:pt x="540" y="7640"/>
                      <a:pt x="910" y="7930"/>
                      <a:pt x="2716" y="7930"/>
                    </a:cubicBezTo>
                    <a:cubicBezTo>
                      <a:pt x="3151" y="7930"/>
                      <a:pt x="3669" y="7913"/>
                      <a:pt x="4287" y="7875"/>
                    </a:cubicBezTo>
                    <a:cubicBezTo>
                      <a:pt x="6538" y="7715"/>
                      <a:pt x="8788" y="7329"/>
                      <a:pt x="10941" y="6718"/>
                    </a:cubicBezTo>
                    <a:lnTo>
                      <a:pt x="12163" y="6397"/>
                    </a:lnTo>
                    <a:cubicBezTo>
                      <a:pt x="14638" y="5690"/>
                      <a:pt x="17049" y="4822"/>
                      <a:pt x="19395" y="3793"/>
                    </a:cubicBezTo>
                    <a:cubicBezTo>
                      <a:pt x="22063" y="2539"/>
                      <a:pt x="22321" y="1993"/>
                      <a:pt x="22224" y="1607"/>
                    </a:cubicBezTo>
                    <a:cubicBezTo>
                      <a:pt x="22224" y="1528"/>
                      <a:pt x="22137" y="1470"/>
                      <a:pt x="22052" y="1470"/>
                    </a:cubicBezTo>
                    <a:close/>
                    <a:moveTo>
                      <a:pt x="22266" y="2376"/>
                    </a:moveTo>
                    <a:cubicBezTo>
                      <a:pt x="22132" y="2376"/>
                      <a:pt x="21985" y="2493"/>
                      <a:pt x="22063" y="2668"/>
                    </a:cubicBezTo>
                    <a:cubicBezTo>
                      <a:pt x="22063" y="2668"/>
                      <a:pt x="22128" y="3086"/>
                      <a:pt x="19428" y="4372"/>
                    </a:cubicBezTo>
                    <a:cubicBezTo>
                      <a:pt x="17081" y="5400"/>
                      <a:pt x="14670" y="6236"/>
                      <a:pt x="12227" y="6943"/>
                    </a:cubicBezTo>
                    <a:cubicBezTo>
                      <a:pt x="9720" y="7683"/>
                      <a:pt x="7116" y="8165"/>
                      <a:pt x="4513" y="8390"/>
                    </a:cubicBezTo>
                    <a:cubicBezTo>
                      <a:pt x="3953" y="8417"/>
                      <a:pt x="3485" y="8429"/>
                      <a:pt x="3093" y="8429"/>
                    </a:cubicBezTo>
                    <a:cubicBezTo>
                      <a:pt x="1215" y="8429"/>
                      <a:pt x="1105" y="8165"/>
                      <a:pt x="1105" y="8165"/>
                    </a:cubicBezTo>
                    <a:cubicBezTo>
                      <a:pt x="1092" y="8032"/>
                      <a:pt x="1003" y="7976"/>
                      <a:pt x="911" y="7976"/>
                    </a:cubicBezTo>
                    <a:cubicBezTo>
                      <a:pt x="780" y="7976"/>
                      <a:pt x="644" y="8091"/>
                      <a:pt x="719" y="8261"/>
                    </a:cubicBezTo>
                    <a:cubicBezTo>
                      <a:pt x="798" y="8577"/>
                      <a:pt x="1158" y="8850"/>
                      <a:pt x="3052" y="8850"/>
                    </a:cubicBezTo>
                    <a:cubicBezTo>
                      <a:pt x="3470" y="8850"/>
                      <a:pt x="3963" y="8837"/>
                      <a:pt x="4545" y="8808"/>
                    </a:cubicBezTo>
                    <a:cubicBezTo>
                      <a:pt x="6795" y="8615"/>
                      <a:pt x="9013" y="8229"/>
                      <a:pt x="11199" y="7650"/>
                    </a:cubicBezTo>
                    <a:lnTo>
                      <a:pt x="11231" y="7618"/>
                    </a:lnTo>
                    <a:cubicBezTo>
                      <a:pt x="11584" y="7522"/>
                      <a:pt x="11970" y="7425"/>
                      <a:pt x="12356" y="7329"/>
                    </a:cubicBezTo>
                    <a:cubicBezTo>
                      <a:pt x="14831" y="6654"/>
                      <a:pt x="17242" y="5786"/>
                      <a:pt x="19588" y="4725"/>
                    </a:cubicBezTo>
                    <a:cubicBezTo>
                      <a:pt x="22288" y="3472"/>
                      <a:pt x="22546" y="2925"/>
                      <a:pt x="22449" y="2539"/>
                    </a:cubicBezTo>
                    <a:cubicBezTo>
                      <a:pt x="22436" y="2426"/>
                      <a:pt x="22354" y="2376"/>
                      <a:pt x="22266" y="2376"/>
                    </a:cubicBezTo>
                    <a:close/>
                    <a:moveTo>
                      <a:pt x="23093" y="5617"/>
                    </a:moveTo>
                    <a:cubicBezTo>
                      <a:pt x="23072" y="5617"/>
                      <a:pt x="23050" y="5620"/>
                      <a:pt x="23028" y="5625"/>
                    </a:cubicBezTo>
                    <a:cubicBezTo>
                      <a:pt x="22931" y="5657"/>
                      <a:pt x="22867" y="5754"/>
                      <a:pt x="22899" y="5882"/>
                    </a:cubicBezTo>
                    <a:cubicBezTo>
                      <a:pt x="22899" y="5882"/>
                      <a:pt x="22963" y="6300"/>
                      <a:pt x="20263" y="7586"/>
                    </a:cubicBezTo>
                    <a:cubicBezTo>
                      <a:pt x="17917" y="8615"/>
                      <a:pt x="15538" y="9451"/>
                      <a:pt x="13063" y="10126"/>
                    </a:cubicBezTo>
                    <a:cubicBezTo>
                      <a:pt x="10556" y="10897"/>
                      <a:pt x="7952" y="11379"/>
                      <a:pt x="5348" y="11604"/>
                    </a:cubicBezTo>
                    <a:cubicBezTo>
                      <a:pt x="4789" y="11632"/>
                      <a:pt x="4320" y="11643"/>
                      <a:pt x="3929" y="11643"/>
                    </a:cubicBezTo>
                    <a:cubicBezTo>
                      <a:pt x="2051" y="11643"/>
                      <a:pt x="1941" y="11379"/>
                      <a:pt x="1941" y="11379"/>
                    </a:cubicBezTo>
                    <a:cubicBezTo>
                      <a:pt x="1914" y="11273"/>
                      <a:pt x="1844" y="11210"/>
                      <a:pt x="1747" y="11210"/>
                    </a:cubicBezTo>
                    <a:cubicBezTo>
                      <a:pt x="1727" y="11210"/>
                      <a:pt x="1706" y="11213"/>
                      <a:pt x="1684" y="11218"/>
                    </a:cubicBezTo>
                    <a:cubicBezTo>
                      <a:pt x="1587" y="11251"/>
                      <a:pt x="1523" y="11347"/>
                      <a:pt x="1555" y="11476"/>
                    </a:cubicBezTo>
                    <a:cubicBezTo>
                      <a:pt x="1634" y="11792"/>
                      <a:pt x="1994" y="12064"/>
                      <a:pt x="3888" y="12064"/>
                    </a:cubicBezTo>
                    <a:cubicBezTo>
                      <a:pt x="4306" y="12064"/>
                      <a:pt x="4799" y="12051"/>
                      <a:pt x="5380" y="12022"/>
                    </a:cubicBezTo>
                    <a:cubicBezTo>
                      <a:pt x="7631" y="11829"/>
                      <a:pt x="9848" y="11443"/>
                      <a:pt x="12034" y="10865"/>
                    </a:cubicBezTo>
                    <a:lnTo>
                      <a:pt x="12066" y="10833"/>
                    </a:lnTo>
                    <a:cubicBezTo>
                      <a:pt x="12420" y="10736"/>
                      <a:pt x="12838" y="10608"/>
                      <a:pt x="13191" y="10543"/>
                    </a:cubicBezTo>
                    <a:cubicBezTo>
                      <a:pt x="15667" y="9868"/>
                      <a:pt x="18077" y="9001"/>
                      <a:pt x="20424" y="7940"/>
                    </a:cubicBezTo>
                    <a:cubicBezTo>
                      <a:pt x="23124" y="6686"/>
                      <a:pt x="23381" y="6140"/>
                      <a:pt x="23285" y="5754"/>
                    </a:cubicBezTo>
                    <a:cubicBezTo>
                      <a:pt x="23258" y="5675"/>
                      <a:pt x="23188" y="5617"/>
                      <a:pt x="23093" y="5617"/>
                    </a:cubicBezTo>
                    <a:close/>
                    <a:moveTo>
                      <a:pt x="23338" y="6517"/>
                    </a:moveTo>
                    <a:cubicBezTo>
                      <a:pt x="23320" y="6517"/>
                      <a:pt x="23302" y="6520"/>
                      <a:pt x="23285" y="6525"/>
                    </a:cubicBezTo>
                    <a:cubicBezTo>
                      <a:pt x="23156" y="6558"/>
                      <a:pt x="23092" y="6654"/>
                      <a:pt x="23124" y="6783"/>
                    </a:cubicBezTo>
                    <a:cubicBezTo>
                      <a:pt x="23124" y="6783"/>
                      <a:pt x="23221" y="7200"/>
                      <a:pt x="20488" y="8486"/>
                    </a:cubicBezTo>
                    <a:cubicBezTo>
                      <a:pt x="18174" y="9515"/>
                      <a:pt x="15763" y="10351"/>
                      <a:pt x="13320" y="11026"/>
                    </a:cubicBezTo>
                    <a:cubicBezTo>
                      <a:pt x="10781" y="11797"/>
                      <a:pt x="8209" y="12279"/>
                      <a:pt x="5573" y="12504"/>
                    </a:cubicBezTo>
                    <a:cubicBezTo>
                      <a:pt x="5014" y="12532"/>
                      <a:pt x="4546" y="12543"/>
                      <a:pt x="4157" y="12543"/>
                    </a:cubicBezTo>
                    <a:cubicBezTo>
                      <a:pt x="2286" y="12543"/>
                      <a:pt x="2198" y="12279"/>
                      <a:pt x="2198" y="12279"/>
                    </a:cubicBezTo>
                    <a:cubicBezTo>
                      <a:pt x="2171" y="12173"/>
                      <a:pt x="2079" y="12110"/>
                      <a:pt x="1993" y="12110"/>
                    </a:cubicBezTo>
                    <a:cubicBezTo>
                      <a:pt x="1975" y="12110"/>
                      <a:pt x="1958" y="12113"/>
                      <a:pt x="1941" y="12119"/>
                    </a:cubicBezTo>
                    <a:cubicBezTo>
                      <a:pt x="1812" y="12151"/>
                      <a:pt x="1748" y="12247"/>
                      <a:pt x="1780" y="12376"/>
                    </a:cubicBezTo>
                    <a:cubicBezTo>
                      <a:pt x="1859" y="12692"/>
                      <a:pt x="2240" y="12965"/>
                      <a:pt x="4125" y="12965"/>
                    </a:cubicBezTo>
                    <a:cubicBezTo>
                      <a:pt x="4541" y="12965"/>
                      <a:pt x="5030" y="12951"/>
                      <a:pt x="5605" y="12922"/>
                    </a:cubicBezTo>
                    <a:cubicBezTo>
                      <a:pt x="7856" y="12729"/>
                      <a:pt x="10106" y="12344"/>
                      <a:pt x="12259" y="11765"/>
                    </a:cubicBezTo>
                    <a:lnTo>
                      <a:pt x="12291" y="11733"/>
                    </a:lnTo>
                    <a:cubicBezTo>
                      <a:pt x="12677" y="11636"/>
                      <a:pt x="13063" y="11540"/>
                      <a:pt x="13449" y="11443"/>
                    </a:cubicBezTo>
                    <a:cubicBezTo>
                      <a:pt x="15924" y="10768"/>
                      <a:pt x="18335" y="9901"/>
                      <a:pt x="20681" y="8840"/>
                    </a:cubicBezTo>
                    <a:cubicBezTo>
                      <a:pt x="23349" y="7586"/>
                      <a:pt x="23638" y="7040"/>
                      <a:pt x="23542" y="6654"/>
                    </a:cubicBezTo>
                    <a:cubicBezTo>
                      <a:pt x="23516" y="6575"/>
                      <a:pt x="23424" y="6517"/>
                      <a:pt x="23338" y="6517"/>
                    </a:cubicBezTo>
                    <a:close/>
                    <a:moveTo>
                      <a:pt x="23894" y="8619"/>
                    </a:moveTo>
                    <a:cubicBezTo>
                      <a:pt x="23763" y="8619"/>
                      <a:pt x="23627" y="8734"/>
                      <a:pt x="23703" y="8904"/>
                    </a:cubicBezTo>
                    <a:cubicBezTo>
                      <a:pt x="23703" y="8936"/>
                      <a:pt x="23767" y="9354"/>
                      <a:pt x="21067" y="10608"/>
                    </a:cubicBezTo>
                    <a:cubicBezTo>
                      <a:pt x="18720" y="11636"/>
                      <a:pt x="16310" y="12504"/>
                      <a:pt x="13867" y="13179"/>
                    </a:cubicBezTo>
                    <a:cubicBezTo>
                      <a:pt x="11359" y="13951"/>
                      <a:pt x="8756" y="14433"/>
                      <a:pt x="6152" y="14626"/>
                    </a:cubicBezTo>
                    <a:cubicBezTo>
                      <a:pt x="5508" y="14664"/>
                      <a:pt x="4985" y="14680"/>
                      <a:pt x="4561" y="14680"/>
                    </a:cubicBezTo>
                    <a:cubicBezTo>
                      <a:pt x="2848" y="14680"/>
                      <a:pt x="2745" y="14427"/>
                      <a:pt x="2745" y="14401"/>
                    </a:cubicBezTo>
                    <a:cubicBezTo>
                      <a:pt x="2718" y="14321"/>
                      <a:pt x="2648" y="14264"/>
                      <a:pt x="2553" y="14264"/>
                    </a:cubicBezTo>
                    <a:cubicBezTo>
                      <a:pt x="2532" y="14264"/>
                      <a:pt x="2510" y="14267"/>
                      <a:pt x="2487" y="14272"/>
                    </a:cubicBezTo>
                    <a:cubicBezTo>
                      <a:pt x="2391" y="14304"/>
                      <a:pt x="2327" y="14401"/>
                      <a:pt x="2359" y="14529"/>
                    </a:cubicBezTo>
                    <a:cubicBezTo>
                      <a:pt x="2435" y="14836"/>
                      <a:pt x="2775" y="15101"/>
                      <a:pt x="4521" y="15101"/>
                    </a:cubicBezTo>
                    <a:cubicBezTo>
                      <a:pt x="4974" y="15101"/>
                      <a:pt x="5522" y="15083"/>
                      <a:pt x="6184" y="15044"/>
                    </a:cubicBezTo>
                    <a:cubicBezTo>
                      <a:pt x="8434" y="14883"/>
                      <a:pt x="10652" y="14497"/>
                      <a:pt x="12838" y="13886"/>
                    </a:cubicBezTo>
                    <a:lnTo>
                      <a:pt x="12870" y="13854"/>
                    </a:lnTo>
                    <a:cubicBezTo>
                      <a:pt x="13224" y="13758"/>
                      <a:pt x="13642" y="13661"/>
                      <a:pt x="13995" y="13597"/>
                    </a:cubicBezTo>
                    <a:cubicBezTo>
                      <a:pt x="16470" y="12890"/>
                      <a:pt x="18881" y="12022"/>
                      <a:pt x="21228" y="10993"/>
                    </a:cubicBezTo>
                    <a:cubicBezTo>
                      <a:pt x="23928" y="9740"/>
                      <a:pt x="24185" y="9193"/>
                      <a:pt x="24088" y="8808"/>
                    </a:cubicBezTo>
                    <a:cubicBezTo>
                      <a:pt x="24075" y="8675"/>
                      <a:pt x="23986" y="8619"/>
                      <a:pt x="23894" y="8619"/>
                    </a:cubicBezTo>
                    <a:close/>
                    <a:moveTo>
                      <a:pt x="24280" y="10021"/>
                    </a:moveTo>
                    <a:cubicBezTo>
                      <a:pt x="24260" y="10021"/>
                      <a:pt x="24239" y="10024"/>
                      <a:pt x="24217" y="10029"/>
                    </a:cubicBezTo>
                    <a:cubicBezTo>
                      <a:pt x="24121" y="10061"/>
                      <a:pt x="24056" y="10190"/>
                      <a:pt x="24088" y="10286"/>
                    </a:cubicBezTo>
                    <a:cubicBezTo>
                      <a:pt x="24088" y="10318"/>
                      <a:pt x="24153" y="10736"/>
                      <a:pt x="21420" y="12022"/>
                    </a:cubicBezTo>
                    <a:cubicBezTo>
                      <a:pt x="19106" y="13051"/>
                      <a:pt x="16695" y="13919"/>
                      <a:pt x="14252" y="14594"/>
                    </a:cubicBezTo>
                    <a:cubicBezTo>
                      <a:pt x="11713" y="15333"/>
                      <a:pt x="9141" y="15815"/>
                      <a:pt x="6505" y="16040"/>
                    </a:cubicBezTo>
                    <a:cubicBezTo>
                      <a:pt x="5946" y="16068"/>
                      <a:pt x="5479" y="16079"/>
                      <a:pt x="5089" y="16079"/>
                    </a:cubicBezTo>
                    <a:cubicBezTo>
                      <a:pt x="3218" y="16079"/>
                      <a:pt x="3130" y="15815"/>
                      <a:pt x="3130" y="15815"/>
                    </a:cubicBezTo>
                    <a:cubicBezTo>
                      <a:pt x="3104" y="15709"/>
                      <a:pt x="3011" y="15646"/>
                      <a:pt x="2925" y="15646"/>
                    </a:cubicBezTo>
                    <a:cubicBezTo>
                      <a:pt x="2907" y="15646"/>
                      <a:pt x="2890" y="15649"/>
                      <a:pt x="2873" y="15654"/>
                    </a:cubicBezTo>
                    <a:cubicBezTo>
                      <a:pt x="2745" y="15687"/>
                      <a:pt x="2680" y="15815"/>
                      <a:pt x="2712" y="15912"/>
                    </a:cubicBezTo>
                    <a:cubicBezTo>
                      <a:pt x="2790" y="16222"/>
                      <a:pt x="3160" y="16512"/>
                      <a:pt x="4966" y="16512"/>
                    </a:cubicBezTo>
                    <a:cubicBezTo>
                      <a:pt x="5401" y="16512"/>
                      <a:pt x="5920" y="16495"/>
                      <a:pt x="6538" y="16458"/>
                    </a:cubicBezTo>
                    <a:cubicBezTo>
                      <a:pt x="8788" y="16265"/>
                      <a:pt x="11006" y="15879"/>
                      <a:pt x="13191" y="15301"/>
                    </a:cubicBezTo>
                    <a:lnTo>
                      <a:pt x="13224" y="15269"/>
                    </a:lnTo>
                    <a:cubicBezTo>
                      <a:pt x="13609" y="15172"/>
                      <a:pt x="13995" y="15076"/>
                      <a:pt x="14381" y="14947"/>
                    </a:cubicBezTo>
                    <a:cubicBezTo>
                      <a:pt x="16856" y="14272"/>
                      <a:pt x="19267" y="13404"/>
                      <a:pt x="21613" y="12376"/>
                    </a:cubicBezTo>
                    <a:cubicBezTo>
                      <a:pt x="24313" y="11090"/>
                      <a:pt x="24571" y="10543"/>
                      <a:pt x="24474" y="10190"/>
                    </a:cubicBezTo>
                    <a:cubicBezTo>
                      <a:pt x="24448" y="10083"/>
                      <a:pt x="24377" y="10021"/>
                      <a:pt x="24280" y="10021"/>
                    </a:cubicBezTo>
                    <a:close/>
                    <a:moveTo>
                      <a:pt x="25052" y="13010"/>
                    </a:moveTo>
                    <a:cubicBezTo>
                      <a:pt x="25032" y="13010"/>
                      <a:pt x="25011" y="13013"/>
                      <a:pt x="24988" y="13019"/>
                    </a:cubicBezTo>
                    <a:cubicBezTo>
                      <a:pt x="24892" y="13051"/>
                      <a:pt x="24828" y="13179"/>
                      <a:pt x="24860" y="13276"/>
                    </a:cubicBezTo>
                    <a:cubicBezTo>
                      <a:pt x="24860" y="13308"/>
                      <a:pt x="24924" y="13694"/>
                      <a:pt x="22224" y="14979"/>
                    </a:cubicBezTo>
                    <a:cubicBezTo>
                      <a:pt x="19910" y="16008"/>
                      <a:pt x="17499" y="16876"/>
                      <a:pt x="15024" y="17551"/>
                    </a:cubicBezTo>
                    <a:cubicBezTo>
                      <a:pt x="12516" y="18290"/>
                      <a:pt x="9913" y="18805"/>
                      <a:pt x="7309" y="18997"/>
                    </a:cubicBezTo>
                    <a:cubicBezTo>
                      <a:pt x="6700" y="19034"/>
                      <a:pt x="6200" y="19048"/>
                      <a:pt x="5789" y="19048"/>
                    </a:cubicBezTo>
                    <a:cubicBezTo>
                      <a:pt x="4008" y="19048"/>
                      <a:pt x="3902" y="18772"/>
                      <a:pt x="3902" y="18772"/>
                    </a:cubicBezTo>
                    <a:cubicBezTo>
                      <a:pt x="3875" y="18693"/>
                      <a:pt x="3805" y="18636"/>
                      <a:pt x="3710" y="18636"/>
                    </a:cubicBezTo>
                    <a:cubicBezTo>
                      <a:pt x="3689" y="18636"/>
                      <a:pt x="3667" y="18638"/>
                      <a:pt x="3645" y="18644"/>
                    </a:cubicBezTo>
                    <a:cubicBezTo>
                      <a:pt x="3548" y="18644"/>
                      <a:pt x="3484" y="18772"/>
                      <a:pt x="3516" y="18869"/>
                    </a:cubicBezTo>
                    <a:cubicBezTo>
                      <a:pt x="3594" y="19180"/>
                      <a:pt x="3964" y="19470"/>
                      <a:pt x="5769" y="19470"/>
                    </a:cubicBezTo>
                    <a:cubicBezTo>
                      <a:pt x="6205" y="19470"/>
                      <a:pt x="6723" y="19453"/>
                      <a:pt x="7341" y="19415"/>
                    </a:cubicBezTo>
                    <a:cubicBezTo>
                      <a:pt x="9591" y="19255"/>
                      <a:pt x="11809" y="18869"/>
                      <a:pt x="13995" y="18258"/>
                    </a:cubicBezTo>
                    <a:lnTo>
                      <a:pt x="13995" y="18226"/>
                    </a:lnTo>
                    <a:cubicBezTo>
                      <a:pt x="14381" y="18130"/>
                      <a:pt x="14767" y="18033"/>
                      <a:pt x="15152" y="17937"/>
                    </a:cubicBezTo>
                    <a:cubicBezTo>
                      <a:pt x="17627" y="17262"/>
                      <a:pt x="20038" y="16394"/>
                      <a:pt x="22385" y="15365"/>
                    </a:cubicBezTo>
                    <a:cubicBezTo>
                      <a:pt x="25085" y="14079"/>
                      <a:pt x="25342" y="13533"/>
                      <a:pt x="25246" y="13179"/>
                    </a:cubicBezTo>
                    <a:cubicBezTo>
                      <a:pt x="25219" y="13073"/>
                      <a:pt x="25148" y="13010"/>
                      <a:pt x="25052" y="13010"/>
                    </a:cubicBezTo>
                    <a:close/>
                    <a:moveTo>
                      <a:pt x="25214" y="13822"/>
                    </a:moveTo>
                    <a:cubicBezTo>
                      <a:pt x="25085" y="13854"/>
                      <a:pt x="25021" y="13983"/>
                      <a:pt x="25053" y="14079"/>
                    </a:cubicBezTo>
                    <a:cubicBezTo>
                      <a:pt x="25053" y="14111"/>
                      <a:pt x="25117" y="14529"/>
                      <a:pt x="22417" y="15783"/>
                    </a:cubicBezTo>
                    <a:cubicBezTo>
                      <a:pt x="20103" y="16812"/>
                      <a:pt x="17692" y="17680"/>
                      <a:pt x="15249" y="18355"/>
                    </a:cubicBezTo>
                    <a:cubicBezTo>
                      <a:pt x="12709" y="19126"/>
                      <a:pt x="10138" y="19608"/>
                      <a:pt x="7534" y="19833"/>
                    </a:cubicBezTo>
                    <a:cubicBezTo>
                      <a:pt x="6974" y="19861"/>
                      <a:pt x="6506" y="19872"/>
                      <a:pt x="6115" y="19872"/>
                    </a:cubicBezTo>
                    <a:cubicBezTo>
                      <a:pt x="4237" y="19872"/>
                      <a:pt x="4127" y="19608"/>
                      <a:pt x="4127" y="19608"/>
                    </a:cubicBezTo>
                    <a:cubicBezTo>
                      <a:pt x="4114" y="19476"/>
                      <a:pt x="4024" y="19420"/>
                      <a:pt x="3932" y="19420"/>
                    </a:cubicBezTo>
                    <a:cubicBezTo>
                      <a:pt x="3801" y="19420"/>
                      <a:pt x="3665" y="19534"/>
                      <a:pt x="3741" y="19705"/>
                    </a:cubicBezTo>
                    <a:cubicBezTo>
                      <a:pt x="3820" y="20021"/>
                      <a:pt x="4179" y="20293"/>
                      <a:pt x="6056" y="20293"/>
                    </a:cubicBezTo>
                    <a:cubicBezTo>
                      <a:pt x="6470" y="20293"/>
                      <a:pt x="6959" y="20280"/>
                      <a:pt x="7534" y="20251"/>
                    </a:cubicBezTo>
                    <a:cubicBezTo>
                      <a:pt x="9816" y="20058"/>
                      <a:pt x="12034" y="19672"/>
                      <a:pt x="14220" y="19094"/>
                    </a:cubicBezTo>
                    <a:lnTo>
                      <a:pt x="14220" y="19062"/>
                    </a:lnTo>
                    <a:cubicBezTo>
                      <a:pt x="14606" y="18965"/>
                      <a:pt x="14992" y="18837"/>
                      <a:pt x="15377" y="18740"/>
                    </a:cubicBezTo>
                    <a:cubicBezTo>
                      <a:pt x="17852" y="18065"/>
                      <a:pt x="20263" y="17197"/>
                      <a:pt x="22610" y="16169"/>
                    </a:cubicBezTo>
                    <a:cubicBezTo>
                      <a:pt x="25278" y="14915"/>
                      <a:pt x="25535" y="14369"/>
                      <a:pt x="25439" y="13983"/>
                    </a:cubicBezTo>
                    <a:cubicBezTo>
                      <a:pt x="25439" y="13886"/>
                      <a:pt x="25310" y="13822"/>
                      <a:pt x="25214" y="13822"/>
                    </a:cubicBezTo>
                    <a:close/>
                    <a:moveTo>
                      <a:pt x="25780" y="15775"/>
                    </a:moveTo>
                    <a:cubicBezTo>
                      <a:pt x="25762" y="15775"/>
                      <a:pt x="25744" y="15777"/>
                      <a:pt x="25728" y="15783"/>
                    </a:cubicBezTo>
                    <a:cubicBezTo>
                      <a:pt x="25631" y="15815"/>
                      <a:pt x="25535" y="15944"/>
                      <a:pt x="25567" y="16040"/>
                    </a:cubicBezTo>
                    <a:cubicBezTo>
                      <a:pt x="25567" y="16072"/>
                      <a:pt x="25664" y="16458"/>
                      <a:pt x="22931" y="17744"/>
                    </a:cubicBezTo>
                    <a:cubicBezTo>
                      <a:pt x="20617" y="18772"/>
                      <a:pt x="18206" y="19640"/>
                      <a:pt x="15763" y="20315"/>
                    </a:cubicBezTo>
                    <a:cubicBezTo>
                      <a:pt x="13256" y="21055"/>
                      <a:pt x="10652" y="21569"/>
                      <a:pt x="8048" y="21762"/>
                    </a:cubicBezTo>
                    <a:cubicBezTo>
                      <a:pt x="7434" y="21798"/>
                      <a:pt x="6930" y="21813"/>
                      <a:pt x="6516" y="21813"/>
                    </a:cubicBezTo>
                    <a:cubicBezTo>
                      <a:pt x="4726" y="21813"/>
                      <a:pt x="4641" y="21537"/>
                      <a:pt x="4641" y="21537"/>
                    </a:cubicBezTo>
                    <a:cubicBezTo>
                      <a:pt x="4603" y="21447"/>
                      <a:pt x="4524" y="21409"/>
                      <a:pt x="4445" y="21409"/>
                    </a:cubicBezTo>
                    <a:cubicBezTo>
                      <a:pt x="4325" y="21409"/>
                      <a:pt x="4204" y="21498"/>
                      <a:pt x="4223" y="21633"/>
                    </a:cubicBezTo>
                    <a:cubicBezTo>
                      <a:pt x="4327" y="21944"/>
                      <a:pt x="4681" y="22234"/>
                      <a:pt x="6479" y="22234"/>
                    </a:cubicBezTo>
                    <a:cubicBezTo>
                      <a:pt x="6913" y="22234"/>
                      <a:pt x="7430" y="22217"/>
                      <a:pt x="8048" y="22180"/>
                    </a:cubicBezTo>
                    <a:cubicBezTo>
                      <a:pt x="10299" y="22019"/>
                      <a:pt x="12549" y="21633"/>
                      <a:pt x="14734" y="21023"/>
                    </a:cubicBezTo>
                    <a:lnTo>
                      <a:pt x="15892" y="20701"/>
                    </a:lnTo>
                    <a:cubicBezTo>
                      <a:pt x="18367" y="20026"/>
                      <a:pt x="20778" y="19158"/>
                      <a:pt x="23124" y="18130"/>
                    </a:cubicBezTo>
                    <a:cubicBezTo>
                      <a:pt x="25824" y="16844"/>
                      <a:pt x="26081" y="16297"/>
                      <a:pt x="25985" y="15944"/>
                    </a:cubicBezTo>
                    <a:cubicBezTo>
                      <a:pt x="25958" y="15837"/>
                      <a:pt x="25866" y="15775"/>
                      <a:pt x="25780" y="15775"/>
                    </a:cubicBezTo>
                    <a:close/>
                    <a:moveTo>
                      <a:pt x="26530" y="18571"/>
                    </a:moveTo>
                    <a:cubicBezTo>
                      <a:pt x="26510" y="18571"/>
                      <a:pt x="26489" y="18574"/>
                      <a:pt x="26467" y="18580"/>
                    </a:cubicBezTo>
                    <a:cubicBezTo>
                      <a:pt x="26371" y="18612"/>
                      <a:pt x="26306" y="18740"/>
                      <a:pt x="26306" y="18837"/>
                    </a:cubicBezTo>
                    <a:cubicBezTo>
                      <a:pt x="26339" y="18869"/>
                      <a:pt x="26403" y="19255"/>
                      <a:pt x="23703" y="20540"/>
                    </a:cubicBezTo>
                    <a:cubicBezTo>
                      <a:pt x="21356" y="21569"/>
                      <a:pt x="18945" y="22437"/>
                      <a:pt x="16502" y="23112"/>
                    </a:cubicBezTo>
                    <a:cubicBezTo>
                      <a:pt x="13995" y="23851"/>
                      <a:pt x="11391" y="24366"/>
                      <a:pt x="8788" y="24558"/>
                    </a:cubicBezTo>
                    <a:cubicBezTo>
                      <a:pt x="8179" y="24595"/>
                      <a:pt x="7679" y="24609"/>
                      <a:pt x="7268" y="24609"/>
                    </a:cubicBezTo>
                    <a:cubicBezTo>
                      <a:pt x="5487" y="24609"/>
                      <a:pt x="5380" y="24333"/>
                      <a:pt x="5380" y="24333"/>
                    </a:cubicBezTo>
                    <a:cubicBezTo>
                      <a:pt x="5348" y="24237"/>
                      <a:pt x="5252" y="24173"/>
                      <a:pt x="5123" y="24173"/>
                    </a:cubicBezTo>
                    <a:cubicBezTo>
                      <a:pt x="5027" y="24205"/>
                      <a:pt x="4963" y="24333"/>
                      <a:pt x="4995" y="24430"/>
                    </a:cubicBezTo>
                    <a:cubicBezTo>
                      <a:pt x="5072" y="24741"/>
                      <a:pt x="5421" y="25031"/>
                      <a:pt x="7236" y="25031"/>
                    </a:cubicBezTo>
                    <a:cubicBezTo>
                      <a:pt x="7673" y="25031"/>
                      <a:pt x="8196" y="25014"/>
                      <a:pt x="8820" y="24976"/>
                    </a:cubicBezTo>
                    <a:cubicBezTo>
                      <a:pt x="11070" y="24816"/>
                      <a:pt x="13288" y="24430"/>
                      <a:pt x="15474" y="23851"/>
                    </a:cubicBezTo>
                    <a:lnTo>
                      <a:pt x="15474" y="23819"/>
                    </a:lnTo>
                    <a:cubicBezTo>
                      <a:pt x="15859" y="23723"/>
                      <a:pt x="16213" y="23626"/>
                      <a:pt x="16631" y="23498"/>
                    </a:cubicBezTo>
                    <a:cubicBezTo>
                      <a:pt x="19106" y="22823"/>
                      <a:pt x="21517" y="21955"/>
                      <a:pt x="23863" y="20926"/>
                    </a:cubicBezTo>
                    <a:cubicBezTo>
                      <a:pt x="26564" y="19640"/>
                      <a:pt x="26821" y="19094"/>
                      <a:pt x="26724" y="18740"/>
                    </a:cubicBezTo>
                    <a:cubicBezTo>
                      <a:pt x="26698" y="18634"/>
                      <a:pt x="26627" y="18571"/>
                      <a:pt x="26530" y="18571"/>
                    </a:cubicBezTo>
                    <a:close/>
                    <a:moveTo>
                      <a:pt x="26746" y="19407"/>
                    </a:moveTo>
                    <a:cubicBezTo>
                      <a:pt x="26727" y="19407"/>
                      <a:pt x="26709" y="19410"/>
                      <a:pt x="26692" y="19415"/>
                    </a:cubicBezTo>
                    <a:cubicBezTo>
                      <a:pt x="26564" y="19415"/>
                      <a:pt x="26499" y="19544"/>
                      <a:pt x="26531" y="19672"/>
                    </a:cubicBezTo>
                    <a:cubicBezTo>
                      <a:pt x="26531" y="19672"/>
                      <a:pt x="26596" y="20090"/>
                      <a:pt x="23896" y="21344"/>
                    </a:cubicBezTo>
                    <a:cubicBezTo>
                      <a:pt x="21581" y="22405"/>
                      <a:pt x="19170" y="23241"/>
                      <a:pt x="16727" y="23916"/>
                    </a:cubicBezTo>
                    <a:cubicBezTo>
                      <a:pt x="14188" y="24687"/>
                      <a:pt x="11616" y="25169"/>
                      <a:pt x="8981" y="25394"/>
                    </a:cubicBezTo>
                    <a:cubicBezTo>
                      <a:pt x="8421" y="25422"/>
                      <a:pt x="7954" y="25433"/>
                      <a:pt x="7564" y="25433"/>
                    </a:cubicBezTo>
                    <a:cubicBezTo>
                      <a:pt x="5693" y="25433"/>
                      <a:pt x="5605" y="25169"/>
                      <a:pt x="5605" y="25169"/>
                    </a:cubicBezTo>
                    <a:cubicBezTo>
                      <a:pt x="5566" y="25064"/>
                      <a:pt x="5483" y="25018"/>
                      <a:pt x="5402" y="25018"/>
                    </a:cubicBezTo>
                    <a:cubicBezTo>
                      <a:pt x="5284" y="25018"/>
                      <a:pt x="5169" y="25114"/>
                      <a:pt x="5188" y="25266"/>
                    </a:cubicBezTo>
                    <a:cubicBezTo>
                      <a:pt x="5264" y="25572"/>
                      <a:pt x="5624" y="25838"/>
                      <a:pt x="7362" y="25838"/>
                    </a:cubicBezTo>
                    <a:cubicBezTo>
                      <a:pt x="7813" y="25838"/>
                      <a:pt x="8357" y="25820"/>
                      <a:pt x="9013" y="25780"/>
                    </a:cubicBezTo>
                    <a:cubicBezTo>
                      <a:pt x="11263" y="25619"/>
                      <a:pt x="13513" y="25233"/>
                      <a:pt x="15699" y="24655"/>
                    </a:cubicBezTo>
                    <a:lnTo>
                      <a:pt x="16856" y="24333"/>
                    </a:lnTo>
                    <a:cubicBezTo>
                      <a:pt x="19331" y="23626"/>
                      <a:pt x="21742" y="22758"/>
                      <a:pt x="24088" y="21730"/>
                    </a:cubicBezTo>
                    <a:cubicBezTo>
                      <a:pt x="26756" y="20476"/>
                      <a:pt x="27046" y="19930"/>
                      <a:pt x="26949" y="19544"/>
                    </a:cubicBezTo>
                    <a:cubicBezTo>
                      <a:pt x="26923" y="19465"/>
                      <a:pt x="26831" y="19407"/>
                      <a:pt x="26746" y="19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9" name="Google Shape;3489;p80"/>
            <p:cNvGrpSpPr/>
            <p:nvPr/>
          </p:nvGrpSpPr>
          <p:grpSpPr>
            <a:xfrm>
              <a:off x="5673755" y="4209098"/>
              <a:ext cx="563044" cy="160993"/>
              <a:chOff x="6381350" y="4602525"/>
              <a:chExt cx="1275875" cy="364650"/>
            </a:xfrm>
          </p:grpSpPr>
          <p:sp>
            <p:nvSpPr>
              <p:cNvPr id="3490" name="Google Shape;3490;p80"/>
              <p:cNvSpPr/>
              <p:nvPr/>
            </p:nvSpPr>
            <p:spPr>
              <a:xfrm>
                <a:off x="6381350" y="4602525"/>
                <a:ext cx="1275875" cy="364650"/>
              </a:xfrm>
              <a:custGeom>
                <a:rect b="b" l="l" r="r" t="t"/>
                <a:pathLst>
                  <a:path extrusionOk="0" h="14586" w="51035">
                    <a:moveTo>
                      <a:pt x="30891" y="1"/>
                    </a:moveTo>
                    <a:cubicBezTo>
                      <a:pt x="19745" y="1"/>
                      <a:pt x="10748" y="1198"/>
                      <a:pt x="10748" y="2703"/>
                    </a:cubicBezTo>
                    <a:lnTo>
                      <a:pt x="10748" y="5006"/>
                    </a:lnTo>
                    <a:lnTo>
                      <a:pt x="1" y="5006"/>
                    </a:lnTo>
                    <a:lnTo>
                      <a:pt x="1" y="14217"/>
                    </a:lnTo>
                    <a:lnTo>
                      <a:pt x="20328" y="14217"/>
                    </a:lnTo>
                    <a:cubicBezTo>
                      <a:pt x="23399" y="14463"/>
                      <a:pt x="27022" y="14586"/>
                      <a:pt x="30891" y="14586"/>
                    </a:cubicBezTo>
                    <a:cubicBezTo>
                      <a:pt x="42007" y="14586"/>
                      <a:pt x="51034" y="13388"/>
                      <a:pt x="51034" y="11914"/>
                    </a:cubicBezTo>
                    <a:lnTo>
                      <a:pt x="51034" y="2703"/>
                    </a:lnTo>
                    <a:cubicBezTo>
                      <a:pt x="51034" y="1198"/>
                      <a:pt x="42007" y="1"/>
                      <a:pt x="30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0"/>
              <p:cNvSpPr/>
              <p:nvPr/>
            </p:nvSpPr>
            <p:spPr>
              <a:xfrm>
                <a:off x="6859600" y="4630175"/>
                <a:ext cx="584225" cy="78300"/>
              </a:xfrm>
              <a:custGeom>
                <a:rect b="b" l="l" r="r" t="t"/>
                <a:pathLst>
                  <a:path extrusionOk="0" h="3132" w="23369">
                    <a:moveTo>
                      <a:pt x="11669" y="0"/>
                    </a:moveTo>
                    <a:cubicBezTo>
                      <a:pt x="5221" y="0"/>
                      <a:pt x="1" y="706"/>
                      <a:pt x="1" y="1566"/>
                    </a:cubicBezTo>
                    <a:cubicBezTo>
                      <a:pt x="1" y="2426"/>
                      <a:pt x="5221" y="3132"/>
                      <a:pt x="11669" y="3132"/>
                    </a:cubicBezTo>
                    <a:cubicBezTo>
                      <a:pt x="18117" y="3132"/>
                      <a:pt x="23368" y="2426"/>
                      <a:pt x="23368" y="1566"/>
                    </a:cubicBezTo>
                    <a:cubicBezTo>
                      <a:pt x="23368" y="706"/>
                      <a:pt x="18117" y="0"/>
                      <a:pt x="116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2" name="Google Shape;3492;p80"/>
            <p:cNvGrpSpPr/>
            <p:nvPr/>
          </p:nvGrpSpPr>
          <p:grpSpPr>
            <a:xfrm>
              <a:off x="4517744" y="3133036"/>
              <a:ext cx="1021664" cy="1338034"/>
              <a:chOff x="519600" y="-104675"/>
              <a:chExt cx="1177575" cy="1542225"/>
            </a:xfrm>
          </p:grpSpPr>
          <p:sp>
            <p:nvSpPr>
              <p:cNvPr id="3493" name="Google Shape;3493;p80"/>
              <p:cNvSpPr/>
              <p:nvPr/>
            </p:nvSpPr>
            <p:spPr>
              <a:xfrm>
                <a:off x="764475" y="-104675"/>
                <a:ext cx="244125" cy="389200"/>
              </a:xfrm>
              <a:custGeom>
                <a:rect b="b" l="l" r="r" t="t"/>
                <a:pathLst>
                  <a:path extrusionOk="0" fill="none" h="15568" w="9765">
                    <a:moveTo>
                      <a:pt x="0" y="15568"/>
                    </a:moveTo>
                    <a:lnTo>
                      <a:pt x="7492" y="3593"/>
                    </a:lnTo>
                    <a:lnTo>
                      <a:pt x="9765" y="0"/>
                    </a:ln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0"/>
              <p:cNvSpPr/>
              <p:nvPr/>
            </p:nvSpPr>
            <p:spPr>
              <a:xfrm>
                <a:off x="1004750" y="-100075"/>
                <a:ext cx="353125" cy="418400"/>
              </a:xfrm>
              <a:custGeom>
                <a:rect b="b" l="l" r="r" t="t"/>
                <a:pathLst>
                  <a:path extrusionOk="0" fill="none" h="16736" w="14125">
                    <a:moveTo>
                      <a:pt x="14125" y="16735"/>
                    </a:moveTo>
                    <a:lnTo>
                      <a:pt x="0" y="0"/>
                    </a:ln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0"/>
              <p:cNvSpPr/>
              <p:nvPr/>
            </p:nvSpPr>
            <p:spPr>
              <a:xfrm>
                <a:off x="519600" y="211575"/>
                <a:ext cx="489000" cy="1025600"/>
              </a:xfrm>
              <a:custGeom>
                <a:rect b="b" l="l" r="r" t="t"/>
                <a:pathLst>
                  <a:path extrusionOk="0" h="41024" w="19560">
                    <a:moveTo>
                      <a:pt x="0" y="41024"/>
                    </a:moveTo>
                    <a:lnTo>
                      <a:pt x="19560" y="35405"/>
                    </a:lnTo>
                    <a:lnTo>
                      <a:pt x="19560" y="1"/>
                    </a:lnTo>
                    <a:lnTo>
                      <a:pt x="0" y="5620"/>
                    </a:lnTo>
                    <a:close/>
                  </a:path>
                </a:pathLst>
              </a:custGeom>
              <a:solidFill>
                <a:srgbClr val="B88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0"/>
              <p:cNvSpPr/>
              <p:nvPr/>
            </p:nvSpPr>
            <p:spPr>
              <a:xfrm>
                <a:off x="1008575" y="211575"/>
                <a:ext cx="688600" cy="1085500"/>
              </a:xfrm>
              <a:custGeom>
                <a:rect b="b" l="l" r="r" t="t"/>
                <a:pathLst>
                  <a:path extrusionOk="0" h="43420" w="27544">
                    <a:moveTo>
                      <a:pt x="27544" y="43419"/>
                    </a:moveTo>
                    <a:lnTo>
                      <a:pt x="1" y="35405"/>
                    </a:lnTo>
                    <a:lnTo>
                      <a:pt x="1" y="1"/>
                    </a:lnTo>
                    <a:lnTo>
                      <a:pt x="27544" y="8015"/>
                    </a:lnTo>
                    <a:close/>
                  </a:path>
                </a:pathLst>
              </a:custGeom>
              <a:solidFill>
                <a:srgbClr val="E9B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0"/>
              <p:cNvSpPr/>
              <p:nvPr/>
            </p:nvSpPr>
            <p:spPr>
              <a:xfrm>
                <a:off x="1008575" y="211575"/>
                <a:ext cx="688600" cy="1085500"/>
              </a:xfrm>
              <a:custGeom>
                <a:rect b="b" l="l" r="r" t="t"/>
                <a:pathLst>
                  <a:path extrusionOk="0" h="43420" w="27544">
                    <a:moveTo>
                      <a:pt x="27544" y="43419"/>
                    </a:moveTo>
                    <a:lnTo>
                      <a:pt x="1" y="35405"/>
                    </a:lnTo>
                    <a:lnTo>
                      <a:pt x="1" y="1"/>
                    </a:lnTo>
                    <a:lnTo>
                      <a:pt x="27544" y="8015"/>
                    </a:lnTo>
                    <a:close/>
                  </a:path>
                </a:pathLst>
              </a:custGeom>
              <a:solidFill>
                <a:srgbClr val="B88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0"/>
              <p:cNvSpPr/>
              <p:nvPr/>
            </p:nvSpPr>
            <p:spPr>
              <a:xfrm>
                <a:off x="519600" y="352075"/>
                <a:ext cx="688600" cy="1085475"/>
              </a:xfrm>
              <a:custGeom>
                <a:rect b="b" l="l" r="r" t="t"/>
                <a:pathLst>
                  <a:path extrusionOk="0" h="43419" w="27544">
                    <a:moveTo>
                      <a:pt x="27543" y="43418"/>
                    </a:moveTo>
                    <a:lnTo>
                      <a:pt x="0" y="35404"/>
                    </a:lnTo>
                    <a:lnTo>
                      <a:pt x="0" y="0"/>
                    </a:lnTo>
                    <a:lnTo>
                      <a:pt x="27543" y="80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0"/>
              <p:cNvSpPr/>
              <p:nvPr/>
            </p:nvSpPr>
            <p:spPr>
              <a:xfrm>
                <a:off x="806700" y="440350"/>
                <a:ext cx="114400" cy="180425"/>
              </a:xfrm>
              <a:custGeom>
                <a:rect b="b" l="l" r="r" t="t"/>
                <a:pathLst>
                  <a:path extrusionOk="0" h="7217" w="4576">
                    <a:moveTo>
                      <a:pt x="0" y="0"/>
                    </a:moveTo>
                    <a:lnTo>
                      <a:pt x="0" y="5865"/>
                    </a:lnTo>
                    <a:lnTo>
                      <a:pt x="4575" y="7216"/>
                    </a:lnTo>
                    <a:lnTo>
                      <a:pt x="4575" y="1321"/>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0"/>
              <p:cNvSpPr/>
              <p:nvPr/>
            </p:nvSpPr>
            <p:spPr>
              <a:xfrm>
                <a:off x="1208175" y="411950"/>
                <a:ext cx="489000" cy="1025600"/>
              </a:xfrm>
              <a:custGeom>
                <a:rect b="b" l="l" r="r" t="t"/>
                <a:pathLst>
                  <a:path extrusionOk="0" h="41024" w="19560">
                    <a:moveTo>
                      <a:pt x="0" y="41023"/>
                    </a:moveTo>
                    <a:lnTo>
                      <a:pt x="19560" y="35404"/>
                    </a:lnTo>
                    <a:lnTo>
                      <a:pt x="19560" y="0"/>
                    </a:lnTo>
                    <a:lnTo>
                      <a:pt x="0" y="561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0"/>
              <p:cNvSpPr/>
              <p:nvPr/>
            </p:nvSpPr>
            <p:spPr>
              <a:xfrm>
                <a:off x="1399325" y="466450"/>
                <a:ext cx="107475" cy="225700"/>
              </a:xfrm>
              <a:custGeom>
                <a:rect b="b" l="l" r="r" t="t"/>
                <a:pathLst>
                  <a:path extrusionOk="0" h="9028" w="4299">
                    <a:moveTo>
                      <a:pt x="4299" y="0"/>
                    </a:moveTo>
                    <a:lnTo>
                      <a:pt x="0" y="1259"/>
                    </a:lnTo>
                    <a:lnTo>
                      <a:pt x="0" y="9028"/>
                    </a:lnTo>
                    <a:lnTo>
                      <a:pt x="4299" y="7769"/>
                    </a:lnTo>
                    <a:lnTo>
                      <a:pt x="42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0"/>
              <p:cNvSpPr/>
              <p:nvPr/>
            </p:nvSpPr>
            <p:spPr>
              <a:xfrm>
                <a:off x="519600" y="211575"/>
                <a:ext cx="1177575" cy="340875"/>
              </a:xfrm>
              <a:custGeom>
                <a:rect b="b" l="l" r="r" t="t"/>
                <a:pathLst>
                  <a:path extrusionOk="0" h="13635" w="47103">
                    <a:moveTo>
                      <a:pt x="19560" y="1"/>
                    </a:moveTo>
                    <a:lnTo>
                      <a:pt x="10716" y="2212"/>
                    </a:lnTo>
                    <a:lnTo>
                      <a:pt x="0" y="5620"/>
                    </a:lnTo>
                    <a:lnTo>
                      <a:pt x="27543" y="13634"/>
                    </a:lnTo>
                    <a:lnTo>
                      <a:pt x="37523" y="10472"/>
                    </a:lnTo>
                    <a:lnTo>
                      <a:pt x="47103" y="80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0"/>
              <p:cNvSpPr/>
              <p:nvPr/>
            </p:nvSpPr>
            <p:spPr>
              <a:xfrm>
                <a:off x="873475" y="-103150"/>
                <a:ext cx="136675" cy="565025"/>
              </a:xfrm>
              <a:custGeom>
                <a:rect b="b" l="l" r="r" t="t"/>
                <a:pathLst>
                  <a:path extrusionOk="0" fill="none" h="22601" w="5467">
                    <a:moveTo>
                      <a:pt x="5466" y="1"/>
                    </a:moveTo>
                    <a:cubicBezTo>
                      <a:pt x="3839" y="7462"/>
                      <a:pt x="1904" y="15139"/>
                      <a:pt x="0" y="22600"/>
                    </a:cubicBez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0"/>
              <p:cNvSpPr/>
              <p:nvPr/>
            </p:nvSpPr>
            <p:spPr>
              <a:xfrm>
                <a:off x="1007825" y="-100850"/>
                <a:ext cx="445250" cy="583450"/>
              </a:xfrm>
              <a:custGeom>
                <a:rect b="b" l="l" r="r" t="t"/>
                <a:pathLst>
                  <a:path extrusionOk="0" fill="none" h="23338" w="17810">
                    <a:moveTo>
                      <a:pt x="17809" y="23337"/>
                    </a:moveTo>
                    <a:cubicBezTo>
                      <a:pt x="14954" y="19253"/>
                      <a:pt x="11576" y="15661"/>
                      <a:pt x="8935" y="11423"/>
                    </a:cubicBezTo>
                    <a:cubicBezTo>
                      <a:pt x="6356" y="7278"/>
                      <a:pt x="2518" y="4146"/>
                      <a:pt x="0" y="1"/>
                    </a:cubicBezTo>
                  </a:path>
                </a:pathLst>
              </a:custGeom>
              <a:noFill/>
              <a:ln cap="flat" cmpd="sng" w="6900">
                <a:solidFill>
                  <a:schemeClr val="accent1"/>
                </a:solidFill>
                <a:prstDash val="solid"/>
                <a:miter lim="307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5" name="Google Shape;3505;p80"/>
            <p:cNvSpPr/>
            <p:nvPr/>
          </p:nvSpPr>
          <p:spPr>
            <a:xfrm rot="379846">
              <a:off x="5229830" y="3885629"/>
              <a:ext cx="201328" cy="318805"/>
            </a:xfrm>
            <a:prstGeom prst="ellipse">
              <a:avLst/>
            </a:pr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6" name="Google Shape;3506;p80"/>
          <p:cNvSpPr txBox="1"/>
          <p:nvPr/>
        </p:nvSpPr>
        <p:spPr>
          <a:xfrm>
            <a:off x="3919100" y="3131999"/>
            <a:ext cx="493800" cy="795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0">
                <a:solidFill>
                  <a:schemeClr val="dk2"/>
                </a:solidFill>
                <a:latin typeface="Nanum Pen Script"/>
                <a:ea typeface="Nanum Pen Script"/>
                <a:cs typeface="Nanum Pen Script"/>
                <a:sym typeface="Nanum Pen Script"/>
              </a:rPr>
              <a:t>3</a:t>
            </a:r>
            <a:endParaRPr sz="12000">
              <a:solidFill>
                <a:schemeClr val="dk2"/>
              </a:solidFill>
              <a:latin typeface="Nanum Pen Script"/>
              <a:ea typeface="Nanum Pen Script"/>
              <a:cs typeface="Nanum Pen Script"/>
              <a:sym typeface="Nanum Pen Script"/>
            </a:endParaRPr>
          </a:p>
        </p:txBody>
      </p:sp>
      <p:sp>
        <p:nvSpPr>
          <p:cNvPr id="3507" name="Google Shape;3507;p80"/>
          <p:cNvSpPr txBox="1"/>
          <p:nvPr/>
        </p:nvSpPr>
        <p:spPr>
          <a:xfrm>
            <a:off x="6384675" y="3131999"/>
            <a:ext cx="493800" cy="795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0">
                <a:solidFill>
                  <a:schemeClr val="dk2"/>
                </a:solidFill>
                <a:latin typeface="Nanum Pen Script"/>
                <a:ea typeface="Nanum Pen Script"/>
                <a:cs typeface="Nanum Pen Script"/>
                <a:sym typeface="Nanum Pen Script"/>
              </a:rPr>
              <a:t>4</a:t>
            </a:r>
            <a:endParaRPr sz="12000">
              <a:solidFill>
                <a:schemeClr val="dk2"/>
              </a:solidFill>
              <a:latin typeface="Nanum Pen Script"/>
              <a:ea typeface="Nanum Pen Script"/>
              <a:cs typeface="Nanum Pen Script"/>
              <a:sym typeface="Nanum Pen Script"/>
            </a:endParaRPr>
          </a:p>
        </p:txBody>
      </p:sp>
      <p:sp>
        <p:nvSpPr>
          <p:cNvPr id="3508" name="Google Shape;3508;p80"/>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0">
            <a:hlinkClick action="ppaction://hlinksldjump" r:id="rId4"/>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510" name="Google Shape;3510;p80"/>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0">
            <a:hlinkClick action="ppaction://hlinksldjump" r:id="rId5"/>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5" name="Shape 3515"/>
        <p:cNvGrpSpPr/>
        <p:nvPr/>
      </p:nvGrpSpPr>
      <p:grpSpPr>
        <a:xfrm>
          <a:off x="0" y="0"/>
          <a:ext cx="0" cy="0"/>
          <a:chOff x="0" y="0"/>
          <a:chExt cx="0" cy="0"/>
        </a:xfrm>
      </p:grpSpPr>
      <p:sp>
        <p:nvSpPr>
          <p:cNvPr id="3516" name="Google Shape;3516;p81"/>
          <p:cNvSpPr/>
          <p:nvPr/>
        </p:nvSpPr>
        <p:spPr>
          <a:xfrm rot="10800000">
            <a:off x="1257167" y="3147280"/>
            <a:ext cx="6135458" cy="1158419"/>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1"/>
          <p:cNvSpPr/>
          <p:nvPr/>
        </p:nvSpPr>
        <p:spPr>
          <a:xfrm rot="10800000">
            <a:off x="3011527" y="4152359"/>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1">
            <a:hlinkClick action="ppaction://hlinksldjump" r:id="rId3"/>
          </p:cNvPr>
          <p:cNvSpPr txBox="1"/>
          <p:nvPr/>
        </p:nvSpPr>
        <p:spPr>
          <a:xfrm>
            <a:off x="3181100" y="4284750"/>
            <a:ext cx="2287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Nunito"/>
                <a:ea typeface="Nunito"/>
                <a:cs typeface="Nunito"/>
                <a:sym typeface="Nunito"/>
              </a:rPr>
              <a:t>Let’s learn more!</a:t>
            </a:r>
            <a:endParaRPr sz="2000">
              <a:solidFill>
                <a:srgbClr val="FFFFFF"/>
              </a:solidFill>
              <a:latin typeface="Nunito"/>
              <a:ea typeface="Nunito"/>
              <a:cs typeface="Nunito"/>
              <a:sym typeface="Nunito"/>
            </a:endParaRPr>
          </a:p>
        </p:txBody>
      </p:sp>
      <p:sp>
        <p:nvSpPr>
          <p:cNvPr id="3519" name="Google Shape;3519;p81"/>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0" name="Google Shape;3520;p81"/>
          <p:cNvGrpSpPr/>
          <p:nvPr/>
        </p:nvGrpSpPr>
        <p:grpSpPr>
          <a:xfrm>
            <a:off x="153671" y="90047"/>
            <a:ext cx="493797" cy="446228"/>
            <a:chOff x="2679436" y="3270400"/>
            <a:chExt cx="752625" cy="689795"/>
          </a:xfrm>
        </p:grpSpPr>
        <p:sp>
          <p:nvSpPr>
            <p:cNvPr id="3521" name="Google Shape;3521;p81"/>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1"/>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1"/>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1"/>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5" name="Google Shape;3525;p81">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526" name="Google Shape;3526;p81"/>
          <p:cNvSpPr txBox="1"/>
          <p:nvPr>
            <p:ph idx="1" type="subTitle"/>
          </p:nvPr>
        </p:nvSpPr>
        <p:spPr>
          <a:xfrm>
            <a:off x="1446550" y="3236825"/>
            <a:ext cx="5757000" cy="90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Pollution is a global problem.</a:t>
            </a:r>
            <a:r>
              <a:rPr lang="en"/>
              <a:t> </a:t>
            </a:r>
            <a:endParaRPr/>
          </a:p>
          <a:p>
            <a:pPr indent="0" lvl="0" marL="0" rtl="0" algn="ctr">
              <a:spcBef>
                <a:spcPts val="0"/>
              </a:spcBef>
              <a:spcAft>
                <a:spcPts val="0"/>
              </a:spcAft>
              <a:buNone/>
            </a:pPr>
            <a:r>
              <a:rPr lang="en"/>
              <a:t>Water and air pollution are the biggest causes of global warming. Pollution in general can cause human diseases</a:t>
            </a:r>
            <a:endParaRPr/>
          </a:p>
        </p:txBody>
      </p:sp>
      <p:sp>
        <p:nvSpPr>
          <p:cNvPr id="3527" name="Google Shape;3527;p81"/>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1">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529" name="Google Shape;3529;p81"/>
          <p:cNvSpPr/>
          <p:nvPr/>
        </p:nvSpPr>
        <p:spPr>
          <a:xfrm rot="10800000">
            <a:off x="1110727" y="1014984"/>
            <a:ext cx="3505179" cy="1859432"/>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1"/>
          <p:cNvSpPr txBox="1"/>
          <p:nvPr>
            <p:ph idx="2" type="title"/>
          </p:nvPr>
        </p:nvSpPr>
        <p:spPr>
          <a:xfrm>
            <a:off x="1075200" y="1792150"/>
            <a:ext cx="3532200" cy="850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3531" name="Google Shape;3531;p81"/>
          <p:cNvSpPr txBox="1"/>
          <p:nvPr>
            <p:ph type="title"/>
          </p:nvPr>
        </p:nvSpPr>
        <p:spPr>
          <a:xfrm>
            <a:off x="1285350" y="1246439"/>
            <a:ext cx="3111900" cy="54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Pollution</a:t>
            </a:r>
            <a:endParaRPr/>
          </a:p>
        </p:txBody>
      </p:sp>
      <p:sp>
        <p:nvSpPr>
          <p:cNvPr id="3532" name="Google Shape;3532;p81"/>
          <p:cNvSpPr/>
          <p:nvPr/>
        </p:nvSpPr>
        <p:spPr>
          <a:xfrm>
            <a:off x="773699" y="771413"/>
            <a:ext cx="803065" cy="366043"/>
          </a:xfrm>
          <a:custGeom>
            <a:rect b="b" l="l" r="r" t="t"/>
            <a:pathLst>
              <a:path extrusionOk="0" h="14084" w="30899">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3" name="Google Shape;3533;p81"/>
          <p:cNvGrpSpPr/>
          <p:nvPr/>
        </p:nvGrpSpPr>
        <p:grpSpPr>
          <a:xfrm>
            <a:off x="4345469" y="364032"/>
            <a:ext cx="2983240" cy="2930708"/>
            <a:chOff x="4345469" y="364032"/>
            <a:chExt cx="2983240" cy="2930708"/>
          </a:xfrm>
        </p:grpSpPr>
        <p:grpSp>
          <p:nvGrpSpPr>
            <p:cNvPr id="3534" name="Google Shape;3534;p81"/>
            <p:cNvGrpSpPr/>
            <p:nvPr/>
          </p:nvGrpSpPr>
          <p:grpSpPr>
            <a:xfrm>
              <a:off x="4345469" y="364032"/>
              <a:ext cx="2983240" cy="2930708"/>
              <a:chOff x="1393325" y="2257800"/>
              <a:chExt cx="1930275" cy="1898250"/>
            </a:xfrm>
          </p:grpSpPr>
          <p:sp>
            <p:nvSpPr>
              <p:cNvPr id="3535" name="Google Shape;3535;p81"/>
              <p:cNvSpPr/>
              <p:nvPr/>
            </p:nvSpPr>
            <p:spPr>
              <a:xfrm>
                <a:off x="1887900" y="3357525"/>
                <a:ext cx="197500" cy="135675"/>
              </a:xfrm>
              <a:custGeom>
                <a:rect b="b" l="l" r="r" t="t"/>
                <a:pathLst>
                  <a:path extrusionOk="0" h="5427" w="7900">
                    <a:moveTo>
                      <a:pt x="7490" y="0"/>
                    </a:moveTo>
                    <a:cubicBezTo>
                      <a:pt x="7437" y="0"/>
                      <a:pt x="7384" y="18"/>
                      <a:pt x="7330" y="54"/>
                    </a:cubicBezTo>
                    <a:cubicBezTo>
                      <a:pt x="7188" y="125"/>
                      <a:pt x="7117" y="196"/>
                      <a:pt x="7081" y="338"/>
                    </a:cubicBezTo>
                    <a:cubicBezTo>
                      <a:pt x="6974" y="623"/>
                      <a:pt x="6832" y="943"/>
                      <a:pt x="6690" y="1263"/>
                    </a:cubicBezTo>
                    <a:cubicBezTo>
                      <a:pt x="6547" y="1583"/>
                      <a:pt x="6369" y="1939"/>
                      <a:pt x="6227" y="2260"/>
                    </a:cubicBezTo>
                    <a:cubicBezTo>
                      <a:pt x="6049" y="2580"/>
                      <a:pt x="5907" y="2900"/>
                      <a:pt x="5729" y="3220"/>
                    </a:cubicBezTo>
                    <a:cubicBezTo>
                      <a:pt x="5551" y="3540"/>
                      <a:pt x="5373" y="3825"/>
                      <a:pt x="5231" y="4074"/>
                    </a:cubicBezTo>
                    <a:cubicBezTo>
                      <a:pt x="5017" y="3683"/>
                      <a:pt x="4839" y="3291"/>
                      <a:pt x="4697" y="2864"/>
                    </a:cubicBezTo>
                    <a:cubicBezTo>
                      <a:pt x="4555" y="2437"/>
                      <a:pt x="4377" y="2046"/>
                      <a:pt x="4235" y="1655"/>
                    </a:cubicBezTo>
                    <a:cubicBezTo>
                      <a:pt x="4128" y="1406"/>
                      <a:pt x="3950" y="1263"/>
                      <a:pt x="3665" y="1263"/>
                    </a:cubicBezTo>
                    <a:cubicBezTo>
                      <a:pt x="3630" y="1263"/>
                      <a:pt x="3523" y="1299"/>
                      <a:pt x="3416" y="1334"/>
                    </a:cubicBezTo>
                    <a:cubicBezTo>
                      <a:pt x="3310" y="1406"/>
                      <a:pt x="3238" y="1477"/>
                      <a:pt x="3167" y="1655"/>
                    </a:cubicBezTo>
                    <a:cubicBezTo>
                      <a:pt x="3060" y="1868"/>
                      <a:pt x="2918" y="2082"/>
                      <a:pt x="2776" y="2331"/>
                    </a:cubicBezTo>
                    <a:cubicBezTo>
                      <a:pt x="2669" y="2544"/>
                      <a:pt x="2527" y="2793"/>
                      <a:pt x="2349" y="3007"/>
                    </a:cubicBezTo>
                    <a:cubicBezTo>
                      <a:pt x="2207" y="3220"/>
                      <a:pt x="2064" y="3434"/>
                      <a:pt x="1922" y="3647"/>
                    </a:cubicBezTo>
                    <a:cubicBezTo>
                      <a:pt x="1744" y="3861"/>
                      <a:pt x="1602" y="4039"/>
                      <a:pt x="1495" y="4216"/>
                    </a:cubicBezTo>
                    <a:cubicBezTo>
                      <a:pt x="1388" y="4003"/>
                      <a:pt x="1281" y="3790"/>
                      <a:pt x="1210" y="3505"/>
                    </a:cubicBezTo>
                    <a:cubicBezTo>
                      <a:pt x="1139" y="3220"/>
                      <a:pt x="1068" y="2936"/>
                      <a:pt x="1032" y="2615"/>
                    </a:cubicBezTo>
                    <a:cubicBezTo>
                      <a:pt x="997" y="2331"/>
                      <a:pt x="961" y="2046"/>
                      <a:pt x="926" y="1761"/>
                    </a:cubicBezTo>
                    <a:cubicBezTo>
                      <a:pt x="890" y="1477"/>
                      <a:pt x="890" y="1228"/>
                      <a:pt x="854" y="979"/>
                    </a:cubicBezTo>
                    <a:cubicBezTo>
                      <a:pt x="854" y="836"/>
                      <a:pt x="783" y="694"/>
                      <a:pt x="712" y="587"/>
                    </a:cubicBezTo>
                    <a:cubicBezTo>
                      <a:pt x="605" y="480"/>
                      <a:pt x="499" y="409"/>
                      <a:pt x="321" y="409"/>
                    </a:cubicBezTo>
                    <a:cubicBezTo>
                      <a:pt x="214" y="409"/>
                      <a:pt x="143" y="409"/>
                      <a:pt x="72" y="480"/>
                    </a:cubicBezTo>
                    <a:cubicBezTo>
                      <a:pt x="36" y="552"/>
                      <a:pt x="0" y="623"/>
                      <a:pt x="0" y="730"/>
                    </a:cubicBezTo>
                    <a:cubicBezTo>
                      <a:pt x="0" y="1512"/>
                      <a:pt x="72" y="2260"/>
                      <a:pt x="178" y="3007"/>
                    </a:cubicBezTo>
                    <a:cubicBezTo>
                      <a:pt x="285" y="3754"/>
                      <a:pt x="534" y="4430"/>
                      <a:pt x="854" y="5070"/>
                    </a:cubicBezTo>
                    <a:cubicBezTo>
                      <a:pt x="961" y="5248"/>
                      <a:pt x="1103" y="5391"/>
                      <a:pt x="1317" y="5426"/>
                    </a:cubicBezTo>
                    <a:cubicBezTo>
                      <a:pt x="1353" y="5426"/>
                      <a:pt x="1424" y="5426"/>
                      <a:pt x="1495" y="5391"/>
                    </a:cubicBezTo>
                    <a:cubicBezTo>
                      <a:pt x="1566" y="5355"/>
                      <a:pt x="1637" y="5319"/>
                      <a:pt x="1708" y="5213"/>
                    </a:cubicBezTo>
                    <a:cubicBezTo>
                      <a:pt x="2100" y="4821"/>
                      <a:pt x="2420" y="4394"/>
                      <a:pt x="2740" y="3896"/>
                    </a:cubicBezTo>
                    <a:cubicBezTo>
                      <a:pt x="3060" y="3434"/>
                      <a:pt x="3381" y="2971"/>
                      <a:pt x="3630" y="2509"/>
                    </a:cubicBezTo>
                    <a:cubicBezTo>
                      <a:pt x="3808" y="3042"/>
                      <a:pt x="3986" y="3505"/>
                      <a:pt x="4199" y="3896"/>
                    </a:cubicBezTo>
                    <a:cubicBezTo>
                      <a:pt x="4377" y="4288"/>
                      <a:pt x="4590" y="4679"/>
                      <a:pt x="4804" y="5035"/>
                    </a:cubicBezTo>
                    <a:cubicBezTo>
                      <a:pt x="4875" y="5142"/>
                      <a:pt x="4946" y="5177"/>
                      <a:pt x="5017" y="5248"/>
                    </a:cubicBezTo>
                    <a:cubicBezTo>
                      <a:pt x="5089" y="5284"/>
                      <a:pt x="5160" y="5319"/>
                      <a:pt x="5266" y="5319"/>
                    </a:cubicBezTo>
                    <a:cubicBezTo>
                      <a:pt x="5444" y="5319"/>
                      <a:pt x="5587" y="5213"/>
                      <a:pt x="5729" y="4999"/>
                    </a:cubicBezTo>
                    <a:cubicBezTo>
                      <a:pt x="6227" y="4288"/>
                      <a:pt x="6619" y="3576"/>
                      <a:pt x="6974" y="2829"/>
                    </a:cubicBezTo>
                    <a:cubicBezTo>
                      <a:pt x="7330" y="2082"/>
                      <a:pt x="7615" y="1370"/>
                      <a:pt x="7864" y="730"/>
                    </a:cubicBezTo>
                    <a:cubicBezTo>
                      <a:pt x="7899" y="623"/>
                      <a:pt x="7899" y="516"/>
                      <a:pt x="7864" y="374"/>
                    </a:cubicBezTo>
                    <a:cubicBezTo>
                      <a:pt x="7828" y="231"/>
                      <a:pt x="7757" y="125"/>
                      <a:pt x="7650" y="54"/>
                    </a:cubicBezTo>
                    <a:cubicBezTo>
                      <a:pt x="7597" y="18"/>
                      <a:pt x="7544" y="0"/>
                      <a:pt x="7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1"/>
              <p:cNvSpPr/>
              <p:nvPr/>
            </p:nvSpPr>
            <p:spPr>
              <a:xfrm>
                <a:off x="2098725" y="3354050"/>
                <a:ext cx="133450" cy="145375"/>
              </a:xfrm>
              <a:custGeom>
                <a:rect b="b" l="l" r="r" t="t"/>
                <a:pathLst>
                  <a:path extrusionOk="0" h="5815" w="5338">
                    <a:moveTo>
                      <a:pt x="3025" y="1"/>
                    </a:moveTo>
                    <a:cubicBezTo>
                      <a:pt x="2978" y="1"/>
                      <a:pt x="2930" y="5"/>
                      <a:pt x="2882" y="15"/>
                    </a:cubicBezTo>
                    <a:cubicBezTo>
                      <a:pt x="2704" y="15"/>
                      <a:pt x="2491" y="50"/>
                      <a:pt x="2277" y="86"/>
                    </a:cubicBezTo>
                    <a:cubicBezTo>
                      <a:pt x="2064" y="86"/>
                      <a:pt x="1815" y="121"/>
                      <a:pt x="1566" y="157"/>
                    </a:cubicBezTo>
                    <a:cubicBezTo>
                      <a:pt x="1317" y="193"/>
                      <a:pt x="1068" y="228"/>
                      <a:pt x="854" y="299"/>
                    </a:cubicBezTo>
                    <a:cubicBezTo>
                      <a:pt x="605" y="335"/>
                      <a:pt x="427" y="370"/>
                      <a:pt x="249" y="406"/>
                    </a:cubicBezTo>
                    <a:cubicBezTo>
                      <a:pt x="142" y="442"/>
                      <a:pt x="71" y="513"/>
                      <a:pt x="36" y="584"/>
                    </a:cubicBezTo>
                    <a:cubicBezTo>
                      <a:pt x="0" y="619"/>
                      <a:pt x="0" y="691"/>
                      <a:pt x="0" y="797"/>
                    </a:cubicBezTo>
                    <a:cubicBezTo>
                      <a:pt x="0" y="869"/>
                      <a:pt x="36" y="975"/>
                      <a:pt x="107" y="1046"/>
                    </a:cubicBezTo>
                    <a:cubicBezTo>
                      <a:pt x="178" y="1118"/>
                      <a:pt x="285" y="1189"/>
                      <a:pt x="356" y="1189"/>
                    </a:cubicBezTo>
                    <a:cubicBezTo>
                      <a:pt x="356" y="1473"/>
                      <a:pt x="356" y="1722"/>
                      <a:pt x="320" y="2007"/>
                    </a:cubicBezTo>
                    <a:cubicBezTo>
                      <a:pt x="320" y="2256"/>
                      <a:pt x="320" y="2505"/>
                      <a:pt x="285" y="2790"/>
                    </a:cubicBezTo>
                    <a:cubicBezTo>
                      <a:pt x="142" y="2861"/>
                      <a:pt x="71" y="2968"/>
                      <a:pt x="36" y="3146"/>
                    </a:cubicBezTo>
                    <a:cubicBezTo>
                      <a:pt x="36" y="3288"/>
                      <a:pt x="107" y="3430"/>
                      <a:pt x="285" y="3502"/>
                    </a:cubicBezTo>
                    <a:cubicBezTo>
                      <a:pt x="249" y="3964"/>
                      <a:pt x="249" y="4391"/>
                      <a:pt x="285" y="4854"/>
                    </a:cubicBezTo>
                    <a:cubicBezTo>
                      <a:pt x="285" y="5174"/>
                      <a:pt x="356" y="5387"/>
                      <a:pt x="534" y="5565"/>
                    </a:cubicBezTo>
                    <a:cubicBezTo>
                      <a:pt x="676" y="5743"/>
                      <a:pt x="890" y="5814"/>
                      <a:pt x="1210" y="5814"/>
                    </a:cubicBezTo>
                    <a:cubicBezTo>
                      <a:pt x="1708" y="5779"/>
                      <a:pt x="2242" y="5743"/>
                      <a:pt x="2775" y="5601"/>
                    </a:cubicBezTo>
                    <a:cubicBezTo>
                      <a:pt x="3309" y="5458"/>
                      <a:pt x="3878" y="5316"/>
                      <a:pt x="4412" y="5138"/>
                    </a:cubicBezTo>
                    <a:cubicBezTo>
                      <a:pt x="4519" y="5103"/>
                      <a:pt x="4590" y="5067"/>
                      <a:pt x="4697" y="5032"/>
                    </a:cubicBezTo>
                    <a:cubicBezTo>
                      <a:pt x="4804" y="4960"/>
                      <a:pt x="4910" y="4925"/>
                      <a:pt x="4981" y="4854"/>
                    </a:cubicBezTo>
                    <a:cubicBezTo>
                      <a:pt x="5088" y="4782"/>
                      <a:pt x="5159" y="4747"/>
                      <a:pt x="5231" y="4676"/>
                    </a:cubicBezTo>
                    <a:cubicBezTo>
                      <a:pt x="5302" y="4640"/>
                      <a:pt x="5337" y="4605"/>
                      <a:pt x="5337" y="4569"/>
                    </a:cubicBezTo>
                    <a:cubicBezTo>
                      <a:pt x="5337" y="4462"/>
                      <a:pt x="5302" y="4391"/>
                      <a:pt x="5231" y="4320"/>
                    </a:cubicBezTo>
                    <a:cubicBezTo>
                      <a:pt x="5195" y="4284"/>
                      <a:pt x="5124" y="4249"/>
                      <a:pt x="5017" y="4249"/>
                    </a:cubicBezTo>
                    <a:cubicBezTo>
                      <a:pt x="4981" y="4231"/>
                      <a:pt x="4937" y="4222"/>
                      <a:pt x="4888" y="4222"/>
                    </a:cubicBezTo>
                    <a:cubicBezTo>
                      <a:pt x="4839" y="4222"/>
                      <a:pt x="4786" y="4231"/>
                      <a:pt x="4732" y="4249"/>
                    </a:cubicBezTo>
                    <a:cubicBezTo>
                      <a:pt x="4626" y="4249"/>
                      <a:pt x="4519" y="4249"/>
                      <a:pt x="4448" y="4284"/>
                    </a:cubicBezTo>
                    <a:cubicBezTo>
                      <a:pt x="4234" y="4355"/>
                      <a:pt x="3985" y="4391"/>
                      <a:pt x="3701" y="4462"/>
                    </a:cubicBezTo>
                    <a:cubicBezTo>
                      <a:pt x="3416" y="4533"/>
                      <a:pt x="3131" y="4605"/>
                      <a:pt x="2811" y="4640"/>
                    </a:cubicBezTo>
                    <a:cubicBezTo>
                      <a:pt x="2526" y="4711"/>
                      <a:pt x="2206" y="4782"/>
                      <a:pt x="1922" y="4818"/>
                    </a:cubicBezTo>
                    <a:cubicBezTo>
                      <a:pt x="1637" y="4854"/>
                      <a:pt x="1388" y="4889"/>
                      <a:pt x="1174" y="4889"/>
                    </a:cubicBezTo>
                    <a:cubicBezTo>
                      <a:pt x="1174" y="4427"/>
                      <a:pt x="1174" y="3964"/>
                      <a:pt x="1174" y="3502"/>
                    </a:cubicBezTo>
                    <a:cubicBezTo>
                      <a:pt x="1637" y="3430"/>
                      <a:pt x="2064" y="3359"/>
                      <a:pt x="2491" y="3324"/>
                    </a:cubicBezTo>
                    <a:cubicBezTo>
                      <a:pt x="2918" y="3252"/>
                      <a:pt x="3309" y="3217"/>
                      <a:pt x="3736" y="3146"/>
                    </a:cubicBezTo>
                    <a:cubicBezTo>
                      <a:pt x="3950" y="3110"/>
                      <a:pt x="4128" y="3075"/>
                      <a:pt x="4234" y="2968"/>
                    </a:cubicBezTo>
                    <a:cubicBezTo>
                      <a:pt x="4341" y="2897"/>
                      <a:pt x="4377" y="2790"/>
                      <a:pt x="4341" y="2719"/>
                    </a:cubicBezTo>
                    <a:cubicBezTo>
                      <a:pt x="4199" y="2576"/>
                      <a:pt x="4021" y="2470"/>
                      <a:pt x="3843" y="2399"/>
                    </a:cubicBezTo>
                    <a:cubicBezTo>
                      <a:pt x="3713" y="2346"/>
                      <a:pt x="3582" y="2313"/>
                      <a:pt x="3452" y="2313"/>
                    </a:cubicBezTo>
                    <a:cubicBezTo>
                      <a:pt x="3405" y="2313"/>
                      <a:pt x="3357" y="2318"/>
                      <a:pt x="3309" y="2327"/>
                    </a:cubicBezTo>
                    <a:cubicBezTo>
                      <a:pt x="3060" y="2327"/>
                      <a:pt x="2740" y="2363"/>
                      <a:pt x="2348" y="2434"/>
                    </a:cubicBezTo>
                    <a:cubicBezTo>
                      <a:pt x="1957" y="2470"/>
                      <a:pt x="1566" y="2541"/>
                      <a:pt x="1210" y="2576"/>
                    </a:cubicBezTo>
                    <a:lnTo>
                      <a:pt x="1210" y="1900"/>
                    </a:lnTo>
                    <a:cubicBezTo>
                      <a:pt x="1245" y="1651"/>
                      <a:pt x="1245" y="1438"/>
                      <a:pt x="1245" y="1189"/>
                    </a:cubicBezTo>
                    <a:cubicBezTo>
                      <a:pt x="1245" y="1153"/>
                      <a:pt x="1245" y="1153"/>
                      <a:pt x="1245" y="1118"/>
                    </a:cubicBezTo>
                    <a:lnTo>
                      <a:pt x="1245" y="1082"/>
                    </a:lnTo>
                    <a:cubicBezTo>
                      <a:pt x="1423" y="1046"/>
                      <a:pt x="1601" y="1011"/>
                      <a:pt x="1815" y="1011"/>
                    </a:cubicBezTo>
                    <a:cubicBezTo>
                      <a:pt x="2028" y="975"/>
                      <a:pt x="2242" y="940"/>
                      <a:pt x="2420" y="904"/>
                    </a:cubicBezTo>
                    <a:cubicBezTo>
                      <a:pt x="2633" y="904"/>
                      <a:pt x="2811" y="869"/>
                      <a:pt x="3025" y="869"/>
                    </a:cubicBezTo>
                    <a:cubicBezTo>
                      <a:pt x="3202" y="833"/>
                      <a:pt x="3380" y="797"/>
                      <a:pt x="3487" y="797"/>
                    </a:cubicBezTo>
                    <a:cubicBezTo>
                      <a:pt x="3629" y="762"/>
                      <a:pt x="3736" y="726"/>
                      <a:pt x="3843" y="655"/>
                    </a:cubicBezTo>
                    <a:cubicBezTo>
                      <a:pt x="3914" y="584"/>
                      <a:pt x="3950" y="513"/>
                      <a:pt x="3914" y="370"/>
                    </a:cubicBezTo>
                    <a:cubicBezTo>
                      <a:pt x="3772" y="228"/>
                      <a:pt x="3594" y="121"/>
                      <a:pt x="3416" y="86"/>
                    </a:cubicBezTo>
                    <a:cubicBezTo>
                      <a:pt x="3286" y="34"/>
                      <a:pt x="3155"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1"/>
              <p:cNvSpPr/>
              <p:nvPr/>
            </p:nvSpPr>
            <p:spPr>
              <a:xfrm>
                <a:off x="2342450" y="3357950"/>
                <a:ext cx="128100" cy="144150"/>
              </a:xfrm>
              <a:custGeom>
                <a:rect b="b" l="l" r="r" t="t"/>
                <a:pathLst>
                  <a:path extrusionOk="0" h="5766" w="5124">
                    <a:moveTo>
                      <a:pt x="4768" y="1"/>
                    </a:moveTo>
                    <a:cubicBezTo>
                      <a:pt x="4661" y="1"/>
                      <a:pt x="4555" y="37"/>
                      <a:pt x="4448" y="143"/>
                    </a:cubicBezTo>
                    <a:cubicBezTo>
                      <a:pt x="4306" y="214"/>
                      <a:pt x="4270" y="286"/>
                      <a:pt x="4270" y="392"/>
                    </a:cubicBezTo>
                    <a:cubicBezTo>
                      <a:pt x="4199" y="1104"/>
                      <a:pt x="4128" y="1816"/>
                      <a:pt x="4057" y="2492"/>
                    </a:cubicBezTo>
                    <a:cubicBezTo>
                      <a:pt x="3985" y="3132"/>
                      <a:pt x="3914" y="3737"/>
                      <a:pt x="3807" y="4271"/>
                    </a:cubicBezTo>
                    <a:cubicBezTo>
                      <a:pt x="3630" y="4057"/>
                      <a:pt x="3452" y="3808"/>
                      <a:pt x="3238" y="3559"/>
                    </a:cubicBezTo>
                    <a:cubicBezTo>
                      <a:pt x="3060" y="3274"/>
                      <a:pt x="2847" y="2990"/>
                      <a:pt x="2598" y="2705"/>
                    </a:cubicBezTo>
                    <a:cubicBezTo>
                      <a:pt x="2384" y="2420"/>
                      <a:pt x="2135" y="2136"/>
                      <a:pt x="1851" y="1887"/>
                    </a:cubicBezTo>
                    <a:cubicBezTo>
                      <a:pt x="1601" y="1602"/>
                      <a:pt x="1281" y="1353"/>
                      <a:pt x="961" y="1140"/>
                    </a:cubicBezTo>
                    <a:cubicBezTo>
                      <a:pt x="961" y="997"/>
                      <a:pt x="925" y="890"/>
                      <a:pt x="854" y="819"/>
                    </a:cubicBezTo>
                    <a:cubicBezTo>
                      <a:pt x="819" y="713"/>
                      <a:pt x="676" y="677"/>
                      <a:pt x="498" y="641"/>
                    </a:cubicBezTo>
                    <a:cubicBezTo>
                      <a:pt x="427" y="641"/>
                      <a:pt x="356" y="677"/>
                      <a:pt x="249" y="784"/>
                    </a:cubicBezTo>
                    <a:cubicBezTo>
                      <a:pt x="178" y="890"/>
                      <a:pt x="107" y="1033"/>
                      <a:pt x="107" y="1246"/>
                    </a:cubicBezTo>
                    <a:cubicBezTo>
                      <a:pt x="71" y="1460"/>
                      <a:pt x="71" y="1744"/>
                      <a:pt x="36" y="2065"/>
                    </a:cubicBezTo>
                    <a:cubicBezTo>
                      <a:pt x="36" y="2420"/>
                      <a:pt x="0" y="2776"/>
                      <a:pt x="0" y="3132"/>
                    </a:cubicBezTo>
                    <a:cubicBezTo>
                      <a:pt x="0" y="3523"/>
                      <a:pt x="0" y="3879"/>
                      <a:pt x="0" y="4199"/>
                    </a:cubicBezTo>
                    <a:cubicBezTo>
                      <a:pt x="0" y="4555"/>
                      <a:pt x="0" y="4804"/>
                      <a:pt x="36" y="4982"/>
                    </a:cubicBezTo>
                    <a:cubicBezTo>
                      <a:pt x="36" y="5160"/>
                      <a:pt x="107" y="5338"/>
                      <a:pt x="214" y="5516"/>
                    </a:cubicBezTo>
                    <a:cubicBezTo>
                      <a:pt x="321" y="5694"/>
                      <a:pt x="463" y="5765"/>
                      <a:pt x="641" y="5765"/>
                    </a:cubicBezTo>
                    <a:cubicBezTo>
                      <a:pt x="783" y="5765"/>
                      <a:pt x="854" y="5729"/>
                      <a:pt x="854" y="5658"/>
                    </a:cubicBezTo>
                    <a:cubicBezTo>
                      <a:pt x="819" y="5053"/>
                      <a:pt x="819" y="4484"/>
                      <a:pt x="854" y="3915"/>
                    </a:cubicBezTo>
                    <a:cubicBezTo>
                      <a:pt x="854" y="3310"/>
                      <a:pt x="890" y="2741"/>
                      <a:pt x="925" y="2136"/>
                    </a:cubicBezTo>
                    <a:cubicBezTo>
                      <a:pt x="1174" y="2349"/>
                      <a:pt x="1388" y="2598"/>
                      <a:pt x="1601" y="2847"/>
                    </a:cubicBezTo>
                    <a:cubicBezTo>
                      <a:pt x="1815" y="3096"/>
                      <a:pt x="2028" y="3346"/>
                      <a:pt x="2242" y="3595"/>
                    </a:cubicBezTo>
                    <a:cubicBezTo>
                      <a:pt x="2455" y="3879"/>
                      <a:pt x="2633" y="4128"/>
                      <a:pt x="2811" y="4377"/>
                    </a:cubicBezTo>
                    <a:cubicBezTo>
                      <a:pt x="2989" y="4626"/>
                      <a:pt x="3167" y="4840"/>
                      <a:pt x="3309" y="5053"/>
                    </a:cubicBezTo>
                    <a:cubicBezTo>
                      <a:pt x="3416" y="5196"/>
                      <a:pt x="3558" y="5302"/>
                      <a:pt x="3736" y="5409"/>
                    </a:cubicBezTo>
                    <a:cubicBezTo>
                      <a:pt x="3867" y="5461"/>
                      <a:pt x="3978" y="5494"/>
                      <a:pt x="4070" y="5494"/>
                    </a:cubicBezTo>
                    <a:cubicBezTo>
                      <a:pt x="4104" y="5494"/>
                      <a:pt x="4135" y="5490"/>
                      <a:pt x="4163" y="5480"/>
                    </a:cubicBezTo>
                    <a:cubicBezTo>
                      <a:pt x="4270" y="5445"/>
                      <a:pt x="4377" y="5409"/>
                      <a:pt x="4412" y="5338"/>
                    </a:cubicBezTo>
                    <a:cubicBezTo>
                      <a:pt x="4484" y="5267"/>
                      <a:pt x="4519" y="5160"/>
                      <a:pt x="4555" y="4982"/>
                    </a:cubicBezTo>
                    <a:cubicBezTo>
                      <a:pt x="4733" y="4271"/>
                      <a:pt x="4839" y="3523"/>
                      <a:pt x="4910" y="2741"/>
                    </a:cubicBezTo>
                    <a:cubicBezTo>
                      <a:pt x="5017" y="1922"/>
                      <a:pt x="5088" y="1140"/>
                      <a:pt x="5124" y="392"/>
                    </a:cubicBezTo>
                    <a:cubicBezTo>
                      <a:pt x="5124" y="143"/>
                      <a:pt x="5017" y="37"/>
                      <a:pt x="4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1"/>
              <p:cNvSpPr/>
              <p:nvPr/>
            </p:nvSpPr>
            <p:spPr>
              <a:xfrm>
                <a:off x="2486550" y="3354050"/>
                <a:ext cx="133450" cy="145375"/>
              </a:xfrm>
              <a:custGeom>
                <a:rect b="b" l="l" r="r" t="t"/>
                <a:pathLst>
                  <a:path extrusionOk="0" h="5815" w="5338">
                    <a:moveTo>
                      <a:pt x="3025" y="1"/>
                    </a:moveTo>
                    <a:cubicBezTo>
                      <a:pt x="2978" y="1"/>
                      <a:pt x="2930" y="5"/>
                      <a:pt x="2882" y="15"/>
                    </a:cubicBezTo>
                    <a:cubicBezTo>
                      <a:pt x="2705" y="15"/>
                      <a:pt x="2527" y="50"/>
                      <a:pt x="2278" y="86"/>
                    </a:cubicBezTo>
                    <a:cubicBezTo>
                      <a:pt x="2064" y="86"/>
                      <a:pt x="1815" y="121"/>
                      <a:pt x="1566" y="157"/>
                    </a:cubicBezTo>
                    <a:cubicBezTo>
                      <a:pt x="1317" y="193"/>
                      <a:pt x="1103" y="228"/>
                      <a:pt x="854" y="299"/>
                    </a:cubicBezTo>
                    <a:cubicBezTo>
                      <a:pt x="641" y="335"/>
                      <a:pt x="427" y="370"/>
                      <a:pt x="249" y="406"/>
                    </a:cubicBezTo>
                    <a:cubicBezTo>
                      <a:pt x="178" y="442"/>
                      <a:pt x="107" y="513"/>
                      <a:pt x="72" y="584"/>
                    </a:cubicBezTo>
                    <a:cubicBezTo>
                      <a:pt x="36" y="619"/>
                      <a:pt x="0" y="691"/>
                      <a:pt x="0" y="797"/>
                    </a:cubicBezTo>
                    <a:cubicBezTo>
                      <a:pt x="0" y="869"/>
                      <a:pt x="36" y="975"/>
                      <a:pt x="107" y="1046"/>
                    </a:cubicBezTo>
                    <a:cubicBezTo>
                      <a:pt x="214" y="1118"/>
                      <a:pt x="285" y="1189"/>
                      <a:pt x="392" y="1189"/>
                    </a:cubicBezTo>
                    <a:cubicBezTo>
                      <a:pt x="356" y="1473"/>
                      <a:pt x="356" y="1722"/>
                      <a:pt x="356" y="2007"/>
                    </a:cubicBezTo>
                    <a:cubicBezTo>
                      <a:pt x="321" y="2256"/>
                      <a:pt x="321" y="2505"/>
                      <a:pt x="321" y="2790"/>
                    </a:cubicBezTo>
                    <a:cubicBezTo>
                      <a:pt x="178" y="2861"/>
                      <a:pt x="72" y="2968"/>
                      <a:pt x="72" y="3146"/>
                    </a:cubicBezTo>
                    <a:cubicBezTo>
                      <a:pt x="72" y="3288"/>
                      <a:pt x="143" y="3430"/>
                      <a:pt x="285" y="3502"/>
                    </a:cubicBezTo>
                    <a:cubicBezTo>
                      <a:pt x="285" y="3964"/>
                      <a:pt x="285" y="4391"/>
                      <a:pt x="285" y="4854"/>
                    </a:cubicBezTo>
                    <a:cubicBezTo>
                      <a:pt x="285" y="5174"/>
                      <a:pt x="392" y="5387"/>
                      <a:pt x="534" y="5565"/>
                    </a:cubicBezTo>
                    <a:cubicBezTo>
                      <a:pt x="676" y="5743"/>
                      <a:pt x="926" y="5814"/>
                      <a:pt x="1210" y="5814"/>
                    </a:cubicBezTo>
                    <a:cubicBezTo>
                      <a:pt x="1708" y="5779"/>
                      <a:pt x="2242" y="5743"/>
                      <a:pt x="2776" y="5601"/>
                    </a:cubicBezTo>
                    <a:cubicBezTo>
                      <a:pt x="3345" y="5458"/>
                      <a:pt x="3879" y="5316"/>
                      <a:pt x="4448" y="5138"/>
                    </a:cubicBezTo>
                    <a:cubicBezTo>
                      <a:pt x="4519" y="5103"/>
                      <a:pt x="4590" y="5067"/>
                      <a:pt x="4697" y="5032"/>
                    </a:cubicBezTo>
                    <a:cubicBezTo>
                      <a:pt x="4804" y="4960"/>
                      <a:pt x="4911" y="4925"/>
                      <a:pt x="5017" y="4854"/>
                    </a:cubicBezTo>
                    <a:cubicBezTo>
                      <a:pt x="5088" y="4782"/>
                      <a:pt x="5195" y="4747"/>
                      <a:pt x="5231" y="4676"/>
                    </a:cubicBezTo>
                    <a:cubicBezTo>
                      <a:pt x="5302" y="4640"/>
                      <a:pt x="5338" y="4605"/>
                      <a:pt x="5338" y="4569"/>
                    </a:cubicBezTo>
                    <a:cubicBezTo>
                      <a:pt x="5338" y="4462"/>
                      <a:pt x="5302" y="4391"/>
                      <a:pt x="5266" y="4320"/>
                    </a:cubicBezTo>
                    <a:cubicBezTo>
                      <a:pt x="5195" y="4284"/>
                      <a:pt x="5124" y="4249"/>
                      <a:pt x="5053" y="4249"/>
                    </a:cubicBezTo>
                    <a:cubicBezTo>
                      <a:pt x="5000" y="4231"/>
                      <a:pt x="4955" y="4222"/>
                      <a:pt x="4911" y="4222"/>
                    </a:cubicBezTo>
                    <a:cubicBezTo>
                      <a:pt x="4866" y="4222"/>
                      <a:pt x="4822" y="4231"/>
                      <a:pt x="4768" y="4249"/>
                    </a:cubicBezTo>
                    <a:cubicBezTo>
                      <a:pt x="4662" y="4249"/>
                      <a:pt x="4555" y="4249"/>
                      <a:pt x="4448" y="4284"/>
                    </a:cubicBezTo>
                    <a:cubicBezTo>
                      <a:pt x="4235" y="4355"/>
                      <a:pt x="4021" y="4391"/>
                      <a:pt x="3736" y="4462"/>
                    </a:cubicBezTo>
                    <a:cubicBezTo>
                      <a:pt x="3452" y="4533"/>
                      <a:pt x="3167" y="4605"/>
                      <a:pt x="2847" y="4640"/>
                    </a:cubicBezTo>
                    <a:cubicBezTo>
                      <a:pt x="2527" y="4711"/>
                      <a:pt x="2242" y="4782"/>
                      <a:pt x="1922" y="4818"/>
                    </a:cubicBezTo>
                    <a:cubicBezTo>
                      <a:pt x="1637" y="4854"/>
                      <a:pt x="1388" y="4889"/>
                      <a:pt x="1210" y="4889"/>
                    </a:cubicBezTo>
                    <a:cubicBezTo>
                      <a:pt x="1175" y="4427"/>
                      <a:pt x="1175" y="3964"/>
                      <a:pt x="1210" y="3502"/>
                    </a:cubicBezTo>
                    <a:cubicBezTo>
                      <a:pt x="1637" y="3430"/>
                      <a:pt x="2064" y="3359"/>
                      <a:pt x="2491" y="3324"/>
                    </a:cubicBezTo>
                    <a:cubicBezTo>
                      <a:pt x="2918" y="3252"/>
                      <a:pt x="3345" y="3217"/>
                      <a:pt x="3736" y="3146"/>
                    </a:cubicBezTo>
                    <a:cubicBezTo>
                      <a:pt x="3985" y="3110"/>
                      <a:pt x="4128" y="3075"/>
                      <a:pt x="4235" y="2968"/>
                    </a:cubicBezTo>
                    <a:cubicBezTo>
                      <a:pt x="4341" y="2897"/>
                      <a:pt x="4377" y="2790"/>
                      <a:pt x="4341" y="2719"/>
                    </a:cubicBezTo>
                    <a:cubicBezTo>
                      <a:pt x="4199" y="2576"/>
                      <a:pt x="4057" y="2470"/>
                      <a:pt x="3879" y="2399"/>
                    </a:cubicBezTo>
                    <a:cubicBezTo>
                      <a:pt x="3749" y="2346"/>
                      <a:pt x="3599" y="2313"/>
                      <a:pt x="3459" y="2313"/>
                    </a:cubicBezTo>
                    <a:cubicBezTo>
                      <a:pt x="3407" y="2313"/>
                      <a:pt x="3357" y="2318"/>
                      <a:pt x="3309" y="2327"/>
                    </a:cubicBezTo>
                    <a:cubicBezTo>
                      <a:pt x="3096" y="2327"/>
                      <a:pt x="2776" y="2363"/>
                      <a:pt x="2384" y="2434"/>
                    </a:cubicBezTo>
                    <a:cubicBezTo>
                      <a:pt x="1957" y="2470"/>
                      <a:pt x="1602" y="2541"/>
                      <a:pt x="1210" y="2576"/>
                    </a:cubicBezTo>
                    <a:lnTo>
                      <a:pt x="1246" y="1900"/>
                    </a:lnTo>
                    <a:cubicBezTo>
                      <a:pt x="1246" y="1651"/>
                      <a:pt x="1246" y="1438"/>
                      <a:pt x="1281" y="1189"/>
                    </a:cubicBezTo>
                    <a:cubicBezTo>
                      <a:pt x="1281" y="1153"/>
                      <a:pt x="1281" y="1153"/>
                      <a:pt x="1281" y="1118"/>
                    </a:cubicBezTo>
                    <a:lnTo>
                      <a:pt x="1281" y="1082"/>
                    </a:lnTo>
                    <a:cubicBezTo>
                      <a:pt x="1459" y="1046"/>
                      <a:pt x="1637" y="1011"/>
                      <a:pt x="1815" y="1011"/>
                    </a:cubicBezTo>
                    <a:cubicBezTo>
                      <a:pt x="2029" y="975"/>
                      <a:pt x="2242" y="940"/>
                      <a:pt x="2456" y="904"/>
                    </a:cubicBezTo>
                    <a:cubicBezTo>
                      <a:pt x="2633" y="904"/>
                      <a:pt x="2847" y="869"/>
                      <a:pt x="3025" y="869"/>
                    </a:cubicBezTo>
                    <a:cubicBezTo>
                      <a:pt x="3238" y="833"/>
                      <a:pt x="3381" y="797"/>
                      <a:pt x="3523" y="797"/>
                    </a:cubicBezTo>
                    <a:cubicBezTo>
                      <a:pt x="3665" y="762"/>
                      <a:pt x="3772" y="726"/>
                      <a:pt x="3843" y="655"/>
                    </a:cubicBezTo>
                    <a:cubicBezTo>
                      <a:pt x="3950" y="584"/>
                      <a:pt x="3950" y="513"/>
                      <a:pt x="3914" y="370"/>
                    </a:cubicBezTo>
                    <a:cubicBezTo>
                      <a:pt x="3772" y="228"/>
                      <a:pt x="3594" y="121"/>
                      <a:pt x="3416" y="86"/>
                    </a:cubicBezTo>
                    <a:cubicBezTo>
                      <a:pt x="3286" y="34"/>
                      <a:pt x="3156"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1"/>
              <p:cNvSpPr/>
              <p:nvPr/>
            </p:nvSpPr>
            <p:spPr>
              <a:xfrm>
                <a:off x="2625325" y="3354050"/>
                <a:ext cx="133450" cy="145375"/>
              </a:xfrm>
              <a:custGeom>
                <a:rect b="b" l="l" r="r" t="t"/>
                <a:pathLst>
                  <a:path extrusionOk="0" h="5815" w="5338">
                    <a:moveTo>
                      <a:pt x="3025" y="1"/>
                    </a:moveTo>
                    <a:cubicBezTo>
                      <a:pt x="2977" y="1"/>
                      <a:pt x="2930" y="5"/>
                      <a:pt x="2882" y="15"/>
                    </a:cubicBezTo>
                    <a:cubicBezTo>
                      <a:pt x="2704" y="15"/>
                      <a:pt x="2526" y="50"/>
                      <a:pt x="2277" y="86"/>
                    </a:cubicBezTo>
                    <a:cubicBezTo>
                      <a:pt x="2064" y="86"/>
                      <a:pt x="1815" y="121"/>
                      <a:pt x="1566" y="157"/>
                    </a:cubicBezTo>
                    <a:cubicBezTo>
                      <a:pt x="1317" y="193"/>
                      <a:pt x="1067" y="228"/>
                      <a:pt x="854" y="299"/>
                    </a:cubicBezTo>
                    <a:cubicBezTo>
                      <a:pt x="605" y="335"/>
                      <a:pt x="427" y="370"/>
                      <a:pt x="249" y="406"/>
                    </a:cubicBezTo>
                    <a:cubicBezTo>
                      <a:pt x="142" y="442"/>
                      <a:pt x="71" y="513"/>
                      <a:pt x="36" y="584"/>
                    </a:cubicBezTo>
                    <a:cubicBezTo>
                      <a:pt x="0" y="619"/>
                      <a:pt x="0" y="691"/>
                      <a:pt x="0" y="797"/>
                    </a:cubicBezTo>
                    <a:cubicBezTo>
                      <a:pt x="0" y="869"/>
                      <a:pt x="36" y="975"/>
                      <a:pt x="107" y="1046"/>
                    </a:cubicBezTo>
                    <a:cubicBezTo>
                      <a:pt x="178" y="1118"/>
                      <a:pt x="285" y="1189"/>
                      <a:pt x="356" y="1189"/>
                    </a:cubicBezTo>
                    <a:cubicBezTo>
                      <a:pt x="356" y="1473"/>
                      <a:pt x="356" y="1722"/>
                      <a:pt x="320" y="2007"/>
                    </a:cubicBezTo>
                    <a:cubicBezTo>
                      <a:pt x="320" y="2256"/>
                      <a:pt x="320" y="2505"/>
                      <a:pt x="285" y="2790"/>
                    </a:cubicBezTo>
                    <a:cubicBezTo>
                      <a:pt x="142" y="2861"/>
                      <a:pt x="71" y="2968"/>
                      <a:pt x="36" y="3146"/>
                    </a:cubicBezTo>
                    <a:cubicBezTo>
                      <a:pt x="36" y="3288"/>
                      <a:pt x="142" y="3430"/>
                      <a:pt x="285" y="3502"/>
                    </a:cubicBezTo>
                    <a:cubicBezTo>
                      <a:pt x="249" y="3964"/>
                      <a:pt x="249" y="4391"/>
                      <a:pt x="285" y="4854"/>
                    </a:cubicBezTo>
                    <a:cubicBezTo>
                      <a:pt x="285" y="5174"/>
                      <a:pt x="356" y="5387"/>
                      <a:pt x="534" y="5565"/>
                    </a:cubicBezTo>
                    <a:cubicBezTo>
                      <a:pt x="676" y="5743"/>
                      <a:pt x="890" y="5814"/>
                      <a:pt x="1210" y="5814"/>
                    </a:cubicBezTo>
                    <a:cubicBezTo>
                      <a:pt x="1708" y="5779"/>
                      <a:pt x="2242" y="5743"/>
                      <a:pt x="2775" y="5601"/>
                    </a:cubicBezTo>
                    <a:cubicBezTo>
                      <a:pt x="3309" y="5458"/>
                      <a:pt x="3878" y="5316"/>
                      <a:pt x="4412" y="5138"/>
                    </a:cubicBezTo>
                    <a:cubicBezTo>
                      <a:pt x="4519" y="5103"/>
                      <a:pt x="4590" y="5067"/>
                      <a:pt x="4697" y="5032"/>
                    </a:cubicBezTo>
                    <a:cubicBezTo>
                      <a:pt x="4803" y="4960"/>
                      <a:pt x="4910" y="4925"/>
                      <a:pt x="4981" y="4854"/>
                    </a:cubicBezTo>
                    <a:cubicBezTo>
                      <a:pt x="5088" y="4782"/>
                      <a:pt x="5159" y="4747"/>
                      <a:pt x="5230" y="4676"/>
                    </a:cubicBezTo>
                    <a:cubicBezTo>
                      <a:pt x="5302" y="4640"/>
                      <a:pt x="5337" y="4605"/>
                      <a:pt x="5337" y="4569"/>
                    </a:cubicBezTo>
                    <a:cubicBezTo>
                      <a:pt x="5337" y="4462"/>
                      <a:pt x="5302" y="4391"/>
                      <a:pt x="5230" y="4320"/>
                    </a:cubicBezTo>
                    <a:cubicBezTo>
                      <a:pt x="5195" y="4284"/>
                      <a:pt x="5124" y="4249"/>
                      <a:pt x="5017" y="4249"/>
                    </a:cubicBezTo>
                    <a:cubicBezTo>
                      <a:pt x="4981" y="4231"/>
                      <a:pt x="4937" y="4222"/>
                      <a:pt x="4888" y="4222"/>
                    </a:cubicBezTo>
                    <a:cubicBezTo>
                      <a:pt x="4839" y="4222"/>
                      <a:pt x="4786" y="4231"/>
                      <a:pt x="4732" y="4249"/>
                    </a:cubicBezTo>
                    <a:cubicBezTo>
                      <a:pt x="4626" y="4249"/>
                      <a:pt x="4519" y="4249"/>
                      <a:pt x="4448" y="4284"/>
                    </a:cubicBezTo>
                    <a:cubicBezTo>
                      <a:pt x="4234" y="4355"/>
                      <a:pt x="3985" y="4391"/>
                      <a:pt x="3700" y="4462"/>
                    </a:cubicBezTo>
                    <a:cubicBezTo>
                      <a:pt x="3416" y="4533"/>
                      <a:pt x="3131" y="4605"/>
                      <a:pt x="2847" y="4640"/>
                    </a:cubicBezTo>
                    <a:cubicBezTo>
                      <a:pt x="2526" y="4711"/>
                      <a:pt x="2206" y="4782"/>
                      <a:pt x="1921" y="4818"/>
                    </a:cubicBezTo>
                    <a:cubicBezTo>
                      <a:pt x="1637" y="4854"/>
                      <a:pt x="1388" y="4889"/>
                      <a:pt x="1174" y="4889"/>
                    </a:cubicBezTo>
                    <a:cubicBezTo>
                      <a:pt x="1174" y="4427"/>
                      <a:pt x="1174" y="3964"/>
                      <a:pt x="1174" y="3502"/>
                    </a:cubicBezTo>
                    <a:cubicBezTo>
                      <a:pt x="1637" y="3430"/>
                      <a:pt x="2064" y="3359"/>
                      <a:pt x="2491" y="3324"/>
                    </a:cubicBezTo>
                    <a:cubicBezTo>
                      <a:pt x="2918" y="3252"/>
                      <a:pt x="3309" y="3217"/>
                      <a:pt x="3736" y="3146"/>
                    </a:cubicBezTo>
                    <a:cubicBezTo>
                      <a:pt x="3950" y="3110"/>
                      <a:pt x="4127" y="3075"/>
                      <a:pt x="4234" y="2968"/>
                    </a:cubicBezTo>
                    <a:cubicBezTo>
                      <a:pt x="4341" y="2897"/>
                      <a:pt x="4376" y="2790"/>
                      <a:pt x="4341" y="2719"/>
                    </a:cubicBezTo>
                    <a:cubicBezTo>
                      <a:pt x="4199" y="2576"/>
                      <a:pt x="4021" y="2470"/>
                      <a:pt x="3843" y="2399"/>
                    </a:cubicBezTo>
                    <a:cubicBezTo>
                      <a:pt x="3713" y="2346"/>
                      <a:pt x="3582" y="2313"/>
                      <a:pt x="3452" y="2313"/>
                    </a:cubicBezTo>
                    <a:cubicBezTo>
                      <a:pt x="3404" y="2313"/>
                      <a:pt x="3357" y="2318"/>
                      <a:pt x="3309" y="2327"/>
                    </a:cubicBezTo>
                    <a:cubicBezTo>
                      <a:pt x="3060" y="2327"/>
                      <a:pt x="2740" y="2363"/>
                      <a:pt x="2348" y="2434"/>
                    </a:cubicBezTo>
                    <a:cubicBezTo>
                      <a:pt x="1957" y="2470"/>
                      <a:pt x="1566" y="2541"/>
                      <a:pt x="1210" y="2576"/>
                    </a:cubicBezTo>
                    <a:lnTo>
                      <a:pt x="1210" y="1900"/>
                    </a:lnTo>
                    <a:cubicBezTo>
                      <a:pt x="1245" y="1651"/>
                      <a:pt x="1245" y="1438"/>
                      <a:pt x="1281" y="1189"/>
                    </a:cubicBezTo>
                    <a:cubicBezTo>
                      <a:pt x="1281" y="1153"/>
                      <a:pt x="1245" y="1153"/>
                      <a:pt x="1245" y="1118"/>
                    </a:cubicBezTo>
                    <a:lnTo>
                      <a:pt x="1245" y="1082"/>
                    </a:lnTo>
                    <a:cubicBezTo>
                      <a:pt x="1423" y="1046"/>
                      <a:pt x="1601" y="1011"/>
                      <a:pt x="1815" y="1011"/>
                    </a:cubicBezTo>
                    <a:cubicBezTo>
                      <a:pt x="2028" y="975"/>
                      <a:pt x="2242" y="940"/>
                      <a:pt x="2420" y="904"/>
                    </a:cubicBezTo>
                    <a:cubicBezTo>
                      <a:pt x="2633" y="904"/>
                      <a:pt x="2847" y="869"/>
                      <a:pt x="3024" y="869"/>
                    </a:cubicBezTo>
                    <a:cubicBezTo>
                      <a:pt x="3202" y="833"/>
                      <a:pt x="3380" y="797"/>
                      <a:pt x="3487" y="797"/>
                    </a:cubicBezTo>
                    <a:cubicBezTo>
                      <a:pt x="3629" y="762"/>
                      <a:pt x="3736" y="726"/>
                      <a:pt x="3843" y="655"/>
                    </a:cubicBezTo>
                    <a:cubicBezTo>
                      <a:pt x="3914" y="584"/>
                      <a:pt x="3950" y="513"/>
                      <a:pt x="3914" y="370"/>
                    </a:cubicBezTo>
                    <a:cubicBezTo>
                      <a:pt x="3772" y="228"/>
                      <a:pt x="3594" y="121"/>
                      <a:pt x="3416" y="86"/>
                    </a:cubicBezTo>
                    <a:cubicBezTo>
                      <a:pt x="3286" y="34"/>
                      <a:pt x="3155"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1"/>
              <p:cNvSpPr/>
              <p:nvPr/>
            </p:nvSpPr>
            <p:spPr>
              <a:xfrm>
                <a:off x="2758750" y="3345425"/>
                <a:ext cx="112100" cy="158125"/>
              </a:xfrm>
              <a:custGeom>
                <a:rect b="b" l="l" r="r" t="t"/>
                <a:pathLst>
                  <a:path extrusionOk="0" h="6325" w="4484">
                    <a:moveTo>
                      <a:pt x="1779" y="858"/>
                    </a:moveTo>
                    <a:cubicBezTo>
                      <a:pt x="1850" y="858"/>
                      <a:pt x="1886" y="893"/>
                      <a:pt x="1957" y="893"/>
                    </a:cubicBezTo>
                    <a:lnTo>
                      <a:pt x="2135" y="893"/>
                    </a:lnTo>
                    <a:cubicBezTo>
                      <a:pt x="2633" y="1000"/>
                      <a:pt x="3025" y="1249"/>
                      <a:pt x="3274" y="1605"/>
                    </a:cubicBezTo>
                    <a:cubicBezTo>
                      <a:pt x="3487" y="1925"/>
                      <a:pt x="3594" y="2317"/>
                      <a:pt x="3594" y="2779"/>
                    </a:cubicBezTo>
                    <a:cubicBezTo>
                      <a:pt x="3594" y="3277"/>
                      <a:pt x="3416" y="3740"/>
                      <a:pt x="3131" y="4167"/>
                    </a:cubicBezTo>
                    <a:cubicBezTo>
                      <a:pt x="2847" y="4594"/>
                      <a:pt x="2526" y="4950"/>
                      <a:pt x="2135" y="5234"/>
                    </a:cubicBezTo>
                    <a:cubicBezTo>
                      <a:pt x="2064" y="4523"/>
                      <a:pt x="1993" y="3847"/>
                      <a:pt x="1993" y="3206"/>
                    </a:cubicBezTo>
                    <a:cubicBezTo>
                      <a:pt x="1993" y="2566"/>
                      <a:pt x="1993" y="1996"/>
                      <a:pt x="1993" y="1427"/>
                    </a:cubicBezTo>
                    <a:cubicBezTo>
                      <a:pt x="1993" y="1356"/>
                      <a:pt x="1957" y="1249"/>
                      <a:pt x="1922" y="1142"/>
                    </a:cubicBezTo>
                    <a:cubicBezTo>
                      <a:pt x="1886" y="1036"/>
                      <a:pt x="1850" y="929"/>
                      <a:pt x="1779" y="858"/>
                    </a:cubicBezTo>
                    <a:close/>
                    <a:moveTo>
                      <a:pt x="1658" y="1"/>
                    </a:moveTo>
                    <a:cubicBezTo>
                      <a:pt x="1441" y="1"/>
                      <a:pt x="1230" y="31"/>
                      <a:pt x="1032" y="75"/>
                    </a:cubicBezTo>
                    <a:cubicBezTo>
                      <a:pt x="712" y="146"/>
                      <a:pt x="463" y="253"/>
                      <a:pt x="249" y="360"/>
                    </a:cubicBezTo>
                    <a:cubicBezTo>
                      <a:pt x="142" y="431"/>
                      <a:pt x="71" y="538"/>
                      <a:pt x="36" y="644"/>
                    </a:cubicBezTo>
                    <a:cubicBezTo>
                      <a:pt x="0" y="715"/>
                      <a:pt x="36" y="822"/>
                      <a:pt x="71" y="929"/>
                    </a:cubicBezTo>
                    <a:cubicBezTo>
                      <a:pt x="142" y="1000"/>
                      <a:pt x="214" y="1036"/>
                      <a:pt x="285" y="1071"/>
                    </a:cubicBezTo>
                    <a:cubicBezTo>
                      <a:pt x="338" y="1107"/>
                      <a:pt x="400" y="1125"/>
                      <a:pt x="463" y="1125"/>
                    </a:cubicBezTo>
                    <a:cubicBezTo>
                      <a:pt x="525" y="1125"/>
                      <a:pt x="587" y="1107"/>
                      <a:pt x="641" y="1071"/>
                    </a:cubicBezTo>
                    <a:cubicBezTo>
                      <a:pt x="819" y="1036"/>
                      <a:pt x="961" y="964"/>
                      <a:pt x="1103" y="964"/>
                    </a:cubicBezTo>
                    <a:cubicBezTo>
                      <a:pt x="1103" y="1641"/>
                      <a:pt x="1103" y="2388"/>
                      <a:pt x="1139" y="3206"/>
                    </a:cubicBezTo>
                    <a:cubicBezTo>
                      <a:pt x="1174" y="3989"/>
                      <a:pt x="1246" y="4843"/>
                      <a:pt x="1352" y="5732"/>
                    </a:cubicBezTo>
                    <a:cubicBezTo>
                      <a:pt x="1246" y="5803"/>
                      <a:pt x="1210" y="5875"/>
                      <a:pt x="1210" y="5946"/>
                    </a:cubicBezTo>
                    <a:cubicBezTo>
                      <a:pt x="1210" y="6017"/>
                      <a:pt x="1210" y="6088"/>
                      <a:pt x="1210" y="6124"/>
                    </a:cubicBezTo>
                    <a:cubicBezTo>
                      <a:pt x="1281" y="6195"/>
                      <a:pt x="1352" y="6266"/>
                      <a:pt x="1459" y="6302"/>
                    </a:cubicBezTo>
                    <a:cubicBezTo>
                      <a:pt x="1518" y="6316"/>
                      <a:pt x="1583" y="6325"/>
                      <a:pt x="1657" y="6325"/>
                    </a:cubicBezTo>
                    <a:cubicBezTo>
                      <a:pt x="1761" y="6325"/>
                      <a:pt x="1882" y="6308"/>
                      <a:pt x="2028" y="6266"/>
                    </a:cubicBezTo>
                    <a:cubicBezTo>
                      <a:pt x="2384" y="6124"/>
                      <a:pt x="2704" y="5946"/>
                      <a:pt x="2989" y="5661"/>
                    </a:cubicBezTo>
                    <a:cubicBezTo>
                      <a:pt x="3274" y="5412"/>
                      <a:pt x="3523" y="5127"/>
                      <a:pt x="3736" y="4807"/>
                    </a:cubicBezTo>
                    <a:cubicBezTo>
                      <a:pt x="3950" y="4487"/>
                      <a:pt x="4128" y="4167"/>
                      <a:pt x="4234" y="3811"/>
                    </a:cubicBezTo>
                    <a:cubicBezTo>
                      <a:pt x="4377" y="3455"/>
                      <a:pt x="4448" y="3099"/>
                      <a:pt x="4448" y="2708"/>
                    </a:cubicBezTo>
                    <a:cubicBezTo>
                      <a:pt x="4483" y="2388"/>
                      <a:pt x="4412" y="2067"/>
                      <a:pt x="4305" y="1747"/>
                    </a:cubicBezTo>
                    <a:cubicBezTo>
                      <a:pt x="4199" y="1427"/>
                      <a:pt x="4021" y="1142"/>
                      <a:pt x="3807" y="929"/>
                    </a:cubicBezTo>
                    <a:cubicBezTo>
                      <a:pt x="3594" y="680"/>
                      <a:pt x="3345" y="466"/>
                      <a:pt x="3025" y="324"/>
                    </a:cubicBezTo>
                    <a:cubicBezTo>
                      <a:pt x="2740" y="146"/>
                      <a:pt x="2420" y="75"/>
                      <a:pt x="2064" y="39"/>
                    </a:cubicBezTo>
                    <a:cubicBezTo>
                      <a:pt x="1928" y="12"/>
                      <a:pt x="1792" y="1"/>
                      <a:pt x="16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1"/>
              <p:cNvSpPr/>
              <p:nvPr/>
            </p:nvSpPr>
            <p:spPr>
              <a:xfrm>
                <a:off x="2037350" y="3597800"/>
                <a:ext cx="201925" cy="188050"/>
              </a:xfrm>
              <a:custGeom>
                <a:rect b="b" l="l" r="r" t="t"/>
                <a:pathLst>
                  <a:path extrusionOk="0" h="7522" w="8077">
                    <a:moveTo>
                      <a:pt x="6699" y="1"/>
                    </a:moveTo>
                    <a:cubicBezTo>
                      <a:pt x="6671" y="1"/>
                      <a:pt x="6643" y="5"/>
                      <a:pt x="6618" y="14"/>
                    </a:cubicBezTo>
                    <a:cubicBezTo>
                      <a:pt x="6511" y="49"/>
                      <a:pt x="6405" y="121"/>
                      <a:pt x="6333" y="263"/>
                    </a:cubicBezTo>
                    <a:cubicBezTo>
                      <a:pt x="6227" y="370"/>
                      <a:pt x="6156" y="476"/>
                      <a:pt x="6156" y="583"/>
                    </a:cubicBezTo>
                    <a:cubicBezTo>
                      <a:pt x="5693" y="1224"/>
                      <a:pt x="5266" y="1900"/>
                      <a:pt x="4910" y="2611"/>
                    </a:cubicBezTo>
                    <a:cubicBezTo>
                      <a:pt x="4519" y="3287"/>
                      <a:pt x="4163" y="3928"/>
                      <a:pt x="3807" y="4604"/>
                    </a:cubicBezTo>
                    <a:cubicBezTo>
                      <a:pt x="3380" y="4034"/>
                      <a:pt x="2918" y="3501"/>
                      <a:pt x="2455" y="2967"/>
                    </a:cubicBezTo>
                    <a:cubicBezTo>
                      <a:pt x="1993" y="2398"/>
                      <a:pt x="1530" y="1864"/>
                      <a:pt x="996" y="1366"/>
                    </a:cubicBezTo>
                    <a:cubicBezTo>
                      <a:pt x="996" y="1152"/>
                      <a:pt x="925" y="974"/>
                      <a:pt x="818" y="868"/>
                    </a:cubicBezTo>
                    <a:cubicBezTo>
                      <a:pt x="712" y="761"/>
                      <a:pt x="569" y="690"/>
                      <a:pt x="391" y="690"/>
                    </a:cubicBezTo>
                    <a:cubicBezTo>
                      <a:pt x="142" y="690"/>
                      <a:pt x="0" y="903"/>
                      <a:pt x="0" y="1295"/>
                    </a:cubicBezTo>
                    <a:cubicBezTo>
                      <a:pt x="0" y="1686"/>
                      <a:pt x="0" y="2077"/>
                      <a:pt x="0" y="2540"/>
                    </a:cubicBezTo>
                    <a:cubicBezTo>
                      <a:pt x="0" y="3003"/>
                      <a:pt x="0" y="3465"/>
                      <a:pt x="0" y="3928"/>
                    </a:cubicBezTo>
                    <a:cubicBezTo>
                      <a:pt x="36" y="4390"/>
                      <a:pt x="71" y="4817"/>
                      <a:pt x="107" y="5280"/>
                    </a:cubicBezTo>
                    <a:cubicBezTo>
                      <a:pt x="142" y="5742"/>
                      <a:pt x="214" y="6134"/>
                      <a:pt x="285" y="6525"/>
                    </a:cubicBezTo>
                    <a:cubicBezTo>
                      <a:pt x="320" y="6667"/>
                      <a:pt x="427" y="6774"/>
                      <a:pt x="569" y="6881"/>
                    </a:cubicBezTo>
                    <a:cubicBezTo>
                      <a:pt x="676" y="6961"/>
                      <a:pt x="783" y="7001"/>
                      <a:pt x="890" y="7001"/>
                    </a:cubicBezTo>
                    <a:cubicBezTo>
                      <a:pt x="925" y="7001"/>
                      <a:pt x="961" y="6997"/>
                      <a:pt x="996" y="6988"/>
                    </a:cubicBezTo>
                    <a:cubicBezTo>
                      <a:pt x="1032" y="6952"/>
                      <a:pt x="1103" y="6916"/>
                      <a:pt x="1139" y="6845"/>
                    </a:cubicBezTo>
                    <a:cubicBezTo>
                      <a:pt x="1174" y="6739"/>
                      <a:pt x="1210" y="6632"/>
                      <a:pt x="1174" y="6525"/>
                    </a:cubicBezTo>
                    <a:cubicBezTo>
                      <a:pt x="1068" y="5885"/>
                      <a:pt x="1032" y="5244"/>
                      <a:pt x="961" y="4604"/>
                    </a:cubicBezTo>
                    <a:cubicBezTo>
                      <a:pt x="961" y="3928"/>
                      <a:pt x="925" y="3252"/>
                      <a:pt x="961" y="2540"/>
                    </a:cubicBezTo>
                    <a:cubicBezTo>
                      <a:pt x="1388" y="3003"/>
                      <a:pt x="1779" y="3465"/>
                      <a:pt x="2135" y="3928"/>
                    </a:cubicBezTo>
                    <a:cubicBezTo>
                      <a:pt x="2526" y="4390"/>
                      <a:pt x="2918" y="4853"/>
                      <a:pt x="3274" y="5386"/>
                    </a:cubicBezTo>
                    <a:cubicBezTo>
                      <a:pt x="3451" y="5707"/>
                      <a:pt x="3665" y="5849"/>
                      <a:pt x="3950" y="5849"/>
                    </a:cubicBezTo>
                    <a:cubicBezTo>
                      <a:pt x="4163" y="5849"/>
                      <a:pt x="4341" y="5671"/>
                      <a:pt x="4519" y="5315"/>
                    </a:cubicBezTo>
                    <a:lnTo>
                      <a:pt x="5408" y="3572"/>
                    </a:lnTo>
                    <a:cubicBezTo>
                      <a:pt x="5729" y="3003"/>
                      <a:pt x="6013" y="2398"/>
                      <a:pt x="6333" y="1828"/>
                    </a:cubicBezTo>
                    <a:cubicBezTo>
                      <a:pt x="6511" y="2931"/>
                      <a:pt x="6689" y="3856"/>
                      <a:pt x="6796" y="4675"/>
                    </a:cubicBezTo>
                    <a:cubicBezTo>
                      <a:pt x="6903" y="5458"/>
                      <a:pt x="7010" y="6169"/>
                      <a:pt x="7116" y="6739"/>
                    </a:cubicBezTo>
                    <a:cubicBezTo>
                      <a:pt x="7116" y="6916"/>
                      <a:pt x="7187" y="7094"/>
                      <a:pt x="7294" y="7272"/>
                    </a:cubicBezTo>
                    <a:cubicBezTo>
                      <a:pt x="7401" y="7450"/>
                      <a:pt x="7543" y="7521"/>
                      <a:pt x="7650" y="7521"/>
                    </a:cubicBezTo>
                    <a:cubicBezTo>
                      <a:pt x="7757" y="7521"/>
                      <a:pt x="7863" y="7450"/>
                      <a:pt x="7970" y="7343"/>
                    </a:cubicBezTo>
                    <a:cubicBezTo>
                      <a:pt x="8041" y="7201"/>
                      <a:pt x="8077" y="7023"/>
                      <a:pt x="8077" y="6845"/>
                    </a:cubicBezTo>
                    <a:cubicBezTo>
                      <a:pt x="7935" y="5813"/>
                      <a:pt x="7792" y="4782"/>
                      <a:pt x="7686" y="3714"/>
                    </a:cubicBezTo>
                    <a:cubicBezTo>
                      <a:pt x="7543" y="2682"/>
                      <a:pt x="7401" y="1650"/>
                      <a:pt x="7223" y="619"/>
                    </a:cubicBezTo>
                    <a:cubicBezTo>
                      <a:pt x="7187" y="441"/>
                      <a:pt x="7116" y="263"/>
                      <a:pt x="6974" y="156"/>
                    </a:cubicBezTo>
                    <a:cubicBezTo>
                      <a:pt x="6892" y="47"/>
                      <a:pt x="6790" y="1"/>
                      <a:pt x="6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1"/>
              <p:cNvSpPr/>
              <p:nvPr/>
            </p:nvSpPr>
            <p:spPr>
              <a:xfrm>
                <a:off x="2268625" y="3609350"/>
                <a:ext cx="139675" cy="148725"/>
              </a:xfrm>
              <a:custGeom>
                <a:rect b="b" l="l" r="r" t="t"/>
                <a:pathLst>
                  <a:path extrusionOk="0" h="5949" w="5587">
                    <a:moveTo>
                      <a:pt x="3195" y="1073"/>
                    </a:moveTo>
                    <a:cubicBezTo>
                      <a:pt x="3246" y="1073"/>
                      <a:pt x="3296" y="1076"/>
                      <a:pt x="3345" y="1082"/>
                    </a:cubicBezTo>
                    <a:cubicBezTo>
                      <a:pt x="3665" y="1117"/>
                      <a:pt x="3914" y="1188"/>
                      <a:pt x="4127" y="1366"/>
                    </a:cubicBezTo>
                    <a:cubicBezTo>
                      <a:pt x="4270" y="1473"/>
                      <a:pt x="4377" y="1615"/>
                      <a:pt x="4483" y="1758"/>
                    </a:cubicBezTo>
                    <a:cubicBezTo>
                      <a:pt x="4554" y="1936"/>
                      <a:pt x="4590" y="2114"/>
                      <a:pt x="4590" y="2291"/>
                    </a:cubicBezTo>
                    <a:cubicBezTo>
                      <a:pt x="4590" y="2469"/>
                      <a:pt x="4590" y="2647"/>
                      <a:pt x="4554" y="2825"/>
                    </a:cubicBezTo>
                    <a:cubicBezTo>
                      <a:pt x="4519" y="2968"/>
                      <a:pt x="4483" y="3110"/>
                      <a:pt x="4448" y="3217"/>
                    </a:cubicBezTo>
                    <a:cubicBezTo>
                      <a:pt x="4341" y="3466"/>
                      <a:pt x="4234" y="3644"/>
                      <a:pt x="4056" y="3857"/>
                    </a:cubicBezTo>
                    <a:cubicBezTo>
                      <a:pt x="3914" y="4071"/>
                      <a:pt x="3736" y="4248"/>
                      <a:pt x="3558" y="4391"/>
                    </a:cubicBezTo>
                    <a:cubicBezTo>
                      <a:pt x="3380" y="4533"/>
                      <a:pt x="3167" y="4640"/>
                      <a:pt x="2953" y="4747"/>
                    </a:cubicBezTo>
                    <a:cubicBezTo>
                      <a:pt x="2704" y="4818"/>
                      <a:pt x="2491" y="4853"/>
                      <a:pt x="2277" y="4853"/>
                    </a:cubicBezTo>
                    <a:cubicBezTo>
                      <a:pt x="1886" y="4853"/>
                      <a:pt x="1601" y="4747"/>
                      <a:pt x="1423" y="4497"/>
                    </a:cubicBezTo>
                    <a:cubicBezTo>
                      <a:pt x="1210" y="4284"/>
                      <a:pt x="1103" y="3964"/>
                      <a:pt x="1103" y="3608"/>
                    </a:cubicBezTo>
                    <a:cubicBezTo>
                      <a:pt x="1068" y="3359"/>
                      <a:pt x="1068" y="3110"/>
                      <a:pt x="1103" y="2861"/>
                    </a:cubicBezTo>
                    <a:cubicBezTo>
                      <a:pt x="1103" y="2612"/>
                      <a:pt x="1174" y="2363"/>
                      <a:pt x="1245" y="2114"/>
                    </a:cubicBezTo>
                    <a:cubicBezTo>
                      <a:pt x="1352" y="1900"/>
                      <a:pt x="1459" y="1687"/>
                      <a:pt x="1601" y="1509"/>
                    </a:cubicBezTo>
                    <a:cubicBezTo>
                      <a:pt x="1744" y="1331"/>
                      <a:pt x="1921" y="1188"/>
                      <a:pt x="2135" y="1117"/>
                    </a:cubicBezTo>
                    <a:lnTo>
                      <a:pt x="2135" y="1117"/>
                    </a:lnTo>
                    <a:cubicBezTo>
                      <a:pt x="2099" y="1188"/>
                      <a:pt x="2135" y="1260"/>
                      <a:pt x="2206" y="1295"/>
                    </a:cubicBezTo>
                    <a:cubicBezTo>
                      <a:pt x="2236" y="1310"/>
                      <a:pt x="2265" y="1319"/>
                      <a:pt x="2295" y="1319"/>
                    </a:cubicBezTo>
                    <a:cubicBezTo>
                      <a:pt x="2336" y="1319"/>
                      <a:pt x="2378" y="1301"/>
                      <a:pt x="2420" y="1260"/>
                    </a:cubicBezTo>
                    <a:cubicBezTo>
                      <a:pt x="2685" y="1142"/>
                      <a:pt x="2950" y="1073"/>
                      <a:pt x="3195" y="1073"/>
                    </a:cubicBezTo>
                    <a:close/>
                    <a:moveTo>
                      <a:pt x="2120" y="0"/>
                    </a:moveTo>
                    <a:cubicBezTo>
                      <a:pt x="2102" y="0"/>
                      <a:pt x="2083" y="5"/>
                      <a:pt x="2064" y="14"/>
                    </a:cubicBezTo>
                    <a:cubicBezTo>
                      <a:pt x="1744" y="50"/>
                      <a:pt x="1459" y="192"/>
                      <a:pt x="1210" y="406"/>
                    </a:cubicBezTo>
                    <a:cubicBezTo>
                      <a:pt x="961" y="619"/>
                      <a:pt x="747" y="868"/>
                      <a:pt x="534" y="1224"/>
                    </a:cubicBezTo>
                    <a:cubicBezTo>
                      <a:pt x="391" y="1473"/>
                      <a:pt x="249" y="1793"/>
                      <a:pt x="142" y="2149"/>
                    </a:cubicBezTo>
                    <a:cubicBezTo>
                      <a:pt x="71" y="2505"/>
                      <a:pt x="0" y="2861"/>
                      <a:pt x="0" y="3252"/>
                    </a:cubicBezTo>
                    <a:cubicBezTo>
                      <a:pt x="0" y="3608"/>
                      <a:pt x="36" y="3999"/>
                      <a:pt x="142" y="4355"/>
                    </a:cubicBezTo>
                    <a:cubicBezTo>
                      <a:pt x="249" y="4711"/>
                      <a:pt x="427" y="5031"/>
                      <a:pt x="641" y="5316"/>
                    </a:cubicBezTo>
                    <a:cubicBezTo>
                      <a:pt x="996" y="5672"/>
                      <a:pt x="1388" y="5885"/>
                      <a:pt x="1850" y="5921"/>
                    </a:cubicBezTo>
                    <a:cubicBezTo>
                      <a:pt x="1965" y="5940"/>
                      <a:pt x="2082" y="5949"/>
                      <a:pt x="2201" y="5949"/>
                    </a:cubicBezTo>
                    <a:cubicBezTo>
                      <a:pt x="2525" y="5949"/>
                      <a:pt x="2864" y="5883"/>
                      <a:pt x="3202" y="5778"/>
                    </a:cubicBezTo>
                    <a:cubicBezTo>
                      <a:pt x="3451" y="5672"/>
                      <a:pt x="3701" y="5529"/>
                      <a:pt x="3914" y="5387"/>
                    </a:cubicBezTo>
                    <a:cubicBezTo>
                      <a:pt x="4163" y="5209"/>
                      <a:pt x="4412" y="5031"/>
                      <a:pt x="4590" y="4782"/>
                    </a:cubicBezTo>
                    <a:cubicBezTo>
                      <a:pt x="4804" y="4569"/>
                      <a:pt x="4981" y="4320"/>
                      <a:pt x="5159" y="4071"/>
                    </a:cubicBezTo>
                    <a:cubicBezTo>
                      <a:pt x="5302" y="3786"/>
                      <a:pt x="5408" y="3537"/>
                      <a:pt x="5480" y="3217"/>
                    </a:cubicBezTo>
                    <a:cubicBezTo>
                      <a:pt x="5551" y="2968"/>
                      <a:pt x="5586" y="2647"/>
                      <a:pt x="5551" y="2291"/>
                    </a:cubicBezTo>
                    <a:cubicBezTo>
                      <a:pt x="5551" y="1971"/>
                      <a:pt x="5480" y="1615"/>
                      <a:pt x="5337" y="1331"/>
                    </a:cubicBezTo>
                    <a:cubicBezTo>
                      <a:pt x="5195" y="1011"/>
                      <a:pt x="5017" y="726"/>
                      <a:pt x="4697" y="477"/>
                    </a:cubicBezTo>
                    <a:cubicBezTo>
                      <a:pt x="4412" y="263"/>
                      <a:pt x="4021" y="85"/>
                      <a:pt x="3523" y="50"/>
                    </a:cubicBezTo>
                    <a:cubicBezTo>
                      <a:pt x="3417" y="20"/>
                      <a:pt x="3312" y="9"/>
                      <a:pt x="3209" y="9"/>
                    </a:cubicBezTo>
                    <a:cubicBezTo>
                      <a:pt x="3069" y="9"/>
                      <a:pt x="2934" y="29"/>
                      <a:pt x="2811" y="50"/>
                    </a:cubicBezTo>
                    <a:cubicBezTo>
                      <a:pt x="2598" y="121"/>
                      <a:pt x="2455" y="192"/>
                      <a:pt x="2348" y="299"/>
                    </a:cubicBezTo>
                    <a:cubicBezTo>
                      <a:pt x="2348" y="192"/>
                      <a:pt x="2313" y="121"/>
                      <a:pt x="2242" y="85"/>
                    </a:cubicBezTo>
                    <a:cubicBezTo>
                      <a:pt x="2216" y="33"/>
                      <a:pt x="2171" y="0"/>
                      <a:pt x="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1"/>
              <p:cNvSpPr/>
              <p:nvPr/>
            </p:nvSpPr>
            <p:spPr>
              <a:xfrm>
                <a:off x="2424275" y="3568775"/>
                <a:ext cx="171700" cy="214400"/>
              </a:xfrm>
              <a:custGeom>
                <a:rect b="b" l="l" r="r" t="t"/>
                <a:pathLst>
                  <a:path extrusionOk="0" h="8576" w="6868">
                    <a:moveTo>
                      <a:pt x="3452" y="1"/>
                    </a:moveTo>
                    <a:cubicBezTo>
                      <a:pt x="3096" y="1"/>
                      <a:pt x="2740" y="72"/>
                      <a:pt x="2349" y="178"/>
                    </a:cubicBezTo>
                    <a:cubicBezTo>
                      <a:pt x="1922" y="250"/>
                      <a:pt x="1566" y="428"/>
                      <a:pt x="1211" y="641"/>
                    </a:cubicBezTo>
                    <a:cubicBezTo>
                      <a:pt x="855" y="819"/>
                      <a:pt x="570" y="1104"/>
                      <a:pt x="321" y="1388"/>
                    </a:cubicBezTo>
                    <a:cubicBezTo>
                      <a:pt x="108" y="1708"/>
                      <a:pt x="1" y="2064"/>
                      <a:pt x="1" y="2456"/>
                    </a:cubicBezTo>
                    <a:cubicBezTo>
                      <a:pt x="1" y="2562"/>
                      <a:pt x="36" y="2705"/>
                      <a:pt x="179" y="2811"/>
                    </a:cubicBezTo>
                    <a:cubicBezTo>
                      <a:pt x="259" y="2892"/>
                      <a:pt x="319" y="2932"/>
                      <a:pt x="389" y="2932"/>
                    </a:cubicBezTo>
                    <a:cubicBezTo>
                      <a:pt x="412" y="2932"/>
                      <a:pt x="437" y="2927"/>
                      <a:pt x="463" y="2918"/>
                    </a:cubicBezTo>
                    <a:cubicBezTo>
                      <a:pt x="606" y="2883"/>
                      <a:pt x="677" y="2776"/>
                      <a:pt x="748" y="2669"/>
                    </a:cubicBezTo>
                    <a:cubicBezTo>
                      <a:pt x="819" y="2562"/>
                      <a:pt x="855" y="2420"/>
                      <a:pt x="819" y="2278"/>
                    </a:cubicBezTo>
                    <a:cubicBezTo>
                      <a:pt x="1068" y="1993"/>
                      <a:pt x="1317" y="1780"/>
                      <a:pt x="1566" y="1602"/>
                    </a:cubicBezTo>
                    <a:cubicBezTo>
                      <a:pt x="1851" y="1424"/>
                      <a:pt x="2136" y="1282"/>
                      <a:pt x="2420" y="1210"/>
                    </a:cubicBezTo>
                    <a:cubicBezTo>
                      <a:pt x="2705" y="1104"/>
                      <a:pt x="2990" y="1068"/>
                      <a:pt x="3239" y="1068"/>
                    </a:cubicBezTo>
                    <a:cubicBezTo>
                      <a:pt x="3523" y="1068"/>
                      <a:pt x="3772" y="1139"/>
                      <a:pt x="3986" y="1282"/>
                    </a:cubicBezTo>
                    <a:cubicBezTo>
                      <a:pt x="4128" y="1388"/>
                      <a:pt x="4270" y="1495"/>
                      <a:pt x="4342" y="1673"/>
                    </a:cubicBezTo>
                    <a:cubicBezTo>
                      <a:pt x="4413" y="1815"/>
                      <a:pt x="4448" y="1993"/>
                      <a:pt x="4484" y="2171"/>
                    </a:cubicBezTo>
                    <a:cubicBezTo>
                      <a:pt x="4520" y="2349"/>
                      <a:pt x="4484" y="2527"/>
                      <a:pt x="4484" y="2705"/>
                    </a:cubicBezTo>
                    <a:cubicBezTo>
                      <a:pt x="4448" y="2883"/>
                      <a:pt x="4413" y="3025"/>
                      <a:pt x="4377" y="3167"/>
                    </a:cubicBezTo>
                    <a:cubicBezTo>
                      <a:pt x="4235" y="3488"/>
                      <a:pt x="3986" y="3772"/>
                      <a:pt x="3666" y="4021"/>
                    </a:cubicBezTo>
                    <a:cubicBezTo>
                      <a:pt x="3381" y="4306"/>
                      <a:pt x="2990" y="4448"/>
                      <a:pt x="2527" y="4555"/>
                    </a:cubicBezTo>
                    <a:cubicBezTo>
                      <a:pt x="2527" y="4235"/>
                      <a:pt x="2491" y="3879"/>
                      <a:pt x="2491" y="3559"/>
                    </a:cubicBezTo>
                    <a:lnTo>
                      <a:pt x="2527" y="2562"/>
                    </a:lnTo>
                    <a:cubicBezTo>
                      <a:pt x="2527" y="2385"/>
                      <a:pt x="2456" y="2242"/>
                      <a:pt x="2385" y="2135"/>
                    </a:cubicBezTo>
                    <a:cubicBezTo>
                      <a:pt x="2349" y="1993"/>
                      <a:pt x="2207" y="1958"/>
                      <a:pt x="2029" y="1922"/>
                    </a:cubicBezTo>
                    <a:cubicBezTo>
                      <a:pt x="1958" y="1922"/>
                      <a:pt x="1887" y="1922"/>
                      <a:pt x="1780" y="1993"/>
                    </a:cubicBezTo>
                    <a:cubicBezTo>
                      <a:pt x="1673" y="2064"/>
                      <a:pt x="1637" y="2135"/>
                      <a:pt x="1637" y="2242"/>
                    </a:cubicBezTo>
                    <a:cubicBezTo>
                      <a:pt x="1637" y="2634"/>
                      <a:pt x="1602" y="3096"/>
                      <a:pt x="1602" y="3559"/>
                    </a:cubicBezTo>
                    <a:lnTo>
                      <a:pt x="1602" y="5089"/>
                    </a:lnTo>
                    <a:cubicBezTo>
                      <a:pt x="1602" y="5587"/>
                      <a:pt x="1602" y="6085"/>
                      <a:pt x="1602" y="6583"/>
                    </a:cubicBezTo>
                    <a:cubicBezTo>
                      <a:pt x="1637" y="7046"/>
                      <a:pt x="1673" y="7473"/>
                      <a:pt x="1673" y="7864"/>
                    </a:cubicBezTo>
                    <a:cubicBezTo>
                      <a:pt x="1673" y="7900"/>
                      <a:pt x="1709" y="7971"/>
                      <a:pt x="1744" y="8042"/>
                    </a:cubicBezTo>
                    <a:cubicBezTo>
                      <a:pt x="1780" y="8113"/>
                      <a:pt x="1815" y="8184"/>
                      <a:pt x="1851" y="8291"/>
                    </a:cubicBezTo>
                    <a:cubicBezTo>
                      <a:pt x="1887" y="8362"/>
                      <a:pt x="1958" y="8433"/>
                      <a:pt x="1993" y="8469"/>
                    </a:cubicBezTo>
                    <a:cubicBezTo>
                      <a:pt x="2064" y="8540"/>
                      <a:pt x="2100" y="8576"/>
                      <a:pt x="2171" y="8576"/>
                    </a:cubicBezTo>
                    <a:cubicBezTo>
                      <a:pt x="2278" y="8576"/>
                      <a:pt x="2385" y="8540"/>
                      <a:pt x="2491" y="8504"/>
                    </a:cubicBezTo>
                    <a:cubicBezTo>
                      <a:pt x="2563" y="8433"/>
                      <a:pt x="2598" y="8327"/>
                      <a:pt x="2598" y="8184"/>
                    </a:cubicBezTo>
                    <a:cubicBezTo>
                      <a:pt x="2563" y="7793"/>
                      <a:pt x="2563" y="7401"/>
                      <a:pt x="2563" y="7010"/>
                    </a:cubicBezTo>
                    <a:cubicBezTo>
                      <a:pt x="2563" y="6583"/>
                      <a:pt x="2563" y="6192"/>
                      <a:pt x="2527" y="5765"/>
                    </a:cubicBezTo>
                    <a:lnTo>
                      <a:pt x="2527" y="5765"/>
                    </a:lnTo>
                    <a:cubicBezTo>
                      <a:pt x="2812" y="5943"/>
                      <a:pt x="3096" y="6120"/>
                      <a:pt x="3417" y="6298"/>
                    </a:cubicBezTo>
                    <a:cubicBezTo>
                      <a:pt x="3737" y="6476"/>
                      <a:pt x="4021" y="6690"/>
                      <a:pt x="4342" y="6903"/>
                    </a:cubicBezTo>
                    <a:cubicBezTo>
                      <a:pt x="4662" y="7081"/>
                      <a:pt x="4947" y="7295"/>
                      <a:pt x="5231" y="7508"/>
                    </a:cubicBezTo>
                    <a:cubicBezTo>
                      <a:pt x="5516" y="7686"/>
                      <a:pt x="5765" y="7900"/>
                      <a:pt x="6014" y="8077"/>
                    </a:cubicBezTo>
                    <a:cubicBezTo>
                      <a:pt x="6156" y="8184"/>
                      <a:pt x="6299" y="8220"/>
                      <a:pt x="6441" y="8220"/>
                    </a:cubicBezTo>
                    <a:cubicBezTo>
                      <a:pt x="6583" y="8184"/>
                      <a:pt x="6690" y="8113"/>
                      <a:pt x="6761" y="7971"/>
                    </a:cubicBezTo>
                    <a:cubicBezTo>
                      <a:pt x="6868" y="7722"/>
                      <a:pt x="6868" y="7544"/>
                      <a:pt x="6797" y="7437"/>
                    </a:cubicBezTo>
                    <a:cubicBezTo>
                      <a:pt x="6726" y="7295"/>
                      <a:pt x="6654" y="7224"/>
                      <a:pt x="6583" y="7152"/>
                    </a:cubicBezTo>
                    <a:cubicBezTo>
                      <a:pt x="6121" y="6797"/>
                      <a:pt x="5623" y="6476"/>
                      <a:pt x="5160" y="6192"/>
                    </a:cubicBezTo>
                    <a:cubicBezTo>
                      <a:pt x="4697" y="5871"/>
                      <a:pt x="4199" y="5587"/>
                      <a:pt x="3666" y="5231"/>
                    </a:cubicBezTo>
                    <a:cubicBezTo>
                      <a:pt x="4413" y="4804"/>
                      <a:pt x="4911" y="4270"/>
                      <a:pt x="5231" y="3630"/>
                    </a:cubicBezTo>
                    <a:cubicBezTo>
                      <a:pt x="5587" y="3025"/>
                      <a:pt x="5623" y="2313"/>
                      <a:pt x="5409" y="1566"/>
                    </a:cubicBezTo>
                    <a:cubicBezTo>
                      <a:pt x="5302" y="1104"/>
                      <a:pt x="5053" y="748"/>
                      <a:pt x="4733" y="463"/>
                    </a:cubicBezTo>
                    <a:cubicBezTo>
                      <a:pt x="4377" y="143"/>
                      <a:pt x="3950"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1"/>
              <p:cNvSpPr/>
              <p:nvPr/>
            </p:nvSpPr>
            <p:spPr>
              <a:xfrm>
                <a:off x="2600400" y="3598650"/>
                <a:ext cx="153025" cy="165850"/>
              </a:xfrm>
              <a:custGeom>
                <a:rect b="b" l="l" r="r" t="t"/>
                <a:pathLst>
                  <a:path extrusionOk="0" h="6634" w="6121">
                    <a:moveTo>
                      <a:pt x="3490" y="1"/>
                    </a:moveTo>
                    <a:cubicBezTo>
                      <a:pt x="3432" y="1"/>
                      <a:pt x="3372" y="5"/>
                      <a:pt x="3310" y="15"/>
                    </a:cubicBezTo>
                    <a:cubicBezTo>
                      <a:pt x="3096" y="15"/>
                      <a:pt x="2883" y="51"/>
                      <a:pt x="2598" y="51"/>
                    </a:cubicBezTo>
                    <a:cubicBezTo>
                      <a:pt x="2349" y="87"/>
                      <a:pt x="2100" y="122"/>
                      <a:pt x="1780" y="158"/>
                    </a:cubicBezTo>
                    <a:cubicBezTo>
                      <a:pt x="1531" y="229"/>
                      <a:pt x="1246" y="264"/>
                      <a:pt x="961" y="300"/>
                    </a:cubicBezTo>
                    <a:cubicBezTo>
                      <a:pt x="712" y="371"/>
                      <a:pt x="499" y="407"/>
                      <a:pt x="285" y="442"/>
                    </a:cubicBezTo>
                    <a:cubicBezTo>
                      <a:pt x="179" y="478"/>
                      <a:pt x="108" y="549"/>
                      <a:pt x="72" y="620"/>
                    </a:cubicBezTo>
                    <a:cubicBezTo>
                      <a:pt x="36" y="691"/>
                      <a:pt x="1" y="798"/>
                      <a:pt x="1" y="869"/>
                    </a:cubicBezTo>
                    <a:cubicBezTo>
                      <a:pt x="1" y="1012"/>
                      <a:pt x="36" y="1083"/>
                      <a:pt x="143" y="1190"/>
                    </a:cubicBezTo>
                    <a:cubicBezTo>
                      <a:pt x="214" y="1296"/>
                      <a:pt x="321" y="1332"/>
                      <a:pt x="428" y="1367"/>
                    </a:cubicBezTo>
                    <a:cubicBezTo>
                      <a:pt x="428" y="1652"/>
                      <a:pt x="392" y="1972"/>
                      <a:pt x="392" y="2257"/>
                    </a:cubicBezTo>
                    <a:cubicBezTo>
                      <a:pt x="392" y="2577"/>
                      <a:pt x="357" y="2862"/>
                      <a:pt x="357" y="3182"/>
                    </a:cubicBezTo>
                    <a:cubicBezTo>
                      <a:pt x="179" y="3253"/>
                      <a:pt x="72" y="3360"/>
                      <a:pt x="72" y="3573"/>
                    </a:cubicBezTo>
                    <a:cubicBezTo>
                      <a:pt x="72" y="3751"/>
                      <a:pt x="143" y="3894"/>
                      <a:pt x="321" y="4000"/>
                    </a:cubicBezTo>
                    <a:cubicBezTo>
                      <a:pt x="321" y="4499"/>
                      <a:pt x="321" y="5032"/>
                      <a:pt x="321" y="5530"/>
                    </a:cubicBezTo>
                    <a:cubicBezTo>
                      <a:pt x="357" y="5886"/>
                      <a:pt x="428" y="6171"/>
                      <a:pt x="606" y="6349"/>
                    </a:cubicBezTo>
                    <a:cubicBezTo>
                      <a:pt x="784" y="6562"/>
                      <a:pt x="1033" y="6633"/>
                      <a:pt x="1388" y="6633"/>
                    </a:cubicBezTo>
                    <a:cubicBezTo>
                      <a:pt x="1958" y="6598"/>
                      <a:pt x="2563" y="6527"/>
                      <a:pt x="3203" y="6384"/>
                    </a:cubicBezTo>
                    <a:cubicBezTo>
                      <a:pt x="3808" y="6242"/>
                      <a:pt x="4448" y="6064"/>
                      <a:pt x="5053" y="5851"/>
                    </a:cubicBezTo>
                    <a:cubicBezTo>
                      <a:pt x="5160" y="5815"/>
                      <a:pt x="5267" y="5779"/>
                      <a:pt x="5373" y="5744"/>
                    </a:cubicBezTo>
                    <a:cubicBezTo>
                      <a:pt x="5516" y="5673"/>
                      <a:pt x="5623" y="5602"/>
                      <a:pt x="5729" y="5530"/>
                    </a:cubicBezTo>
                    <a:cubicBezTo>
                      <a:pt x="5836" y="5459"/>
                      <a:pt x="5907" y="5388"/>
                      <a:pt x="5978" y="5352"/>
                    </a:cubicBezTo>
                    <a:cubicBezTo>
                      <a:pt x="6085" y="5281"/>
                      <a:pt x="6121" y="5246"/>
                      <a:pt x="6121" y="5210"/>
                    </a:cubicBezTo>
                    <a:cubicBezTo>
                      <a:pt x="6121" y="5103"/>
                      <a:pt x="6085" y="4997"/>
                      <a:pt x="6014" y="4925"/>
                    </a:cubicBezTo>
                    <a:cubicBezTo>
                      <a:pt x="5943" y="4890"/>
                      <a:pt x="5872" y="4854"/>
                      <a:pt x="5765" y="4819"/>
                    </a:cubicBezTo>
                    <a:lnTo>
                      <a:pt x="5445" y="4819"/>
                    </a:lnTo>
                    <a:cubicBezTo>
                      <a:pt x="5302" y="4854"/>
                      <a:pt x="5196" y="4854"/>
                      <a:pt x="5089" y="4890"/>
                    </a:cubicBezTo>
                    <a:cubicBezTo>
                      <a:pt x="4875" y="4961"/>
                      <a:pt x="4591" y="5032"/>
                      <a:pt x="4235" y="5103"/>
                    </a:cubicBezTo>
                    <a:cubicBezTo>
                      <a:pt x="3915" y="5175"/>
                      <a:pt x="3594" y="5246"/>
                      <a:pt x="3239" y="5317"/>
                    </a:cubicBezTo>
                    <a:cubicBezTo>
                      <a:pt x="2883" y="5388"/>
                      <a:pt x="2563" y="5459"/>
                      <a:pt x="2207" y="5495"/>
                    </a:cubicBezTo>
                    <a:cubicBezTo>
                      <a:pt x="1887" y="5530"/>
                      <a:pt x="1602" y="5566"/>
                      <a:pt x="1353" y="5566"/>
                    </a:cubicBezTo>
                    <a:cubicBezTo>
                      <a:pt x="1353" y="5032"/>
                      <a:pt x="1353" y="4499"/>
                      <a:pt x="1353" y="4000"/>
                    </a:cubicBezTo>
                    <a:cubicBezTo>
                      <a:pt x="1851" y="3929"/>
                      <a:pt x="2349" y="3858"/>
                      <a:pt x="2847" y="3787"/>
                    </a:cubicBezTo>
                    <a:cubicBezTo>
                      <a:pt x="3345" y="3716"/>
                      <a:pt x="3808" y="3645"/>
                      <a:pt x="4270" y="3573"/>
                    </a:cubicBezTo>
                    <a:cubicBezTo>
                      <a:pt x="4520" y="3538"/>
                      <a:pt x="4733" y="3502"/>
                      <a:pt x="4840" y="3396"/>
                    </a:cubicBezTo>
                    <a:cubicBezTo>
                      <a:pt x="4982" y="3289"/>
                      <a:pt x="5018" y="3182"/>
                      <a:pt x="4982" y="3075"/>
                    </a:cubicBezTo>
                    <a:cubicBezTo>
                      <a:pt x="4804" y="2897"/>
                      <a:pt x="4626" y="2791"/>
                      <a:pt x="4413" y="2719"/>
                    </a:cubicBezTo>
                    <a:cubicBezTo>
                      <a:pt x="4257" y="2667"/>
                      <a:pt x="4119" y="2634"/>
                      <a:pt x="3959" y="2634"/>
                    </a:cubicBezTo>
                    <a:cubicBezTo>
                      <a:pt x="3901" y="2634"/>
                      <a:pt x="3839" y="2639"/>
                      <a:pt x="3772" y="2648"/>
                    </a:cubicBezTo>
                    <a:cubicBezTo>
                      <a:pt x="3523" y="2648"/>
                      <a:pt x="3167" y="2719"/>
                      <a:pt x="2705" y="2755"/>
                    </a:cubicBezTo>
                    <a:cubicBezTo>
                      <a:pt x="2242" y="2826"/>
                      <a:pt x="1815" y="2862"/>
                      <a:pt x="1388" y="2969"/>
                    </a:cubicBezTo>
                    <a:lnTo>
                      <a:pt x="1424" y="2150"/>
                    </a:lnTo>
                    <a:cubicBezTo>
                      <a:pt x="1424" y="1866"/>
                      <a:pt x="1424" y="1616"/>
                      <a:pt x="1460" y="1332"/>
                    </a:cubicBezTo>
                    <a:cubicBezTo>
                      <a:pt x="1460" y="1332"/>
                      <a:pt x="1460" y="1296"/>
                      <a:pt x="1424" y="1296"/>
                    </a:cubicBezTo>
                    <a:lnTo>
                      <a:pt x="1424" y="1190"/>
                    </a:lnTo>
                    <a:cubicBezTo>
                      <a:pt x="1638" y="1190"/>
                      <a:pt x="1851" y="1154"/>
                      <a:pt x="2100" y="1118"/>
                    </a:cubicBezTo>
                    <a:cubicBezTo>
                      <a:pt x="2314" y="1083"/>
                      <a:pt x="2563" y="1083"/>
                      <a:pt x="2776" y="1047"/>
                    </a:cubicBezTo>
                    <a:cubicBezTo>
                      <a:pt x="3025" y="1012"/>
                      <a:pt x="3239" y="976"/>
                      <a:pt x="3452" y="976"/>
                    </a:cubicBezTo>
                    <a:cubicBezTo>
                      <a:pt x="3666" y="940"/>
                      <a:pt x="3879" y="905"/>
                      <a:pt x="4021" y="869"/>
                    </a:cubicBezTo>
                    <a:cubicBezTo>
                      <a:pt x="4164" y="869"/>
                      <a:pt x="4306" y="798"/>
                      <a:pt x="4377" y="727"/>
                    </a:cubicBezTo>
                    <a:cubicBezTo>
                      <a:pt x="4484" y="656"/>
                      <a:pt x="4520" y="549"/>
                      <a:pt x="4484" y="407"/>
                    </a:cubicBezTo>
                    <a:cubicBezTo>
                      <a:pt x="4306" y="229"/>
                      <a:pt x="4128" y="122"/>
                      <a:pt x="3915" y="51"/>
                    </a:cubicBezTo>
                    <a:cubicBezTo>
                      <a:pt x="3764" y="26"/>
                      <a:pt x="3631" y="1"/>
                      <a:pt x="3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1"/>
              <p:cNvSpPr/>
              <p:nvPr/>
            </p:nvSpPr>
            <p:spPr>
              <a:xfrm>
                <a:off x="1932397" y="3884525"/>
                <a:ext cx="176150" cy="170300"/>
              </a:xfrm>
              <a:custGeom>
                <a:rect b="b" l="l" r="r" t="t"/>
                <a:pathLst>
                  <a:path extrusionOk="0" h="6812" w="7046">
                    <a:moveTo>
                      <a:pt x="5465" y="0"/>
                    </a:moveTo>
                    <a:cubicBezTo>
                      <a:pt x="3773" y="0"/>
                      <a:pt x="2076" y="416"/>
                      <a:pt x="356" y="1247"/>
                    </a:cubicBezTo>
                    <a:cubicBezTo>
                      <a:pt x="178" y="1354"/>
                      <a:pt x="72" y="1496"/>
                      <a:pt x="1" y="1710"/>
                    </a:cubicBezTo>
                    <a:cubicBezTo>
                      <a:pt x="1" y="1816"/>
                      <a:pt x="36" y="1923"/>
                      <a:pt x="178" y="2065"/>
                    </a:cubicBezTo>
                    <a:cubicBezTo>
                      <a:pt x="250" y="2119"/>
                      <a:pt x="330" y="2146"/>
                      <a:pt x="423" y="2146"/>
                    </a:cubicBezTo>
                    <a:cubicBezTo>
                      <a:pt x="516" y="2146"/>
                      <a:pt x="623" y="2119"/>
                      <a:pt x="748" y="2065"/>
                    </a:cubicBezTo>
                    <a:cubicBezTo>
                      <a:pt x="1708" y="1710"/>
                      <a:pt x="2669" y="1425"/>
                      <a:pt x="3630" y="1212"/>
                    </a:cubicBezTo>
                    <a:cubicBezTo>
                      <a:pt x="4418" y="1043"/>
                      <a:pt x="5229" y="941"/>
                      <a:pt x="6044" y="941"/>
                    </a:cubicBezTo>
                    <a:cubicBezTo>
                      <a:pt x="6259" y="941"/>
                      <a:pt x="6474" y="948"/>
                      <a:pt x="6690" y="962"/>
                    </a:cubicBezTo>
                    <a:cubicBezTo>
                      <a:pt x="6832" y="962"/>
                      <a:pt x="6903" y="927"/>
                      <a:pt x="6939" y="891"/>
                    </a:cubicBezTo>
                    <a:cubicBezTo>
                      <a:pt x="6974" y="820"/>
                      <a:pt x="7010" y="713"/>
                      <a:pt x="7010" y="607"/>
                    </a:cubicBezTo>
                    <a:cubicBezTo>
                      <a:pt x="7046" y="536"/>
                      <a:pt x="7010" y="429"/>
                      <a:pt x="6939" y="322"/>
                    </a:cubicBezTo>
                    <a:cubicBezTo>
                      <a:pt x="6903" y="180"/>
                      <a:pt x="6796" y="109"/>
                      <a:pt x="6690" y="73"/>
                    </a:cubicBezTo>
                    <a:cubicBezTo>
                      <a:pt x="6282" y="25"/>
                      <a:pt x="5873" y="0"/>
                      <a:pt x="5465" y="0"/>
                    </a:cubicBezTo>
                    <a:close/>
                    <a:moveTo>
                      <a:pt x="3846" y="1448"/>
                    </a:moveTo>
                    <a:cubicBezTo>
                      <a:pt x="3800" y="1448"/>
                      <a:pt x="3751" y="1452"/>
                      <a:pt x="3701" y="1461"/>
                    </a:cubicBezTo>
                    <a:cubicBezTo>
                      <a:pt x="3594" y="1496"/>
                      <a:pt x="3559" y="1532"/>
                      <a:pt x="3523" y="1567"/>
                    </a:cubicBezTo>
                    <a:cubicBezTo>
                      <a:pt x="3487" y="1603"/>
                      <a:pt x="3452" y="1674"/>
                      <a:pt x="3452" y="1710"/>
                    </a:cubicBezTo>
                    <a:cubicBezTo>
                      <a:pt x="3452" y="1781"/>
                      <a:pt x="3452" y="1816"/>
                      <a:pt x="3452" y="1888"/>
                    </a:cubicBezTo>
                    <a:cubicBezTo>
                      <a:pt x="3452" y="1959"/>
                      <a:pt x="3452" y="1994"/>
                      <a:pt x="3452" y="2030"/>
                    </a:cubicBezTo>
                    <a:cubicBezTo>
                      <a:pt x="3523" y="2742"/>
                      <a:pt x="3559" y="3489"/>
                      <a:pt x="3559" y="4200"/>
                    </a:cubicBezTo>
                    <a:cubicBezTo>
                      <a:pt x="3559" y="4912"/>
                      <a:pt x="3594" y="5624"/>
                      <a:pt x="3594" y="6335"/>
                    </a:cubicBezTo>
                    <a:cubicBezTo>
                      <a:pt x="3594" y="6478"/>
                      <a:pt x="3630" y="6584"/>
                      <a:pt x="3701" y="6691"/>
                    </a:cubicBezTo>
                    <a:cubicBezTo>
                      <a:pt x="3754" y="6771"/>
                      <a:pt x="3848" y="6811"/>
                      <a:pt x="3966" y="6811"/>
                    </a:cubicBezTo>
                    <a:cubicBezTo>
                      <a:pt x="4006" y="6811"/>
                      <a:pt x="4048" y="6807"/>
                      <a:pt x="4092" y="6798"/>
                    </a:cubicBezTo>
                    <a:cubicBezTo>
                      <a:pt x="4235" y="6798"/>
                      <a:pt x="4306" y="6727"/>
                      <a:pt x="4377" y="6655"/>
                    </a:cubicBezTo>
                    <a:cubicBezTo>
                      <a:pt x="4484" y="6549"/>
                      <a:pt x="4519" y="6442"/>
                      <a:pt x="4519" y="6335"/>
                    </a:cubicBezTo>
                    <a:cubicBezTo>
                      <a:pt x="4519" y="5624"/>
                      <a:pt x="4519" y="4876"/>
                      <a:pt x="4519" y="4165"/>
                    </a:cubicBezTo>
                    <a:cubicBezTo>
                      <a:pt x="4484" y="3418"/>
                      <a:pt x="4448" y="2670"/>
                      <a:pt x="4341" y="1923"/>
                    </a:cubicBezTo>
                    <a:cubicBezTo>
                      <a:pt x="4341" y="1816"/>
                      <a:pt x="4306" y="1710"/>
                      <a:pt x="4199" y="1603"/>
                    </a:cubicBezTo>
                    <a:cubicBezTo>
                      <a:pt x="4118" y="1494"/>
                      <a:pt x="3994" y="1448"/>
                      <a:pt x="3846" y="14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1"/>
              <p:cNvSpPr/>
              <p:nvPr/>
            </p:nvSpPr>
            <p:spPr>
              <a:xfrm>
                <a:off x="2115647" y="3859650"/>
                <a:ext cx="171700" cy="213500"/>
              </a:xfrm>
              <a:custGeom>
                <a:rect b="b" l="l" r="r" t="t"/>
                <a:pathLst>
                  <a:path extrusionOk="0" h="8540" w="6868">
                    <a:moveTo>
                      <a:pt x="3452" y="1"/>
                    </a:moveTo>
                    <a:cubicBezTo>
                      <a:pt x="3131" y="1"/>
                      <a:pt x="2740" y="36"/>
                      <a:pt x="2349" y="143"/>
                    </a:cubicBezTo>
                    <a:cubicBezTo>
                      <a:pt x="1957" y="250"/>
                      <a:pt x="1566" y="392"/>
                      <a:pt x="1246" y="605"/>
                    </a:cubicBezTo>
                    <a:cubicBezTo>
                      <a:pt x="890" y="819"/>
                      <a:pt x="569" y="1068"/>
                      <a:pt x="356" y="1388"/>
                    </a:cubicBezTo>
                    <a:cubicBezTo>
                      <a:pt x="107" y="1673"/>
                      <a:pt x="0" y="2029"/>
                      <a:pt x="0" y="2456"/>
                    </a:cubicBezTo>
                    <a:cubicBezTo>
                      <a:pt x="0" y="2562"/>
                      <a:pt x="71" y="2669"/>
                      <a:pt x="178" y="2776"/>
                    </a:cubicBezTo>
                    <a:cubicBezTo>
                      <a:pt x="285" y="2883"/>
                      <a:pt x="392" y="2918"/>
                      <a:pt x="463" y="2918"/>
                    </a:cubicBezTo>
                    <a:cubicBezTo>
                      <a:pt x="605" y="2847"/>
                      <a:pt x="712" y="2776"/>
                      <a:pt x="783" y="2669"/>
                    </a:cubicBezTo>
                    <a:cubicBezTo>
                      <a:pt x="854" y="2527"/>
                      <a:pt x="890" y="2384"/>
                      <a:pt x="854" y="2242"/>
                    </a:cubicBezTo>
                    <a:cubicBezTo>
                      <a:pt x="1068" y="1993"/>
                      <a:pt x="1317" y="1780"/>
                      <a:pt x="1601" y="1566"/>
                    </a:cubicBezTo>
                    <a:cubicBezTo>
                      <a:pt x="1886" y="1388"/>
                      <a:pt x="2171" y="1246"/>
                      <a:pt x="2420" y="1175"/>
                    </a:cubicBezTo>
                    <a:cubicBezTo>
                      <a:pt x="2633" y="1095"/>
                      <a:pt x="2847" y="1055"/>
                      <a:pt x="3060" y="1055"/>
                    </a:cubicBezTo>
                    <a:cubicBezTo>
                      <a:pt x="3131" y="1055"/>
                      <a:pt x="3202" y="1059"/>
                      <a:pt x="3274" y="1068"/>
                    </a:cubicBezTo>
                    <a:cubicBezTo>
                      <a:pt x="3523" y="1068"/>
                      <a:pt x="3772" y="1139"/>
                      <a:pt x="4021" y="1281"/>
                    </a:cubicBezTo>
                    <a:cubicBezTo>
                      <a:pt x="4163" y="1353"/>
                      <a:pt x="4270" y="1495"/>
                      <a:pt x="4341" y="1637"/>
                    </a:cubicBezTo>
                    <a:cubicBezTo>
                      <a:pt x="4412" y="1815"/>
                      <a:pt x="4483" y="1993"/>
                      <a:pt x="4483" y="2171"/>
                    </a:cubicBezTo>
                    <a:cubicBezTo>
                      <a:pt x="4519" y="2349"/>
                      <a:pt x="4519" y="2527"/>
                      <a:pt x="4483" y="2705"/>
                    </a:cubicBezTo>
                    <a:cubicBezTo>
                      <a:pt x="4448" y="2847"/>
                      <a:pt x="4412" y="3025"/>
                      <a:pt x="4377" y="3132"/>
                    </a:cubicBezTo>
                    <a:cubicBezTo>
                      <a:pt x="4234" y="3452"/>
                      <a:pt x="4021" y="3772"/>
                      <a:pt x="3701" y="4021"/>
                    </a:cubicBezTo>
                    <a:cubicBezTo>
                      <a:pt x="3380" y="4270"/>
                      <a:pt x="2989" y="4448"/>
                      <a:pt x="2526" y="4519"/>
                    </a:cubicBezTo>
                    <a:cubicBezTo>
                      <a:pt x="2526" y="4199"/>
                      <a:pt x="2526" y="3879"/>
                      <a:pt x="2526" y="3523"/>
                    </a:cubicBezTo>
                    <a:lnTo>
                      <a:pt x="2562" y="2562"/>
                    </a:lnTo>
                    <a:cubicBezTo>
                      <a:pt x="2526" y="2349"/>
                      <a:pt x="2491" y="2207"/>
                      <a:pt x="2420" y="2100"/>
                    </a:cubicBezTo>
                    <a:cubicBezTo>
                      <a:pt x="2349" y="1993"/>
                      <a:pt x="2242" y="1922"/>
                      <a:pt x="2064" y="1886"/>
                    </a:cubicBezTo>
                    <a:cubicBezTo>
                      <a:pt x="1993" y="1886"/>
                      <a:pt x="1886" y="1922"/>
                      <a:pt x="1815" y="1993"/>
                    </a:cubicBezTo>
                    <a:cubicBezTo>
                      <a:pt x="1708" y="2029"/>
                      <a:pt x="1672" y="2100"/>
                      <a:pt x="1672" y="2207"/>
                    </a:cubicBezTo>
                    <a:cubicBezTo>
                      <a:pt x="1637" y="2598"/>
                      <a:pt x="1637" y="3060"/>
                      <a:pt x="1601" y="3559"/>
                    </a:cubicBezTo>
                    <a:lnTo>
                      <a:pt x="1601" y="5053"/>
                    </a:lnTo>
                    <a:cubicBezTo>
                      <a:pt x="1601" y="5587"/>
                      <a:pt x="1601" y="6049"/>
                      <a:pt x="1637" y="6547"/>
                    </a:cubicBezTo>
                    <a:cubicBezTo>
                      <a:pt x="1637" y="7046"/>
                      <a:pt x="1672" y="7473"/>
                      <a:pt x="1708" y="7828"/>
                    </a:cubicBezTo>
                    <a:cubicBezTo>
                      <a:pt x="1708" y="7899"/>
                      <a:pt x="1708" y="7935"/>
                      <a:pt x="1744" y="8042"/>
                    </a:cubicBezTo>
                    <a:cubicBezTo>
                      <a:pt x="1779" y="8113"/>
                      <a:pt x="1815" y="8184"/>
                      <a:pt x="1850" y="8255"/>
                    </a:cubicBezTo>
                    <a:cubicBezTo>
                      <a:pt x="1922" y="8326"/>
                      <a:pt x="1957" y="8398"/>
                      <a:pt x="2028" y="8469"/>
                    </a:cubicBezTo>
                    <a:cubicBezTo>
                      <a:pt x="2064" y="8504"/>
                      <a:pt x="2135" y="8540"/>
                      <a:pt x="2171" y="8540"/>
                    </a:cubicBezTo>
                    <a:cubicBezTo>
                      <a:pt x="2313" y="8540"/>
                      <a:pt x="2420" y="8540"/>
                      <a:pt x="2491" y="8469"/>
                    </a:cubicBezTo>
                    <a:cubicBezTo>
                      <a:pt x="2562" y="8433"/>
                      <a:pt x="2633" y="8326"/>
                      <a:pt x="2633" y="8184"/>
                    </a:cubicBezTo>
                    <a:cubicBezTo>
                      <a:pt x="2598" y="7793"/>
                      <a:pt x="2598" y="7366"/>
                      <a:pt x="2562" y="6974"/>
                    </a:cubicBezTo>
                    <a:cubicBezTo>
                      <a:pt x="2562" y="6583"/>
                      <a:pt x="2562" y="6156"/>
                      <a:pt x="2562" y="5729"/>
                    </a:cubicBezTo>
                    <a:cubicBezTo>
                      <a:pt x="2847" y="5907"/>
                      <a:pt x="3131" y="6085"/>
                      <a:pt x="3452" y="6298"/>
                    </a:cubicBezTo>
                    <a:cubicBezTo>
                      <a:pt x="3736" y="6476"/>
                      <a:pt x="4056" y="6654"/>
                      <a:pt x="4377" y="6868"/>
                    </a:cubicBezTo>
                    <a:cubicBezTo>
                      <a:pt x="4661" y="7081"/>
                      <a:pt x="4982" y="7259"/>
                      <a:pt x="5231" y="7473"/>
                    </a:cubicBezTo>
                    <a:cubicBezTo>
                      <a:pt x="5515" y="7686"/>
                      <a:pt x="5800" y="7864"/>
                      <a:pt x="6013" y="8042"/>
                    </a:cubicBezTo>
                    <a:cubicBezTo>
                      <a:pt x="6156" y="8149"/>
                      <a:pt x="6298" y="8184"/>
                      <a:pt x="6440" y="8184"/>
                    </a:cubicBezTo>
                    <a:cubicBezTo>
                      <a:pt x="6583" y="8149"/>
                      <a:pt x="6725" y="8077"/>
                      <a:pt x="6761" y="7935"/>
                    </a:cubicBezTo>
                    <a:cubicBezTo>
                      <a:pt x="6867" y="7686"/>
                      <a:pt x="6867" y="7508"/>
                      <a:pt x="6796" y="7401"/>
                    </a:cubicBezTo>
                    <a:cubicBezTo>
                      <a:pt x="6725" y="7295"/>
                      <a:pt x="6654" y="7188"/>
                      <a:pt x="6583" y="7117"/>
                    </a:cubicBezTo>
                    <a:cubicBezTo>
                      <a:pt x="6120" y="6796"/>
                      <a:pt x="5658" y="6476"/>
                      <a:pt x="5195" y="6156"/>
                    </a:cubicBezTo>
                    <a:cubicBezTo>
                      <a:pt x="4732" y="5871"/>
                      <a:pt x="4234" y="5551"/>
                      <a:pt x="3665" y="5231"/>
                    </a:cubicBezTo>
                    <a:cubicBezTo>
                      <a:pt x="4412" y="4768"/>
                      <a:pt x="4946" y="4235"/>
                      <a:pt x="5266" y="3630"/>
                    </a:cubicBezTo>
                    <a:cubicBezTo>
                      <a:pt x="5586" y="2989"/>
                      <a:pt x="5658" y="2313"/>
                      <a:pt x="5444" y="1531"/>
                    </a:cubicBezTo>
                    <a:cubicBezTo>
                      <a:pt x="5302" y="1104"/>
                      <a:pt x="5088" y="712"/>
                      <a:pt x="4732" y="427"/>
                    </a:cubicBezTo>
                    <a:cubicBezTo>
                      <a:pt x="4377" y="143"/>
                      <a:pt x="3985"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1"/>
              <p:cNvSpPr/>
              <p:nvPr/>
            </p:nvSpPr>
            <p:spPr>
              <a:xfrm>
                <a:off x="2308341" y="3888650"/>
                <a:ext cx="152150" cy="165825"/>
              </a:xfrm>
              <a:custGeom>
                <a:rect b="b" l="l" r="r" t="t"/>
                <a:pathLst>
                  <a:path extrusionOk="0" h="6633" w="6086">
                    <a:moveTo>
                      <a:pt x="3445" y="1"/>
                    </a:moveTo>
                    <a:cubicBezTo>
                      <a:pt x="3389" y="1"/>
                      <a:pt x="3331" y="5"/>
                      <a:pt x="3274" y="15"/>
                    </a:cubicBezTo>
                    <a:cubicBezTo>
                      <a:pt x="3096" y="15"/>
                      <a:pt x="2847" y="50"/>
                      <a:pt x="2598" y="86"/>
                    </a:cubicBezTo>
                    <a:cubicBezTo>
                      <a:pt x="2349" y="121"/>
                      <a:pt x="2064" y="157"/>
                      <a:pt x="1780" y="193"/>
                    </a:cubicBezTo>
                    <a:cubicBezTo>
                      <a:pt x="1495" y="228"/>
                      <a:pt x="1211" y="264"/>
                      <a:pt x="961" y="335"/>
                    </a:cubicBezTo>
                    <a:cubicBezTo>
                      <a:pt x="677" y="371"/>
                      <a:pt x="463" y="406"/>
                      <a:pt x="285" y="477"/>
                    </a:cubicBezTo>
                    <a:cubicBezTo>
                      <a:pt x="179" y="513"/>
                      <a:pt x="108" y="548"/>
                      <a:pt x="36" y="655"/>
                    </a:cubicBezTo>
                    <a:cubicBezTo>
                      <a:pt x="1" y="726"/>
                      <a:pt x="1" y="797"/>
                      <a:pt x="1" y="904"/>
                    </a:cubicBezTo>
                    <a:cubicBezTo>
                      <a:pt x="1" y="1011"/>
                      <a:pt x="36" y="1118"/>
                      <a:pt x="108" y="1189"/>
                    </a:cubicBezTo>
                    <a:cubicBezTo>
                      <a:pt x="214" y="1296"/>
                      <a:pt x="321" y="1367"/>
                      <a:pt x="428" y="1367"/>
                    </a:cubicBezTo>
                    <a:cubicBezTo>
                      <a:pt x="392" y="1687"/>
                      <a:pt x="392" y="1972"/>
                      <a:pt x="357" y="2292"/>
                    </a:cubicBezTo>
                    <a:cubicBezTo>
                      <a:pt x="357" y="2577"/>
                      <a:pt x="357" y="2897"/>
                      <a:pt x="321" y="3181"/>
                    </a:cubicBezTo>
                    <a:cubicBezTo>
                      <a:pt x="179" y="3253"/>
                      <a:pt x="72" y="3395"/>
                      <a:pt x="36" y="3573"/>
                    </a:cubicBezTo>
                    <a:cubicBezTo>
                      <a:pt x="36" y="3751"/>
                      <a:pt x="143" y="3893"/>
                      <a:pt x="321" y="4000"/>
                    </a:cubicBezTo>
                    <a:cubicBezTo>
                      <a:pt x="285" y="4533"/>
                      <a:pt x="285" y="5032"/>
                      <a:pt x="321" y="5530"/>
                    </a:cubicBezTo>
                    <a:cubicBezTo>
                      <a:pt x="321" y="5886"/>
                      <a:pt x="428" y="6170"/>
                      <a:pt x="606" y="6384"/>
                    </a:cubicBezTo>
                    <a:cubicBezTo>
                      <a:pt x="748" y="6562"/>
                      <a:pt x="1033" y="6633"/>
                      <a:pt x="1353" y="6633"/>
                    </a:cubicBezTo>
                    <a:cubicBezTo>
                      <a:pt x="1958" y="6633"/>
                      <a:pt x="2563" y="6562"/>
                      <a:pt x="3167" y="6419"/>
                    </a:cubicBezTo>
                    <a:cubicBezTo>
                      <a:pt x="3772" y="6241"/>
                      <a:pt x="4413" y="6063"/>
                      <a:pt x="5053" y="5850"/>
                    </a:cubicBezTo>
                    <a:cubicBezTo>
                      <a:pt x="5160" y="5850"/>
                      <a:pt x="5231" y="5779"/>
                      <a:pt x="5373" y="5743"/>
                    </a:cubicBezTo>
                    <a:cubicBezTo>
                      <a:pt x="5480" y="5672"/>
                      <a:pt x="5587" y="5636"/>
                      <a:pt x="5694" y="5565"/>
                    </a:cubicBezTo>
                    <a:cubicBezTo>
                      <a:pt x="5800" y="5494"/>
                      <a:pt x="5907" y="5423"/>
                      <a:pt x="5978" y="5352"/>
                    </a:cubicBezTo>
                    <a:cubicBezTo>
                      <a:pt x="6050" y="5281"/>
                      <a:pt x="6085" y="5245"/>
                      <a:pt x="6085" y="5209"/>
                    </a:cubicBezTo>
                    <a:cubicBezTo>
                      <a:pt x="6085" y="5103"/>
                      <a:pt x="6050" y="5032"/>
                      <a:pt x="5978" y="4960"/>
                    </a:cubicBezTo>
                    <a:cubicBezTo>
                      <a:pt x="5943" y="4889"/>
                      <a:pt x="5836" y="4854"/>
                      <a:pt x="5729" y="4854"/>
                    </a:cubicBezTo>
                    <a:cubicBezTo>
                      <a:pt x="5694" y="4836"/>
                      <a:pt x="5649" y="4827"/>
                      <a:pt x="5596" y="4827"/>
                    </a:cubicBezTo>
                    <a:cubicBezTo>
                      <a:pt x="5543" y="4827"/>
                      <a:pt x="5480" y="4836"/>
                      <a:pt x="5409" y="4854"/>
                    </a:cubicBezTo>
                    <a:cubicBezTo>
                      <a:pt x="5302" y="4854"/>
                      <a:pt x="5196" y="4889"/>
                      <a:pt x="5053" y="4925"/>
                    </a:cubicBezTo>
                    <a:cubicBezTo>
                      <a:pt x="4840" y="4960"/>
                      <a:pt x="4555" y="5032"/>
                      <a:pt x="4235" y="5103"/>
                    </a:cubicBezTo>
                    <a:cubicBezTo>
                      <a:pt x="3915" y="5174"/>
                      <a:pt x="3594" y="5245"/>
                      <a:pt x="3239" y="5316"/>
                    </a:cubicBezTo>
                    <a:cubicBezTo>
                      <a:pt x="2883" y="5387"/>
                      <a:pt x="2527" y="5459"/>
                      <a:pt x="2207" y="5494"/>
                    </a:cubicBezTo>
                    <a:cubicBezTo>
                      <a:pt x="1851" y="5565"/>
                      <a:pt x="1566" y="5565"/>
                      <a:pt x="1353" y="5565"/>
                    </a:cubicBezTo>
                    <a:cubicBezTo>
                      <a:pt x="1317" y="5032"/>
                      <a:pt x="1317" y="4533"/>
                      <a:pt x="1353" y="4000"/>
                    </a:cubicBezTo>
                    <a:cubicBezTo>
                      <a:pt x="1851" y="3929"/>
                      <a:pt x="2349" y="3857"/>
                      <a:pt x="2812" y="3786"/>
                    </a:cubicBezTo>
                    <a:cubicBezTo>
                      <a:pt x="3310" y="3715"/>
                      <a:pt x="3772" y="3644"/>
                      <a:pt x="4235" y="3608"/>
                    </a:cubicBezTo>
                    <a:cubicBezTo>
                      <a:pt x="4520" y="3573"/>
                      <a:pt x="4697" y="3502"/>
                      <a:pt x="4840" y="3395"/>
                    </a:cubicBezTo>
                    <a:cubicBezTo>
                      <a:pt x="4947" y="3324"/>
                      <a:pt x="4982" y="3217"/>
                      <a:pt x="4947" y="3110"/>
                    </a:cubicBezTo>
                    <a:cubicBezTo>
                      <a:pt x="4804" y="2932"/>
                      <a:pt x="4626" y="2790"/>
                      <a:pt x="4413" y="2719"/>
                    </a:cubicBezTo>
                    <a:cubicBezTo>
                      <a:pt x="4199" y="2648"/>
                      <a:pt x="3986" y="2648"/>
                      <a:pt x="3772" y="2648"/>
                    </a:cubicBezTo>
                    <a:cubicBezTo>
                      <a:pt x="3488" y="2683"/>
                      <a:pt x="3132" y="2719"/>
                      <a:pt x="2705" y="2790"/>
                    </a:cubicBezTo>
                    <a:cubicBezTo>
                      <a:pt x="2242" y="2826"/>
                      <a:pt x="1780" y="2897"/>
                      <a:pt x="1353" y="2968"/>
                    </a:cubicBezTo>
                    <a:lnTo>
                      <a:pt x="1388" y="2150"/>
                    </a:lnTo>
                    <a:cubicBezTo>
                      <a:pt x="1388" y="1900"/>
                      <a:pt x="1424" y="1616"/>
                      <a:pt x="1424" y="1367"/>
                    </a:cubicBezTo>
                    <a:cubicBezTo>
                      <a:pt x="1424" y="1331"/>
                      <a:pt x="1424" y="1331"/>
                      <a:pt x="1424" y="1296"/>
                    </a:cubicBezTo>
                    <a:lnTo>
                      <a:pt x="1424" y="1224"/>
                    </a:lnTo>
                    <a:cubicBezTo>
                      <a:pt x="1638" y="1189"/>
                      <a:pt x="1851" y="1153"/>
                      <a:pt x="2064" y="1153"/>
                    </a:cubicBezTo>
                    <a:cubicBezTo>
                      <a:pt x="2314" y="1118"/>
                      <a:pt x="2527" y="1082"/>
                      <a:pt x="2776" y="1047"/>
                    </a:cubicBezTo>
                    <a:cubicBezTo>
                      <a:pt x="2990" y="1011"/>
                      <a:pt x="3239" y="975"/>
                      <a:pt x="3452" y="975"/>
                    </a:cubicBezTo>
                    <a:cubicBezTo>
                      <a:pt x="3666" y="940"/>
                      <a:pt x="3844" y="904"/>
                      <a:pt x="3986" y="904"/>
                    </a:cubicBezTo>
                    <a:cubicBezTo>
                      <a:pt x="4164" y="869"/>
                      <a:pt x="4270" y="833"/>
                      <a:pt x="4377" y="762"/>
                    </a:cubicBezTo>
                    <a:cubicBezTo>
                      <a:pt x="4484" y="691"/>
                      <a:pt x="4520" y="584"/>
                      <a:pt x="4448" y="442"/>
                    </a:cubicBezTo>
                    <a:cubicBezTo>
                      <a:pt x="4306" y="264"/>
                      <a:pt x="4093" y="121"/>
                      <a:pt x="3879" y="86"/>
                    </a:cubicBezTo>
                    <a:cubicBezTo>
                      <a:pt x="3749" y="34"/>
                      <a:pt x="3600" y="1"/>
                      <a:pt x="34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1"/>
              <p:cNvSpPr/>
              <p:nvPr/>
            </p:nvSpPr>
            <p:spPr>
              <a:xfrm>
                <a:off x="2471922" y="3888650"/>
                <a:ext cx="152125" cy="165825"/>
              </a:xfrm>
              <a:custGeom>
                <a:rect b="b" l="l" r="r" t="t"/>
                <a:pathLst>
                  <a:path extrusionOk="0" h="6633" w="6085">
                    <a:moveTo>
                      <a:pt x="3445" y="1"/>
                    </a:moveTo>
                    <a:cubicBezTo>
                      <a:pt x="3388" y="1"/>
                      <a:pt x="3331" y="5"/>
                      <a:pt x="3274" y="15"/>
                    </a:cubicBezTo>
                    <a:cubicBezTo>
                      <a:pt x="3096" y="15"/>
                      <a:pt x="2847" y="50"/>
                      <a:pt x="2598" y="86"/>
                    </a:cubicBezTo>
                    <a:cubicBezTo>
                      <a:pt x="2349" y="121"/>
                      <a:pt x="2064" y="157"/>
                      <a:pt x="1779" y="193"/>
                    </a:cubicBezTo>
                    <a:cubicBezTo>
                      <a:pt x="1495" y="228"/>
                      <a:pt x="1210" y="264"/>
                      <a:pt x="961" y="335"/>
                    </a:cubicBezTo>
                    <a:cubicBezTo>
                      <a:pt x="676" y="371"/>
                      <a:pt x="463" y="406"/>
                      <a:pt x="285" y="477"/>
                    </a:cubicBezTo>
                    <a:cubicBezTo>
                      <a:pt x="178" y="513"/>
                      <a:pt x="71" y="548"/>
                      <a:pt x="36" y="655"/>
                    </a:cubicBezTo>
                    <a:cubicBezTo>
                      <a:pt x="0" y="726"/>
                      <a:pt x="0" y="797"/>
                      <a:pt x="0" y="904"/>
                    </a:cubicBezTo>
                    <a:cubicBezTo>
                      <a:pt x="0" y="1011"/>
                      <a:pt x="36" y="1118"/>
                      <a:pt x="107" y="1189"/>
                    </a:cubicBezTo>
                    <a:cubicBezTo>
                      <a:pt x="214" y="1296"/>
                      <a:pt x="320" y="1367"/>
                      <a:pt x="427" y="1367"/>
                    </a:cubicBezTo>
                    <a:cubicBezTo>
                      <a:pt x="392" y="1687"/>
                      <a:pt x="392" y="1972"/>
                      <a:pt x="356" y="2292"/>
                    </a:cubicBezTo>
                    <a:cubicBezTo>
                      <a:pt x="356" y="2577"/>
                      <a:pt x="356" y="2897"/>
                      <a:pt x="320" y="3181"/>
                    </a:cubicBezTo>
                    <a:cubicBezTo>
                      <a:pt x="178" y="3253"/>
                      <a:pt x="71" y="3395"/>
                      <a:pt x="36" y="3573"/>
                    </a:cubicBezTo>
                    <a:cubicBezTo>
                      <a:pt x="36" y="3751"/>
                      <a:pt x="143" y="3893"/>
                      <a:pt x="320" y="4000"/>
                    </a:cubicBezTo>
                    <a:cubicBezTo>
                      <a:pt x="285" y="4533"/>
                      <a:pt x="285" y="5032"/>
                      <a:pt x="320" y="5530"/>
                    </a:cubicBezTo>
                    <a:cubicBezTo>
                      <a:pt x="320" y="5886"/>
                      <a:pt x="427" y="6170"/>
                      <a:pt x="605" y="6384"/>
                    </a:cubicBezTo>
                    <a:cubicBezTo>
                      <a:pt x="747" y="6562"/>
                      <a:pt x="1032" y="6633"/>
                      <a:pt x="1352" y="6633"/>
                    </a:cubicBezTo>
                    <a:cubicBezTo>
                      <a:pt x="1957" y="6633"/>
                      <a:pt x="2562" y="6562"/>
                      <a:pt x="3167" y="6419"/>
                    </a:cubicBezTo>
                    <a:cubicBezTo>
                      <a:pt x="3772" y="6241"/>
                      <a:pt x="4412" y="6063"/>
                      <a:pt x="5053" y="5850"/>
                    </a:cubicBezTo>
                    <a:cubicBezTo>
                      <a:pt x="5124" y="5850"/>
                      <a:pt x="5231" y="5779"/>
                      <a:pt x="5373" y="5743"/>
                    </a:cubicBezTo>
                    <a:cubicBezTo>
                      <a:pt x="5480" y="5672"/>
                      <a:pt x="5586" y="5636"/>
                      <a:pt x="5693" y="5565"/>
                    </a:cubicBezTo>
                    <a:cubicBezTo>
                      <a:pt x="5800" y="5494"/>
                      <a:pt x="5907" y="5423"/>
                      <a:pt x="5978" y="5352"/>
                    </a:cubicBezTo>
                    <a:cubicBezTo>
                      <a:pt x="6049" y="5281"/>
                      <a:pt x="6085" y="5245"/>
                      <a:pt x="6085" y="5209"/>
                    </a:cubicBezTo>
                    <a:cubicBezTo>
                      <a:pt x="6085" y="5103"/>
                      <a:pt x="6049" y="5032"/>
                      <a:pt x="5978" y="4960"/>
                    </a:cubicBezTo>
                    <a:cubicBezTo>
                      <a:pt x="5942" y="4889"/>
                      <a:pt x="5835" y="4854"/>
                      <a:pt x="5729" y="4854"/>
                    </a:cubicBezTo>
                    <a:cubicBezTo>
                      <a:pt x="5693" y="4836"/>
                      <a:pt x="5649" y="4827"/>
                      <a:pt x="5595" y="4827"/>
                    </a:cubicBezTo>
                    <a:cubicBezTo>
                      <a:pt x="5542" y="4827"/>
                      <a:pt x="5480" y="4836"/>
                      <a:pt x="5408" y="4854"/>
                    </a:cubicBezTo>
                    <a:cubicBezTo>
                      <a:pt x="5302" y="4854"/>
                      <a:pt x="5195" y="4889"/>
                      <a:pt x="5053" y="4925"/>
                    </a:cubicBezTo>
                    <a:cubicBezTo>
                      <a:pt x="4839" y="4960"/>
                      <a:pt x="4555" y="5032"/>
                      <a:pt x="4234" y="5103"/>
                    </a:cubicBezTo>
                    <a:cubicBezTo>
                      <a:pt x="3914" y="5174"/>
                      <a:pt x="3594" y="5245"/>
                      <a:pt x="3238" y="5316"/>
                    </a:cubicBezTo>
                    <a:cubicBezTo>
                      <a:pt x="2882" y="5387"/>
                      <a:pt x="2526" y="5459"/>
                      <a:pt x="2206" y="5494"/>
                    </a:cubicBezTo>
                    <a:cubicBezTo>
                      <a:pt x="1850" y="5565"/>
                      <a:pt x="1566" y="5565"/>
                      <a:pt x="1352" y="5565"/>
                    </a:cubicBezTo>
                    <a:cubicBezTo>
                      <a:pt x="1317" y="5032"/>
                      <a:pt x="1317" y="4533"/>
                      <a:pt x="1352" y="4000"/>
                    </a:cubicBezTo>
                    <a:cubicBezTo>
                      <a:pt x="1850" y="3929"/>
                      <a:pt x="2349" y="3857"/>
                      <a:pt x="2811" y="3786"/>
                    </a:cubicBezTo>
                    <a:cubicBezTo>
                      <a:pt x="3309" y="3715"/>
                      <a:pt x="3772" y="3644"/>
                      <a:pt x="4234" y="3608"/>
                    </a:cubicBezTo>
                    <a:cubicBezTo>
                      <a:pt x="4519" y="3573"/>
                      <a:pt x="4697" y="3502"/>
                      <a:pt x="4839" y="3395"/>
                    </a:cubicBezTo>
                    <a:cubicBezTo>
                      <a:pt x="4946" y="3324"/>
                      <a:pt x="4982" y="3217"/>
                      <a:pt x="4946" y="3110"/>
                    </a:cubicBezTo>
                    <a:cubicBezTo>
                      <a:pt x="4804" y="2932"/>
                      <a:pt x="4590" y="2790"/>
                      <a:pt x="4412" y="2719"/>
                    </a:cubicBezTo>
                    <a:cubicBezTo>
                      <a:pt x="4199" y="2648"/>
                      <a:pt x="3985" y="2648"/>
                      <a:pt x="3772" y="2648"/>
                    </a:cubicBezTo>
                    <a:cubicBezTo>
                      <a:pt x="3487" y="2683"/>
                      <a:pt x="3131" y="2719"/>
                      <a:pt x="2704" y="2790"/>
                    </a:cubicBezTo>
                    <a:cubicBezTo>
                      <a:pt x="2242" y="2826"/>
                      <a:pt x="1779" y="2897"/>
                      <a:pt x="1352" y="2968"/>
                    </a:cubicBezTo>
                    <a:lnTo>
                      <a:pt x="1388" y="2150"/>
                    </a:lnTo>
                    <a:cubicBezTo>
                      <a:pt x="1388" y="1900"/>
                      <a:pt x="1423" y="1616"/>
                      <a:pt x="1423" y="1367"/>
                    </a:cubicBezTo>
                    <a:cubicBezTo>
                      <a:pt x="1423" y="1331"/>
                      <a:pt x="1423" y="1331"/>
                      <a:pt x="1423" y="1296"/>
                    </a:cubicBezTo>
                    <a:lnTo>
                      <a:pt x="1423" y="1224"/>
                    </a:lnTo>
                    <a:cubicBezTo>
                      <a:pt x="1637" y="1189"/>
                      <a:pt x="1850" y="1153"/>
                      <a:pt x="2064" y="1153"/>
                    </a:cubicBezTo>
                    <a:cubicBezTo>
                      <a:pt x="2313" y="1118"/>
                      <a:pt x="2526" y="1082"/>
                      <a:pt x="2775" y="1047"/>
                    </a:cubicBezTo>
                    <a:cubicBezTo>
                      <a:pt x="2989" y="1011"/>
                      <a:pt x="3238" y="975"/>
                      <a:pt x="3452" y="975"/>
                    </a:cubicBezTo>
                    <a:cubicBezTo>
                      <a:pt x="3665" y="940"/>
                      <a:pt x="3843" y="904"/>
                      <a:pt x="3985" y="904"/>
                    </a:cubicBezTo>
                    <a:cubicBezTo>
                      <a:pt x="4163" y="869"/>
                      <a:pt x="4270" y="833"/>
                      <a:pt x="4377" y="762"/>
                    </a:cubicBezTo>
                    <a:cubicBezTo>
                      <a:pt x="4483" y="691"/>
                      <a:pt x="4519" y="584"/>
                      <a:pt x="4448" y="442"/>
                    </a:cubicBezTo>
                    <a:cubicBezTo>
                      <a:pt x="4270" y="264"/>
                      <a:pt x="4092" y="121"/>
                      <a:pt x="3879" y="86"/>
                    </a:cubicBezTo>
                    <a:cubicBezTo>
                      <a:pt x="3748" y="34"/>
                      <a:pt x="3599" y="1"/>
                      <a:pt x="34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1"/>
              <p:cNvSpPr/>
              <p:nvPr/>
            </p:nvSpPr>
            <p:spPr>
              <a:xfrm>
                <a:off x="1393325" y="2257800"/>
                <a:ext cx="1930275" cy="1272550"/>
              </a:xfrm>
              <a:custGeom>
                <a:rect b="b" l="l" r="r" t="t"/>
                <a:pathLst>
                  <a:path extrusionOk="0" h="50902" w="77211">
                    <a:moveTo>
                      <a:pt x="42803" y="1"/>
                    </a:moveTo>
                    <a:cubicBezTo>
                      <a:pt x="42449" y="1"/>
                      <a:pt x="42094" y="105"/>
                      <a:pt x="41772" y="278"/>
                    </a:cubicBezTo>
                    <a:cubicBezTo>
                      <a:pt x="41630" y="385"/>
                      <a:pt x="40883" y="954"/>
                      <a:pt x="41096" y="1168"/>
                    </a:cubicBezTo>
                    <a:cubicBezTo>
                      <a:pt x="40865" y="936"/>
                      <a:pt x="40557" y="825"/>
                      <a:pt x="40233" y="825"/>
                    </a:cubicBezTo>
                    <a:cubicBezTo>
                      <a:pt x="40060" y="825"/>
                      <a:pt x="39882" y="857"/>
                      <a:pt x="39709" y="919"/>
                    </a:cubicBezTo>
                    <a:cubicBezTo>
                      <a:pt x="39246" y="1132"/>
                      <a:pt x="39033" y="1666"/>
                      <a:pt x="39175" y="2164"/>
                    </a:cubicBezTo>
                    <a:cubicBezTo>
                      <a:pt x="39010" y="2098"/>
                      <a:pt x="38838" y="2066"/>
                      <a:pt x="38667" y="2066"/>
                    </a:cubicBezTo>
                    <a:cubicBezTo>
                      <a:pt x="38287" y="2066"/>
                      <a:pt x="37915" y="2225"/>
                      <a:pt x="37645" y="2520"/>
                    </a:cubicBezTo>
                    <a:cubicBezTo>
                      <a:pt x="37467" y="2733"/>
                      <a:pt x="37360" y="2947"/>
                      <a:pt x="37289" y="3231"/>
                    </a:cubicBezTo>
                    <a:cubicBezTo>
                      <a:pt x="37218" y="3374"/>
                      <a:pt x="37289" y="3907"/>
                      <a:pt x="37183" y="4014"/>
                    </a:cubicBezTo>
                    <a:cubicBezTo>
                      <a:pt x="37106" y="4100"/>
                      <a:pt x="37009" y="4130"/>
                      <a:pt x="36901" y="4130"/>
                    </a:cubicBezTo>
                    <a:cubicBezTo>
                      <a:pt x="36664" y="4130"/>
                      <a:pt x="36374" y="3986"/>
                      <a:pt x="36134" y="3986"/>
                    </a:cubicBezTo>
                    <a:cubicBezTo>
                      <a:pt x="36077" y="3986"/>
                      <a:pt x="36023" y="3994"/>
                      <a:pt x="35973" y="4014"/>
                    </a:cubicBezTo>
                    <a:cubicBezTo>
                      <a:pt x="35510" y="4156"/>
                      <a:pt x="35226" y="4548"/>
                      <a:pt x="35154" y="5010"/>
                    </a:cubicBezTo>
                    <a:cubicBezTo>
                      <a:pt x="34904" y="4871"/>
                      <a:pt x="34627" y="4803"/>
                      <a:pt x="34355" y="4803"/>
                    </a:cubicBezTo>
                    <a:cubicBezTo>
                      <a:pt x="33929" y="4803"/>
                      <a:pt x="33515" y="4970"/>
                      <a:pt x="33233" y="5295"/>
                    </a:cubicBezTo>
                    <a:cubicBezTo>
                      <a:pt x="32735" y="5864"/>
                      <a:pt x="32735" y="6647"/>
                      <a:pt x="33197" y="7252"/>
                    </a:cubicBezTo>
                    <a:cubicBezTo>
                      <a:pt x="32486" y="7252"/>
                      <a:pt x="31810" y="7537"/>
                      <a:pt x="31312" y="8035"/>
                    </a:cubicBezTo>
                    <a:cubicBezTo>
                      <a:pt x="31312" y="7465"/>
                      <a:pt x="30991" y="6967"/>
                      <a:pt x="30493" y="6718"/>
                    </a:cubicBezTo>
                    <a:cubicBezTo>
                      <a:pt x="30279" y="6619"/>
                      <a:pt x="30049" y="6566"/>
                      <a:pt x="29821" y="6566"/>
                    </a:cubicBezTo>
                    <a:cubicBezTo>
                      <a:pt x="29558" y="6566"/>
                      <a:pt x="29299" y="6637"/>
                      <a:pt x="29070" y="6789"/>
                    </a:cubicBezTo>
                    <a:cubicBezTo>
                      <a:pt x="29177" y="6007"/>
                      <a:pt x="29070" y="5081"/>
                      <a:pt x="28181" y="4797"/>
                    </a:cubicBezTo>
                    <a:cubicBezTo>
                      <a:pt x="28038" y="4755"/>
                      <a:pt x="27896" y="4736"/>
                      <a:pt x="27757" y="4736"/>
                    </a:cubicBezTo>
                    <a:cubicBezTo>
                      <a:pt x="27062" y="4736"/>
                      <a:pt x="26449" y="5230"/>
                      <a:pt x="26330" y="5971"/>
                    </a:cubicBezTo>
                    <a:cubicBezTo>
                      <a:pt x="26366" y="5366"/>
                      <a:pt x="25085" y="5081"/>
                      <a:pt x="24658" y="5046"/>
                    </a:cubicBezTo>
                    <a:cubicBezTo>
                      <a:pt x="24589" y="5037"/>
                      <a:pt x="24520" y="5033"/>
                      <a:pt x="24453" y="5033"/>
                    </a:cubicBezTo>
                    <a:cubicBezTo>
                      <a:pt x="23682" y="5033"/>
                      <a:pt x="23010" y="5577"/>
                      <a:pt x="22879" y="6362"/>
                    </a:cubicBezTo>
                    <a:cubicBezTo>
                      <a:pt x="22529" y="5784"/>
                      <a:pt x="21951" y="5512"/>
                      <a:pt x="21380" y="5512"/>
                    </a:cubicBezTo>
                    <a:cubicBezTo>
                      <a:pt x="20615" y="5512"/>
                      <a:pt x="19860" y="6000"/>
                      <a:pt x="19677" y="6896"/>
                    </a:cubicBezTo>
                    <a:cubicBezTo>
                      <a:pt x="19328" y="6547"/>
                      <a:pt x="18793" y="6332"/>
                      <a:pt x="18266" y="6332"/>
                    </a:cubicBezTo>
                    <a:cubicBezTo>
                      <a:pt x="17933" y="6332"/>
                      <a:pt x="17604" y="6418"/>
                      <a:pt x="17328" y="6611"/>
                    </a:cubicBezTo>
                    <a:cubicBezTo>
                      <a:pt x="16724" y="7074"/>
                      <a:pt x="16474" y="7857"/>
                      <a:pt x="16652" y="8604"/>
                    </a:cubicBezTo>
                    <a:cubicBezTo>
                      <a:pt x="16475" y="8525"/>
                      <a:pt x="16287" y="8487"/>
                      <a:pt x="16099" y="8487"/>
                    </a:cubicBezTo>
                    <a:cubicBezTo>
                      <a:pt x="15608" y="8487"/>
                      <a:pt x="15121" y="8746"/>
                      <a:pt x="14838" y="9209"/>
                    </a:cubicBezTo>
                    <a:cubicBezTo>
                      <a:pt x="14482" y="9814"/>
                      <a:pt x="14411" y="10561"/>
                      <a:pt x="14660" y="11237"/>
                    </a:cubicBezTo>
                    <a:cubicBezTo>
                      <a:pt x="14220" y="10810"/>
                      <a:pt x="13673" y="10613"/>
                      <a:pt x="13136" y="10613"/>
                    </a:cubicBezTo>
                    <a:cubicBezTo>
                      <a:pt x="12159" y="10613"/>
                      <a:pt x="11214" y="11263"/>
                      <a:pt x="10999" y="12355"/>
                    </a:cubicBezTo>
                    <a:lnTo>
                      <a:pt x="10999" y="12355"/>
                    </a:lnTo>
                    <a:cubicBezTo>
                      <a:pt x="11026" y="12150"/>
                      <a:pt x="10651" y="12095"/>
                      <a:pt x="10249" y="12095"/>
                    </a:cubicBezTo>
                    <a:cubicBezTo>
                      <a:pt x="9867" y="12095"/>
                      <a:pt x="9461" y="12145"/>
                      <a:pt x="9358" y="12162"/>
                    </a:cubicBezTo>
                    <a:cubicBezTo>
                      <a:pt x="8540" y="12233"/>
                      <a:pt x="7793" y="12660"/>
                      <a:pt x="7366" y="13372"/>
                    </a:cubicBezTo>
                    <a:cubicBezTo>
                      <a:pt x="6939" y="14155"/>
                      <a:pt x="6974" y="15115"/>
                      <a:pt x="7473" y="15862"/>
                    </a:cubicBezTo>
                    <a:cubicBezTo>
                      <a:pt x="7384" y="15831"/>
                      <a:pt x="7293" y="15817"/>
                      <a:pt x="7203" y="15817"/>
                    </a:cubicBezTo>
                    <a:cubicBezTo>
                      <a:pt x="6570" y="15817"/>
                      <a:pt x="5943" y="16529"/>
                      <a:pt x="5943" y="17215"/>
                    </a:cubicBezTo>
                    <a:cubicBezTo>
                      <a:pt x="5943" y="17997"/>
                      <a:pt x="6512" y="18709"/>
                      <a:pt x="7081" y="19243"/>
                    </a:cubicBezTo>
                    <a:cubicBezTo>
                      <a:pt x="7016" y="19237"/>
                      <a:pt x="6951" y="19235"/>
                      <a:pt x="6887" y="19235"/>
                    </a:cubicBezTo>
                    <a:cubicBezTo>
                      <a:pt x="4799" y="19235"/>
                      <a:pt x="3603" y="21994"/>
                      <a:pt x="5053" y="23548"/>
                    </a:cubicBezTo>
                    <a:cubicBezTo>
                      <a:pt x="3701" y="24509"/>
                      <a:pt x="4235" y="26643"/>
                      <a:pt x="5871" y="26821"/>
                    </a:cubicBezTo>
                    <a:cubicBezTo>
                      <a:pt x="4875" y="27177"/>
                      <a:pt x="4306" y="28245"/>
                      <a:pt x="4590" y="29276"/>
                    </a:cubicBezTo>
                    <a:cubicBezTo>
                      <a:pt x="4305" y="29128"/>
                      <a:pt x="4020" y="29062"/>
                      <a:pt x="3749" y="29062"/>
                    </a:cubicBezTo>
                    <a:cubicBezTo>
                      <a:pt x="2393" y="29062"/>
                      <a:pt x="1366" y="30710"/>
                      <a:pt x="2312" y="32014"/>
                    </a:cubicBezTo>
                    <a:lnTo>
                      <a:pt x="2312" y="32014"/>
                    </a:lnTo>
                    <a:cubicBezTo>
                      <a:pt x="2242" y="31918"/>
                      <a:pt x="2152" y="31876"/>
                      <a:pt x="2052" y="31876"/>
                    </a:cubicBezTo>
                    <a:cubicBezTo>
                      <a:pt x="1487" y="31876"/>
                      <a:pt x="554" y="33179"/>
                      <a:pt x="463" y="33511"/>
                    </a:cubicBezTo>
                    <a:cubicBezTo>
                      <a:pt x="178" y="34507"/>
                      <a:pt x="605" y="35539"/>
                      <a:pt x="1459" y="36108"/>
                    </a:cubicBezTo>
                    <a:cubicBezTo>
                      <a:pt x="748" y="37069"/>
                      <a:pt x="1068" y="38492"/>
                      <a:pt x="2171" y="39026"/>
                    </a:cubicBezTo>
                    <a:cubicBezTo>
                      <a:pt x="463" y="39595"/>
                      <a:pt x="1" y="41730"/>
                      <a:pt x="1281" y="42975"/>
                    </a:cubicBezTo>
                    <a:cubicBezTo>
                      <a:pt x="783" y="43402"/>
                      <a:pt x="534" y="44043"/>
                      <a:pt x="605" y="44719"/>
                    </a:cubicBezTo>
                    <a:cubicBezTo>
                      <a:pt x="641" y="45252"/>
                      <a:pt x="1032" y="46142"/>
                      <a:pt x="1531" y="46426"/>
                    </a:cubicBezTo>
                    <a:cubicBezTo>
                      <a:pt x="1682" y="46511"/>
                      <a:pt x="2051" y="46587"/>
                      <a:pt x="2411" y="46587"/>
                    </a:cubicBezTo>
                    <a:cubicBezTo>
                      <a:pt x="2809" y="46587"/>
                      <a:pt x="3197" y="46494"/>
                      <a:pt x="3273" y="46215"/>
                    </a:cubicBezTo>
                    <a:lnTo>
                      <a:pt x="3273" y="46215"/>
                    </a:lnTo>
                    <a:cubicBezTo>
                      <a:pt x="3017" y="47167"/>
                      <a:pt x="3785" y="47932"/>
                      <a:pt x="4605" y="47932"/>
                    </a:cubicBezTo>
                    <a:cubicBezTo>
                      <a:pt x="4919" y="47932"/>
                      <a:pt x="5240" y="47821"/>
                      <a:pt x="5516" y="47565"/>
                    </a:cubicBezTo>
                    <a:lnTo>
                      <a:pt x="5516" y="47565"/>
                    </a:lnTo>
                    <a:cubicBezTo>
                      <a:pt x="5480" y="48490"/>
                      <a:pt x="5516" y="49522"/>
                      <a:pt x="6263" y="50020"/>
                    </a:cubicBezTo>
                    <a:cubicBezTo>
                      <a:pt x="6512" y="50162"/>
                      <a:pt x="6761" y="50234"/>
                      <a:pt x="7046" y="50269"/>
                    </a:cubicBezTo>
                    <a:cubicBezTo>
                      <a:pt x="7357" y="50325"/>
                      <a:pt x="7672" y="50353"/>
                      <a:pt x="7986" y="50353"/>
                    </a:cubicBezTo>
                    <a:cubicBezTo>
                      <a:pt x="8676" y="50353"/>
                      <a:pt x="9363" y="50218"/>
                      <a:pt x="9999" y="49949"/>
                    </a:cubicBezTo>
                    <a:cubicBezTo>
                      <a:pt x="10236" y="50598"/>
                      <a:pt x="10797" y="50901"/>
                      <a:pt x="11359" y="50901"/>
                    </a:cubicBezTo>
                    <a:cubicBezTo>
                      <a:pt x="12061" y="50901"/>
                      <a:pt x="12766" y="50427"/>
                      <a:pt x="12845" y="49558"/>
                    </a:cubicBezTo>
                    <a:cubicBezTo>
                      <a:pt x="13173" y="50214"/>
                      <a:pt x="13865" y="50598"/>
                      <a:pt x="14584" y="50598"/>
                    </a:cubicBezTo>
                    <a:cubicBezTo>
                      <a:pt x="14645" y="50598"/>
                      <a:pt x="14706" y="50595"/>
                      <a:pt x="14767" y="50589"/>
                    </a:cubicBezTo>
                    <a:cubicBezTo>
                      <a:pt x="15585" y="50483"/>
                      <a:pt x="16048" y="49878"/>
                      <a:pt x="16403" y="49237"/>
                    </a:cubicBezTo>
                    <a:cubicBezTo>
                      <a:pt x="16596" y="49349"/>
                      <a:pt x="16809" y="49404"/>
                      <a:pt x="17022" y="49404"/>
                    </a:cubicBezTo>
                    <a:cubicBezTo>
                      <a:pt x="17282" y="49404"/>
                      <a:pt x="17540" y="49323"/>
                      <a:pt x="17755" y="49166"/>
                    </a:cubicBezTo>
                    <a:cubicBezTo>
                      <a:pt x="18111" y="48775"/>
                      <a:pt x="18218" y="48241"/>
                      <a:pt x="18004" y="47743"/>
                    </a:cubicBezTo>
                    <a:cubicBezTo>
                      <a:pt x="17791" y="47280"/>
                      <a:pt x="17471" y="46889"/>
                      <a:pt x="17044" y="46604"/>
                    </a:cubicBezTo>
                    <a:cubicBezTo>
                      <a:pt x="17969" y="46177"/>
                      <a:pt x="18325" y="44968"/>
                      <a:pt x="17898" y="44078"/>
                    </a:cubicBezTo>
                    <a:cubicBezTo>
                      <a:pt x="17827" y="43829"/>
                      <a:pt x="17649" y="43616"/>
                      <a:pt x="17471" y="43438"/>
                    </a:cubicBezTo>
                    <a:lnTo>
                      <a:pt x="17471" y="43438"/>
                    </a:lnTo>
                    <a:cubicBezTo>
                      <a:pt x="17650" y="43493"/>
                      <a:pt x="17827" y="43519"/>
                      <a:pt x="17997" y="43519"/>
                    </a:cubicBezTo>
                    <a:cubicBezTo>
                      <a:pt x="19243" y="43519"/>
                      <a:pt x="20152" y="42137"/>
                      <a:pt x="19463" y="40947"/>
                    </a:cubicBezTo>
                    <a:lnTo>
                      <a:pt x="19463" y="40947"/>
                    </a:lnTo>
                    <a:cubicBezTo>
                      <a:pt x="19789" y="41119"/>
                      <a:pt x="20136" y="41199"/>
                      <a:pt x="20476" y="41199"/>
                    </a:cubicBezTo>
                    <a:cubicBezTo>
                      <a:pt x="21474" y="41199"/>
                      <a:pt x="22418" y="40514"/>
                      <a:pt x="22630" y="39453"/>
                    </a:cubicBezTo>
                    <a:cubicBezTo>
                      <a:pt x="23006" y="40039"/>
                      <a:pt x="23552" y="40289"/>
                      <a:pt x="24090" y="40289"/>
                    </a:cubicBezTo>
                    <a:cubicBezTo>
                      <a:pt x="25185" y="40289"/>
                      <a:pt x="26250" y="39258"/>
                      <a:pt x="25797" y="37923"/>
                    </a:cubicBezTo>
                    <a:lnTo>
                      <a:pt x="25797" y="37923"/>
                    </a:lnTo>
                    <a:cubicBezTo>
                      <a:pt x="26199" y="38224"/>
                      <a:pt x="26711" y="38387"/>
                      <a:pt x="27209" y="38387"/>
                    </a:cubicBezTo>
                    <a:cubicBezTo>
                      <a:pt x="27946" y="38387"/>
                      <a:pt x="28652" y="38032"/>
                      <a:pt x="28928" y="37247"/>
                    </a:cubicBezTo>
                    <a:lnTo>
                      <a:pt x="28928" y="37247"/>
                    </a:lnTo>
                    <a:cubicBezTo>
                      <a:pt x="28785" y="38065"/>
                      <a:pt x="29212" y="38848"/>
                      <a:pt x="29960" y="39239"/>
                    </a:cubicBezTo>
                    <a:cubicBezTo>
                      <a:pt x="30154" y="39319"/>
                      <a:pt x="30355" y="39356"/>
                      <a:pt x="30552" y="39356"/>
                    </a:cubicBezTo>
                    <a:cubicBezTo>
                      <a:pt x="31149" y="39356"/>
                      <a:pt x="31711" y="39009"/>
                      <a:pt x="31952" y="38421"/>
                    </a:cubicBezTo>
                    <a:cubicBezTo>
                      <a:pt x="32373" y="39203"/>
                      <a:pt x="33150" y="39680"/>
                      <a:pt x="34004" y="39680"/>
                    </a:cubicBezTo>
                    <a:cubicBezTo>
                      <a:pt x="34160" y="39680"/>
                      <a:pt x="34319" y="39664"/>
                      <a:pt x="34478" y="39630"/>
                    </a:cubicBezTo>
                    <a:cubicBezTo>
                      <a:pt x="35439" y="39417"/>
                      <a:pt x="36257" y="38705"/>
                      <a:pt x="36613" y="37745"/>
                    </a:cubicBezTo>
                    <a:cubicBezTo>
                      <a:pt x="37030" y="38080"/>
                      <a:pt x="37517" y="38239"/>
                      <a:pt x="37995" y="38239"/>
                    </a:cubicBezTo>
                    <a:cubicBezTo>
                      <a:pt x="38783" y="38239"/>
                      <a:pt x="39546" y="37808"/>
                      <a:pt x="39922" y="37033"/>
                    </a:cubicBezTo>
                    <a:cubicBezTo>
                      <a:pt x="40146" y="37971"/>
                      <a:pt x="41025" y="38453"/>
                      <a:pt x="41901" y="38453"/>
                    </a:cubicBezTo>
                    <a:cubicBezTo>
                      <a:pt x="42555" y="38453"/>
                      <a:pt x="43207" y="38185"/>
                      <a:pt x="43587" y="37638"/>
                    </a:cubicBezTo>
                    <a:cubicBezTo>
                      <a:pt x="43756" y="38537"/>
                      <a:pt x="44496" y="39002"/>
                      <a:pt x="45233" y="39002"/>
                    </a:cubicBezTo>
                    <a:cubicBezTo>
                      <a:pt x="45895" y="39002"/>
                      <a:pt x="46554" y="38626"/>
                      <a:pt x="46789" y="37851"/>
                    </a:cubicBezTo>
                    <a:cubicBezTo>
                      <a:pt x="47254" y="38517"/>
                      <a:pt x="47961" y="38833"/>
                      <a:pt x="48665" y="38833"/>
                    </a:cubicBezTo>
                    <a:cubicBezTo>
                      <a:pt x="49578" y="38833"/>
                      <a:pt x="50484" y="38302"/>
                      <a:pt x="50846" y="37318"/>
                    </a:cubicBezTo>
                    <a:cubicBezTo>
                      <a:pt x="51234" y="37796"/>
                      <a:pt x="51848" y="38023"/>
                      <a:pt x="52472" y="38023"/>
                    </a:cubicBezTo>
                    <a:cubicBezTo>
                      <a:pt x="53335" y="38023"/>
                      <a:pt x="54216" y="37589"/>
                      <a:pt x="54546" y="36784"/>
                    </a:cubicBezTo>
                    <a:cubicBezTo>
                      <a:pt x="54653" y="37496"/>
                      <a:pt x="54973" y="38136"/>
                      <a:pt x="55436" y="38670"/>
                    </a:cubicBezTo>
                    <a:cubicBezTo>
                      <a:pt x="55734" y="38948"/>
                      <a:pt x="56144" y="39116"/>
                      <a:pt x="56534" y="39116"/>
                    </a:cubicBezTo>
                    <a:cubicBezTo>
                      <a:pt x="56842" y="39116"/>
                      <a:pt x="57137" y="39012"/>
                      <a:pt x="57357" y="38777"/>
                    </a:cubicBezTo>
                    <a:lnTo>
                      <a:pt x="57357" y="38777"/>
                    </a:lnTo>
                    <a:cubicBezTo>
                      <a:pt x="57108" y="39702"/>
                      <a:pt x="57499" y="40662"/>
                      <a:pt x="58282" y="41125"/>
                    </a:cubicBezTo>
                    <a:cubicBezTo>
                      <a:pt x="58579" y="41284"/>
                      <a:pt x="58874" y="41352"/>
                      <a:pt x="59160" y="41352"/>
                    </a:cubicBezTo>
                    <a:cubicBezTo>
                      <a:pt x="59833" y="41352"/>
                      <a:pt x="60462" y="40980"/>
                      <a:pt x="60986" y="40556"/>
                    </a:cubicBezTo>
                    <a:cubicBezTo>
                      <a:pt x="60986" y="41018"/>
                      <a:pt x="61057" y="41445"/>
                      <a:pt x="61271" y="41872"/>
                    </a:cubicBezTo>
                    <a:cubicBezTo>
                      <a:pt x="61428" y="42160"/>
                      <a:pt x="61720" y="42333"/>
                      <a:pt x="62019" y="42333"/>
                    </a:cubicBezTo>
                    <a:cubicBezTo>
                      <a:pt x="62127" y="42333"/>
                      <a:pt x="62235" y="42310"/>
                      <a:pt x="62338" y="42263"/>
                    </a:cubicBezTo>
                    <a:lnTo>
                      <a:pt x="62338" y="42263"/>
                    </a:lnTo>
                    <a:cubicBezTo>
                      <a:pt x="61342" y="43046"/>
                      <a:pt x="61235" y="44505"/>
                      <a:pt x="62125" y="45430"/>
                    </a:cubicBezTo>
                    <a:cubicBezTo>
                      <a:pt x="61306" y="46355"/>
                      <a:pt x="61840" y="47779"/>
                      <a:pt x="63050" y="47992"/>
                    </a:cubicBezTo>
                    <a:cubicBezTo>
                      <a:pt x="62908" y="48632"/>
                      <a:pt x="63228" y="49308"/>
                      <a:pt x="63868" y="49558"/>
                    </a:cubicBezTo>
                    <a:cubicBezTo>
                      <a:pt x="64540" y="49015"/>
                      <a:pt x="65363" y="48716"/>
                      <a:pt x="66212" y="48716"/>
                    </a:cubicBezTo>
                    <a:cubicBezTo>
                      <a:pt x="66532" y="48716"/>
                      <a:pt x="66856" y="48758"/>
                      <a:pt x="67177" y="48846"/>
                    </a:cubicBezTo>
                    <a:cubicBezTo>
                      <a:pt x="67383" y="49115"/>
                      <a:pt x="67687" y="49243"/>
                      <a:pt x="67993" y="49243"/>
                    </a:cubicBezTo>
                    <a:cubicBezTo>
                      <a:pt x="68375" y="49243"/>
                      <a:pt x="68759" y="49043"/>
                      <a:pt x="68956" y="48668"/>
                    </a:cubicBezTo>
                    <a:cubicBezTo>
                      <a:pt x="69324" y="49257"/>
                      <a:pt x="69979" y="49592"/>
                      <a:pt x="70654" y="49592"/>
                    </a:cubicBezTo>
                    <a:cubicBezTo>
                      <a:pt x="70958" y="49592"/>
                      <a:pt x="71266" y="49523"/>
                      <a:pt x="71554" y="49380"/>
                    </a:cubicBezTo>
                    <a:cubicBezTo>
                      <a:pt x="71893" y="49210"/>
                      <a:pt x="72979" y="47484"/>
                      <a:pt x="72488" y="47327"/>
                    </a:cubicBezTo>
                    <a:lnTo>
                      <a:pt x="72488" y="47327"/>
                    </a:lnTo>
                    <a:cubicBezTo>
                      <a:pt x="72549" y="47334"/>
                      <a:pt x="72611" y="47338"/>
                      <a:pt x="72673" y="47338"/>
                    </a:cubicBezTo>
                    <a:cubicBezTo>
                      <a:pt x="73020" y="47338"/>
                      <a:pt x="73377" y="47230"/>
                      <a:pt x="73689" y="47031"/>
                    </a:cubicBezTo>
                    <a:cubicBezTo>
                      <a:pt x="74009" y="46675"/>
                      <a:pt x="74115" y="46213"/>
                      <a:pt x="73973" y="45750"/>
                    </a:cubicBezTo>
                    <a:cubicBezTo>
                      <a:pt x="73831" y="45323"/>
                      <a:pt x="73582" y="44932"/>
                      <a:pt x="73262" y="44612"/>
                    </a:cubicBezTo>
                    <a:cubicBezTo>
                      <a:pt x="73724" y="44612"/>
                      <a:pt x="74151" y="44363"/>
                      <a:pt x="74365" y="43936"/>
                    </a:cubicBezTo>
                    <a:cubicBezTo>
                      <a:pt x="74578" y="43473"/>
                      <a:pt x="74471" y="42868"/>
                      <a:pt x="74080" y="42513"/>
                    </a:cubicBezTo>
                    <a:lnTo>
                      <a:pt x="74080" y="42513"/>
                    </a:lnTo>
                    <a:cubicBezTo>
                      <a:pt x="74202" y="42556"/>
                      <a:pt x="74320" y="42576"/>
                      <a:pt x="74431" y="42576"/>
                    </a:cubicBezTo>
                    <a:cubicBezTo>
                      <a:pt x="75320" y="42576"/>
                      <a:pt x="75784" y="41307"/>
                      <a:pt x="74898" y="40769"/>
                    </a:cubicBezTo>
                    <a:cubicBezTo>
                      <a:pt x="76606" y="40698"/>
                      <a:pt x="76820" y="38207"/>
                      <a:pt x="75112" y="37851"/>
                    </a:cubicBezTo>
                    <a:cubicBezTo>
                      <a:pt x="76215" y="37247"/>
                      <a:pt x="76144" y="35645"/>
                      <a:pt x="75041" y="35076"/>
                    </a:cubicBezTo>
                    <a:cubicBezTo>
                      <a:pt x="75752" y="34863"/>
                      <a:pt x="76535" y="34542"/>
                      <a:pt x="76855" y="33902"/>
                    </a:cubicBezTo>
                    <a:cubicBezTo>
                      <a:pt x="77211" y="33226"/>
                      <a:pt x="76820" y="32194"/>
                      <a:pt x="76072" y="32194"/>
                    </a:cubicBezTo>
                    <a:cubicBezTo>
                      <a:pt x="76962" y="31269"/>
                      <a:pt x="76322" y="29739"/>
                      <a:pt x="75041" y="29739"/>
                    </a:cubicBezTo>
                    <a:cubicBezTo>
                      <a:pt x="75681" y="29383"/>
                      <a:pt x="76108" y="28672"/>
                      <a:pt x="76108" y="27960"/>
                    </a:cubicBezTo>
                    <a:cubicBezTo>
                      <a:pt x="76074" y="27222"/>
                      <a:pt x="75471" y="26673"/>
                      <a:pt x="74775" y="26673"/>
                    </a:cubicBezTo>
                    <a:cubicBezTo>
                      <a:pt x="74734" y="26673"/>
                      <a:pt x="74692" y="26675"/>
                      <a:pt x="74649" y="26679"/>
                    </a:cubicBezTo>
                    <a:cubicBezTo>
                      <a:pt x="75379" y="25696"/>
                      <a:pt x="74558" y="24514"/>
                      <a:pt x="73567" y="24514"/>
                    </a:cubicBezTo>
                    <a:cubicBezTo>
                      <a:pt x="73303" y="24514"/>
                      <a:pt x="73026" y="24598"/>
                      <a:pt x="72763" y="24793"/>
                    </a:cubicBezTo>
                    <a:cubicBezTo>
                      <a:pt x="73262" y="24082"/>
                      <a:pt x="73297" y="23192"/>
                      <a:pt x="72870" y="22445"/>
                    </a:cubicBezTo>
                    <a:cubicBezTo>
                      <a:pt x="72775" y="22254"/>
                      <a:pt x="71939" y="21038"/>
                      <a:pt x="71509" y="21038"/>
                    </a:cubicBezTo>
                    <a:cubicBezTo>
                      <a:pt x="71458" y="21038"/>
                      <a:pt x="71413" y="21055"/>
                      <a:pt x="71376" y="21093"/>
                    </a:cubicBezTo>
                    <a:cubicBezTo>
                      <a:pt x="72165" y="20224"/>
                      <a:pt x="70911" y="19006"/>
                      <a:pt x="69931" y="19006"/>
                    </a:cubicBezTo>
                    <a:cubicBezTo>
                      <a:pt x="69586" y="19006"/>
                      <a:pt x="69275" y="19157"/>
                      <a:pt x="69099" y="19527"/>
                    </a:cubicBezTo>
                    <a:cubicBezTo>
                      <a:pt x="69099" y="18977"/>
                      <a:pt x="68634" y="18494"/>
                      <a:pt x="68089" y="18494"/>
                    </a:cubicBezTo>
                    <a:cubicBezTo>
                      <a:pt x="68070" y="18494"/>
                      <a:pt x="68050" y="18494"/>
                      <a:pt x="68031" y="18495"/>
                    </a:cubicBezTo>
                    <a:cubicBezTo>
                      <a:pt x="67462" y="18567"/>
                      <a:pt x="66964" y="18922"/>
                      <a:pt x="66750" y="19456"/>
                    </a:cubicBezTo>
                    <a:cubicBezTo>
                      <a:pt x="67177" y="18246"/>
                      <a:pt x="66394" y="16930"/>
                      <a:pt x="65114" y="16716"/>
                    </a:cubicBezTo>
                    <a:cubicBezTo>
                      <a:pt x="65363" y="16147"/>
                      <a:pt x="65291" y="15507"/>
                      <a:pt x="64936" y="15009"/>
                    </a:cubicBezTo>
                    <a:cubicBezTo>
                      <a:pt x="64544" y="14510"/>
                      <a:pt x="63904" y="14404"/>
                      <a:pt x="63477" y="14048"/>
                    </a:cubicBezTo>
                    <a:cubicBezTo>
                      <a:pt x="63449" y="14020"/>
                      <a:pt x="62631" y="13245"/>
                      <a:pt x="62231" y="13245"/>
                    </a:cubicBezTo>
                    <a:cubicBezTo>
                      <a:pt x="62115" y="13245"/>
                      <a:pt x="62034" y="13310"/>
                      <a:pt x="62018" y="13479"/>
                    </a:cubicBezTo>
                    <a:cubicBezTo>
                      <a:pt x="62054" y="12696"/>
                      <a:pt x="61449" y="12020"/>
                      <a:pt x="60666" y="11949"/>
                    </a:cubicBezTo>
                    <a:cubicBezTo>
                      <a:pt x="60879" y="11379"/>
                      <a:pt x="60737" y="10703"/>
                      <a:pt x="60275" y="10276"/>
                    </a:cubicBezTo>
                    <a:cubicBezTo>
                      <a:pt x="60057" y="10076"/>
                      <a:pt x="59785" y="9977"/>
                      <a:pt x="59509" y="9977"/>
                    </a:cubicBezTo>
                    <a:cubicBezTo>
                      <a:pt x="59198" y="9977"/>
                      <a:pt x="58883" y="10102"/>
                      <a:pt x="58638" y="10347"/>
                    </a:cubicBezTo>
                    <a:cubicBezTo>
                      <a:pt x="58567" y="9671"/>
                      <a:pt x="57997" y="9138"/>
                      <a:pt x="57321" y="9102"/>
                    </a:cubicBezTo>
                    <a:cubicBezTo>
                      <a:pt x="57296" y="9101"/>
                      <a:pt x="57271" y="9100"/>
                      <a:pt x="57245" y="9100"/>
                    </a:cubicBezTo>
                    <a:cubicBezTo>
                      <a:pt x="56605" y="9100"/>
                      <a:pt x="55678" y="9518"/>
                      <a:pt x="55507" y="10134"/>
                    </a:cubicBezTo>
                    <a:cubicBezTo>
                      <a:pt x="55400" y="9743"/>
                      <a:pt x="55151" y="9422"/>
                      <a:pt x="54795" y="9209"/>
                    </a:cubicBezTo>
                    <a:cubicBezTo>
                      <a:pt x="54687" y="9155"/>
                      <a:pt x="54152" y="8959"/>
                      <a:pt x="53867" y="8959"/>
                    </a:cubicBezTo>
                    <a:cubicBezTo>
                      <a:pt x="53775" y="8959"/>
                      <a:pt x="53709" y="8979"/>
                      <a:pt x="53692" y="9031"/>
                    </a:cubicBezTo>
                    <a:cubicBezTo>
                      <a:pt x="53870" y="8497"/>
                      <a:pt x="54048" y="7857"/>
                      <a:pt x="53728" y="7394"/>
                    </a:cubicBezTo>
                    <a:cubicBezTo>
                      <a:pt x="53502" y="7056"/>
                      <a:pt x="53099" y="6852"/>
                      <a:pt x="52694" y="6852"/>
                    </a:cubicBezTo>
                    <a:cubicBezTo>
                      <a:pt x="52587" y="6852"/>
                      <a:pt x="52480" y="6866"/>
                      <a:pt x="52376" y="6896"/>
                    </a:cubicBezTo>
                    <a:cubicBezTo>
                      <a:pt x="52696" y="6327"/>
                      <a:pt x="52553" y="5615"/>
                      <a:pt x="52055" y="5188"/>
                    </a:cubicBezTo>
                    <a:cubicBezTo>
                      <a:pt x="51868" y="5071"/>
                      <a:pt x="51661" y="5016"/>
                      <a:pt x="51458" y="5016"/>
                    </a:cubicBezTo>
                    <a:cubicBezTo>
                      <a:pt x="51044" y="5016"/>
                      <a:pt x="50645" y="5245"/>
                      <a:pt x="50454" y="5651"/>
                    </a:cubicBezTo>
                    <a:cubicBezTo>
                      <a:pt x="50315" y="4914"/>
                      <a:pt x="49697" y="4512"/>
                      <a:pt x="49080" y="4512"/>
                    </a:cubicBezTo>
                    <a:cubicBezTo>
                      <a:pt x="48594" y="4512"/>
                      <a:pt x="48108" y="4762"/>
                      <a:pt x="47857" y="5295"/>
                    </a:cubicBezTo>
                    <a:cubicBezTo>
                      <a:pt x="47999" y="4690"/>
                      <a:pt x="47964" y="4050"/>
                      <a:pt x="47679" y="3516"/>
                    </a:cubicBezTo>
                    <a:cubicBezTo>
                      <a:pt x="47537" y="3302"/>
                      <a:pt x="47359" y="3089"/>
                      <a:pt x="47110" y="2982"/>
                    </a:cubicBezTo>
                    <a:cubicBezTo>
                      <a:pt x="46896" y="2875"/>
                      <a:pt x="46505" y="2911"/>
                      <a:pt x="46362" y="2840"/>
                    </a:cubicBezTo>
                    <a:cubicBezTo>
                      <a:pt x="46078" y="2626"/>
                      <a:pt x="46185" y="1915"/>
                      <a:pt x="45829" y="1595"/>
                    </a:cubicBezTo>
                    <a:cubicBezTo>
                      <a:pt x="45645" y="1390"/>
                      <a:pt x="45391" y="1292"/>
                      <a:pt x="45134" y="1292"/>
                    </a:cubicBezTo>
                    <a:cubicBezTo>
                      <a:pt x="44943" y="1292"/>
                      <a:pt x="44750" y="1346"/>
                      <a:pt x="44583" y="1452"/>
                    </a:cubicBezTo>
                    <a:cubicBezTo>
                      <a:pt x="44441" y="776"/>
                      <a:pt x="43907" y="242"/>
                      <a:pt x="43267" y="65"/>
                    </a:cubicBezTo>
                    <a:cubicBezTo>
                      <a:pt x="43115" y="21"/>
                      <a:pt x="42959" y="1"/>
                      <a:pt x="42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1"/>
              <p:cNvSpPr/>
              <p:nvPr/>
            </p:nvSpPr>
            <p:spPr>
              <a:xfrm>
                <a:off x="2036450" y="2621400"/>
                <a:ext cx="335050" cy="246425"/>
              </a:xfrm>
              <a:custGeom>
                <a:rect b="b" l="l" r="r" t="t"/>
                <a:pathLst>
                  <a:path extrusionOk="0" h="9857" w="13402">
                    <a:moveTo>
                      <a:pt x="864" y="0"/>
                    </a:moveTo>
                    <a:cubicBezTo>
                      <a:pt x="808" y="0"/>
                      <a:pt x="753" y="22"/>
                      <a:pt x="712" y="73"/>
                    </a:cubicBezTo>
                    <a:lnTo>
                      <a:pt x="748" y="73"/>
                    </a:lnTo>
                    <a:cubicBezTo>
                      <a:pt x="0" y="1318"/>
                      <a:pt x="178" y="2884"/>
                      <a:pt x="1175" y="3951"/>
                    </a:cubicBezTo>
                    <a:cubicBezTo>
                      <a:pt x="1673" y="4414"/>
                      <a:pt x="2313" y="4734"/>
                      <a:pt x="3025" y="4841"/>
                    </a:cubicBezTo>
                    <a:cubicBezTo>
                      <a:pt x="3185" y="4859"/>
                      <a:pt x="3354" y="4868"/>
                      <a:pt x="3523" y="4868"/>
                    </a:cubicBezTo>
                    <a:cubicBezTo>
                      <a:pt x="3692" y="4868"/>
                      <a:pt x="3861" y="4859"/>
                      <a:pt x="4021" y="4841"/>
                    </a:cubicBezTo>
                    <a:cubicBezTo>
                      <a:pt x="4199" y="4805"/>
                      <a:pt x="4377" y="4770"/>
                      <a:pt x="4555" y="4699"/>
                    </a:cubicBezTo>
                    <a:cubicBezTo>
                      <a:pt x="4591" y="4690"/>
                      <a:pt x="4631" y="4672"/>
                      <a:pt x="4674" y="4650"/>
                    </a:cubicBezTo>
                    <a:lnTo>
                      <a:pt x="4674" y="4650"/>
                    </a:lnTo>
                    <a:cubicBezTo>
                      <a:pt x="4653" y="4865"/>
                      <a:pt x="4662" y="5092"/>
                      <a:pt x="4662" y="5268"/>
                    </a:cubicBezTo>
                    <a:cubicBezTo>
                      <a:pt x="4733" y="5695"/>
                      <a:pt x="4839" y="6122"/>
                      <a:pt x="5053" y="6513"/>
                    </a:cubicBezTo>
                    <a:cubicBezTo>
                      <a:pt x="5444" y="7260"/>
                      <a:pt x="6156" y="7830"/>
                      <a:pt x="6974" y="8079"/>
                    </a:cubicBezTo>
                    <a:cubicBezTo>
                      <a:pt x="7272" y="8169"/>
                      <a:pt x="7578" y="8213"/>
                      <a:pt x="7886" y="8213"/>
                    </a:cubicBezTo>
                    <a:cubicBezTo>
                      <a:pt x="8425" y="8213"/>
                      <a:pt x="8967" y="8079"/>
                      <a:pt x="9465" y="7830"/>
                    </a:cubicBezTo>
                    <a:cubicBezTo>
                      <a:pt x="9559" y="7767"/>
                      <a:pt x="9789" y="7568"/>
                      <a:pt x="9940" y="7568"/>
                    </a:cubicBezTo>
                    <a:cubicBezTo>
                      <a:pt x="9962" y="7568"/>
                      <a:pt x="9981" y="7572"/>
                      <a:pt x="9999" y="7581"/>
                    </a:cubicBezTo>
                    <a:cubicBezTo>
                      <a:pt x="10141" y="7616"/>
                      <a:pt x="10177" y="7901"/>
                      <a:pt x="10212" y="8008"/>
                    </a:cubicBezTo>
                    <a:cubicBezTo>
                      <a:pt x="10319" y="8363"/>
                      <a:pt x="10497" y="8719"/>
                      <a:pt x="10782" y="9004"/>
                    </a:cubicBezTo>
                    <a:cubicBezTo>
                      <a:pt x="11199" y="9561"/>
                      <a:pt x="11856" y="9856"/>
                      <a:pt x="12531" y="9856"/>
                    </a:cubicBezTo>
                    <a:cubicBezTo>
                      <a:pt x="12719" y="9856"/>
                      <a:pt x="12908" y="9833"/>
                      <a:pt x="13094" y="9787"/>
                    </a:cubicBezTo>
                    <a:cubicBezTo>
                      <a:pt x="13402" y="9718"/>
                      <a:pt x="13283" y="9322"/>
                      <a:pt x="13021" y="9322"/>
                    </a:cubicBezTo>
                    <a:cubicBezTo>
                      <a:pt x="13010" y="9322"/>
                      <a:pt x="12999" y="9323"/>
                      <a:pt x="12988" y="9324"/>
                    </a:cubicBezTo>
                    <a:cubicBezTo>
                      <a:pt x="12880" y="9340"/>
                      <a:pt x="12772" y="9348"/>
                      <a:pt x="12666" y="9348"/>
                    </a:cubicBezTo>
                    <a:cubicBezTo>
                      <a:pt x="12066" y="9348"/>
                      <a:pt x="11494" y="9096"/>
                      <a:pt x="11102" y="8613"/>
                    </a:cubicBezTo>
                    <a:cubicBezTo>
                      <a:pt x="10924" y="8328"/>
                      <a:pt x="10782" y="8008"/>
                      <a:pt x="10710" y="7652"/>
                    </a:cubicBezTo>
                    <a:cubicBezTo>
                      <a:pt x="10604" y="7367"/>
                      <a:pt x="10390" y="7118"/>
                      <a:pt x="10105" y="7047"/>
                    </a:cubicBezTo>
                    <a:cubicBezTo>
                      <a:pt x="10067" y="7040"/>
                      <a:pt x="10029" y="7037"/>
                      <a:pt x="9992" y="7037"/>
                    </a:cubicBezTo>
                    <a:cubicBezTo>
                      <a:pt x="9651" y="7037"/>
                      <a:pt x="9362" y="7307"/>
                      <a:pt x="9074" y="7403"/>
                    </a:cubicBezTo>
                    <a:cubicBezTo>
                      <a:pt x="8718" y="7545"/>
                      <a:pt x="8326" y="7616"/>
                      <a:pt x="7935" y="7616"/>
                    </a:cubicBezTo>
                    <a:cubicBezTo>
                      <a:pt x="7152" y="7581"/>
                      <a:pt x="6405" y="7225"/>
                      <a:pt x="5907" y="6584"/>
                    </a:cubicBezTo>
                    <a:cubicBezTo>
                      <a:pt x="5658" y="6264"/>
                      <a:pt x="5480" y="5908"/>
                      <a:pt x="5373" y="5517"/>
                    </a:cubicBezTo>
                    <a:cubicBezTo>
                      <a:pt x="5338" y="5304"/>
                      <a:pt x="5302" y="5054"/>
                      <a:pt x="5302" y="4841"/>
                    </a:cubicBezTo>
                    <a:cubicBezTo>
                      <a:pt x="5338" y="4627"/>
                      <a:pt x="5338" y="4414"/>
                      <a:pt x="5302" y="4201"/>
                    </a:cubicBezTo>
                    <a:cubicBezTo>
                      <a:pt x="5281" y="4116"/>
                      <a:pt x="5172" y="4044"/>
                      <a:pt x="5065" y="4044"/>
                    </a:cubicBezTo>
                    <a:cubicBezTo>
                      <a:pt x="5002" y="4044"/>
                      <a:pt x="4939" y="4069"/>
                      <a:pt x="4895" y="4132"/>
                    </a:cubicBezTo>
                    <a:lnTo>
                      <a:pt x="4895" y="4132"/>
                    </a:lnTo>
                    <a:cubicBezTo>
                      <a:pt x="4888" y="4120"/>
                      <a:pt x="4882" y="4107"/>
                      <a:pt x="4875" y="4094"/>
                    </a:cubicBezTo>
                    <a:cubicBezTo>
                      <a:pt x="4831" y="4138"/>
                      <a:pt x="4796" y="4192"/>
                      <a:pt x="4768" y="4253"/>
                    </a:cubicBezTo>
                    <a:lnTo>
                      <a:pt x="4768" y="4253"/>
                    </a:lnTo>
                    <a:cubicBezTo>
                      <a:pt x="4668" y="4296"/>
                      <a:pt x="4530" y="4320"/>
                      <a:pt x="4484" y="4343"/>
                    </a:cubicBezTo>
                    <a:cubicBezTo>
                      <a:pt x="4168" y="4464"/>
                      <a:pt x="3851" y="4520"/>
                      <a:pt x="3535" y="4520"/>
                    </a:cubicBezTo>
                    <a:cubicBezTo>
                      <a:pt x="3389" y="4520"/>
                      <a:pt x="3242" y="4508"/>
                      <a:pt x="3096" y="4485"/>
                    </a:cubicBezTo>
                    <a:cubicBezTo>
                      <a:pt x="2491" y="4414"/>
                      <a:pt x="1922" y="4129"/>
                      <a:pt x="1459" y="3667"/>
                    </a:cubicBezTo>
                    <a:cubicBezTo>
                      <a:pt x="641" y="2742"/>
                      <a:pt x="463" y="1390"/>
                      <a:pt x="1068" y="287"/>
                    </a:cubicBezTo>
                    <a:cubicBezTo>
                      <a:pt x="1144" y="134"/>
                      <a:pt x="100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1"/>
              <p:cNvSpPr/>
              <p:nvPr/>
            </p:nvSpPr>
            <p:spPr>
              <a:xfrm>
                <a:off x="2416275" y="2550675"/>
                <a:ext cx="340350" cy="169350"/>
              </a:xfrm>
              <a:custGeom>
                <a:rect b="b" l="l" r="r" t="t"/>
                <a:pathLst>
                  <a:path extrusionOk="0" h="6774" w="13614">
                    <a:moveTo>
                      <a:pt x="323" y="0"/>
                    </a:moveTo>
                    <a:cubicBezTo>
                      <a:pt x="248" y="0"/>
                      <a:pt x="172" y="40"/>
                      <a:pt x="143" y="127"/>
                    </a:cubicBezTo>
                    <a:cubicBezTo>
                      <a:pt x="1" y="696"/>
                      <a:pt x="285" y="1301"/>
                      <a:pt x="819" y="1550"/>
                    </a:cubicBezTo>
                    <a:cubicBezTo>
                      <a:pt x="1083" y="1682"/>
                      <a:pt x="1372" y="1730"/>
                      <a:pt x="1667" y="1730"/>
                    </a:cubicBezTo>
                    <a:cubicBezTo>
                      <a:pt x="1964" y="1730"/>
                      <a:pt x="2269" y="1681"/>
                      <a:pt x="2562" y="1624"/>
                    </a:cubicBezTo>
                    <a:lnTo>
                      <a:pt x="2562" y="1624"/>
                    </a:lnTo>
                    <a:cubicBezTo>
                      <a:pt x="2380" y="2773"/>
                      <a:pt x="2951" y="3950"/>
                      <a:pt x="4057" y="4503"/>
                    </a:cubicBezTo>
                    <a:cubicBezTo>
                      <a:pt x="4441" y="4690"/>
                      <a:pt x="4853" y="4775"/>
                      <a:pt x="5268" y="4775"/>
                    </a:cubicBezTo>
                    <a:cubicBezTo>
                      <a:pt x="6039" y="4775"/>
                      <a:pt x="6821" y="4481"/>
                      <a:pt x="7459" y="4000"/>
                    </a:cubicBezTo>
                    <a:lnTo>
                      <a:pt x="7459" y="4000"/>
                    </a:lnTo>
                    <a:cubicBezTo>
                      <a:pt x="7626" y="5401"/>
                      <a:pt x="8695" y="6552"/>
                      <a:pt x="10141" y="6745"/>
                    </a:cubicBezTo>
                    <a:cubicBezTo>
                      <a:pt x="10283" y="6764"/>
                      <a:pt x="10424" y="6774"/>
                      <a:pt x="10563" y="6774"/>
                    </a:cubicBezTo>
                    <a:cubicBezTo>
                      <a:pt x="11968" y="6774"/>
                      <a:pt x="13236" y="5821"/>
                      <a:pt x="13592" y="4397"/>
                    </a:cubicBezTo>
                    <a:cubicBezTo>
                      <a:pt x="13613" y="4272"/>
                      <a:pt x="13526" y="4196"/>
                      <a:pt x="13435" y="4196"/>
                    </a:cubicBezTo>
                    <a:cubicBezTo>
                      <a:pt x="13369" y="4196"/>
                      <a:pt x="13302" y="4236"/>
                      <a:pt x="13272" y="4325"/>
                    </a:cubicBezTo>
                    <a:cubicBezTo>
                      <a:pt x="12891" y="5722"/>
                      <a:pt x="11760" y="6368"/>
                      <a:pt x="10630" y="6368"/>
                    </a:cubicBezTo>
                    <a:cubicBezTo>
                      <a:pt x="9226" y="6368"/>
                      <a:pt x="7824" y="5372"/>
                      <a:pt x="7864" y="3578"/>
                    </a:cubicBezTo>
                    <a:cubicBezTo>
                      <a:pt x="7864" y="3432"/>
                      <a:pt x="7763" y="3335"/>
                      <a:pt x="7654" y="3335"/>
                    </a:cubicBezTo>
                    <a:cubicBezTo>
                      <a:pt x="7604" y="3335"/>
                      <a:pt x="7553" y="3356"/>
                      <a:pt x="7508" y="3400"/>
                    </a:cubicBezTo>
                    <a:cubicBezTo>
                      <a:pt x="6949" y="4032"/>
                      <a:pt x="6174" y="4366"/>
                      <a:pt x="5376" y="4366"/>
                    </a:cubicBezTo>
                    <a:cubicBezTo>
                      <a:pt x="5006" y="4366"/>
                      <a:pt x="4631" y="4294"/>
                      <a:pt x="4270" y="4147"/>
                    </a:cubicBezTo>
                    <a:cubicBezTo>
                      <a:pt x="3274" y="3649"/>
                      <a:pt x="2740" y="2475"/>
                      <a:pt x="3060" y="1408"/>
                    </a:cubicBezTo>
                    <a:cubicBezTo>
                      <a:pt x="3092" y="1280"/>
                      <a:pt x="2982" y="1153"/>
                      <a:pt x="2856" y="1153"/>
                    </a:cubicBezTo>
                    <a:cubicBezTo>
                      <a:pt x="2841" y="1153"/>
                      <a:pt x="2826" y="1155"/>
                      <a:pt x="2811" y="1159"/>
                    </a:cubicBezTo>
                    <a:cubicBezTo>
                      <a:pt x="2469" y="1296"/>
                      <a:pt x="2112" y="1359"/>
                      <a:pt x="1760" y="1359"/>
                    </a:cubicBezTo>
                    <a:cubicBezTo>
                      <a:pt x="1562" y="1359"/>
                      <a:pt x="1366" y="1339"/>
                      <a:pt x="1175" y="1301"/>
                    </a:cubicBezTo>
                    <a:cubicBezTo>
                      <a:pt x="712" y="1159"/>
                      <a:pt x="428" y="696"/>
                      <a:pt x="499" y="234"/>
                    </a:cubicBezTo>
                    <a:cubicBezTo>
                      <a:pt x="541" y="86"/>
                      <a:pt x="433"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1"/>
              <p:cNvSpPr/>
              <p:nvPr/>
            </p:nvSpPr>
            <p:spPr>
              <a:xfrm>
                <a:off x="2571950" y="2886300"/>
                <a:ext cx="312250" cy="128050"/>
              </a:xfrm>
              <a:custGeom>
                <a:rect b="b" l="l" r="r" t="t"/>
                <a:pathLst>
                  <a:path extrusionOk="0" h="5122" w="12490">
                    <a:moveTo>
                      <a:pt x="12289" y="0"/>
                    </a:moveTo>
                    <a:cubicBezTo>
                      <a:pt x="12187" y="0"/>
                      <a:pt x="12080" y="62"/>
                      <a:pt x="12062" y="187"/>
                    </a:cubicBezTo>
                    <a:cubicBezTo>
                      <a:pt x="11991" y="863"/>
                      <a:pt x="11564" y="1468"/>
                      <a:pt x="10924" y="1753"/>
                    </a:cubicBezTo>
                    <a:cubicBezTo>
                      <a:pt x="10728" y="1818"/>
                      <a:pt x="10523" y="1850"/>
                      <a:pt x="10319" y="1850"/>
                    </a:cubicBezTo>
                    <a:cubicBezTo>
                      <a:pt x="9851" y="1850"/>
                      <a:pt x="9384" y="1683"/>
                      <a:pt x="9038" y="1361"/>
                    </a:cubicBezTo>
                    <a:cubicBezTo>
                      <a:pt x="8987" y="1311"/>
                      <a:pt x="8924" y="1287"/>
                      <a:pt x="8862" y="1287"/>
                    </a:cubicBezTo>
                    <a:cubicBezTo>
                      <a:pt x="8750" y="1287"/>
                      <a:pt x="8646" y="1366"/>
                      <a:pt x="8646" y="1503"/>
                    </a:cubicBezTo>
                    <a:cubicBezTo>
                      <a:pt x="8682" y="2322"/>
                      <a:pt x="8219" y="3105"/>
                      <a:pt x="7508" y="3460"/>
                    </a:cubicBezTo>
                    <a:cubicBezTo>
                      <a:pt x="7216" y="3599"/>
                      <a:pt x="6897" y="3668"/>
                      <a:pt x="6579" y="3668"/>
                    </a:cubicBezTo>
                    <a:cubicBezTo>
                      <a:pt x="6081" y="3668"/>
                      <a:pt x="5585" y="3501"/>
                      <a:pt x="5195" y="3176"/>
                    </a:cubicBezTo>
                    <a:cubicBezTo>
                      <a:pt x="5146" y="3127"/>
                      <a:pt x="5072" y="3103"/>
                      <a:pt x="4998" y="3103"/>
                    </a:cubicBezTo>
                    <a:cubicBezTo>
                      <a:pt x="4855" y="3103"/>
                      <a:pt x="4709" y="3190"/>
                      <a:pt x="4732" y="3354"/>
                    </a:cubicBezTo>
                    <a:cubicBezTo>
                      <a:pt x="4768" y="3959"/>
                      <a:pt x="4305" y="4457"/>
                      <a:pt x="3736" y="4528"/>
                    </a:cubicBezTo>
                    <a:cubicBezTo>
                      <a:pt x="3667" y="4532"/>
                      <a:pt x="3598" y="4534"/>
                      <a:pt x="3528" y="4534"/>
                    </a:cubicBezTo>
                    <a:cubicBezTo>
                      <a:pt x="3022" y="4534"/>
                      <a:pt x="2506" y="4418"/>
                      <a:pt x="2099" y="4136"/>
                    </a:cubicBezTo>
                    <a:cubicBezTo>
                      <a:pt x="1174" y="3603"/>
                      <a:pt x="569" y="2642"/>
                      <a:pt x="498" y="1575"/>
                    </a:cubicBezTo>
                    <a:cubicBezTo>
                      <a:pt x="498" y="1415"/>
                      <a:pt x="374" y="1334"/>
                      <a:pt x="249" y="1334"/>
                    </a:cubicBezTo>
                    <a:cubicBezTo>
                      <a:pt x="125" y="1334"/>
                      <a:pt x="0" y="1415"/>
                      <a:pt x="0" y="1575"/>
                    </a:cubicBezTo>
                    <a:lnTo>
                      <a:pt x="36" y="1575"/>
                    </a:lnTo>
                    <a:cubicBezTo>
                      <a:pt x="71" y="2962"/>
                      <a:pt x="854" y="4172"/>
                      <a:pt x="2099" y="4812"/>
                    </a:cubicBezTo>
                    <a:cubicBezTo>
                      <a:pt x="2511" y="5018"/>
                      <a:pt x="2982" y="5121"/>
                      <a:pt x="3445" y="5121"/>
                    </a:cubicBezTo>
                    <a:cubicBezTo>
                      <a:pt x="3702" y="5121"/>
                      <a:pt x="3957" y="5090"/>
                      <a:pt x="4199" y="5026"/>
                    </a:cubicBezTo>
                    <a:cubicBezTo>
                      <a:pt x="4744" y="4835"/>
                      <a:pt x="5142" y="4394"/>
                      <a:pt x="5268" y="3863"/>
                    </a:cubicBezTo>
                    <a:lnTo>
                      <a:pt x="5268" y="3863"/>
                    </a:lnTo>
                    <a:cubicBezTo>
                      <a:pt x="5664" y="4064"/>
                      <a:pt x="6099" y="4167"/>
                      <a:pt x="6539" y="4167"/>
                    </a:cubicBezTo>
                    <a:cubicBezTo>
                      <a:pt x="6926" y="4167"/>
                      <a:pt x="7317" y="4087"/>
                      <a:pt x="7686" y="3923"/>
                    </a:cubicBezTo>
                    <a:cubicBezTo>
                      <a:pt x="8113" y="3709"/>
                      <a:pt x="8468" y="3354"/>
                      <a:pt x="8718" y="2962"/>
                    </a:cubicBezTo>
                    <a:cubicBezTo>
                      <a:pt x="8891" y="2639"/>
                      <a:pt x="9013" y="2299"/>
                      <a:pt x="9071" y="1953"/>
                    </a:cubicBezTo>
                    <a:lnTo>
                      <a:pt x="9071" y="1953"/>
                    </a:lnTo>
                    <a:cubicBezTo>
                      <a:pt x="9439" y="2182"/>
                      <a:pt x="9868" y="2301"/>
                      <a:pt x="10299" y="2301"/>
                    </a:cubicBezTo>
                    <a:cubicBezTo>
                      <a:pt x="10583" y="2301"/>
                      <a:pt x="10868" y="2249"/>
                      <a:pt x="11137" y="2144"/>
                    </a:cubicBezTo>
                    <a:cubicBezTo>
                      <a:pt x="11920" y="1824"/>
                      <a:pt x="12453" y="1041"/>
                      <a:pt x="12489" y="187"/>
                    </a:cubicBezTo>
                    <a:cubicBezTo>
                      <a:pt x="12489" y="62"/>
                      <a:pt x="12391" y="0"/>
                      <a:pt x="122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1"/>
              <p:cNvSpPr/>
              <p:nvPr/>
            </p:nvSpPr>
            <p:spPr>
              <a:xfrm>
                <a:off x="1983050" y="3008900"/>
                <a:ext cx="268650" cy="87500"/>
              </a:xfrm>
              <a:custGeom>
                <a:rect b="b" l="l" r="r" t="t"/>
                <a:pathLst>
                  <a:path extrusionOk="0" h="3500" w="10746">
                    <a:moveTo>
                      <a:pt x="10450" y="1"/>
                    </a:moveTo>
                    <a:cubicBezTo>
                      <a:pt x="10377" y="1"/>
                      <a:pt x="10309" y="36"/>
                      <a:pt x="10285" y="122"/>
                    </a:cubicBezTo>
                    <a:cubicBezTo>
                      <a:pt x="9786" y="1225"/>
                      <a:pt x="8719" y="2043"/>
                      <a:pt x="7509" y="2186"/>
                    </a:cubicBezTo>
                    <a:cubicBezTo>
                      <a:pt x="7434" y="2190"/>
                      <a:pt x="7357" y="2192"/>
                      <a:pt x="7281" y="2192"/>
                    </a:cubicBezTo>
                    <a:cubicBezTo>
                      <a:pt x="6746" y="2192"/>
                      <a:pt x="6197" y="2083"/>
                      <a:pt x="5730" y="1865"/>
                    </a:cubicBezTo>
                    <a:cubicBezTo>
                      <a:pt x="5161" y="1545"/>
                      <a:pt x="4698" y="1154"/>
                      <a:pt x="4307" y="691"/>
                    </a:cubicBezTo>
                    <a:cubicBezTo>
                      <a:pt x="4266" y="630"/>
                      <a:pt x="4210" y="604"/>
                      <a:pt x="4152" y="604"/>
                    </a:cubicBezTo>
                    <a:cubicBezTo>
                      <a:pt x="4010" y="604"/>
                      <a:pt x="3855" y="763"/>
                      <a:pt x="3880" y="940"/>
                    </a:cubicBezTo>
                    <a:cubicBezTo>
                      <a:pt x="3916" y="1332"/>
                      <a:pt x="3809" y="1759"/>
                      <a:pt x="3560" y="2079"/>
                    </a:cubicBezTo>
                    <a:cubicBezTo>
                      <a:pt x="3382" y="2399"/>
                      <a:pt x="3097" y="2684"/>
                      <a:pt x="2741" y="2862"/>
                    </a:cubicBezTo>
                    <a:cubicBezTo>
                      <a:pt x="2450" y="3001"/>
                      <a:pt x="2136" y="3069"/>
                      <a:pt x="1824" y="3069"/>
                    </a:cubicBezTo>
                    <a:cubicBezTo>
                      <a:pt x="1337" y="3069"/>
                      <a:pt x="855" y="2902"/>
                      <a:pt x="464" y="2577"/>
                    </a:cubicBezTo>
                    <a:cubicBezTo>
                      <a:pt x="430" y="2554"/>
                      <a:pt x="393" y="2544"/>
                      <a:pt x="358" y="2544"/>
                    </a:cubicBezTo>
                    <a:cubicBezTo>
                      <a:pt x="172" y="2544"/>
                      <a:pt x="1" y="2814"/>
                      <a:pt x="180" y="2933"/>
                    </a:cubicBezTo>
                    <a:cubicBezTo>
                      <a:pt x="658" y="3302"/>
                      <a:pt x="1242" y="3499"/>
                      <a:pt x="1827" y="3499"/>
                    </a:cubicBezTo>
                    <a:cubicBezTo>
                      <a:pt x="2200" y="3499"/>
                      <a:pt x="2573" y="3419"/>
                      <a:pt x="2919" y="3253"/>
                    </a:cubicBezTo>
                    <a:cubicBezTo>
                      <a:pt x="3346" y="3040"/>
                      <a:pt x="3702" y="2719"/>
                      <a:pt x="3951" y="2292"/>
                    </a:cubicBezTo>
                    <a:cubicBezTo>
                      <a:pt x="4058" y="2115"/>
                      <a:pt x="4165" y="1901"/>
                      <a:pt x="4236" y="1688"/>
                    </a:cubicBezTo>
                    <a:cubicBezTo>
                      <a:pt x="4256" y="1618"/>
                      <a:pt x="4273" y="1549"/>
                      <a:pt x="4288" y="1479"/>
                    </a:cubicBezTo>
                    <a:lnTo>
                      <a:pt x="4288" y="1479"/>
                    </a:lnTo>
                    <a:cubicBezTo>
                      <a:pt x="4618" y="1841"/>
                      <a:pt x="5032" y="2128"/>
                      <a:pt x="5481" y="2328"/>
                    </a:cubicBezTo>
                    <a:cubicBezTo>
                      <a:pt x="6018" y="2583"/>
                      <a:pt x="6578" y="2702"/>
                      <a:pt x="7126" y="2702"/>
                    </a:cubicBezTo>
                    <a:cubicBezTo>
                      <a:pt x="8646" y="2702"/>
                      <a:pt x="10074" y="1781"/>
                      <a:pt x="10676" y="264"/>
                    </a:cubicBezTo>
                    <a:cubicBezTo>
                      <a:pt x="10746" y="125"/>
                      <a:pt x="10588" y="1"/>
                      <a:pt x="10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1"/>
              <p:cNvSpPr/>
              <p:nvPr/>
            </p:nvSpPr>
            <p:spPr>
              <a:xfrm>
                <a:off x="1805175" y="2776850"/>
                <a:ext cx="144975" cy="62650"/>
              </a:xfrm>
              <a:custGeom>
                <a:rect b="b" l="l" r="r" t="t"/>
                <a:pathLst>
                  <a:path extrusionOk="0" h="2506" w="5799">
                    <a:moveTo>
                      <a:pt x="314" y="0"/>
                    </a:moveTo>
                    <a:cubicBezTo>
                      <a:pt x="254" y="0"/>
                      <a:pt x="194" y="37"/>
                      <a:pt x="178" y="117"/>
                    </a:cubicBezTo>
                    <a:cubicBezTo>
                      <a:pt x="0" y="900"/>
                      <a:pt x="463" y="1683"/>
                      <a:pt x="1246" y="1968"/>
                    </a:cubicBezTo>
                    <a:cubicBezTo>
                      <a:pt x="1392" y="2009"/>
                      <a:pt x="1543" y="2029"/>
                      <a:pt x="1693" y="2029"/>
                    </a:cubicBezTo>
                    <a:cubicBezTo>
                      <a:pt x="2197" y="2029"/>
                      <a:pt x="2700" y="1804"/>
                      <a:pt x="3038" y="1425"/>
                    </a:cubicBezTo>
                    <a:lnTo>
                      <a:pt x="3038" y="1425"/>
                    </a:lnTo>
                    <a:cubicBezTo>
                      <a:pt x="3366" y="1876"/>
                      <a:pt x="3780" y="2318"/>
                      <a:pt x="4341" y="2466"/>
                    </a:cubicBezTo>
                    <a:cubicBezTo>
                      <a:pt x="4442" y="2493"/>
                      <a:pt x="4544" y="2505"/>
                      <a:pt x="4644" y="2505"/>
                    </a:cubicBezTo>
                    <a:cubicBezTo>
                      <a:pt x="5079" y="2505"/>
                      <a:pt x="5498" y="2265"/>
                      <a:pt x="5729" y="1861"/>
                    </a:cubicBezTo>
                    <a:cubicBezTo>
                      <a:pt x="5798" y="1722"/>
                      <a:pt x="5673" y="1629"/>
                      <a:pt x="5537" y="1629"/>
                    </a:cubicBezTo>
                    <a:cubicBezTo>
                      <a:pt x="5464" y="1629"/>
                      <a:pt x="5388" y="1656"/>
                      <a:pt x="5338" y="1719"/>
                    </a:cubicBezTo>
                    <a:cubicBezTo>
                      <a:pt x="5170" y="1934"/>
                      <a:pt x="4921" y="2053"/>
                      <a:pt x="4657" y="2053"/>
                    </a:cubicBezTo>
                    <a:cubicBezTo>
                      <a:pt x="4529" y="2053"/>
                      <a:pt x="4398" y="2026"/>
                      <a:pt x="4270" y="1968"/>
                    </a:cubicBezTo>
                    <a:cubicBezTo>
                      <a:pt x="3843" y="1719"/>
                      <a:pt x="3452" y="1363"/>
                      <a:pt x="3238" y="900"/>
                    </a:cubicBezTo>
                    <a:cubicBezTo>
                      <a:pt x="3185" y="829"/>
                      <a:pt x="3105" y="793"/>
                      <a:pt x="3029" y="793"/>
                    </a:cubicBezTo>
                    <a:cubicBezTo>
                      <a:pt x="2954" y="793"/>
                      <a:pt x="2883" y="829"/>
                      <a:pt x="2847" y="900"/>
                    </a:cubicBezTo>
                    <a:cubicBezTo>
                      <a:pt x="2587" y="1305"/>
                      <a:pt x="2163" y="1545"/>
                      <a:pt x="1708" y="1545"/>
                    </a:cubicBezTo>
                    <a:cubicBezTo>
                      <a:pt x="1602" y="1545"/>
                      <a:pt x="1495" y="1532"/>
                      <a:pt x="1388" y="1505"/>
                    </a:cubicBezTo>
                    <a:cubicBezTo>
                      <a:pt x="819" y="1292"/>
                      <a:pt x="427" y="758"/>
                      <a:pt x="463" y="153"/>
                    </a:cubicBezTo>
                    <a:cubicBezTo>
                      <a:pt x="463" y="55"/>
                      <a:pt x="388" y="0"/>
                      <a:pt x="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1"/>
              <p:cNvSpPr/>
              <p:nvPr/>
            </p:nvSpPr>
            <p:spPr>
              <a:xfrm>
                <a:off x="1624725" y="2821650"/>
                <a:ext cx="122650" cy="92775"/>
              </a:xfrm>
              <a:custGeom>
                <a:rect b="b" l="l" r="r" t="t"/>
                <a:pathLst>
                  <a:path extrusionOk="0" h="3711" w="4906">
                    <a:moveTo>
                      <a:pt x="4513" y="0"/>
                    </a:moveTo>
                    <a:cubicBezTo>
                      <a:pt x="4393" y="0"/>
                      <a:pt x="4254" y="118"/>
                      <a:pt x="4301" y="282"/>
                    </a:cubicBezTo>
                    <a:cubicBezTo>
                      <a:pt x="4408" y="674"/>
                      <a:pt x="4301" y="1101"/>
                      <a:pt x="4016" y="1421"/>
                    </a:cubicBezTo>
                    <a:cubicBezTo>
                      <a:pt x="3832" y="1568"/>
                      <a:pt x="3611" y="1639"/>
                      <a:pt x="3390" y="1639"/>
                    </a:cubicBezTo>
                    <a:cubicBezTo>
                      <a:pt x="3184" y="1639"/>
                      <a:pt x="2978" y="1577"/>
                      <a:pt x="2806" y="1456"/>
                    </a:cubicBezTo>
                    <a:cubicBezTo>
                      <a:pt x="2760" y="1429"/>
                      <a:pt x="2706" y="1415"/>
                      <a:pt x="2653" y="1415"/>
                    </a:cubicBezTo>
                    <a:cubicBezTo>
                      <a:pt x="2504" y="1415"/>
                      <a:pt x="2362" y="1522"/>
                      <a:pt x="2415" y="1706"/>
                    </a:cubicBezTo>
                    <a:cubicBezTo>
                      <a:pt x="2593" y="2239"/>
                      <a:pt x="2379" y="2809"/>
                      <a:pt x="1881" y="3093"/>
                    </a:cubicBezTo>
                    <a:cubicBezTo>
                      <a:pt x="1709" y="3174"/>
                      <a:pt x="1529" y="3213"/>
                      <a:pt x="1354" y="3213"/>
                    </a:cubicBezTo>
                    <a:cubicBezTo>
                      <a:pt x="987" y="3213"/>
                      <a:pt x="639" y="3039"/>
                      <a:pt x="423" y="2702"/>
                    </a:cubicBezTo>
                    <a:cubicBezTo>
                      <a:pt x="382" y="2651"/>
                      <a:pt x="326" y="2629"/>
                      <a:pt x="271" y="2629"/>
                    </a:cubicBezTo>
                    <a:cubicBezTo>
                      <a:pt x="134" y="2629"/>
                      <a:pt x="1" y="2763"/>
                      <a:pt x="102" y="2915"/>
                    </a:cubicBezTo>
                    <a:cubicBezTo>
                      <a:pt x="406" y="3475"/>
                      <a:pt x="893" y="3710"/>
                      <a:pt x="1380" y="3710"/>
                    </a:cubicBezTo>
                    <a:cubicBezTo>
                      <a:pt x="2229" y="3710"/>
                      <a:pt x="3080" y="2997"/>
                      <a:pt x="2964" y="2049"/>
                    </a:cubicBezTo>
                    <a:lnTo>
                      <a:pt x="2964" y="2049"/>
                    </a:lnTo>
                    <a:cubicBezTo>
                      <a:pt x="3081" y="2077"/>
                      <a:pt x="3199" y="2090"/>
                      <a:pt x="3317" y="2090"/>
                    </a:cubicBezTo>
                    <a:cubicBezTo>
                      <a:pt x="3658" y="2090"/>
                      <a:pt x="3994" y="1974"/>
                      <a:pt x="4265" y="1741"/>
                    </a:cubicBezTo>
                    <a:cubicBezTo>
                      <a:pt x="4763" y="1350"/>
                      <a:pt x="4906" y="674"/>
                      <a:pt x="4657" y="104"/>
                    </a:cubicBezTo>
                    <a:cubicBezTo>
                      <a:pt x="4632" y="32"/>
                      <a:pt x="4575" y="0"/>
                      <a:pt x="4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1"/>
              <p:cNvSpPr/>
              <p:nvPr/>
            </p:nvSpPr>
            <p:spPr>
              <a:xfrm>
                <a:off x="1506300" y="3183525"/>
                <a:ext cx="150300" cy="47100"/>
              </a:xfrm>
              <a:custGeom>
                <a:rect b="b" l="l" r="r" t="t"/>
                <a:pathLst>
                  <a:path extrusionOk="0" h="1884" w="6012">
                    <a:moveTo>
                      <a:pt x="245" y="1"/>
                    </a:moveTo>
                    <a:cubicBezTo>
                      <a:pt x="124" y="1"/>
                      <a:pt x="0" y="93"/>
                      <a:pt x="0" y="253"/>
                    </a:cubicBezTo>
                    <a:cubicBezTo>
                      <a:pt x="36" y="1036"/>
                      <a:pt x="676" y="1641"/>
                      <a:pt x="1459" y="1712"/>
                    </a:cubicBezTo>
                    <a:cubicBezTo>
                      <a:pt x="2059" y="1685"/>
                      <a:pt x="2575" y="1344"/>
                      <a:pt x="2863" y="851"/>
                    </a:cubicBezTo>
                    <a:lnTo>
                      <a:pt x="2863" y="851"/>
                    </a:lnTo>
                    <a:cubicBezTo>
                      <a:pt x="3174" y="1351"/>
                      <a:pt x="3670" y="1718"/>
                      <a:pt x="4270" y="1854"/>
                    </a:cubicBezTo>
                    <a:cubicBezTo>
                      <a:pt x="4369" y="1874"/>
                      <a:pt x="4466" y="1883"/>
                      <a:pt x="4563" y="1883"/>
                    </a:cubicBezTo>
                    <a:cubicBezTo>
                      <a:pt x="5161" y="1883"/>
                      <a:pt x="5697" y="1517"/>
                      <a:pt x="5942" y="965"/>
                    </a:cubicBezTo>
                    <a:cubicBezTo>
                      <a:pt x="6012" y="826"/>
                      <a:pt x="5885" y="717"/>
                      <a:pt x="5759" y="717"/>
                    </a:cubicBezTo>
                    <a:cubicBezTo>
                      <a:pt x="5691" y="717"/>
                      <a:pt x="5624" y="748"/>
                      <a:pt x="5586" y="822"/>
                    </a:cubicBezTo>
                    <a:cubicBezTo>
                      <a:pt x="5361" y="1190"/>
                      <a:pt x="4978" y="1400"/>
                      <a:pt x="4580" y="1400"/>
                    </a:cubicBezTo>
                    <a:cubicBezTo>
                      <a:pt x="4477" y="1400"/>
                      <a:pt x="4373" y="1386"/>
                      <a:pt x="4270" y="1356"/>
                    </a:cubicBezTo>
                    <a:cubicBezTo>
                      <a:pt x="3736" y="1107"/>
                      <a:pt x="3309" y="716"/>
                      <a:pt x="3060" y="182"/>
                    </a:cubicBezTo>
                    <a:cubicBezTo>
                      <a:pt x="3007" y="115"/>
                      <a:pt x="2933" y="83"/>
                      <a:pt x="2861" y="83"/>
                    </a:cubicBezTo>
                    <a:cubicBezTo>
                      <a:pt x="2744" y="83"/>
                      <a:pt x="2633" y="169"/>
                      <a:pt x="2633" y="324"/>
                    </a:cubicBezTo>
                    <a:cubicBezTo>
                      <a:pt x="2531" y="835"/>
                      <a:pt x="2070" y="1216"/>
                      <a:pt x="1562" y="1216"/>
                    </a:cubicBezTo>
                    <a:cubicBezTo>
                      <a:pt x="1540" y="1216"/>
                      <a:pt x="1517" y="1215"/>
                      <a:pt x="1495" y="1214"/>
                    </a:cubicBezTo>
                    <a:cubicBezTo>
                      <a:pt x="961" y="1107"/>
                      <a:pt x="534" y="716"/>
                      <a:pt x="463" y="182"/>
                    </a:cubicBezTo>
                    <a:cubicBezTo>
                      <a:pt x="432" y="57"/>
                      <a:pt x="339" y="1"/>
                      <a:pt x="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1"/>
              <p:cNvSpPr/>
              <p:nvPr/>
            </p:nvSpPr>
            <p:spPr>
              <a:xfrm>
                <a:off x="3003700" y="2865850"/>
                <a:ext cx="132900" cy="57025"/>
              </a:xfrm>
              <a:custGeom>
                <a:rect b="b" l="l" r="r" t="t"/>
                <a:pathLst>
                  <a:path extrusionOk="0" h="2281" w="5316">
                    <a:moveTo>
                      <a:pt x="236" y="1"/>
                    </a:moveTo>
                    <a:cubicBezTo>
                      <a:pt x="118" y="1"/>
                      <a:pt x="0" y="101"/>
                      <a:pt x="22" y="258"/>
                    </a:cubicBezTo>
                    <a:cubicBezTo>
                      <a:pt x="200" y="827"/>
                      <a:pt x="627" y="1218"/>
                      <a:pt x="1197" y="1325"/>
                    </a:cubicBezTo>
                    <a:cubicBezTo>
                      <a:pt x="1341" y="1361"/>
                      <a:pt x="1488" y="1379"/>
                      <a:pt x="1633" y="1379"/>
                    </a:cubicBezTo>
                    <a:cubicBezTo>
                      <a:pt x="1902" y="1379"/>
                      <a:pt x="2165" y="1318"/>
                      <a:pt x="2396" y="1200"/>
                    </a:cubicBezTo>
                    <a:lnTo>
                      <a:pt x="2396" y="1200"/>
                    </a:lnTo>
                    <a:cubicBezTo>
                      <a:pt x="2593" y="1881"/>
                      <a:pt x="3241" y="2281"/>
                      <a:pt x="3891" y="2281"/>
                    </a:cubicBezTo>
                    <a:cubicBezTo>
                      <a:pt x="4406" y="2281"/>
                      <a:pt x="4922" y="2029"/>
                      <a:pt x="5217" y="1468"/>
                    </a:cubicBezTo>
                    <a:cubicBezTo>
                      <a:pt x="5316" y="1271"/>
                      <a:pt x="5160" y="1109"/>
                      <a:pt x="5007" y="1109"/>
                    </a:cubicBezTo>
                    <a:cubicBezTo>
                      <a:pt x="4938" y="1109"/>
                      <a:pt x="4870" y="1141"/>
                      <a:pt x="4826" y="1218"/>
                    </a:cubicBezTo>
                    <a:cubicBezTo>
                      <a:pt x="4640" y="1591"/>
                      <a:pt x="4236" y="1801"/>
                      <a:pt x="3829" y="1801"/>
                    </a:cubicBezTo>
                    <a:cubicBezTo>
                      <a:pt x="3770" y="1801"/>
                      <a:pt x="3710" y="1797"/>
                      <a:pt x="3652" y="1788"/>
                    </a:cubicBezTo>
                    <a:cubicBezTo>
                      <a:pt x="3189" y="1645"/>
                      <a:pt x="2833" y="1218"/>
                      <a:pt x="2833" y="720"/>
                    </a:cubicBezTo>
                    <a:cubicBezTo>
                      <a:pt x="2833" y="574"/>
                      <a:pt x="2716" y="478"/>
                      <a:pt x="2585" y="478"/>
                    </a:cubicBezTo>
                    <a:cubicBezTo>
                      <a:pt x="2525" y="478"/>
                      <a:pt x="2462" y="498"/>
                      <a:pt x="2406" y="542"/>
                    </a:cubicBezTo>
                    <a:cubicBezTo>
                      <a:pt x="2194" y="754"/>
                      <a:pt x="1904" y="868"/>
                      <a:pt x="1607" y="868"/>
                    </a:cubicBezTo>
                    <a:cubicBezTo>
                      <a:pt x="1506" y="868"/>
                      <a:pt x="1403" y="854"/>
                      <a:pt x="1303" y="827"/>
                    </a:cubicBezTo>
                    <a:cubicBezTo>
                      <a:pt x="948" y="720"/>
                      <a:pt x="592" y="436"/>
                      <a:pt x="414" y="115"/>
                    </a:cubicBezTo>
                    <a:cubicBezTo>
                      <a:pt x="374" y="36"/>
                      <a:pt x="305" y="1"/>
                      <a:pt x="2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1"/>
              <p:cNvSpPr/>
              <p:nvPr/>
            </p:nvSpPr>
            <p:spPr>
              <a:xfrm>
                <a:off x="3158125" y="3012950"/>
                <a:ext cx="116500" cy="83300"/>
              </a:xfrm>
              <a:custGeom>
                <a:rect b="b" l="l" r="r" t="t"/>
                <a:pathLst>
                  <a:path extrusionOk="0" h="3332" w="4660">
                    <a:moveTo>
                      <a:pt x="580" y="0"/>
                    </a:moveTo>
                    <a:cubicBezTo>
                      <a:pt x="528" y="0"/>
                      <a:pt x="474" y="20"/>
                      <a:pt x="428" y="67"/>
                    </a:cubicBezTo>
                    <a:cubicBezTo>
                      <a:pt x="1" y="565"/>
                      <a:pt x="1" y="1312"/>
                      <a:pt x="464" y="1775"/>
                    </a:cubicBezTo>
                    <a:cubicBezTo>
                      <a:pt x="703" y="1980"/>
                      <a:pt x="1008" y="2086"/>
                      <a:pt x="1312" y="2086"/>
                    </a:cubicBezTo>
                    <a:cubicBezTo>
                      <a:pt x="1489" y="2086"/>
                      <a:pt x="1665" y="2051"/>
                      <a:pt x="1827" y="1977"/>
                    </a:cubicBezTo>
                    <a:lnTo>
                      <a:pt x="1827" y="1977"/>
                    </a:lnTo>
                    <a:cubicBezTo>
                      <a:pt x="1862" y="2138"/>
                      <a:pt x="1918" y="2299"/>
                      <a:pt x="1994" y="2451"/>
                    </a:cubicBezTo>
                    <a:cubicBezTo>
                      <a:pt x="2136" y="2735"/>
                      <a:pt x="2349" y="2949"/>
                      <a:pt x="2634" y="3127"/>
                    </a:cubicBezTo>
                    <a:cubicBezTo>
                      <a:pt x="2897" y="3266"/>
                      <a:pt x="3180" y="3331"/>
                      <a:pt x="3460" y="3331"/>
                    </a:cubicBezTo>
                    <a:cubicBezTo>
                      <a:pt x="3824" y="3331"/>
                      <a:pt x="4183" y="3221"/>
                      <a:pt x="4484" y="3020"/>
                    </a:cubicBezTo>
                    <a:cubicBezTo>
                      <a:pt x="4660" y="2874"/>
                      <a:pt x="4547" y="2583"/>
                      <a:pt x="4363" y="2583"/>
                    </a:cubicBezTo>
                    <a:cubicBezTo>
                      <a:pt x="4323" y="2583"/>
                      <a:pt x="4279" y="2597"/>
                      <a:pt x="4235" y="2629"/>
                    </a:cubicBezTo>
                    <a:cubicBezTo>
                      <a:pt x="4032" y="2791"/>
                      <a:pt x="3770" y="2873"/>
                      <a:pt x="3504" y="2873"/>
                    </a:cubicBezTo>
                    <a:cubicBezTo>
                      <a:pt x="3304" y="2873"/>
                      <a:pt x="3102" y="2827"/>
                      <a:pt x="2919" y="2735"/>
                    </a:cubicBezTo>
                    <a:cubicBezTo>
                      <a:pt x="2492" y="2522"/>
                      <a:pt x="2243" y="2059"/>
                      <a:pt x="2278" y="1597"/>
                    </a:cubicBezTo>
                    <a:cubicBezTo>
                      <a:pt x="2327" y="1425"/>
                      <a:pt x="2207" y="1304"/>
                      <a:pt x="2069" y="1304"/>
                    </a:cubicBezTo>
                    <a:cubicBezTo>
                      <a:pt x="2007" y="1304"/>
                      <a:pt x="1942" y="1328"/>
                      <a:pt x="1887" y="1383"/>
                    </a:cubicBezTo>
                    <a:cubicBezTo>
                      <a:pt x="1727" y="1508"/>
                      <a:pt x="1540" y="1570"/>
                      <a:pt x="1358" y="1570"/>
                    </a:cubicBezTo>
                    <a:cubicBezTo>
                      <a:pt x="1175" y="1570"/>
                      <a:pt x="997" y="1508"/>
                      <a:pt x="855" y="1383"/>
                    </a:cubicBezTo>
                    <a:cubicBezTo>
                      <a:pt x="570" y="1063"/>
                      <a:pt x="535" y="636"/>
                      <a:pt x="748" y="316"/>
                    </a:cubicBezTo>
                    <a:cubicBezTo>
                      <a:pt x="853" y="158"/>
                      <a:pt x="726"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1"/>
              <p:cNvSpPr/>
              <p:nvPr/>
            </p:nvSpPr>
            <p:spPr>
              <a:xfrm>
                <a:off x="2909575" y="3056875"/>
                <a:ext cx="105950" cy="121750"/>
              </a:xfrm>
              <a:custGeom>
                <a:rect b="b" l="l" r="r" t="t"/>
                <a:pathLst>
                  <a:path extrusionOk="0" h="4870" w="4238">
                    <a:moveTo>
                      <a:pt x="2891" y="1"/>
                    </a:moveTo>
                    <a:cubicBezTo>
                      <a:pt x="2686" y="1"/>
                      <a:pt x="2569" y="353"/>
                      <a:pt x="2791" y="480"/>
                    </a:cubicBezTo>
                    <a:cubicBezTo>
                      <a:pt x="3183" y="622"/>
                      <a:pt x="3432" y="1014"/>
                      <a:pt x="3432" y="1476"/>
                    </a:cubicBezTo>
                    <a:cubicBezTo>
                      <a:pt x="3361" y="1903"/>
                      <a:pt x="3005" y="2224"/>
                      <a:pt x="2578" y="2295"/>
                    </a:cubicBezTo>
                    <a:cubicBezTo>
                      <a:pt x="2435" y="2330"/>
                      <a:pt x="2364" y="2437"/>
                      <a:pt x="2400" y="2579"/>
                    </a:cubicBezTo>
                    <a:cubicBezTo>
                      <a:pt x="2649" y="3113"/>
                      <a:pt x="2507" y="3754"/>
                      <a:pt x="2044" y="4181"/>
                    </a:cubicBezTo>
                    <a:cubicBezTo>
                      <a:pt x="1784" y="4354"/>
                      <a:pt x="1481" y="4443"/>
                      <a:pt x="1181" y="4443"/>
                    </a:cubicBezTo>
                    <a:cubicBezTo>
                      <a:pt x="867" y="4443"/>
                      <a:pt x="556" y="4345"/>
                      <a:pt x="301" y="4145"/>
                    </a:cubicBezTo>
                    <a:cubicBezTo>
                      <a:pt x="274" y="4125"/>
                      <a:pt x="246" y="4116"/>
                      <a:pt x="219" y="4116"/>
                    </a:cubicBezTo>
                    <a:cubicBezTo>
                      <a:pt x="101" y="4116"/>
                      <a:pt x="0" y="4279"/>
                      <a:pt x="87" y="4394"/>
                    </a:cubicBezTo>
                    <a:lnTo>
                      <a:pt x="123" y="4394"/>
                    </a:lnTo>
                    <a:cubicBezTo>
                      <a:pt x="455" y="4707"/>
                      <a:pt x="885" y="4869"/>
                      <a:pt x="1316" y="4869"/>
                    </a:cubicBezTo>
                    <a:cubicBezTo>
                      <a:pt x="1670" y="4869"/>
                      <a:pt x="2024" y="4761"/>
                      <a:pt x="2329" y="4536"/>
                    </a:cubicBezTo>
                    <a:cubicBezTo>
                      <a:pt x="2888" y="4102"/>
                      <a:pt x="3121" y="3368"/>
                      <a:pt x="2935" y="2692"/>
                    </a:cubicBezTo>
                    <a:lnTo>
                      <a:pt x="2935" y="2692"/>
                    </a:lnTo>
                    <a:cubicBezTo>
                      <a:pt x="4128" y="2271"/>
                      <a:pt x="4237" y="518"/>
                      <a:pt x="2969" y="18"/>
                    </a:cubicBezTo>
                    <a:cubicBezTo>
                      <a:pt x="2942" y="6"/>
                      <a:pt x="2916" y="1"/>
                      <a:pt x="2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1"/>
              <p:cNvSpPr/>
              <p:nvPr/>
            </p:nvSpPr>
            <p:spPr>
              <a:xfrm>
                <a:off x="1717100" y="3951500"/>
                <a:ext cx="344675" cy="196375"/>
              </a:xfrm>
              <a:custGeom>
                <a:rect b="b" l="l" r="r" t="t"/>
                <a:pathLst>
                  <a:path extrusionOk="0" h="7855" w="13787">
                    <a:moveTo>
                      <a:pt x="4548" y="1"/>
                    </a:moveTo>
                    <a:cubicBezTo>
                      <a:pt x="4419" y="1"/>
                      <a:pt x="4289" y="21"/>
                      <a:pt x="4164" y="63"/>
                    </a:cubicBezTo>
                    <a:cubicBezTo>
                      <a:pt x="3523" y="347"/>
                      <a:pt x="3132" y="988"/>
                      <a:pt x="3168" y="1664"/>
                    </a:cubicBezTo>
                    <a:cubicBezTo>
                      <a:pt x="3151" y="1663"/>
                      <a:pt x="3135" y="1663"/>
                      <a:pt x="3119" y="1663"/>
                    </a:cubicBezTo>
                    <a:cubicBezTo>
                      <a:pt x="1759" y="1663"/>
                      <a:pt x="899" y="3137"/>
                      <a:pt x="1602" y="4332"/>
                    </a:cubicBezTo>
                    <a:cubicBezTo>
                      <a:pt x="784" y="4581"/>
                      <a:pt x="392" y="5506"/>
                      <a:pt x="784" y="6254"/>
                    </a:cubicBezTo>
                    <a:cubicBezTo>
                      <a:pt x="719" y="6221"/>
                      <a:pt x="652" y="6206"/>
                      <a:pt x="585" y="6206"/>
                    </a:cubicBezTo>
                    <a:cubicBezTo>
                      <a:pt x="287" y="6206"/>
                      <a:pt x="1" y="6503"/>
                      <a:pt x="1" y="6823"/>
                    </a:cubicBezTo>
                    <a:cubicBezTo>
                      <a:pt x="37" y="7214"/>
                      <a:pt x="286" y="7570"/>
                      <a:pt x="677" y="7712"/>
                    </a:cubicBezTo>
                    <a:cubicBezTo>
                      <a:pt x="1033" y="7819"/>
                      <a:pt x="1460" y="7855"/>
                      <a:pt x="1851" y="7855"/>
                    </a:cubicBezTo>
                    <a:lnTo>
                      <a:pt x="6868" y="7712"/>
                    </a:lnTo>
                    <a:cubicBezTo>
                      <a:pt x="6953" y="7710"/>
                      <a:pt x="7040" y="7710"/>
                      <a:pt x="7128" y="7710"/>
                    </a:cubicBezTo>
                    <a:cubicBezTo>
                      <a:pt x="8027" y="7710"/>
                      <a:pt x="9053" y="7802"/>
                      <a:pt x="10027" y="7802"/>
                    </a:cubicBezTo>
                    <a:cubicBezTo>
                      <a:pt x="10704" y="7802"/>
                      <a:pt x="11355" y="7757"/>
                      <a:pt x="11921" y="7606"/>
                    </a:cubicBezTo>
                    <a:cubicBezTo>
                      <a:pt x="13787" y="7100"/>
                      <a:pt x="12560" y="4935"/>
                      <a:pt x="11065" y="4935"/>
                    </a:cubicBezTo>
                    <a:cubicBezTo>
                      <a:pt x="10878" y="4935"/>
                      <a:pt x="10687" y="4969"/>
                      <a:pt x="10497" y="5044"/>
                    </a:cubicBezTo>
                    <a:cubicBezTo>
                      <a:pt x="10640" y="4546"/>
                      <a:pt x="10533" y="4048"/>
                      <a:pt x="10213" y="3656"/>
                    </a:cubicBezTo>
                    <a:cubicBezTo>
                      <a:pt x="9946" y="3414"/>
                      <a:pt x="9613" y="3287"/>
                      <a:pt x="9282" y="3287"/>
                    </a:cubicBezTo>
                    <a:cubicBezTo>
                      <a:pt x="9127" y="3287"/>
                      <a:pt x="8973" y="3315"/>
                      <a:pt x="8825" y="3372"/>
                    </a:cubicBezTo>
                    <a:cubicBezTo>
                      <a:pt x="9062" y="2767"/>
                      <a:pt x="8560" y="2220"/>
                      <a:pt x="8023" y="2220"/>
                    </a:cubicBezTo>
                    <a:cubicBezTo>
                      <a:pt x="7834" y="2220"/>
                      <a:pt x="7640" y="2289"/>
                      <a:pt x="7473" y="2446"/>
                    </a:cubicBezTo>
                    <a:cubicBezTo>
                      <a:pt x="7975" y="1581"/>
                      <a:pt x="7273" y="650"/>
                      <a:pt x="6432" y="650"/>
                    </a:cubicBezTo>
                    <a:cubicBezTo>
                      <a:pt x="6201" y="650"/>
                      <a:pt x="5959" y="720"/>
                      <a:pt x="5729" y="881"/>
                    </a:cubicBezTo>
                    <a:cubicBezTo>
                      <a:pt x="5586" y="337"/>
                      <a:pt x="5075" y="1"/>
                      <a:pt x="4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1"/>
              <p:cNvSpPr/>
              <p:nvPr/>
            </p:nvSpPr>
            <p:spPr>
              <a:xfrm>
                <a:off x="2754300" y="3953050"/>
                <a:ext cx="345025" cy="194275"/>
              </a:xfrm>
              <a:custGeom>
                <a:rect b="b" l="l" r="r" t="t"/>
                <a:pathLst>
                  <a:path extrusionOk="0" h="7771" w="13801">
                    <a:moveTo>
                      <a:pt x="4163" y="1"/>
                    </a:moveTo>
                    <a:cubicBezTo>
                      <a:pt x="3523" y="285"/>
                      <a:pt x="3131" y="926"/>
                      <a:pt x="3167" y="1602"/>
                    </a:cubicBezTo>
                    <a:cubicBezTo>
                      <a:pt x="3151" y="1601"/>
                      <a:pt x="3135" y="1601"/>
                      <a:pt x="3118" y="1601"/>
                    </a:cubicBezTo>
                    <a:cubicBezTo>
                      <a:pt x="1759" y="1601"/>
                      <a:pt x="898" y="3075"/>
                      <a:pt x="1601" y="4270"/>
                    </a:cubicBezTo>
                    <a:cubicBezTo>
                      <a:pt x="783" y="4519"/>
                      <a:pt x="392" y="5409"/>
                      <a:pt x="783" y="6192"/>
                    </a:cubicBezTo>
                    <a:cubicBezTo>
                      <a:pt x="718" y="6159"/>
                      <a:pt x="651" y="6144"/>
                      <a:pt x="585" y="6144"/>
                    </a:cubicBezTo>
                    <a:cubicBezTo>
                      <a:pt x="286" y="6144"/>
                      <a:pt x="0" y="6441"/>
                      <a:pt x="0" y="6761"/>
                    </a:cubicBezTo>
                    <a:cubicBezTo>
                      <a:pt x="36" y="7152"/>
                      <a:pt x="285" y="7508"/>
                      <a:pt x="676" y="7650"/>
                    </a:cubicBezTo>
                    <a:cubicBezTo>
                      <a:pt x="943" y="7730"/>
                      <a:pt x="1250" y="7770"/>
                      <a:pt x="1552" y="7770"/>
                    </a:cubicBezTo>
                    <a:cubicBezTo>
                      <a:pt x="1653" y="7770"/>
                      <a:pt x="1753" y="7766"/>
                      <a:pt x="1850" y="7757"/>
                    </a:cubicBezTo>
                    <a:lnTo>
                      <a:pt x="6867" y="7650"/>
                    </a:lnTo>
                    <a:cubicBezTo>
                      <a:pt x="6953" y="7648"/>
                      <a:pt x="7039" y="7648"/>
                      <a:pt x="7127" y="7648"/>
                    </a:cubicBezTo>
                    <a:cubicBezTo>
                      <a:pt x="8024" y="7648"/>
                      <a:pt x="9040" y="7740"/>
                      <a:pt x="10019" y="7740"/>
                    </a:cubicBezTo>
                    <a:cubicBezTo>
                      <a:pt x="10699" y="7740"/>
                      <a:pt x="11362" y="7695"/>
                      <a:pt x="11955" y="7544"/>
                    </a:cubicBezTo>
                    <a:cubicBezTo>
                      <a:pt x="13800" y="7035"/>
                      <a:pt x="12545" y="4848"/>
                      <a:pt x="11038" y="4848"/>
                    </a:cubicBezTo>
                    <a:cubicBezTo>
                      <a:pt x="10860" y="4848"/>
                      <a:pt x="10678" y="4878"/>
                      <a:pt x="10497" y="4946"/>
                    </a:cubicBezTo>
                    <a:cubicBezTo>
                      <a:pt x="10639" y="4484"/>
                      <a:pt x="10532" y="3986"/>
                      <a:pt x="10212" y="3594"/>
                    </a:cubicBezTo>
                    <a:cubicBezTo>
                      <a:pt x="9945" y="3352"/>
                      <a:pt x="9613" y="3225"/>
                      <a:pt x="9282" y="3225"/>
                    </a:cubicBezTo>
                    <a:cubicBezTo>
                      <a:pt x="9127" y="3225"/>
                      <a:pt x="8972" y="3253"/>
                      <a:pt x="8824" y="3310"/>
                    </a:cubicBezTo>
                    <a:cubicBezTo>
                      <a:pt x="9061" y="2705"/>
                      <a:pt x="8579" y="2158"/>
                      <a:pt x="8038" y="2158"/>
                    </a:cubicBezTo>
                    <a:cubicBezTo>
                      <a:pt x="7847" y="2158"/>
                      <a:pt x="7649" y="2227"/>
                      <a:pt x="7472" y="2384"/>
                    </a:cubicBezTo>
                    <a:cubicBezTo>
                      <a:pt x="6583" y="1317"/>
                      <a:pt x="5444" y="499"/>
                      <a:pt x="41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1"/>
              <p:cNvSpPr/>
              <p:nvPr/>
            </p:nvSpPr>
            <p:spPr>
              <a:xfrm>
                <a:off x="2974000" y="2925200"/>
                <a:ext cx="224200" cy="1216000"/>
              </a:xfrm>
              <a:custGeom>
                <a:rect b="b" l="l" r="r" t="t"/>
                <a:pathLst>
                  <a:path extrusionOk="0" h="48640" w="8968">
                    <a:moveTo>
                      <a:pt x="593" y="1"/>
                    </a:moveTo>
                    <a:cubicBezTo>
                      <a:pt x="550" y="1"/>
                      <a:pt x="506" y="6"/>
                      <a:pt x="463" y="19"/>
                    </a:cubicBezTo>
                    <a:cubicBezTo>
                      <a:pt x="179" y="90"/>
                      <a:pt x="1" y="374"/>
                      <a:pt x="72" y="624"/>
                    </a:cubicBezTo>
                    <a:cubicBezTo>
                      <a:pt x="285" y="1300"/>
                      <a:pt x="641" y="1904"/>
                      <a:pt x="1139" y="2403"/>
                    </a:cubicBezTo>
                    <a:cubicBezTo>
                      <a:pt x="1353" y="2652"/>
                      <a:pt x="1637" y="2865"/>
                      <a:pt x="1922" y="3043"/>
                    </a:cubicBezTo>
                    <a:cubicBezTo>
                      <a:pt x="2029" y="3150"/>
                      <a:pt x="2171" y="3221"/>
                      <a:pt x="2314" y="3292"/>
                    </a:cubicBezTo>
                    <a:cubicBezTo>
                      <a:pt x="2456" y="3328"/>
                      <a:pt x="2598" y="3363"/>
                      <a:pt x="2705" y="3399"/>
                    </a:cubicBezTo>
                    <a:cubicBezTo>
                      <a:pt x="2598" y="6779"/>
                      <a:pt x="2491" y="10159"/>
                      <a:pt x="2420" y="13575"/>
                    </a:cubicBezTo>
                    <a:lnTo>
                      <a:pt x="2385" y="13504"/>
                    </a:lnTo>
                    <a:cubicBezTo>
                      <a:pt x="2242" y="13433"/>
                      <a:pt x="2136" y="13361"/>
                      <a:pt x="2029" y="13290"/>
                    </a:cubicBezTo>
                    <a:lnTo>
                      <a:pt x="1922" y="13219"/>
                    </a:lnTo>
                    <a:lnTo>
                      <a:pt x="1780" y="13077"/>
                    </a:lnTo>
                    <a:cubicBezTo>
                      <a:pt x="1673" y="12970"/>
                      <a:pt x="1602" y="12863"/>
                      <a:pt x="1531" y="12757"/>
                    </a:cubicBezTo>
                    <a:cubicBezTo>
                      <a:pt x="1495" y="12757"/>
                      <a:pt x="1460" y="12721"/>
                      <a:pt x="1460" y="12685"/>
                    </a:cubicBezTo>
                    <a:cubicBezTo>
                      <a:pt x="1424" y="12614"/>
                      <a:pt x="1388" y="12579"/>
                      <a:pt x="1353" y="12508"/>
                    </a:cubicBezTo>
                    <a:cubicBezTo>
                      <a:pt x="1282" y="12365"/>
                      <a:pt x="1210" y="12258"/>
                      <a:pt x="1139" y="12152"/>
                    </a:cubicBezTo>
                    <a:cubicBezTo>
                      <a:pt x="1104" y="12081"/>
                      <a:pt x="1104" y="12009"/>
                      <a:pt x="1068" y="11974"/>
                    </a:cubicBezTo>
                    <a:lnTo>
                      <a:pt x="1068" y="11938"/>
                    </a:lnTo>
                    <a:lnTo>
                      <a:pt x="1033" y="11831"/>
                    </a:lnTo>
                    <a:cubicBezTo>
                      <a:pt x="968" y="11604"/>
                      <a:pt x="754" y="11436"/>
                      <a:pt x="527" y="11436"/>
                    </a:cubicBezTo>
                    <a:cubicBezTo>
                      <a:pt x="506" y="11436"/>
                      <a:pt x="485" y="11437"/>
                      <a:pt x="463" y="11440"/>
                    </a:cubicBezTo>
                    <a:cubicBezTo>
                      <a:pt x="179" y="11476"/>
                      <a:pt x="1" y="11725"/>
                      <a:pt x="1" y="11974"/>
                    </a:cubicBezTo>
                    <a:cubicBezTo>
                      <a:pt x="36" y="12365"/>
                      <a:pt x="143" y="12721"/>
                      <a:pt x="321" y="13077"/>
                    </a:cubicBezTo>
                    <a:cubicBezTo>
                      <a:pt x="463" y="13397"/>
                      <a:pt x="677" y="13682"/>
                      <a:pt x="926" y="13931"/>
                    </a:cubicBezTo>
                    <a:cubicBezTo>
                      <a:pt x="1033" y="14037"/>
                      <a:pt x="1175" y="14144"/>
                      <a:pt x="1282" y="14251"/>
                    </a:cubicBezTo>
                    <a:cubicBezTo>
                      <a:pt x="1424" y="14393"/>
                      <a:pt x="1602" y="14500"/>
                      <a:pt x="1780" y="14571"/>
                    </a:cubicBezTo>
                    <a:cubicBezTo>
                      <a:pt x="1958" y="14678"/>
                      <a:pt x="2136" y="14749"/>
                      <a:pt x="2314" y="14785"/>
                    </a:cubicBezTo>
                    <a:lnTo>
                      <a:pt x="2456" y="14785"/>
                    </a:lnTo>
                    <a:cubicBezTo>
                      <a:pt x="2420" y="16315"/>
                      <a:pt x="2385" y="17845"/>
                      <a:pt x="2385" y="19375"/>
                    </a:cubicBezTo>
                    <a:cubicBezTo>
                      <a:pt x="2278" y="25281"/>
                      <a:pt x="2136" y="31187"/>
                      <a:pt x="1922" y="37094"/>
                    </a:cubicBezTo>
                    <a:cubicBezTo>
                      <a:pt x="1815" y="40545"/>
                      <a:pt x="2456" y="44459"/>
                      <a:pt x="285" y="47448"/>
                    </a:cubicBezTo>
                    <a:cubicBezTo>
                      <a:pt x="143" y="47661"/>
                      <a:pt x="1" y="47910"/>
                      <a:pt x="72" y="48124"/>
                    </a:cubicBezTo>
                    <a:cubicBezTo>
                      <a:pt x="143" y="48373"/>
                      <a:pt x="499" y="48480"/>
                      <a:pt x="784" y="48515"/>
                    </a:cubicBezTo>
                    <a:cubicBezTo>
                      <a:pt x="1527" y="48600"/>
                      <a:pt x="2277" y="48639"/>
                      <a:pt x="3027" y="48639"/>
                    </a:cubicBezTo>
                    <a:cubicBezTo>
                      <a:pt x="4180" y="48639"/>
                      <a:pt x="5335" y="48545"/>
                      <a:pt x="6476" y="48373"/>
                    </a:cubicBezTo>
                    <a:cubicBezTo>
                      <a:pt x="6690" y="48337"/>
                      <a:pt x="6939" y="48266"/>
                      <a:pt x="6939" y="48053"/>
                    </a:cubicBezTo>
                    <a:cubicBezTo>
                      <a:pt x="6903" y="47946"/>
                      <a:pt x="6868" y="47839"/>
                      <a:pt x="6832" y="47768"/>
                    </a:cubicBezTo>
                    <a:cubicBezTo>
                      <a:pt x="5018" y="44957"/>
                      <a:pt x="3950" y="42787"/>
                      <a:pt x="3915" y="39478"/>
                    </a:cubicBezTo>
                    <a:cubicBezTo>
                      <a:pt x="3879" y="36133"/>
                      <a:pt x="3986" y="32717"/>
                      <a:pt x="4021" y="29337"/>
                    </a:cubicBezTo>
                    <a:cubicBezTo>
                      <a:pt x="4057" y="26882"/>
                      <a:pt x="4057" y="24463"/>
                      <a:pt x="4093" y="22008"/>
                    </a:cubicBezTo>
                    <a:lnTo>
                      <a:pt x="4164" y="22008"/>
                    </a:lnTo>
                    <a:cubicBezTo>
                      <a:pt x="6654" y="21332"/>
                      <a:pt x="8184" y="18841"/>
                      <a:pt x="8576" y="16421"/>
                    </a:cubicBezTo>
                    <a:cubicBezTo>
                      <a:pt x="8754" y="14998"/>
                      <a:pt x="8825" y="13575"/>
                      <a:pt x="8860" y="12152"/>
                    </a:cubicBezTo>
                    <a:cubicBezTo>
                      <a:pt x="8896" y="10551"/>
                      <a:pt x="8967" y="8985"/>
                      <a:pt x="8967" y="7384"/>
                    </a:cubicBezTo>
                    <a:cubicBezTo>
                      <a:pt x="8967" y="6975"/>
                      <a:pt x="8665" y="6770"/>
                      <a:pt x="8362" y="6770"/>
                    </a:cubicBezTo>
                    <a:cubicBezTo>
                      <a:pt x="8060" y="6770"/>
                      <a:pt x="7757" y="6975"/>
                      <a:pt x="7757" y="7384"/>
                    </a:cubicBezTo>
                    <a:cubicBezTo>
                      <a:pt x="7615" y="8772"/>
                      <a:pt x="7579" y="10159"/>
                      <a:pt x="7508" y="11547"/>
                    </a:cubicBezTo>
                    <a:cubicBezTo>
                      <a:pt x="7473" y="12685"/>
                      <a:pt x="7473" y="13895"/>
                      <a:pt x="7330" y="15034"/>
                    </a:cubicBezTo>
                    <a:lnTo>
                      <a:pt x="7259" y="14998"/>
                    </a:lnTo>
                    <a:cubicBezTo>
                      <a:pt x="7117" y="14856"/>
                      <a:pt x="7010" y="14714"/>
                      <a:pt x="6868" y="14536"/>
                    </a:cubicBezTo>
                    <a:cubicBezTo>
                      <a:pt x="6868" y="14500"/>
                      <a:pt x="6832" y="14464"/>
                      <a:pt x="6797" y="14464"/>
                    </a:cubicBezTo>
                    <a:lnTo>
                      <a:pt x="6797" y="14429"/>
                    </a:lnTo>
                    <a:lnTo>
                      <a:pt x="6654" y="14180"/>
                    </a:lnTo>
                    <a:cubicBezTo>
                      <a:pt x="6548" y="14037"/>
                      <a:pt x="6441" y="13860"/>
                      <a:pt x="6370" y="13682"/>
                    </a:cubicBezTo>
                    <a:cubicBezTo>
                      <a:pt x="6272" y="13535"/>
                      <a:pt x="6107" y="13439"/>
                      <a:pt x="5945" y="13439"/>
                    </a:cubicBezTo>
                    <a:cubicBezTo>
                      <a:pt x="5870" y="13439"/>
                      <a:pt x="5796" y="13459"/>
                      <a:pt x="5729" y="13504"/>
                    </a:cubicBezTo>
                    <a:cubicBezTo>
                      <a:pt x="5516" y="13575"/>
                      <a:pt x="5409" y="13824"/>
                      <a:pt x="5480" y="14037"/>
                    </a:cubicBezTo>
                    <a:cubicBezTo>
                      <a:pt x="5658" y="14642"/>
                      <a:pt x="6014" y="15212"/>
                      <a:pt x="6476" y="15674"/>
                    </a:cubicBezTo>
                    <a:cubicBezTo>
                      <a:pt x="6654" y="15888"/>
                      <a:pt x="6868" y="16066"/>
                      <a:pt x="7117" y="16172"/>
                    </a:cubicBezTo>
                    <a:cubicBezTo>
                      <a:pt x="6939" y="17133"/>
                      <a:pt x="6548" y="18023"/>
                      <a:pt x="6014" y="18841"/>
                    </a:cubicBezTo>
                    <a:cubicBezTo>
                      <a:pt x="5480" y="19588"/>
                      <a:pt x="4804" y="20229"/>
                      <a:pt x="4057" y="20727"/>
                    </a:cubicBezTo>
                    <a:lnTo>
                      <a:pt x="4057" y="11654"/>
                    </a:lnTo>
                    <a:cubicBezTo>
                      <a:pt x="4057" y="11155"/>
                      <a:pt x="4057" y="10657"/>
                      <a:pt x="4021" y="10159"/>
                    </a:cubicBezTo>
                    <a:lnTo>
                      <a:pt x="4164" y="10088"/>
                    </a:lnTo>
                    <a:cubicBezTo>
                      <a:pt x="4270" y="10052"/>
                      <a:pt x="4342" y="10017"/>
                      <a:pt x="4413" y="9981"/>
                    </a:cubicBezTo>
                    <a:cubicBezTo>
                      <a:pt x="4555" y="9910"/>
                      <a:pt x="4733" y="9803"/>
                      <a:pt x="4875" y="9697"/>
                    </a:cubicBezTo>
                    <a:cubicBezTo>
                      <a:pt x="5196" y="9448"/>
                      <a:pt x="5480" y="9163"/>
                      <a:pt x="5694" y="8807"/>
                    </a:cubicBezTo>
                    <a:cubicBezTo>
                      <a:pt x="6085" y="8167"/>
                      <a:pt x="6299" y="7419"/>
                      <a:pt x="6263" y="6637"/>
                    </a:cubicBezTo>
                    <a:cubicBezTo>
                      <a:pt x="6263" y="6423"/>
                      <a:pt x="6103" y="6316"/>
                      <a:pt x="5943" y="6316"/>
                    </a:cubicBezTo>
                    <a:cubicBezTo>
                      <a:pt x="5783" y="6316"/>
                      <a:pt x="5623" y="6423"/>
                      <a:pt x="5623" y="6637"/>
                    </a:cubicBezTo>
                    <a:cubicBezTo>
                      <a:pt x="5623" y="6957"/>
                      <a:pt x="5551" y="7242"/>
                      <a:pt x="5445" y="7526"/>
                    </a:cubicBezTo>
                    <a:cubicBezTo>
                      <a:pt x="5373" y="7669"/>
                      <a:pt x="5302" y="7811"/>
                      <a:pt x="5231" y="7918"/>
                    </a:cubicBezTo>
                    <a:cubicBezTo>
                      <a:pt x="5196" y="7989"/>
                      <a:pt x="5160" y="8060"/>
                      <a:pt x="5089" y="8131"/>
                    </a:cubicBezTo>
                    <a:lnTo>
                      <a:pt x="5053" y="8167"/>
                    </a:lnTo>
                    <a:cubicBezTo>
                      <a:pt x="5053" y="8202"/>
                      <a:pt x="5018" y="8238"/>
                      <a:pt x="4982" y="8273"/>
                    </a:cubicBezTo>
                    <a:cubicBezTo>
                      <a:pt x="4875" y="8380"/>
                      <a:pt x="4769" y="8522"/>
                      <a:pt x="4662" y="8629"/>
                    </a:cubicBezTo>
                    <a:lnTo>
                      <a:pt x="4484" y="8772"/>
                    </a:lnTo>
                    <a:cubicBezTo>
                      <a:pt x="4484" y="8772"/>
                      <a:pt x="4448" y="8807"/>
                      <a:pt x="4448" y="8807"/>
                    </a:cubicBezTo>
                    <a:lnTo>
                      <a:pt x="4342" y="8878"/>
                    </a:lnTo>
                    <a:cubicBezTo>
                      <a:pt x="4235" y="8949"/>
                      <a:pt x="4128" y="9021"/>
                      <a:pt x="4021" y="9092"/>
                    </a:cubicBezTo>
                    <a:cubicBezTo>
                      <a:pt x="3950" y="6494"/>
                      <a:pt x="3879" y="3897"/>
                      <a:pt x="3737" y="1300"/>
                    </a:cubicBezTo>
                    <a:cubicBezTo>
                      <a:pt x="3737" y="979"/>
                      <a:pt x="3497" y="819"/>
                      <a:pt x="3256" y="819"/>
                    </a:cubicBezTo>
                    <a:cubicBezTo>
                      <a:pt x="3016" y="819"/>
                      <a:pt x="2776" y="979"/>
                      <a:pt x="2776" y="1300"/>
                    </a:cubicBezTo>
                    <a:lnTo>
                      <a:pt x="2740" y="2331"/>
                    </a:lnTo>
                    <a:lnTo>
                      <a:pt x="2634" y="2260"/>
                    </a:lnTo>
                    <a:cubicBezTo>
                      <a:pt x="2563" y="2225"/>
                      <a:pt x="2491" y="2189"/>
                      <a:pt x="2420" y="2153"/>
                    </a:cubicBezTo>
                    <a:lnTo>
                      <a:pt x="2242" y="2047"/>
                    </a:lnTo>
                    <a:cubicBezTo>
                      <a:pt x="2171" y="2011"/>
                      <a:pt x="2136" y="1940"/>
                      <a:pt x="2064" y="1904"/>
                    </a:cubicBezTo>
                    <a:lnTo>
                      <a:pt x="1993" y="1833"/>
                    </a:lnTo>
                    <a:cubicBezTo>
                      <a:pt x="1922" y="1798"/>
                      <a:pt x="1887" y="1727"/>
                      <a:pt x="1815" y="1691"/>
                    </a:cubicBezTo>
                    <a:lnTo>
                      <a:pt x="1673" y="1513"/>
                    </a:lnTo>
                    <a:cubicBezTo>
                      <a:pt x="1637" y="1513"/>
                      <a:pt x="1637" y="1477"/>
                      <a:pt x="1602" y="1442"/>
                    </a:cubicBezTo>
                    <a:cubicBezTo>
                      <a:pt x="1602" y="1442"/>
                      <a:pt x="1562" y="1382"/>
                      <a:pt x="1557" y="1382"/>
                    </a:cubicBezTo>
                    <a:lnTo>
                      <a:pt x="1557" y="1382"/>
                    </a:lnTo>
                    <a:cubicBezTo>
                      <a:pt x="1555" y="1382"/>
                      <a:pt x="1557" y="1388"/>
                      <a:pt x="1566" y="1406"/>
                    </a:cubicBezTo>
                    <a:lnTo>
                      <a:pt x="1531" y="1335"/>
                    </a:lnTo>
                    <a:cubicBezTo>
                      <a:pt x="1495" y="1335"/>
                      <a:pt x="1495" y="1300"/>
                      <a:pt x="1460" y="1264"/>
                    </a:cubicBezTo>
                    <a:lnTo>
                      <a:pt x="1353" y="1086"/>
                    </a:lnTo>
                    <a:cubicBezTo>
                      <a:pt x="1317" y="1015"/>
                      <a:pt x="1282" y="944"/>
                      <a:pt x="1246" y="908"/>
                    </a:cubicBezTo>
                    <a:lnTo>
                      <a:pt x="1210" y="801"/>
                    </a:lnTo>
                    <a:lnTo>
                      <a:pt x="1210" y="766"/>
                    </a:lnTo>
                    <a:cubicBezTo>
                      <a:pt x="1210" y="766"/>
                      <a:pt x="1210" y="695"/>
                      <a:pt x="1175" y="695"/>
                    </a:cubicBezTo>
                    <a:cubicBezTo>
                      <a:pt x="1175" y="659"/>
                      <a:pt x="1139" y="624"/>
                      <a:pt x="1139" y="588"/>
                    </a:cubicBezTo>
                    <a:cubicBezTo>
                      <a:pt x="1104" y="517"/>
                      <a:pt x="1104" y="446"/>
                      <a:pt x="1068" y="374"/>
                    </a:cubicBezTo>
                    <a:cubicBezTo>
                      <a:pt x="1009" y="139"/>
                      <a:pt x="804" y="1"/>
                      <a:pt x="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1"/>
              <p:cNvSpPr/>
              <p:nvPr/>
            </p:nvSpPr>
            <p:spPr>
              <a:xfrm>
                <a:off x="1480300" y="2870725"/>
                <a:ext cx="462775" cy="1285325"/>
              </a:xfrm>
              <a:custGeom>
                <a:rect b="b" l="l" r="r" t="t"/>
                <a:pathLst>
                  <a:path extrusionOk="0" h="51413" w="18511">
                    <a:moveTo>
                      <a:pt x="15517" y="1"/>
                    </a:moveTo>
                    <a:cubicBezTo>
                      <a:pt x="15175" y="1"/>
                      <a:pt x="14828" y="223"/>
                      <a:pt x="14810" y="668"/>
                    </a:cubicBezTo>
                    <a:cubicBezTo>
                      <a:pt x="14597" y="3550"/>
                      <a:pt x="14525" y="6432"/>
                      <a:pt x="14348" y="9349"/>
                    </a:cubicBezTo>
                    <a:cubicBezTo>
                      <a:pt x="14276" y="10595"/>
                      <a:pt x="14134" y="11876"/>
                      <a:pt x="13458" y="12907"/>
                    </a:cubicBezTo>
                    <a:cubicBezTo>
                      <a:pt x="13209" y="13334"/>
                      <a:pt x="12853" y="13690"/>
                      <a:pt x="12426" y="14010"/>
                    </a:cubicBezTo>
                    <a:cubicBezTo>
                      <a:pt x="12070" y="14260"/>
                      <a:pt x="11643" y="14437"/>
                      <a:pt x="11181" y="14544"/>
                    </a:cubicBezTo>
                    <a:lnTo>
                      <a:pt x="11181" y="12658"/>
                    </a:lnTo>
                    <a:cubicBezTo>
                      <a:pt x="11216" y="9207"/>
                      <a:pt x="11181" y="5756"/>
                      <a:pt x="11181" y="2304"/>
                    </a:cubicBezTo>
                    <a:cubicBezTo>
                      <a:pt x="11181" y="1860"/>
                      <a:pt x="10843" y="1637"/>
                      <a:pt x="10505" y="1637"/>
                    </a:cubicBezTo>
                    <a:cubicBezTo>
                      <a:pt x="10167" y="1637"/>
                      <a:pt x="9829" y="1860"/>
                      <a:pt x="9829" y="2304"/>
                    </a:cubicBezTo>
                    <a:cubicBezTo>
                      <a:pt x="9722" y="3763"/>
                      <a:pt x="9651" y="5222"/>
                      <a:pt x="9580" y="6716"/>
                    </a:cubicBezTo>
                    <a:lnTo>
                      <a:pt x="9473" y="6681"/>
                    </a:lnTo>
                    <a:cubicBezTo>
                      <a:pt x="9295" y="6610"/>
                      <a:pt x="9153" y="6539"/>
                      <a:pt x="8975" y="6467"/>
                    </a:cubicBezTo>
                    <a:cubicBezTo>
                      <a:pt x="8797" y="6396"/>
                      <a:pt x="8655" y="6289"/>
                      <a:pt x="8477" y="6183"/>
                    </a:cubicBezTo>
                    <a:lnTo>
                      <a:pt x="8370" y="6112"/>
                    </a:lnTo>
                    <a:lnTo>
                      <a:pt x="8299" y="6040"/>
                    </a:lnTo>
                    <a:cubicBezTo>
                      <a:pt x="8263" y="6040"/>
                      <a:pt x="8156" y="5934"/>
                      <a:pt x="8085" y="5862"/>
                    </a:cubicBezTo>
                    <a:cubicBezTo>
                      <a:pt x="7943" y="5756"/>
                      <a:pt x="7836" y="5613"/>
                      <a:pt x="7694" y="5471"/>
                    </a:cubicBezTo>
                    <a:cubicBezTo>
                      <a:pt x="7409" y="5222"/>
                      <a:pt x="7196" y="4902"/>
                      <a:pt x="7018" y="4582"/>
                    </a:cubicBezTo>
                    <a:cubicBezTo>
                      <a:pt x="6932" y="4446"/>
                      <a:pt x="6808" y="4388"/>
                      <a:pt x="6686" y="4388"/>
                    </a:cubicBezTo>
                    <a:cubicBezTo>
                      <a:pt x="6456" y="4388"/>
                      <a:pt x="6236" y="4599"/>
                      <a:pt x="6306" y="4902"/>
                    </a:cubicBezTo>
                    <a:cubicBezTo>
                      <a:pt x="6413" y="5293"/>
                      <a:pt x="6626" y="5720"/>
                      <a:pt x="6840" y="6076"/>
                    </a:cubicBezTo>
                    <a:cubicBezTo>
                      <a:pt x="7125" y="6467"/>
                      <a:pt x="7480" y="6823"/>
                      <a:pt x="7872" y="7072"/>
                    </a:cubicBezTo>
                    <a:cubicBezTo>
                      <a:pt x="8370" y="7428"/>
                      <a:pt x="8939" y="7677"/>
                      <a:pt x="9509" y="7819"/>
                    </a:cubicBezTo>
                    <a:cubicBezTo>
                      <a:pt x="9117" y="15967"/>
                      <a:pt x="9046" y="24115"/>
                      <a:pt x="9046" y="32263"/>
                    </a:cubicBezTo>
                    <a:cubicBezTo>
                      <a:pt x="8548" y="31765"/>
                      <a:pt x="8014" y="31303"/>
                      <a:pt x="7516" y="30840"/>
                    </a:cubicBezTo>
                    <a:cubicBezTo>
                      <a:pt x="6449" y="29808"/>
                      <a:pt x="5523" y="28741"/>
                      <a:pt x="5168" y="27282"/>
                    </a:cubicBezTo>
                    <a:cubicBezTo>
                      <a:pt x="4812" y="25468"/>
                      <a:pt x="4598" y="23617"/>
                      <a:pt x="4598" y="21767"/>
                    </a:cubicBezTo>
                    <a:lnTo>
                      <a:pt x="4598" y="21127"/>
                    </a:lnTo>
                    <a:cubicBezTo>
                      <a:pt x="5025" y="20984"/>
                      <a:pt x="5452" y="20735"/>
                      <a:pt x="5808" y="20415"/>
                    </a:cubicBezTo>
                    <a:cubicBezTo>
                      <a:pt x="6235" y="20024"/>
                      <a:pt x="6520" y="19490"/>
                      <a:pt x="6626" y="18921"/>
                    </a:cubicBezTo>
                    <a:cubicBezTo>
                      <a:pt x="6698" y="18672"/>
                      <a:pt x="6555" y="18458"/>
                      <a:pt x="6342" y="18387"/>
                    </a:cubicBezTo>
                    <a:cubicBezTo>
                      <a:pt x="6315" y="18382"/>
                      <a:pt x="6288" y="18380"/>
                      <a:pt x="6262" y="18380"/>
                    </a:cubicBezTo>
                    <a:cubicBezTo>
                      <a:pt x="6077" y="18380"/>
                      <a:pt x="5906" y="18489"/>
                      <a:pt x="5844" y="18707"/>
                    </a:cubicBezTo>
                    <a:cubicBezTo>
                      <a:pt x="5808" y="18814"/>
                      <a:pt x="5773" y="18921"/>
                      <a:pt x="5737" y="19027"/>
                    </a:cubicBezTo>
                    <a:cubicBezTo>
                      <a:pt x="5737" y="19063"/>
                      <a:pt x="5737" y="19063"/>
                      <a:pt x="5737" y="19063"/>
                    </a:cubicBezTo>
                    <a:cubicBezTo>
                      <a:pt x="5737" y="19099"/>
                      <a:pt x="5737" y="19134"/>
                      <a:pt x="5701" y="19134"/>
                    </a:cubicBezTo>
                    <a:cubicBezTo>
                      <a:pt x="5701" y="19205"/>
                      <a:pt x="5666" y="19241"/>
                      <a:pt x="5630" y="19312"/>
                    </a:cubicBezTo>
                    <a:cubicBezTo>
                      <a:pt x="5595" y="19348"/>
                      <a:pt x="5559" y="19419"/>
                      <a:pt x="5523" y="19454"/>
                    </a:cubicBezTo>
                    <a:lnTo>
                      <a:pt x="5488" y="19526"/>
                    </a:lnTo>
                    <a:lnTo>
                      <a:pt x="5452" y="19561"/>
                    </a:lnTo>
                    <a:lnTo>
                      <a:pt x="5452" y="19526"/>
                    </a:lnTo>
                    <a:cubicBezTo>
                      <a:pt x="5417" y="19561"/>
                      <a:pt x="5381" y="19597"/>
                      <a:pt x="5346" y="19632"/>
                    </a:cubicBezTo>
                    <a:cubicBezTo>
                      <a:pt x="5310" y="19703"/>
                      <a:pt x="5239" y="19739"/>
                      <a:pt x="5203" y="19775"/>
                    </a:cubicBezTo>
                    <a:lnTo>
                      <a:pt x="5061" y="19917"/>
                    </a:lnTo>
                    <a:lnTo>
                      <a:pt x="4990" y="19952"/>
                    </a:lnTo>
                    <a:cubicBezTo>
                      <a:pt x="4883" y="20024"/>
                      <a:pt x="4776" y="20095"/>
                      <a:pt x="4670" y="20130"/>
                    </a:cubicBezTo>
                    <a:lnTo>
                      <a:pt x="4598" y="20166"/>
                    </a:lnTo>
                    <a:lnTo>
                      <a:pt x="4563" y="20166"/>
                    </a:lnTo>
                    <a:cubicBezTo>
                      <a:pt x="4563" y="18743"/>
                      <a:pt x="4598" y="17319"/>
                      <a:pt x="4670" y="15896"/>
                    </a:cubicBezTo>
                    <a:cubicBezTo>
                      <a:pt x="4705" y="15456"/>
                      <a:pt x="4391" y="15242"/>
                      <a:pt x="4053" y="15242"/>
                    </a:cubicBezTo>
                    <a:cubicBezTo>
                      <a:pt x="3707" y="15242"/>
                      <a:pt x="3336" y="15465"/>
                      <a:pt x="3282" y="15896"/>
                    </a:cubicBezTo>
                    <a:cubicBezTo>
                      <a:pt x="3211" y="16572"/>
                      <a:pt x="3175" y="17248"/>
                      <a:pt x="3140" y="17889"/>
                    </a:cubicBezTo>
                    <a:lnTo>
                      <a:pt x="3104" y="17889"/>
                    </a:lnTo>
                    <a:lnTo>
                      <a:pt x="2962" y="17818"/>
                    </a:lnTo>
                    <a:lnTo>
                      <a:pt x="2819" y="17782"/>
                    </a:lnTo>
                    <a:lnTo>
                      <a:pt x="2713" y="17782"/>
                    </a:lnTo>
                    <a:lnTo>
                      <a:pt x="2606" y="17711"/>
                    </a:lnTo>
                    <a:lnTo>
                      <a:pt x="2357" y="17640"/>
                    </a:lnTo>
                    <a:lnTo>
                      <a:pt x="2321" y="17640"/>
                    </a:lnTo>
                    <a:lnTo>
                      <a:pt x="2214" y="17569"/>
                    </a:lnTo>
                    <a:cubicBezTo>
                      <a:pt x="2072" y="17497"/>
                      <a:pt x="1930" y="17426"/>
                      <a:pt x="1787" y="17319"/>
                    </a:cubicBezTo>
                    <a:lnTo>
                      <a:pt x="1574" y="17177"/>
                    </a:lnTo>
                    <a:lnTo>
                      <a:pt x="1503" y="17106"/>
                    </a:lnTo>
                    <a:lnTo>
                      <a:pt x="1467" y="17106"/>
                    </a:lnTo>
                    <a:cubicBezTo>
                      <a:pt x="1325" y="16999"/>
                      <a:pt x="1218" y="16893"/>
                      <a:pt x="1111" y="16750"/>
                    </a:cubicBezTo>
                    <a:cubicBezTo>
                      <a:pt x="898" y="16537"/>
                      <a:pt x="756" y="16252"/>
                      <a:pt x="649" y="15967"/>
                    </a:cubicBezTo>
                    <a:cubicBezTo>
                      <a:pt x="594" y="15844"/>
                      <a:pt x="481" y="15789"/>
                      <a:pt x="366" y="15789"/>
                    </a:cubicBezTo>
                    <a:cubicBezTo>
                      <a:pt x="184" y="15789"/>
                      <a:pt x="0" y="15927"/>
                      <a:pt x="44" y="16145"/>
                    </a:cubicBezTo>
                    <a:cubicBezTo>
                      <a:pt x="186" y="16964"/>
                      <a:pt x="613" y="17675"/>
                      <a:pt x="1289" y="18173"/>
                    </a:cubicBezTo>
                    <a:cubicBezTo>
                      <a:pt x="1610" y="18423"/>
                      <a:pt x="1965" y="18565"/>
                      <a:pt x="2357" y="18672"/>
                    </a:cubicBezTo>
                    <a:cubicBezTo>
                      <a:pt x="2464" y="18672"/>
                      <a:pt x="2570" y="18672"/>
                      <a:pt x="2713" y="18707"/>
                    </a:cubicBezTo>
                    <a:lnTo>
                      <a:pt x="3068" y="18707"/>
                    </a:lnTo>
                    <a:cubicBezTo>
                      <a:pt x="3033" y="19775"/>
                      <a:pt x="3033" y="20842"/>
                      <a:pt x="3068" y="21909"/>
                    </a:cubicBezTo>
                    <a:cubicBezTo>
                      <a:pt x="3068" y="23866"/>
                      <a:pt x="3246" y="25788"/>
                      <a:pt x="3602" y="27709"/>
                    </a:cubicBezTo>
                    <a:cubicBezTo>
                      <a:pt x="4029" y="29239"/>
                      <a:pt x="4847" y="30627"/>
                      <a:pt x="6022" y="31694"/>
                    </a:cubicBezTo>
                    <a:cubicBezTo>
                      <a:pt x="6520" y="32228"/>
                      <a:pt x="7053" y="32726"/>
                      <a:pt x="7587" y="33224"/>
                    </a:cubicBezTo>
                    <a:cubicBezTo>
                      <a:pt x="8085" y="33758"/>
                      <a:pt x="8512" y="34363"/>
                      <a:pt x="9010" y="34896"/>
                    </a:cubicBezTo>
                    <a:lnTo>
                      <a:pt x="9010" y="39202"/>
                    </a:lnTo>
                    <a:cubicBezTo>
                      <a:pt x="9010" y="43151"/>
                      <a:pt x="9615" y="47279"/>
                      <a:pt x="6555" y="50339"/>
                    </a:cubicBezTo>
                    <a:cubicBezTo>
                      <a:pt x="6413" y="50445"/>
                      <a:pt x="6271" y="50623"/>
                      <a:pt x="6271" y="50801"/>
                    </a:cubicBezTo>
                    <a:cubicBezTo>
                      <a:pt x="6306" y="50943"/>
                      <a:pt x="6377" y="51050"/>
                      <a:pt x="6484" y="51086"/>
                    </a:cubicBezTo>
                    <a:cubicBezTo>
                      <a:pt x="6858" y="51304"/>
                      <a:pt x="7259" y="51413"/>
                      <a:pt x="7687" y="51413"/>
                    </a:cubicBezTo>
                    <a:cubicBezTo>
                      <a:pt x="7748" y="51413"/>
                      <a:pt x="7810" y="51410"/>
                      <a:pt x="7872" y="51406"/>
                    </a:cubicBezTo>
                    <a:lnTo>
                      <a:pt x="12782" y="51335"/>
                    </a:lnTo>
                    <a:cubicBezTo>
                      <a:pt x="12995" y="51335"/>
                      <a:pt x="13245" y="51299"/>
                      <a:pt x="13280" y="51086"/>
                    </a:cubicBezTo>
                    <a:cubicBezTo>
                      <a:pt x="13280" y="50979"/>
                      <a:pt x="13245" y="50872"/>
                      <a:pt x="13173" y="50765"/>
                    </a:cubicBezTo>
                    <a:cubicBezTo>
                      <a:pt x="10789" y="47492"/>
                      <a:pt x="11039" y="44112"/>
                      <a:pt x="11003" y="40305"/>
                    </a:cubicBezTo>
                    <a:cubicBezTo>
                      <a:pt x="10967" y="37209"/>
                      <a:pt x="10967" y="34114"/>
                      <a:pt x="10967" y="31054"/>
                    </a:cubicBezTo>
                    <a:cubicBezTo>
                      <a:pt x="10967" y="25930"/>
                      <a:pt x="11074" y="20842"/>
                      <a:pt x="11110" y="15754"/>
                    </a:cubicBezTo>
                    <a:cubicBezTo>
                      <a:pt x="11243" y="15779"/>
                      <a:pt x="11379" y="15791"/>
                      <a:pt x="11516" y="15791"/>
                    </a:cubicBezTo>
                    <a:cubicBezTo>
                      <a:pt x="12541" y="15791"/>
                      <a:pt x="13613" y="15124"/>
                      <a:pt x="14241" y="14402"/>
                    </a:cubicBezTo>
                    <a:cubicBezTo>
                      <a:pt x="15130" y="13263"/>
                      <a:pt x="15664" y="11911"/>
                      <a:pt x="15771" y="10452"/>
                    </a:cubicBezTo>
                    <a:cubicBezTo>
                      <a:pt x="15913" y="9136"/>
                      <a:pt x="15949" y="7819"/>
                      <a:pt x="15984" y="6503"/>
                    </a:cubicBezTo>
                    <a:cubicBezTo>
                      <a:pt x="16269" y="6396"/>
                      <a:pt x="16518" y="6289"/>
                      <a:pt x="16767" y="6112"/>
                    </a:cubicBezTo>
                    <a:cubicBezTo>
                      <a:pt x="17087" y="5898"/>
                      <a:pt x="17372" y="5649"/>
                      <a:pt x="17657" y="5400"/>
                    </a:cubicBezTo>
                    <a:cubicBezTo>
                      <a:pt x="17941" y="5115"/>
                      <a:pt x="18155" y="4795"/>
                      <a:pt x="18297" y="4439"/>
                    </a:cubicBezTo>
                    <a:cubicBezTo>
                      <a:pt x="18404" y="4083"/>
                      <a:pt x="18475" y="3728"/>
                      <a:pt x="18511" y="3372"/>
                    </a:cubicBezTo>
                    <a:cubicBezTo>
                      <a:pt x="18511" y="3229"/>
                      <a:pt x="18404" y="3123"/>
                      <a:pt x="18261" y="3087"/>
                    </a:cubicBezTo>
                    <a:cubicBezTo>
                      <a:pt x="18238" y="3082"/>
                      <a:pt x="18215" y="3080"/>
                      <a:pt x="18193" y="3080"/>
                    </a:cubicBezTo>
                    <a:cubicBezTo>
                      <a:pt x="18048" y="3080"/>
                      <a:pt x="17937" y="3177"/>
                      <a:pt x="17906" y="3301"/>
                    </a:cubicBezTo>
                    <a:cubicBezTo>
                      <a:pt x="17870" y="3443"/>
                      <a:pt x="17799" y="3585"/>
                      <a:pt x="17763" y="3728"/>
                    </a:cubicBezTo>
                    <a:cubicBezTo>
                      <a:pt x="17728" y="3763"/>
                      <a:pt x="17692" y="3834"/>
                      <a:pt x="17621" y="3906"/>
                    </a:cubicBezTo>
                    <a:lnTo>
                      <a:pt x="17550" y="4012"/>
                    </a:lnTo>
                    <a:cubicBezTo>
                      <a:pt x="17479" y="4083"/>
                      <a:pt x="17407" y="4190"/>
                      <a:pt x="17336" y="4261"/>
                    </a:cubicBezTo>
                    <a:lnTo>
                      <a:pt x="17265" y="4332"/>
                    </a:lnTo>
                    <a:cubicBezTo>
                      <a:pt x="17158" y="4475"/>
                      <a:pt x="17052" y="4582"/>
                      <a:pt x="16945" y="4688"/>
                    </a:cubicBezTo>
                    <a:lnTo>
                      <a:pt x="16838" y="4759"/>
                    </a:lnTo>
                    <a:lnTo>
                      <a:pt x="16660" y="4866"/>
                    </a:lnTo>
                    <a:cubicBezTo>
                      <a:pt x="16589" y="4937"/>
                      <a:pt x="16518" y="4937"/>
                      <a:pt x="16447" y="4973"/>
                    </a:cubicBezTo>
                    <a:cubicBezTo>
                      <a:pt x="16447" y="4973"/>
                      <a:pt x="16376" y="5009"/>
                      <a:pt x="16340" y="5044"/>
                    </a:cubicBezTo>
                    <a:cubicBezTo>
                      <a:pt x="16233" y="5080"/>
                      <a:pt x="16162" y="5080"/>
                      <a:pt x="16055" y="5115"/>
                    </a:cubicBezTo>
                    <a:cubicBezTo>
                      <a:pt x="16127" y="3621"/>
                      <a:pt x="16162" y="2162"/>
                      <a:pt x="16198" y="668"/>
                    </a:cubicBezTo>
                    <a:cubicBezTo>
                      <a:pt x="16198" y="223"/>
                      <a:pt x="15860" y="1"/>
                      <a:pt x="155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1"/>
              <p:cNvSpPr/>
              <p:nvPr/>
            </p:nvSpPr>
            <p:spPr>
              <a:xfrm>
                <a:off x="1851425" y="3673750"/>
                <a:ext cx="82750" cy="100525"/>
              </a:xfrm>
              <a:custGeom>
                <a:rect b="b" l="l" r="r" t="t"/>
                <a:pathLst>
                  <a:path extrusionOk="0" h="4021" w="3310">
                    <a:moveTo>
                      <a:pt x="1068" y="0"/>
                    </a:moveTo>
                    <a:lnTo>
                      <a:pt x="1068" y="0"/>
                    </a:lnTo>
                    <a:cubicBezTo>
                      <a:pt x="1068" y="0"/>
                      <a:pt x="1" y="3025"/>
                      <a:pt x="2598" y="4021"/>
                    </a:cubicBezTo>
                    <a:cubicBezTo>
                      <a:pt x="2598" y="4021"/>
                      <a:pt x="3310" y="1886"/>
                      <a:pt x="10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1"/>
              <p:cNvSpPr/>
              <p:nvPr/>
            </p:nvSpPr>
            <p:spPr>
              <a:xfrm>
                <a:off x="1581025" y="3763275"/>
                <a:ext cx="60500" cy="24775"/>
              </a:xfrm>
              <a:custGeom>
                <a:rect b="b" l="l" r="r" t="t"/>
                <a:pathLst>
                  <a:path extrusionOk="0" h="991" w="2420">
                    <a:moveTo>
                      <a:pt x="814" y="0"/>
                    </a:moveTo>
                    <a:cubicBezTo>
                      <a:pt x="571" y="0"/>
                      <a:pt x="300" y="35"/>
                      <a:pt x="0" y="120"/>
                    </a:cubicBezTo>
                    <a:cubicBezTo>
                      <a:pt x="0" y="120"/>
                      <a:pt x="623" y="991"/>
                      <a:pt x="1519" y="991"/>
                    </a:cubicBezTo>
                    <a:cubicBezTo>
                      <a:pt x="1796" y="991"/>
                      <a:pt x="2100" y="907"/>
                      <a:pt x="2420" y="689"/>
                    </a:cubicBezTo>
                    <a:cubicBezTo>
                      <a:pt x="2420" y="689"/>
                      <a:pt x="1897" y="0"/>
                      <a:pt x="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1"/>
              <p:cNvSpPr/>
              <p:nvPr/>
            </p:nvSpPr>
            <p:spPr>
              <a:xfrm>
                <a:off x="1570350" y="3961950"/>
                <a:ext cx="47150" cy="40050"/>
              </a:xfrm>
              <a:custGeom>
                <a:rect b="b" l="l" r="r" t="t"/>
                <a:pathLst>
                  <a:path extrusionOk="0" h="1602" w="1886">
                    <a:moveTo>
                      <a:pt x="1886" y="0"/>
                    </a:moveTo>
                    <a:lnTo>
                      <a:pt x="1886" y="0"/>
                    </a:lnTo>
                    <a:cubicBezTo>
                      <a:pt x="1886" y="0"/>
                      <a:pt x="569" y="36"/>
                      <a:pt x="0" y="1601"/>
                    </a:cubicBezTo>
                    <a:cubicBezTo>
                      <a:pt x="0" y="1601"/>
                      <a:pt x="1850" y="1601"/>
                      <a:pt x="1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1"/>
              <p:cNvSpPr/>
              <p:nvPr/>
            </p:nvSpPr>
            <p:spPr>
              <a:xfrm>
                <a:off x="1933275" y="3854325"/>
                <a:ext cx="47150" cy="40925"/>
              </a:xfrm>
              <a:custGeom>
                <a:rect b="b" l="l" r="r" t="t"/>
                <a:pathLst>
                  <a:path extrusionOk="0" h="1637" w="1886">
                    <a:moveTo>
                      <a:pt x="1886" y="0"/>
                    </a:moveTo>
                    <a:cubicBezTo>
                      <a:pt x="1886" y="0"/>
                      <a:pt x="605" y="36"/>
                      <a:pt x="0" y="1637"/>
                    </a:cubicBezTo>
                    <a:cubicBezTo>
                      <a:pt x="0" y="1637"/>
                      <a:pt x="1850" y="1637"/>
                      <a:pt x="1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1"/>
              <p:cNvSpPr/>
              <p:nvPr/>
            </p:nvSpPr>
            <p:spPr>
              <a:xfrm>
                <a:off x="2885950" y="3849925"/>
                <a:ext cx="60500" cy="24175"/>
              </a:xfrm>
              <a:custGeom>
                <a:rect b="b" l="l" r="r" t="t"/>
                <a:pathLst>
                  <a:path extrusionOk="0" h="967" w="2420">
                    <a:moveTo>
                      <a:pt x="867" y="1"/>
                    </a:moveTo>
                    <a:cubicBezTo>
                      <a:pt x="609" y="1"/>
                      <a:pt x="320" y="41"/>
                      <a:pt x="0" y="140"/>
                    </a:cubicBezTo>
                    <a:cubicBezTo>
                      <a:pt x="0" y="140"/>
                      <a:pt x="645" y="966"/>
                      <a:pt x="1509" y="966"/>
                    </a:cubicBezTo>
                    <a:cubicBezTo>
                      <a:pt x="1794" y="966"/>
                      <a:pt x="2102" y="877"/>
                      <a:pt x="2420" y="639"/>
                    </a:cubicBezTo>
                    <a:cubicBezTo>
                      <a:pt x="2420" y="639"/>
                      <a:pt x="1896" y="1"/>
                      <a:pt x="8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1"/>
              <p:cNvSpPr/>
              <p:nvPr/>
            </p:nvSpPr>
            <p:spPr>
              <a:xfrm>
                <a:off x="3151025" y="3702200"/>
                <a:ext cx="46275" cy="43625"/>
              </a:xfrm>
              <a:custGeom>
                <a:rect b="b" l="l" r="r" t="t"/>
                <a:pathLst>
                  <a:path extrusionOk="0" h="1745" w="1851">
                    <a:moveTo>
                      <a:pt x="1851" y="1"/>
                    </a:moveTo>
                    <a:cubicBezTo>
                      <a:pt x="1850" y="1"/>
                      <a:pt x="0" y="143"/>
                      <a:pt x="72" y="1744"/>
                    </a:cubicBezTo>
                    <a:cubicBezTo>
                      <a:pt x="72" y="1744"/>
                      <a:pt x="1388" y="1637"/>
                      <a:pt x="1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1"/>
              <p:cNvSpPr/>
              <p:nvPr/>
            </p:nvSpPr>
            <p:spPr>
              <a:xfrm>
                <a:off x="3253325" y="3526975"/>
                <a:ext cx="50725" cy="62275"/>
              </a:xfrm>
              <a:custGeom>
                <a:rect b="b" l="l" r="r" t="t"/>
                <a:pathLst>
                  <a:path extrusionOk="0" h="2491" w="2029">
                    <a:moveTo>
                      <a:pt x="1068" y="0"/>
                    </a:moveTo>
                    <a:cubicBezTo>
                      <a:pt x="1067" y="0"/>
                      <a:pt x="0" y="1530"/>
                      <a:pt x="1317" y="2491"/>
                    </a:cubicBezTo>
                    <a:cubicBezTo>
                      <a:pt x="1317" y="2491"/>
                      <a:pt x="2028" y="1388"/>
                      <a:pt x="10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1"/>
              <p:cNvSpPr/>
              <p:nvPr/>
            </p:nvSpPr>
            <p:spPr>
              <a:xfrm>
                <a:off x="1435125" y="3526075"/>
                <a:ext cx="46300" cy="44500"/>
              </a:xfrm>
              <a:custGeom>
                <a:rect b="b" l="l" r="r" t="t"/>
                <a:pathLst>
                  <a:path extrusionOk="0" h="1780" w="1852">
                    <a:moveTo>
                      <a:pt x="1851" y="1"/>
                    </a:moveTo>
                    <a:cubicBezTo>
                      <a:pt x="1851" y="1"/>
                      <a:pt x="1" y="143"/>
                      <a:pt x="72" y="1780"/>
                    </a:cubicBezTo>
                    <a:cubicBezTo>
                      <a:pt x="72" y="1744"/>
                      <a:pt x="1388" y="1637"/>
                      <a:pt x="1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1"/>
              <p:cNvSpPr/>
              <p:nvPr/>
            </p:nvSpPr>
            <p:spPr>
              <a:xfrm>
                <a:off x="3143025" y="3920150"/>
                <a:ext cx="46275" cy="43600"/>
              </a:xfrm>
              <a:custGeom>
                <a:rect b="b" l="l" r="r" t="t"/>
                <a:pathLst>
                  <a:path extrusionOk="0" h="1744" w="1851">
                    <a:moveTo>
                      <a:pt x="1850" y="0"/>
                    </a:moveTo>
                    <a:cubicBezTo>
                      <a:pt x="1850" y="0"/>
                      <a:pt x="0" y="142"/>
                      <a:pt x="71" y="1743"/>
                    </a:cubicBezTo>
                    <a:cubicBezTo>
                      <a:pt x="71" y="1743"/>
                      <a:pt x="1388" y="1637"/>
                      <a:pt x="18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1"/>
              <p:cNvSpPr/>
              <p:nvPr/>
            </p:nvSpPr>
            <p:spPr>
              <a:xfrm>
                <a:off x="2824575" y="3682625"/>
                <a:ext cx="78300" cy="85425"/>
              </a:xfrm>
              <a:custGeom>
                <a:rect b="b" l="l" r="r" t="t"/>
                <a:pathLst>
                  <a:path extrusionOk="0" h="3417" w="3132">
                    <a:moveTo>
                      <a:pt x="3131" y="1"/>
                    </a:moveTo>
                    <a:cubicBezTo>
                      <a:pt x="3131" y="1"/>
                      <a:pt x="0" y="677"/>
                      <a:pt x="498" y="3417"/>
                    </a:cubicBezTo>
                    <a:cubicBezTo>
                      <a:pt x="498" y="3417"/>
                      <a:pt x="2704" y="2919"/>
                      <a:pt x="3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4" name="Google Shape;3574;p81"/>
            <p:cNvSpPr/>
            <p:nvPr/>
          </p:nvSpPr>
          <p:spPr>
            <a:xfrm>
              <a:off x="6276973" y="2839654"/>
              <a:ext cx="181631" cy="307628"/>
            </a:xfrm>
            <a:custGeom>
              <a:rect b="b" l="l" r="r" t="t"/>
              <a:pathLst>
                <a:path extrusionOk="0" h="12657" w="7473">
                  <a:moveTo>
                    <a:pt x="3132" y="1"/>
                  </a:moveTo>
                  <a:cubicBezTo>
                    <a:pt x="2669" y="36"/>
                    <a:pt x="2278" y="107"/>
                    <a:pt x="1922" y="285"/>
                  </a:cubicBezTo>
                  <a:cubicBezTo>
                    <a:pt x="1531" y="428"/>
                    <a:pt x="1210" y="641"/>
                    <a:pt x="926" y="890"/>
                  </a:cubicBezTo>
                  <a:cubicBezTo>
                    <a:pt x="641" y="1139"/>
                    <a:pt x="428" y="1424"/>
                    <a:pt x="250" y="1780"/>
                  </a:cubicBezTo>
                  <a:cubicBezTo>
                    <a:pt x="107" y="2100"/>
                    <a:pt x="36" y="2420"/>
                    <a:pt x="1" y="2776"/>
                  </a:cubicBezTo>
                  <a:cubicBezTo>
                    <a:pt x="1" y="3132"/>
                    <a:pt x="72" y="3488"/>
                    <a:pt x="214" y="3879"/>
                  </a:cubicBezTo>
                  <a:cubicBezTo>
                    <a:pt x="357" y="4235"/>
                    <a:pt x="606" y="4591"/>
                    <a:pt x="961" y="4875"/>
                  </a:cubicBezTo>
                  <a:cubicBezTo>
                    <a:pt x="1673" y="5444"/>
                    <a:pt x="2349" y="5943"/>
                    <a:pt x="3061" y="6370"/>
                  </a:cubicBezTo>
                  <a:cubicBezTo>
                    <a:pt x="3737" y="6797"/>
                    <a:pt x="4413" y="7259"/>
                    <a:pt x="5018" y="7757"/>
                  </a:cubicBezTo>
                  <a:cubicBezTo>
                    <a:pt x="5409" y="8042"/>
                    <a:pt x="5694" y="8362"/>
                    <a:pt x="5836" y="8753"/>
                  </a:cubicBezTo>
                  <a:cubicBezTo>
                    <a:pt x="5978" y="9109"/>
                    <a:pt x="6014" y="9430"/>
                    <a:pt x="5943" y="9785"/>
                  </a:cubicBezTo>
                  <a:cubicBezTo>
                    <a:pt x="5872" y="10106"/>
                    <a:pt x="5694" y="10390"/>
                    <a:pt x="5445" y="10639"/>
                  </a:cubicBezTo>
                  <a:cubicBezTo>
                    <a:pt x="5196" y="10853"/>
                    <a:pt x="4875" y="11031"/>
                    <a:pt x="4484" y="11102"/>
                  </a:cubicBezTo>
                  <a:cubicBezTo>
                    <a:pt x="4273" y="11144"/>
                    <a:pt x="4068" y="11164"/>
                    <a:pt x="3869" y="11164"/>
                  </a:cubicBezTo>
                  <a:cubicBezTo>
                    <a:pt x="3563" y="11164"/>
                    <a:pt x="3270" y="11117"/>
                    <a:pt x="2990" y="11031"/>
                  </a:cubicBezTo>
                  <a:cubicBezTo>
                    <a:pt x="2527" y="10853"/>
                    <a:pt x="2136" y="10604"/>
                    <a:pt x="1780" y="10283"/>
                  </a:cubicBezTo>
                  <a:cubicBezTo>
                    <a:pt x="1717" y="10242"/>
                    <a:pt x="1630" y="10224"/>
                    <a:pt x="1526" y="10224"/>
                  </a:cubicBezTo>
                  <a:cubicBezTo>
                    <a:pt x="1452" y="10224"/>
                    <a:pt x="1370" y="10233"/>
                    <a:pt x="1282" y="10248"/>
                  </a:cubicBezTo>
                  <a:cubicBezTo>
                    <a:pt x="1033" y="10283"/>
                    <a:pt x="890" y="10390"/>
                    <a:pt x="784" y="10497"/>
                  </a:cubicBezTo>
                  <a:cubicBezTo>
                    <a:pt x="712" y="10604"/>
                    <a:pt x="712" y="10746"/>
                    <a:pt x="784" y="10959"/>
                  </a:cubicBezTo>
                  <a:cubicBezTo>
                    <a:pt x="855" y="11173"/>
                    <a:pt x="961" y="11351"/>
                    <a:pt x="1033" y="11458"/>
                  </a:cubicBezTo>
                  <a:cubicBezTo>
                    <a:pt x="1460" y="11956"/>
                    <a:pt x="1958" y="12276"/>
                    <a:pt x="2563" y="12489"/>
                  </a:cubicBezTo>
                  <a:cubicBezTo>
                    <a:pt x="2941" y="12601"/>
                    <a:pt x="3333" y="12656"/>
                    <a:pt x="3730" y="12656"/>
                  </a:cubicBezTo>
                  <a:cubicBezTo>
                    <a:pt x="3968" y="12656"/>
                    <a:pt x="4208" y="12636"/>
                    <a:pt x="4448" y="12596"/>
                  </a:cubicBezTo>
                  <a:cubicBezTo>
                    <a:pt x="5196" y="12489"/>
                    <a:pt x="5836" y="12205"/>
                    <a:pt x="6405" y="11742"/>
                  </a:cubicBezTo>
                  <a:cubicBezTo>
                    <a:pt x="6975" y="11244"/>
                    <a:pt x="7330" y="10568"/>
                    <a:pt x="7437" y="9750"/>
                  </a:cubicBezTo>
                  <a:cubicBezTo>
                    <a:pt x="7473" y="9323"/>
                    <a:pt x="7437" y="8931"/>
                    <a:pt x="7330" y="8611"/>
                  </a:cubicBezTo>
                  <a:cubicBezTo>
                    <a:pt x="7224" y="8291"/>
                    <a:pt x="7081" y="7971"/>
                    <a:pt x="6939" y="7722"/>
                  </a:cubicBezTo>
                  <a:cubicBezTo>
                    <a:pt x="6761" y="7437"/>
                    <a:pt x="6548" y="7188"/>
                    <a:pt x="6299" y="6974"/>
                  </a:cubicBezTo>
                  <a:cubicBezTo>
                    <a:pt x="6085" y="6761"/>
                    <a:pt x="5836" y="6547"/>
                    <a:pt x="5551" y="6334"/>
                  </a:cubicBezTo>
                  <a:cubicBezTo>
                    <a:pt x="5338" y="6192"/>
                    <a:pt x="5089" y="6049"/>
                    <a:pt x="4804" y="5836"/>
                  </a:cubicBezTo>
                  <a:cubicBezTo>
                    <a:pt x="4555" y="5658"/>
                    <a:pt x="4270" y="5444"/>
                    <a:pt x="3950" y="5267"/>
                  </a:cubicBezTo>
                  <a:cubicBezTo>
                    <a:pt x="3630" y="5053"/>
                    <a:pt x="3345" y="4840"/>
                    <a:pt x="3025" y="4626"/>
                  </a:cubicBezTo>
                  <a:cubicBezTo>
                    <a:pt x="2705" y="4413"/>
                    <a:pt x="2420" y="4199"/>
                    <a:pt x="2171" y="3986"/>
                  </a:cubicBezTo>
                  <a:cubicBezTo>
                    <a:pt x="1744" y="3665"/>
                    <a:pt x="1495" y="3345"/>
                    <a:pt x="1388" y="2989"/>
                  </a:cubicBezTo>
                  <a:cubicBezTo>
                    <a:pt x="1317" y="2634"/>
                    <a:pt x="1460" y="2242"/>
                    <a:pt x="1815" y="1886"/>
                  </a:cubicBezTo>
                  <a:cubicBezTo>
                    <a:pt x="1993" y="1708"/>
                    <a:pt x="2207" y="1531"/>
                    <a:pt x="2456" y="1459"/>
                  </a:cubicBezTo>
                  <a:cubicBezTo>
                    <a:pt x="2740" y="1353"/>
                    <a:pt x="2954" y="1317"/>
                    <a:pt x="3203" y="1317"/>
                  </a:cubicBezTo>
                  <a:cubicBezTo>
                    <a:pt x="3381" y="1317"/>
                    <a:pt x="3559" y="1353"/>
                    <a:pt x="3772" y="1424"/>
                  </a:cubicBezTo>
                  <a:cubicBezTo>
                    <a:pt x="3950" y="1495"/>
                    <a:pt x="4164" y="1566"/>
                    <a:pt x="4342" y="1673"/>
                  </a:cubicBezTo>
                  <a:cubicBezTo>
                    <a:pt x="4555" y="1780"/>
                    <a:pt x="4733" y="1851"/>
                    <a:pt x="4875" y="1993"/>
                  </a:cubicBezTo>
                  <a:cubicBezTo>
                    <a:pt x="5053" y="2064"/>
                    <a:pt x="5196" y="2171"/>
                    <a:pt x="5302" y="2278"/>
                  </a:cubicBezTo>
                  <a:cubicBezTo>
                    <a:pt x="5449" y="2366"/>
                    <a:pt x="5571" y="2429"/>
                    <a:pt x="5709" y="2429"/>
                  </a:cubicBezTo>
                  <a:cubicBezTo>
                    <a:pt x="5739" y="2429"/>
                    <a:pt x="5769" y="2426"/>
                    <a:pt x="5800" y="2420"/>
                  </a:cubicBezTo>
                  <a:cubicBezTo>
                    <a:pt x="5943" y="2385"/>
                    <a:pt x="6049" y="2313"/>
                    <a:pt x="6121" y="2242"/>
                  </a:cubicBezTo>
                  <a:cubicBezTo>
                    <a:pt x="6227" y="2135"/>
                    <a:pt x="6263" y="1993"/>
                    <a:pt x="6263" y="1851"/>
                  </a:cubicBezTo>
                  <a:cubicBezTo>
                    <a:pt x="6299" y="1708"/>
                    <a:pt x="6263" y="1602"/>
                    <a:pt x="6192" y="1531"/>
                  </a:cubicBezTo>
                  <a:cubicBezTo>
                    <a:pt x="5872" y="1104"/>
                    <a:pt x="5409" y="748"/>
                    <a:pt x="4875" y="463"/>
                  </a:cubicBezTo>
                  <a:cubicBezTo>
                    <a:pt x="4306" y="143"/>
                    <a:pt x="3737" y="1"/>
                    <a:pt x="3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8" name="Shape 3578"/>
        <p:cNvGrpSpPr/>
        <p:nvPr/>
      </p:nvGrpSpPr>
      <p:grpSpPr>
        <a:xfrm>
          <a:off x="0" y="0"/>
          <a:ext cx="0" cy="0"/>
          <a:chOff x="0" y="0"/>
          <a:chExt cx="0" cy="0"/>
        </a:xfrm>
      </p:grpSpPr>
      <p:sp>
        <p:nvSpPr>
          <p:cNvPr id="3579" name="Google Shape;3579;p82"/>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3580" name="Google Shape;3580;p8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Air Pollution</a:t>
            </a:r>
            <a:endParaRPr/>
          </a:p>
        </p:txBody>
      </p:sp>
      <p:sp>
        <p:nvSpPr>
          <p:cNvPr id="3581" name="Google Shape;3581;p82"/>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2" name="Google Shape;3582;p82"/>
          <p:cNvGrpSpPr/>
          <p:nvPr/>
        </p:nvGrpSpPr>
        <p:grpSpPr>
          <a:xfrm>
            <a:off x="153671" y="90047"/>
            <a:ext cx="493797" cy="446228"/>
            <a:chOff x="2679436" y="3270400"/>
            <a:chExt cx="752625" cy="689795"/>
          </a:xfrm>
        </p:grpSpPr>
        <p:sp>
          <p:nvSpPr>
            <p:cNvPr id="3583" name="Google Shape;3583;p82"/>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2"/>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2"/>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2"/>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7" name="Google Shape;3587;p82">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pic>
        <p:nvPicPr>
          <p:cNvPr id="3588" name="Google Shape;3588;p82">
            <a:hlinkClick r:id="rId4"/>
          </p:cNvPr>
          <p:cNvPicPr preferRelativeResize="0"/>
          <p:nvPr/>
        </p:nvPicPr>
        <p:blipFill>
          <a:blip r:embed="rId5">
            <a:alphaModFix/>
          </a:blip>
          <a:stretch>
            <a:fillRect/>
          </a:stretch>
        </p:blipFill>
        <p:spPr>
          <a:xfrm>
            <a:off x="1840875" y="1879425"/>
            <a:ext cx="4007325" cy="2477850"/>
          </a:xfrm>
          <a:prstGeom prst="rect">
            <a:avLst/>
          </a:prstGeom>
          <a:noFill/>
          <a:ln>
            <a:noFill/>
          </a:ln>
        </p:spPr>
      </p:pic>
      <p:sp>
        <p:nvSpPr>
          <p:cNvPr id="3589" name="Google Shape;3589;p82"/>
          <p:cNvSpPr txBox="1"/>
          <p:nvPr/>
        </p:nvSpPr>
        <p:spPr>
          <a:xfrm>
            <a:off x="1887975" y="4282225"/>
            <a:ext cx="53679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accent6"/>
                </a:solidFill>
                <a:latin typeface="Nunito"/>
                <a:ea typeface="Nunito"/>
                <a:cs typeface="Nunito"/>
                <a:sym typeface="Nunito"/>
              </a:rPr>
              <a:t>ppm - parts per </a:t>
            </a:r>
            <a:r>
              <a:rPr lang="en" sz="1100">
                <a:solidFill>
                  <a:schemeClr val="accent6"/>
                </a:solidFill>
                <a:latin typeface="Nunito"/>
                <a:ea typeface="Nunito"/>
                <a:cs typeface="Nunito"/>
                <a:sym typeface="Nunito"/>
              </a:rPr>
              <a:t>million </a:t>
            </a:r>
            <a:r>
              <a:rPr lang="en" sz="1000">
                <a:solidFill>
                  <a:schemeClr val="accent6"/>
                </a:solidFill>
                <a:latin typeface="Nunito"/>
                <a:ea typeface="Nunito"/>
                <a:cs typeface="Nunito"/>
                <a:sym typeface="Nunito"/>
              </a:rPr>
              <a:t>(each million molecules of air has the amount of CO₂)</a:t>
            </a:r>
            <a:endParaRPr sz="1000">
              <a:solidFill>
                <a:schemeClr val="accent6"/>
              </a:solidFill>
              <a:latin typeface="Nunito"/>
              <a:ea typeface="Nunito"/>
              <a:cs typeface="Nunito"/>
              <a:sym typeface="Nunito"/>
            </a:endParaRPr>
          </a:p>
        </p:txBody>
      </p:sp>
      <p:sp>
        <p:nvSpPr>
          <p:cNvPr id="3590" name="Google Shape;3590;p82"/>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2">
            <a:hlinkClick action="ppaction://hlinksldjump" r:id="rId6"/>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592" name="Google Shape;3592;p82"/>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2">
            <a:hlinkClick action="ppaction://hlinksldjump" r:id="rId7"/>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3594" name="Google Shape;3594;p82"/>
          <p:cNvSpPr txBox="1"/>
          <p:nvPr/>
        </p:nvSpPr>
        <p:spPr>
          <a:xfrm>
            <a:off x="5848200" y="2446200"/>
            <a:ext cx="1368600" cy="134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6"/>
                </a:solidFill>
                <a:latin typeface="Nunito"/>
                <a:ea typeface="Nunito"/>
                <a:cs typeface="Nunito"/>
                <a:sym typeface="Nunito"/>
              </a:rPr>
              <a:t>To </a:t>
            </a:r>
            <a:r>
              <a:rPr lang="en" sz="1200">
                <a:solidFill>
                  <a:schemeClr val="accent6"/>
                </a:solidFill>
                <a:latin typeface="Nunito"/>
                <a:ea typeface="Nunito"/>
                <a:cs typeface="Nunito"/>
                <a:sym typeface="Nunito"/>
              </a:rPr>
              <a:t>modify</a:t>
            </a:r>
            <a:r>
              <a:rPr lang="en" sz="1200">
                <a:solidFill>
                  <a:schemeClr val="accent6"/>
                </a:solidFill>
                <a:latin typeface="Nunito"/>
                <a:ea typeface="Nunito"/>
                <a:cs typeface="Nunito"/>
                <a:sym typeface="Nunito"/>
              </a:rPr>
              <a:t> this </a:t>
            </a:r>
            <a:r>
              <a:rPr lang="en" sz="1200">
                <a:solidFill>
                  <a:schemeClr val="accent6"/>
                </a:solidFill>
                <a:latin typeface="Nunito"/>
                <a:ea typeface="Nunito"/>
                <a:cs typeface="Nunito"/>
                <a:sym typeface="Nunito"/>
              </a:rPr>
              <a:t>graph</a:t>
            </a:r>
            <a:r>
              <a:rPr lang="en" sz="1200">
                <a:solidFill>
                  <a:schemeClr val="accent6"/>
                </a:solidFill>
                <a:latin typeface="Nunito"/>
                <a:ea typeface="Nunito"/>
                <a:cs typeface="Nunito"/>
                <a:sym typeface="Nunito"/>
              </a:rPr>
              <a:t>, click on it, follow the link, change the  data and paste the new graph here</a:t>
            </a:r>
            <a:endParaRPr sz="1200">
              <a:solidFill>
                <a:schemeClr val="accent6"/>
              </a:solidFill>
              <a:latin typeface="Nunito"/>
              <a:ea typeface="Nunito"/>
              <a:cs typeface="Nunito"/>
              <a:sym typeface="Nunito"/>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8" name="Shape 3598"/>
        <p:cNvGrpSpPr/>
        <p:nvPr/>
      </p:nvGrpSpPr>
      <p:grpSpPr>
        <a:xfrm>
          <a:off x="0" y="0"/>
          <a:ext cx="0" cy="0"/>
          <a:chOff x="0" y="0"/>
          <a:chExt cx="0" cy="0"/>
        </a:xfrm>
      </p:grpSpPr>
      <p:sp>
        <p:nvSpPr>
          <p:cNvPr id="3599" name="Google Shape;3599;p83"/>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Activities</a:t>
            </a:r>
            <a:endParaRPr/>
          </a:p>
        </p:txBody>
      </p:sp>
      <p:pic>
        <p:nvPicPr>
          <p:cNvPr id="3600" name="Google Shape;3600;p83">
            <a:hlinkClick r:id="rId3"/>
          </p:cNvPr>
          <p:cNvPicPr preferRelativeResize="0"/>
          <p:nvPr/>
        </p:nvPicPr>
        <p:blipFill>
          <a:blip r:embed="rId4">
            <a:alphaModFix/>
          </a:blip>
          <a:stretch>
            <a:fillRect/>
          </a:stretch>
        </p:blipFill>
        <p:spPr>
          <a:xfrm>
            <a:off x="2290250" y="2048951"/>
            <a:ext cx="3523476" cy="2178673"/>
          </a:xfrm>
          <a:prstGeom prst="rect">
            <a:avLst/>
          </a:prstGeom>
          <a:noFill/>
          <a:ln>
            <a:noFill/>
          </a:ln>
        </p:spPr>
      </p:pic>
      <p:sp>
        <p:nvSpPr>
          <p:cNvPr id="3601" name="Google Shape;3601;p83"/>
          <p:cNvSpPr txBox="1"/>
          <p:nvPr/>
        </p:nvSpPr>
        <p:spPr>
          <a:xfrm>
            <a:off x="1887975" y="4282225"/>
            <a:ext cx="53679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6"/>
                </a:solidFill>
                <a:latin typeface="Nunito"/>
                <a:ea typeface="Nunito"/>
                <a:cs typeface="Nunito"/>
                <a:sym typeface="Nunito"/>
              </a:rPr>
              <a:t>Where do </a:t>
            </a:r>
            <a:r>
              <a:rPr lang="en" sz="1200">
                <a:solidFill>
                  <a:schemeClr val="accent6"/>
                </a:solidFill>
                <a:latin typeface="Nunito"/>
                <a:ea typeface="Nunito"/>
                <a:cs typeface="Nunito"/>
                <a:sym typeface="Nunito"/>
              </a:rPr>
              <a:t>microplastics</a:t>
            </a:r>
            <a:r>
              <a:rPr lang="en" sz="1200">
                <a:solidFill>
                  <a:schemeClr val="accent6"/>
                </a:solidFill>
                <a:latin typeface="Nunito"/>
                <a:ea typeface="Nunito"/>
                <a:cs typeface="Nunito"/>
                <a:sym typeface="Nunito"/>
              </a:rPr>
              <a:t> in the ocean come from?</a:t>
            </a:r>
            <a:endParaRPr sz="1200">
              <a:solidFill>
                <a:schemeClr val="accent6"/>
              </a:solidFill>
              <a:latin typeface="Nunito"/>
              <a:ea typeface="Nunito"/>
              <a:cs typeface="Nunito"/>
              <a:sym typeface="Nunito"/>
            </a:endParaRPr>
          </a:p>
        </p:txBody>
      </p:sp>
      <p:sp>
        <p:nvSpPr>
          <p:cNvPr id="3602" name="Google Shape;3602;p8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Water Pollution</a:t>
            </a:r>
            <a:endParaRPr/>
          </a:p>
        </p:txBody>
      </p:sp>
      <p:sp>
        <p:nvSpPr>
          <p:cNvPr id="3603" name="Google Shape;3603;p83"/>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4" name="Google Shape;3604;p83"/>
          <p:cNvGrpSpPr/>
          <p:nvPr/>
        </p:nvGrpSpPr>
        <p:grpSpPr>
          <a:xfrm>
            <a:off x="153671" y="90047"/>
            <a:ext cx="493797" cy="446228"/>
            <a:chOff x="2679436" y="3270400"/>
            <a:chExt cx="752625" cy="689795"/>
          </a:xfrm>
        </p:grpSpPr>
        <p:sp>
          <p:nvSpPr>
            <p:cNvPr id="3605" name="Google Shape;3605;p83"/>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3"/>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3"/>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3"/>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9" name="Google Shape;3609;p83">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610" name="Google Shape;3610;p83"/>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3">
            <a:hlinkClick action="ppaction://hlinksldjump" r:id="rId6"/>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612" name="Google Shape;3612;p83"/>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3">
            <a:hlinkClick action="ppaction://hlinksldjump" r:id="rId7"/>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aphicFrame>
        <p:nvGraphicFramePr>
          <p:cNvPr id="3614" name="Google Shape;3614;p83"/>
          <p:cNvGraphicFramePr/>
          <p:nvPr/>
        </p:nvGraphicFramePr>
        <p:xfrm>
          <a:off x="5069751" y="2157275"/>
          <a:ext cx="3000000" cy="3000000"/>
        </p:xfrm>
        <a:graphic>
          <a:graphicData uri="http://schemas.openxmlformats.org/drawingml/2006/table">
            <a:tbl>
              <a:tblPr>
                <a:noFill/>
                <a:tableStyleId>{C5C2C5B0-2F50-48AB-97A7-624906869220}</a:tableStyleId>
              </a:tblPr>
              <a:tblGrid>
                <a:gridCol w="667775"/>
                <a:gridCol w="1695300"/>
              </a:tblGrid>
              <a:tr h="307150">
                <a:tc>
                  <a:txBody>
                    <a:bodyPr/>
                    <a:lstStyle/>
                    <a:p>
                      <a:pPr indent="0" lvl="0" marL="0" rtl="0" algn="r">
                        <a:spcBef>
                          <a:spcPts val="0"/>
                        </a:spcBef>
                        <a:spcAft>
                          <a:spcPts val="0"/>
                        </a:spcAft>
                        <a:buNone/>
                      </a:pPr>
                      <a:r>
                        <a:rPr b="1" lang="en">
                          <a:solidFill>
                            <a:schemeClr val="dk2"/>
                          </a:solidFill>
                          <a:latin typeface="Nunito"/>
                          <a:ea typeface="Nunito"/>
                          <a:cs typeface="Nunito"/>
                          <a:sym typeface="Nunito"/>
                        </a:rPr>
                        <a:t>35%</a:t>
                      </a:r>
                      <a:endParaRPr b="1">
                        <a:solidFill>
                          <a:schemeClr val="dk2"/>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6"/>
                          </a:solidFill>
                          <a:latin typeface="Nunito"/>
                          <a:ea typeface="Nunito"/>
                          <a:cs typeface="Nunito"/>
                          <a:sym typeface="Nunito"/>
                        </a:rPr>
                        <a:t>Synthetic fabric</a:t>
                      </a:r>
                      <a:endParaRPr>
                        <a:solidFill>
                          <a:schemeClr val="accent6"/>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7150">
                <a:tc>
                  <a:txBody>
                    <a:bodyPr/>
                    <a:lstStyle/>
                    <a:p>
                      <a:pPr indent="0" lvl="0" marL="0" rtl="0" algn="r">
                        <a:spcBef>
                          <a:spcPts val="0"/>
                        </a:spcBef>
                        <a:spcAft>
                          <a:spcPts val="0"/>
                        </a:spcAft>
                        <a:buNone/>
                      </a:pPr>
                      <a:r>
                        <a:rPr b="1" lang="en">
                          <a:solidFill>
                            <a:schemeClr val="dk2"/>
                          </a:solidFill>
                          <a:latin typeface="Nunito"/>
                          <a:ea typeface="Nunito"/>
                          <a:cs typeface="Nunito"/>
                          <a:sym typeface="Nunito"/>
                        </a:rPr>
                        <a:t> 28%</a:t>
                      </a:r>
                      <a:endParaRPr b="1">
                        <a:solidFill>
                          <a:schemeClr val="dk2"/>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6"/>
                          </a:solidFill>
                          <a:latin typeface="Nunito"/>
                          <a:ea typeface="Nunito"/>
                          <a:cs typeface="Nunito"/>
                          <a:sym typeface="Nunito"/>
                        </a:rPr>
                        <a:t>Tire</a:t>
                      </a:r>
                      <a:endParaRPr>
                        <a:solidFill>
                          <a:schemeClr val="accent6"/>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7150">
                <a:tc>
                  <a:txBody>
                    <a:bodyPr/>
                    <a:lstStyle/>
                    <a:p>
                      <a:pPr indent="0" lvl="0" marL="0" rtl="0" algn="r">
                        <a:spcBef>
                          <a:spcPts val="0"/>
                        </a:spcBef>
                        <a:spcAft>
                          <a:spcPts val="0"/>
                        </a:spcAft>
                        <a:buNone/>
                      </a:pPr>
                      <a:r>
                        <a:rPr b="1" lang="en">
                          <a:solidFill>
                            <a:schemeClr val="dk2"/>
                          </a:solidFill>
                          <a:latin typeface="Nunito"/>
                          <a:ea typeface="Nunito"/>
                          <a:cs typeface="Nunito"/>
                          <a:sym typeface="Nunito"/>
                        </a:rPr>
                        <a:t>24%</a:t>
                      </a:r>
                      <a:endParaRPr b="1">
                        <a:solidFill>
                          <a:schemeClr val="dk2"/>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6"/>
                          </a:solidFill>
                          <a:latin typeface="Nunito"/>
                          <a:ea typeface="Nunito"/>
                          <a:cs typeface="Nunito"/>
                          <a:sym typeface="Nunito"/>
                        </a:rPr>
                        <a:t>Urban pollution</a:t>
                      </a:r>
                      <a:endParaRPr>
                        <a:solidFill>
                          <a:schemeClr val="accent6"/>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7150">
                <a:tc>
                  <a:txBody>
                    <a:bodyPr/>
                    <a:lstStyle/>
                    <a:p>
                      <a:pPr indent="0" lvl="0" marL="0" rtl="0" algn="r">
                        <a:spcBef>
                          <a:spcPts val="0"/>
                        </a:spcBef>
                        <a:spcAft>
                          <a:spcPts val="0"/>
                        </a:spcAft>
                        <a:buNone/>
                      </a:pPr>
                      <a:r>
                        <a:rPr b="1" lang="en">
                          <a:solidFill>
                            <a:schemeClr val="dk2"/>
                          </a:solidFill>
                          <a:latin typeface="Nunito"/>
                          <a:ea typeface="Nunito"/>
                          <a:cs typeface="Nunito"/>
                          <a:sym typeface="Nunito"/>
                        </a:rPr>
                        <a:t>7%</a:t>
                      </a:r>
                      <a:endParaRPr b="1">
                        <a:solidFill>
                          <a:schemeClr val="dk2"/>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6"/>
                          </a:solidFill>
                          <a:latin typeface="Nunito"/>
                          <a:ea typeface="Nunito"/>
                          <a:cs typeface="Nunito"/>
                          <a:sym typeface="Nunito"/>
                        </a:rPr>
                        <a:t>Road paints</a:t>
                      </a:r>
                      <a:endParaRPr>
                        <a:solidFill>
                          <a:schemeClr val="accent6"/>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07150">
                <a:tc>
                  <a:txBody>
                    <a:bodyPr/>
                    <a:lstStyle/>
                    <a:p>
                      <a:pPr indent="0" lvl="0" marL="0" rtl="0" algn="r">
                        <a:spcBef>
                          <a:spcPts val="0"/>
                        </a:spcBef>
                        <a:spcAft>
                          <a:spcPts val="0"/>
                        </a:spcAft>
                        <a:buNone/>
                      </a:pPr>
                      <a:r>
                        <a:rPr b="1" lang="en">
                          <a:solidFill>
                            <a:schemeClr val="dk2"/>
                          </a:solidFill>
                          <a:latin typeface="Nunito"/>
                          <a:ea typeface="Nunito"/>
                          <a:cs typeface="Nunito"/>
                          <a:sym typeface="Nunito"/>
                        </a:rPr>
                        <a:t>4</a:t>
                      </a:r>
                      <a:r>
                        <a:rPr b="1" lang="en">
                          <a:solidFill>
                            <a:schemeClr val="dk2"/>
                          </a:solidFill>
                          <a:latin typeface="Nunito"/>
                          <a:ea typeface="Nunito"/>
                          <a:cs typeface="Nunito"/>
                          <a:sym typeface="Nunito"/>
                        </a:rPr>
                        <a:t>%</a:t>
                      </a:r>
                      <a:endParaRPr b="1">
                        <a:solidFill>
                          <a:schemeClr val="dk2"/>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6"/>
                          </a:solidFill>
                          <a:latin typeface="Nunito"/>
                          <a:ea typeface="Nunito"/>
                          <a:cs typeface="Nunito"/>
                          <a:sym typeface="Nunito"/>
                        </a:rPr>
                        <a:t>Ship hull paints</a:t>
                      </a:r>
                      <a:endParaRPr>
                        <a:solidFill>
                          <a:schemeClr val="accent6"/>
                        </a:solidFill>
                        <a:latin typeface="Nunito"/>
                        <a:ea typeface="Nunito"/>
                        <a:cs typeface="Nunito"/>
                        <a:sym typeface="Nuni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615" name="Google Shape;3615;p83"/>
          <p:cNvSpPr txBox="1"/>
          <p:nvPr/>
        </p:nvSpPr>
        <p:spPr>
          <a:xfrm>
            <a:off x="929775" y="1093625"/>
            <a:ext cx="3930600" cy="45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3616" name="Google Shape;3616;p83"/>
          <p:cNvSpPr txBox="1"/>
          <p:nvPr/>
        </p:nvSpPr>
        <p:spPr>
          <a:xfrm>
            <a:off x="1789599" y="2413938"/>
            <a:ext cx="1160100" cy="144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accent6"/>
                </a:solidFill>
                <a:latin typeface="Nunito"/>
                <a:ea typeface="Nunito"/>
                <a:cs typeface="Nunito"/>
                <a:sym typeface="Nunito"/>
              </a:rPr>
              <a:t>T</a:t>
            </a:r>
            <a:r>
              <a:rPr lang="en" sz="1200">
                <a:solidFill>
                  <a:schemeClr val="accent6"/>
                </a:solidFill>
                <a:latin typeface="Nunito"/>
                <a:ea typeface="Nunito"/>
                <a:cs typeface="Nunito"/>
                <a:sym typeface="Nunito"/>
              </a:rPr>
              <a:t>o modify this graph, click on it, follow the link, change the data and  paste the new graph here</a:t>
            </a:r>
            <a:endParaRPr sz="1200">
              <a:solidFill>
                <a:schemeClr val="accent6"/>
              </a:solidFill>
              <a:latin typeface="Nunito"/>
              <a:ea typeface="Nunito"/>
              <a:cs typeface="Nunito"/>
              <a:sym typeface="Nunito"/>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6" name="Shape 1146"/>
        <p:cNvGrpSpPr/>
        <p:nvPr/>
      </p:nvGrpSpPr>
      <p:grpSpPr>
        <a:xfrm>
          <a:off x="0" y="0"/>
          <a:ext cx="0" cy="0"/>
          <a:chOff x="0" y="0"/>
          <a:chExt cx="0" cy="0"/>
        </a:xfrm>
      </p:grpSpPr>
      <p:sp>
        <p:nvSpPr>
          <p:cNvPr id="1147" name="Google Shape;1147;p39">
            <a:hlinkClick action="ppaction://hlinksldjump" r:id="rId3"/>
          </p:cNvPr>
          <p:cNvSpPr txBox="1"/>
          <p:nvPr/>
        </p:nvSpPr>
        <p:spPr>
          <a:xfrm>
            <a:off x="1584375" y="2764419"/>
            <a:ext cx="2424900" cy="156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grpSp>
        <p:nvGrpSpPr>
          <p:cNvPr id="1148" name="Google Shape;1148;p39"/>
          <p:cNvGrpSpPr/>
          <p:nvPr/>
        </p:nvGrpSpPr>
        <p:grpSpPr>
          <a:xfrm>
            <a:off x="1618488" y="3255264"/>
            <a:ext cx="2349965" cy="1012695"/>
            <a:chOff x="3392112" y="3039390"/>
            <a:chExt cx="2347148" cy="999995"/>
          </a:xfrm>
        </p:grpSpPr>
        <p:sp>
          <p:nvSpPr>
            <p:cNvPr id="1149" name="Google Shape;1149;p39"/>
            <p:cNvSpPr/>
            <p:nvPr/>
          </p:nvSpPr>
          <p:spPr>
            <a:xfrm>
              <a:off x="3392112" y="3851252"/>
              <a:ext cx="2347148" cy="188133"/>
            </a:xfrm>
            <a:custGeom>
              <a:rect b="b" l="l" r="r" t="t"/>
              <a:pathLst>
                <a:path extrusionOk="0" h="10930" w="136363">
                  <a:moveTo>
                    <a:pt x="68181" y="1"/>
                  </a:moveTo>
                  <a:cubicBezTo>
                    <a:pt x="30512" y="1"/>
                    <a:pt x="0" y="2456"/>
                    <a:pt x="0" y="5480"/>
                  </a:cubicBezTo>
                  <a:cubicBezTo>
                    <a:pt x="0" y="8475"/>
                    <a:pt x="30512" y="10930"/>
                    <a:pt x="68181" y="10930"/>
                  </a:cubicBezTo>
                  <a:cubicBezTo>
                    <a:pt x="105850" y="10930"/>
                    <a:pt x="136362" y="8475"/>
                    <a:pt x="136362" y="5480"/>
                  </a:cubicBezTo>
                  <a:cubicBezTo>
                    <a:pt x="136362" y="2456"/>
                    <a:pt x="10585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9"/>
            <p:cNvSpPr/>
            <p:nvPr/>
          </p:nvSpPr>
          <p:spPr>
            <a:xfrm>
              <a:off x="3778653" y="3518827"/>
              <a:ext cx="550473" cy="368003"/>
            </a:xfrm>
            <a:custGeom>
              <a:rect b="b" l="l" r="r" t="t"/>
              <a:pathLst>
                <a:path extrusionOk="0" h="21380" w="31981">
                  <a:moveTo>
                    <a:pt x="12966" y="0"/>
                  </a:moveTo>
                  <a:lnTo>
                    <a:pt x="7187" y="2515"/>
                  </a:lnTo>
                  <a:cubicBezTo>
                    <a:pt x="5390" y="3294"/>
                    <a:pt x="3534" y="4072"/>
                    <a:pt x="2037" y="5330"/>
                  </a:cubicBezTo>
                  <a:cubicBezTo>
                    <a:pt x="1198" y="5989"/>
                    <a:pt x="510" y="6797"/>
                    <a:pt x="1" y="7726"/>
                  </a:cubicBezTo>
                  <a:cubicBezTo>
                    <a:pt x="1618" y="8654"/>
                    <a:pt x="3384" y="9313"/>
                    <a:pt x="5091" y="10061"/>
                  </a:cubicBezTo>
                  <a:cubicBezTo>
                    <a:pt x="10541" y="12546"/>
                    <a:pt x="15451" y="16110"/>
                    <a:pt x="19464" y="20541"/>
                  </a:cubicBezTo>
                  <a:cubicBezTo>
                    <a:pt x="21560" y="21110"/>
                    <a:pt x="23716" y="21380"/>
                    <a:pt x="25872" y="21380"/>
                  </a:cubicBezTo>
                  <a:cubicBezTo>
                    <a:pt x="27998" y="21350"/>
                    <a:pt x="30094" y="20841"/>
                    <a:pt x="31980" y="19883"/>
                  </a:cubicBezTo>
                  <a:cubicBezTo>
                    <a:pt x="31291" y="19074"/>
                    <a:pt x="30513" y="18325"/>
                    <a:pt x="29674" y="17667"/>
                  </a:cubicBezTo>
                  <a:cubicBezTo>
                    <a:pt x="27129" y="15690"/>
                    <a:pt x="24135" y="14343"/>
                    <a:pt x="21200" y="13025"/>
                  </a:cubicBezTo>
                  <a:cubicBezTo>
                    <a:pt x="18146" y="11678"/>
                    <a:pt x="15032" y="10301"/>
                    <a:pt x="11798" y="9432"/>
                  </a:cubicBezTo>
                  <a:cubicBezTo>
                    <a:pt x="13385" y="8953"/>
                    <a:pt x="14942" y="8414"/>
                    <a:pt x="16439" y="7785"/>
                  </a:cubicBezTo>
                  <a:cubicBezTo>
                    <a:pt x="18176" y="7067"/>
                    <a:pt x="19883" y="6228"/>
                    <a:pt x="21171" y="4881"/>
                  </a:cubicBezTo>
                  <a:cubicBezTo>
                    <a:pt x="20272" y="4222"/>
                    <a:pt x="19314" y="3623"/>
                    <a:pt x="18356" y="3054"/>
                  </a:cubicBezTo>
                  <a:cubicBezTo>
                    <a:pt x="16589" y="1976"/>
                    <a:pt x="14793" y="898"/>
                    <a:pt x="129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9"/>
            <p:cNvSpPr/>
            <p:nvPr/>
          </p:nvSpPr>
          <p:spPr>
            <a:xfrm>
              <a:off x="5008916" y="3450269"/>
              <a:ext cx="489644" cy="413651"/>
            </a:xfrm>
            <a:custGeom>
              <a:rect b="b" l="l" r="r" t="t"/>
              <a:pathLst>
                <a:path extrusionOk="0" h="24032" w="28447">
                  <a:moveTo>
                    <a:pt x="14343" y="1"/>
                  </a:moveTo>
                  <a:lnTo>
                    <a:pt x="8145" y="1139"/>
                  </a:lnTo>
                  <a:cubicBezTo>
                    <a:pt x="6229" y="1528"/>
                    <a:pt x="4252" y="1887"/>
                    <a:pt x="2486" y="2755"/>
                  </a:cubicBezTo>
                  <a:cubicBezTo>
                    <a:pt x="1558" y="3235"/>
                    <a:pt x="689" y="3863"/>
                    <a:pt x="0" y="4642"/>
                  </a:cubicBezTo>
                  <a:cubicBezTo>
                    <a:pt x="1348" y="5900"/>
                    <a:pt x="2935" y="6948"/>
                    <a:pt x="4432" y="8055"/>
                  </a:cubicBezTo>
                  <a:cubicBezTo>
                    <a:pt x="9193" y="11679"/>
                    <a:pt x="13176" y="16260"/>
                    <a:pt x="16080" y="21500"/>
                  </a:cubicBezTo>
                  <a:cubicBezTo>
                    <a:pt x="17996" y="22518"/>
                    <a:pt x="20033" y="23267"/>
                    <a:pt x="22159" y="23716"/>
                  </a:cubicBezTo>
                  <a:cubicBezTo>
                    <a:pt x="23127" y="23926"/>
                    <a:pt x="24115" y="24032"/>
                    <a:pt x="25105" y="24032"/>
                  </a:cubicBezTo>
                  <a:cubicBezTo>
                    <a:pt x="26226" y="24032"/>
                    <a:pt x="27349" y="23896"/>
                    <a:pt x="28447" y="23626"/>
                  </a:cubicBezTo>
                  <a:cubicBezTo>
                    <a:pt x="27968" y="22668"/>
                    <a:pt x="27369" y="21799"/>
                    <a:pt x="26680" y="20961"/>
                  </a:cubicBezTo>
                  <a:cubicBezTo>
                    <a:pt x="24644" y="18446"/>
                    <a:pt x="22039" y="16499"/>
                    <a:pt x="19464" y="14553"/>
                  </a:cubicBezTo>
                  <a:cubicBezTo>
                    <a:pt x="16769" y="12547"/>
                    <a:pt x="14074" y="10511"/>
                    <a:pt x="11110" y="8924"/>
                  </a:cubicBezTo>
                  <a:cubicBezTo>
                    <a:pt x="12756" y="8834"/>
                    <a:pt x="14373" y="8624"/>
                    <a:pt x="15990" y="8355"/>
                  </a:cubicBezTo>
                  <a:cubicBezTo>
                    <a:pt x="17847" y="8055"/>
                    <a:pt x="19703" y="7606"/>
                    <a:pt x="21260" y="6588"/>
                  </a:cubicBezTo>
                  <a:cubicBezTo>
                    <a:pt x="20512" y="5750"/>
                    <a:pt x="19703" y="4941"/>
                    <a:pt x="18895" y="4163"/>
                  </a:cubicBezTo>
                  <a:cubicBezTo>
                    <a:pt x="17398" y="2726"/>
                    <a:pt x="15930" y="1288"/>
                    <a:pt x="14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9"/>
            <p:cNvSpPr/>
            <p:nvPr/>
          </p:nvSpPr>
          <p:spPr>
            <a:xfrm>
              <a:off x="3450342" y="3521753"/>
              <a:ext cx="380895" cy="178511"/>
            </a:xfrm>
            <a:custGeom>
              <a:rect b="b" l="l" r="r" t="t"/>
              <a:pathLst>
                <a:path extrusionOk="0" h="10371" w="22129">
                  <a:moveTo>
                    <a:pt x="19732" y="1"/>
                  </a:moveTo>
                  <a:cubicBezTo>
                    <a:pt x="19464" y="1"/>
                    <a:pt x="19191" y="52"/>
                    <a:pt x="18925" y="160"/>
                  </a:cubicBezTo>
                  <a:cubicBezTo>
                    <a:pt x="15781" y="1417"/>
                    <a:pt x="12128" y="2226"/>
                    <a:pt x="8624" y="3603"/>
                  </a:cubicBezTo>
                  <a:cubicBezTo>
                    <a:pt x="6888" y="4292"/>
                    <a:pt x="5211" y="5190"/>
                    <a:pt x="3684" y="6298"/>
                  </a:cubicBezTo>
                  <a:cubicBezTo>
                    <a:pt x="2186" y="7376"/>
                    <a:pt x="929" y="8753"/>
                    <a:pt x="1" y="10370"/>
                  </a:cubicBezTo>
                  <a:cubicBezTo>
                    <a:pt x="1168" y="9023"/>
                    <a:pt x="2606" y="7945"/>
                    <a:pt x="4253" y="7196"/>
                  </a:cubicBezTo>
                  <a:cubicBezTo>
                    <a:pt x="5840" y="6478"/>
                    <a:pt x="7516" y="5939"/>
                    <a:pt x="9253" y="5639"/>
                  </a:cubicBezTo>
                  <a:cubicBezTo>
                    <a:pt x="12697" y="4980"/>
                    <a:pt x="16320" y="4921"/>
                    <a:pt x="20093" y="4232"/>
                  </a:cubicBezTo>
                  <a:lnTo>
                    <a:pt x="20123" y="4202"/>
                  </a:lnTo>
                  <a:cubicBezTo>
                    <a:pt x="20272" y="4202"/>
                    <a:pt x="20392" y="4142"/>
                    <a:pt x="20512" y="4112"/>
                  </a:cubicBezTo>
                  <a:cubicBezTo>
                    <a:pt x="21620" y="3663"/>
                    <a:pt x="22129" y="2405"/>
                    <a:pt x="21710" y="1327"/>
                  </a:cubicBezTo>
                  <a:cubicBezTo>
                    <a:pt x="21368" y="509"/>
                    <a:pt x="20578" y="1"/>
                    <a:pt x="197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9"/>
            <p:cNvSpPr/>
            <p:nvPr/>
          </p:nvSpPr>
          <p:spPr>
            <a:xfrm>
              <a:off x="3764745" y="3319368"/>
              <a:ext cx="1628681" cy="520764"/>
            </a:xfrm>
            <a:custGeom>
              <a:rect b="b" l="l" r="r" t="t"/>
              <a:pathLst>
                <a:path extrusionOk="0" h="30255" w="94622">
                  <a:moveTo>
                    <a:pt x="84860" y="0"/>
                  </a:moveTo>
                  <a:lnTo>
                    <a:pt x="0" y="9073"/>
                  </a:lnTo>
                  <a:cubicBezTo>
                    <a:pt x="1616" y="14605"/>
                    <a:pt x="12147" y="30254"/>
                    <a:pt x="41673" y="30254"/>
                  </a:cubicBezTo>
                  <a:cubicBezTo>
                    <a:pt x="44432" y="30254"/>
                    <a:pt x="47356" y="30118"/>
                    <a:pt x="50455" y="29824"/>
                  </a:cubicBezTo>
                  <a:cubicBezTo>
                    <a:pt x="56174" y="29255"/>
                    <a:pt x="77224" y="26141"/>
                    <a:pt x="85938" y="17996"/>
                  </a:cubicBezTo>
                  <a:cubicBezTo>
                    <a:pt x="94621" y="9881"/>
                    <a:pt x="84860" y="0"/>
                    <a:pt x="848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9"/>
            <p:cNvSpPr/>
            <p:nvPr/>
          </p:nvSpPr>
          <p:spPr>
            <a:xfrm>
              <a:off x="3564771" y="3657904"/>
              <a:ext cx="507166" cy="319120"/>
            </a:xfrm>
            <a:custGeom>
              <a:rect b="b" l="l" r="r" t="t"/>
              <a:pathLst>
                <a:path extrusionOk="0" h="18540" w="29465">
                  <a:moveTo>
                    <a:pt x="20496" y="0"/>
                  </a:moveTo>
                  <a:cubicBezTo>
                    <a:pt x="20381" y="0"/>
                    <a:pt x="20266" y="2"/>
                    <a:pt x="20152" y="5"/>
                  </a:cubicBezTo>
                  <a:cubicBezTo>
                    <a:pt x="18715" y="1113"/>
                    <a:pt x="16858" y="1742"/>
                    <a:pt x="15092" y="2370"/>
                  </a:cubicBezTo>
                  <a:cubicBezTo>
                    <a:pt x="10570" y="3987"/>
                    <a:pt x="6228" y="5994"/>
                    <a:pt x="2066" y="8329"/>
                  </a:cubicBezTo>
                  <a:cubicBezTo>
                    <a:pt x="1288" y="8778"/>
                    <a:pt x="449" y="9317"/>
                    <a:pt x="150" y="10156"/>
                  </a:cubicBezTo>
                  <a:cubicBezTo>
                    <a:pt x="0" y="10725"/>
                    <a:pt x="30" y="11323"/>
                    <a:pt x="240" y="11892"/>
                  </a:cubicBezTo>
                  <a:cubicBezTo>
                    <a:pt x="898" y="14228"/>
                    <a:pt x="2725" y="16114"/>
                    <a:pt x="4791" y="17402"/>
                  </a:cubicBezTo>
                  <a:cubicBezTo>
                    <a:pt x="5510" y="17821"/>
                    <a:pt x="6228" y="18210"/>
                    <a:pt x="7007" y="18540"/>
                  </a:cubicBezTo>
                  <a:cubicBezTo>
                    <a:pt x="9253" y="18480"/>
                    <a:pt x="11498" y="18121"/>
                    <a:pt x="13654" y="17462"/>
                  </a:cubicBezTo>
                  <a:cubicBezTo>
                    <a:pt x="16259" y="16623"/>
                    <a:pt x="18535" y="15096"/>
                    <a:pt x="20302" y="13000"/>
                  </a:cubicBezTo>
                  <a:cubicBezTo>
                    <a:pt x="18745" y="11713"/>
                    <a:pt x="16469" y="11593"/>
                    <a:pt x="14463" y="11024"/>
                  </a:cubicBezTo>
                  <a:cubicBezTo>
                    <a:pt x="13834" y="10844"/>
                    <a:pt x="13205" y="10605"/>
                    <a:pt x="12576" y="10365"/>
                  </a:cubicBezTo>
                  <a:lnTo>
                    <a:pt x="12576" y="10365"/>
                  </a:lnTo>
                  <a:cubicBezTo>
                    <a:pt x="13654" y="10473"/>
                    <a:pt x="14743" y="10527"/>
                    <a:pt x="15836" y="10527"/>
                  </a:cubicBezTo>
                  <a:cubicBezTo>
                    <a:pt x="16565" y="10527"/>
                    <a:pt x="17295" y="10503"/>
                    <a:pt x="18026" y="10455"/>
                  </a:cubicBezTo>
                  <a:cubicBezTo>
                    <a:pt x="19373" y="10365"/>
                    <a:pt x="20721" y="10156"/>
                    <a:pt x="22008" y="9826"/>
                  </a:cubicBezTo>
                  <a:cubicBezTo>
                    <a:pt x="24194" y="9317"/>
                    <a:pt x="26260" y="8449"/>
                    <a:pt x="28117" y="7221"/>
                  </a:cubicBezTo>
                  <a:cubicBezTo>
                    <a:pt x="28506" y="6982"/>
                    <a:pt x="28806" y="6682"/>
                    <a:pt x="29045" y="6323"/>
                  </a:cubicBezTo>
                  <a:cubicBezTo>
                    <a:pt x="29464" y="5544"/>
                    <a:pt x="29105" y="4586"/>
                    <a:pt x="28626" y="3838"/>
                  </a:cubicBezTo>
                  <a:cubicBezTo>
                    <a:pt x="26921" y="1207"/>
                    <a:pt x="23681" y="0"/>
                    <a:pt x="204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9"/>
            <p:cNvSpPr/>
            <p:nvPr/>
          </p:nvSpPr>
          <p:spPr>
            <a:xfrm>
              <a:off x="4780593" y="3600259"/>
              <a:ext cx="548924" cy="379209"/>
            </a:xfrm>
            <a:custGeom>
              <a:rect b="b" l="l" r="r" t="t"/>
              <a:pathLst>
                <a:path extrusionOk="0" h="22031" w="31891">
                  <a:moveTo>
                    <a:pt x="9822" y="0"/>
                  </a:moveTo>
                  <a:cubicBezTo>
                    <a:pt x="6768" y="30"/>
                    <a:pt x="3833" y="1258"/>
                    <a:pt x="1677" y="3474"/>
                  </a:cubicBezTo>
                  <a:cubicBezTo>
                    <a:pt x="749" y="4462"/>
                    <a:pt x="1" y="5719"/>
                    <a:pt x="120" y="7067"/>
                  </a:cubicBezTo>
                  <a:cubicBezTo>
                    <a:pt x="270" y="8055"/>
                    <a:pt x="749" y="8953"/>
                    <a:pt x="1468" y="9612"/>
                  </a:cubicBezTo>
                  <a:cubicBezTo>
                    <a:pt x="3175" y="11409"/>
                    <a:pt x="5570" y="12067"/>
                    <a:pt x="7995" y="12606"/>
                  </a:cubicBezTo>
                  <a:cubicBezTo>
                    <a:pt x="10002" y="13055"/>
                    <a:pt x="12667" y="13085"/>
                    <a:pt x="14254" y="13205"/>
                  </a:cubicBezTo>
                  <a:cubicBezTo>
                    <a:pt x="14553" y="13205"/>
                    <a:pt x="14882" y="13235"/>
                    <a:pt x="15242" y="13235"/>
                  </a:cubicBezTo>
                  <a:lnTo>
                    <a:pt x="15721" y="15271"/>
                  </a:lnTo>
                  <a:cubicBezTo>
                    <a:pt x="16110" y="17008"/>
                    <a:pt x="16559" y="18835"/>
                    <a:pt x="17817" y="20092"/>
                  </a:cubicBezTo>
                  <a:cubicBezTo>
                    <a:pt x="18775" y="21020"/>
                    <a:pt x="20123" y="21499"/>
                    <a:pt x="21440" y="21769"/>
                  </a:cubicBezTo>
                  <a:cubicBezTo>
                    <a:pt x="22325" y="21944"/>
                    <a:pt x="23177" y="22031"/>
                    <a:pt x="24008" y="22031"/>
                  </a:cubicBezTo>
                  <a:cubicBezTo>
                    <a:pt x="26298" y="22031"/>
                    <a:pt x="28419" y="21375"/>
                    <a:pt x="30573" y="20122"/>
                  </a:cubicBezTo>
                  <a:cubicBezTo>
                    <a:pt x="31172" y="19763"/>
                    <a:pt x="31800" y="19284"/>
                    <a:pt x="31860" y="18625"/>
                  </a:cubicBezTo>
                  <a:cubicBezTo>
                    <a:pt x="31890" y="18086"/>
                    <a:pt x="31441" y="17487"/>
                    <a:pt x="31202" y="17158"/>
                  </a:cubicBezTo>
                  <a:cubicBezTo>
                    <a:pt x="30004" y="15421"/>
                    <a:pt x="28776" y="12996"/>
                    <a:pt x="26261" y="10211"/>
                  </a:cubicBezTo>
                  <a:cubicBezTo>
                    <a:pt x="24554" y="8324"/>
                    <a:pt x="22518" y="6707"/>
                    <a:pt x="20632" y="4971"/>
                  </a:cubicBezTo>
                  <a:cubicBezTo>
                    <a:pt x="19883" y="4252"/>
                    <a:pt x="19104" y="3563"/>
                    <a:pt x="18296" y="2935"/>
                  </a:cubicBezTo>
                  <a:cubicBezTo>
                    <a:pt x="15871" y="1048"/>
                    <a:pt x="12906" y="30"/>
                    <a:pt x="9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9"/>
            <p:cNvSpPr/>
            <p:nvPr/>
          </p:nvSpPr>
          <p:spPr>
            <a:xfrm>
              <a:off x="5035217" y="3303464"/>
              <a:ext cx="589614" cy="322080"/>
            </a:xfrm>
            <a:custGeom>
              <a:rect b="b" l="l" r="r" t="t"/>
              <a:pathLst>
                <a:path extrusionOk="0" h="18712" w="34255">
                  <a:moveTo>
                    <a:pt x="33484" y="1"/>
                  </a:moveTo>
                  <a:cubicBezTo>
                    <a:pt x="32765" y="1"/>
                    <a:pt x="32073" y="159"/>
                    <a:pt x="31440" y="475"/>
                  </a:cubicBezTo>
                  <a:cubicBezTo>
                    <a:pt x="30153" y="1104"/>
                    <a:pt x="29194" y="2152"/>
                    <a:pt x="28266" y="3230"/>
                  </a:cubicBezTo>
                  <a:cubicBezTo>
                    <a:pt x="27368" y="4308"/>
                    <a:pt x="26500" y="5446"/>
                    <a:pt x="25392" y="6314"/>
                  </a:cubicBezTo>
                  <a:cubicBezTo>
                    <a:pt x="23655" y="7631"/>
                    <a:pt x="21469" y="8200"/>
                    <a:pt x="19283" y="8350"/>
                  </a:cubicBezTo>
                  <a:cubicBezTo>
                    <a:pt x="18115" y="8410"/>
                    <a:pt x="13474" y="8170"/>
                    <a:pt x="10390" y="10326"/>
                  </a:cubicBezTo>
                  <a:cubicBezTo>
                    <a:pt x="9851" y="10716"/>
                    <a:pt x="9372" y="11045"/>
                    <a:pt x="8953" y="11344"/>
                  </a:cubicBezTo>
                  <a:cubicBezTo>
                    <a:pt x="7066" y="12722"/>
                    <a:pt x="6258" y="13231"/>
                    <a:pt x="3593" y="13890"/>
                  </a:cubicBezTo>
                  <a:cubicBezTo>
                    <a:pt x="2455" y="14189"/>
                    <a:pt x="1257" y="14399"/>
                    <a:pt x="89" y="14548"/>
                  </a:cubicBezTo>
                  <a:cubicBezTo>
                    <a:pt x="1" y="16790"/>
                    <a:pt x="2469" y="18712"/>
                    <a:pt x="5633" y="18712"/>
                  </a:cubicBezTo>
                  <a:cubicBezTo>
                    <a:pt x="5682" y="18712"/>
                    <a:pt x="5730" y="18711"/>
                    <a:pt x="5779" y="18710"/>
                  </a:cubicBezTo>
                  <a:cubicBezTo>
                    <a:pt x="6467" y="18651"/>
                    <a:pt x="7126" y="18561"/>
                    <a:pt x="7785" y="18471"/>
                  </a:cubicBezTo>
                  <a:cubicBezTo>
                    <a:pt x="9492" y="18231"/>
                    <a:pt x="11079" y="17992"/>
                    <a:pt x="12276" y="17722"/>
                  </a:cubicBezTo>
                  <a:cubicBezTo>
                    <a:pt x="16409" y="16824"/>
                    <a:pt x="20391" y="15327"/>
                    <a:pt x="24104" y="13231"/>
                  </a:cubicBezTo>
                  <a:cubicBezTo>
                    <a:pt x="27757" y="11165"/>
                    <a:pt x="31051" y="8230"/>
                    <a:pt x="33027" y="4487"/>
                  </a:cubicBezTo>
                  <a:cubicBezTo>
                    <a:pt x="33746" y="3140"/>
                    <a:pt x="34255" y="1493"/>
                    <a:pt x="33985" y="26"/>
                  </a:cubicBezTo>
                  <a:cubicBezTo>
                    <a:pt x="33817" y="9"/>
                    <a:pt x="33650" y="1"/>
                    <a:pt x="33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9"/>
            <p:cNvSpPr/>
            <p:nvPr/>
          </p:nvSpPr>
          <p:spPr>
            <a:xfrm>
              <a:off x="5036749" y="3210293"/>
              <a:ext cx="609219" cy="343080"/>
            </a:xfrm>
            <a:custGeom>
              <a:rect b="b" l="l" r="r" t="t"/>
              <a:pathLst>
                <a:path extrusionOk="0" h="19932" w="35394">
                  <a:moveTo>
                    <a:pt x="28766" y="0"/>
                  </a:moveTo>
                  <a:cubicBezTo>
                    <a:pt x="25997" y="0"/>
                    <a:pt x="23258" y="748"/>
                    <a:pt x="20871" y="2175"/>
                  </a:cubicBezTo>
                  <a:cubicBezTo>
                    <a:pt x="18326" y="3642"/>
                    <a:pt x="16050" y="5529"/>
                    <a:pt x="14194" y="7804"/>
                  </a:cubicBezTo>
                  <a:cubicBezTo>
                    <a:pt x="12068" y="10350"/>
                    <a:pt x="11080" y="12356"/>
                    <a:pt x="7426" y="14302"/>
                  </a:cubicBezTo>
                  <a:cubicBezTo>
                    <a:pt x="6468" y="14811"/>
                    <a:pt x="5450" y="15290"/>
                    <a:pt x="4432" y="15679"/>
                  </a:cubicBezTo>
                  <a:cubicBezTo>
                    <a:pt x="3654" y="15979"/>
                    <a:pt x="2905" y="16248"/>
                    <a:pt x="2156" y="16488"/>
                  </a:cubicBezTo>
                  <a:cubicBezTo>
                    <a:pt x="1378" y="16997"/>
                    <a:pt x="779" y="17686"/>
                    <a:pt x="390" y="18524"/>
                  </a:cubicBezTo>
                  <a:cubicBezTo>
                    <a:pt x="150" y="18973"/>
                    <a:pt x="30" y="19452"/>
                    <a:pt x="0" y="19931"/>
                  </a:cubicBezTo>
                  <a:cubicBezTo>
                    <a:pt x="1198" y="19812"/>
                    <a:pt x="2366" y="19572"/>
                    <a:pt x="3534" y="19303"/>
                  </a:cubicBezTo>
                  <a:cubicBezTo>
                    <a:pt x="6199" y="18614"/>
                    <a:pt x="6977" y="18105"/>
                    <a:pt x="8894" y="16757"/>
                  </a:cubicBezTo>
                  <a:cubicBezTo>
                    <a:pt x="9313" y="16458"/>
                    <a:pt x="9792" y="16129"/>
                    <a:pt x="10331" y="15739"/>
                  </a:cubicBezTo>
                  <a:cubicBezTo>
                    <a:pt x="13415" y="13553"/>
                    <a:pt x="18026" y="13823"/>
                    <a:pt x="19224" y="13733"/>
                  </a:cubicBezTo>
                  <a:cubicBezTo>
                    <a:pt x="21380" y="13583"/>
                    <a:pt x="23596" y="13014"/>
                    <a:pt x="25333" y="11697"/>
                  </a:cubicBezTo>
                  <a:cubicBezTo>
                    <a:pt x="26440" y="10859"/>
                    <a:pt x="27309" y="9721"/>
                    <a:pt x="28207" y="8643"/>
                  </a:cubicBezTo>
                  <a:cubicBezTo>
                    <a:pt x="29105" y="7565"/>
                    <a:pt x="30094" y="6487"/>
                    <a:pt x="31351" y="5888"/>
                  </a:cubicBezTo>
                  <a:cubicBezTo>
                    <a:pt x="31993" y="5579"/>
                    <a:pt x="32672" y="5402"/>
                    <a:pt x="33359" y="5402"/>
                  </a:cubicBezTo>
                  <a:cubicBezTo>
                    <a:pt x="33538" y="5402"/>
                    <a:pt x="33717" y="5414"/>
                    <a:pt x="33896" y="5439"/>
                  </a:cubicBezTo>
                  <a:cubicBezTo>
                    <a:pt x="34435" y="5499"/>
                    <a:pt x="34944" y="5678"/>
                    <a:pt x="35394" y="6008"/>
                  </a:cubicBezTo>
                  <a:cubicBezTo>
                    <a:pt x="35004" y="4031"/>
                    <a:pt x="34346" y="2085"/>
                    <a:pt x="32639" y="917"/>
                  </a:cubicBezTo>
                  <a:cubicBezTo>
                    <a:pt x="31711" y="348"/>
                    <a:pt x="30633" y="19"/>
                    <a:pt x="29525" y="19"/>
                  </a:cubicBezTo>
                  <a:cubicBezTo>
                    <a:pt x="29272" y="7"/>
                    <a:pt x="29018" y="0"/>
                    <a:pt x="28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9"/>
            <p:cNvSpPr/>
            <p:nvPr/>
          </p:nvSpPr>
          <p:spPr>
            <a:xfrm>
              <a:off x="3764745" y="3039390"/>
              <a:ext cx="1482306" cy="642319"/>
            </a:xfrm>
            <a:custGeom>
              <a:rect b="b" l="l" r="r" t="t"/>
              <a:pathLst>
                <a:path extrusionOk="0" h="37317" w="86118">
                  <a:moveTo>
                    <a:pt x="42994" y="1"/>
                  </a:moveTo>
                  <a:cubicBezTo>
                    <a:pt x="41567" y="1"/>
                    <a:pt x="40130" y="61"/>
                    <a:pt x="38687" y="187"/>
                  </a:cubicBezTo>
                  <a:cubicBezTo>
                    <a:pt x="18445" y="1953"/>
                    <a:pt x="5809" y="16655"/>
                    <a:pt x="0" y="25339"/>
                  </a:cubicBezTo>
                  <a:cubicBezTo>
                    <a:pt x="11977" y="33483"/>
                    <a:pt x="20062" y="37256"/>
                    <a:pt x="40993" y="37316"/>
                  </a:cubicBezTo>
                  <a:cubicBezTo>
                    <a:pt x="41037" y="37316"/>
                    <a:pt x="41081" y="37316"/>
                    <a:pt x="41125" y="37316"/>
                  </a:cubicBezTo>
                  <a:cubicBezTo>
                    <a:pt x="61284" y="37316"/>
                    <a:pt x="79514" y="23706"/>
                    <a:pt x="86117" y="16506"/>
                  </a:cubicBezTo>
                  <a:cubicBezTo>
                    <a:pt x="75541" y="8470"/>
                    <a:pt x="59921" y="1"/>
                    <a:pt x="4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9"/>
            <p:cNvSpPr/>
            <p:nvPr/>
          </p:nvSpPr>
          <p:spPr>
            <a:xfrm>
              <a:off x="4484761" y="3172856"/>
              <a:ext cx="384493" cy="321237"/>
            </a:xfrm>
            <a:custGeom>
              <a:rect b="b" l="l" r="r" t="t"/>
              <a:pathLst>
                <a:path extrusionOk="0" h="18663" w="22338">
                  <a:moveTo>
                    <a:pt x="11486" y="0"/>
                  </a:moveTo>
                  <a:cubicBezTo>
                    <a:pt x="11291" y="0"/>
                    <a:pt x="11095" y="49"/>
                    <a:pt x="10899" y="98"/>
                  </a:cubicBezTo>
                  <a:cubicBezTo>
                    <a:pt x="8145" y="757"/>
                    <a:pt x="5390" y="1266"/>
                    <a:pt x="2575" y="1595"/>
                  </a:cubicBezTo>
                  <a:cubicBezTo>
                    <a:pt x="1078" y="1775"/>
                    <a:pt x="0" y="3122"/>
                    <a:pt x="150" y="4619"/>
                  </a:cubicBezTo>
                  <a:cubicBezTo>
                    <a:pt x="479" y="8392"/>
                    <a:pt x="779" y="12225"/>
                    <a:pt x="1018" y="16058"/>
                  </a:cubicBezTo>
                  <a:cubicBezTo>
                    <a:pt x="1138" y="17525"/>
                    <a:pt x="2366" y="18663"/>
                    <a:pt x="3833" y="18663"/>
                  </a:cubicBezTo>
                  <a:lnTo>
                    <a:pt x="4132" y="18663"/>
                  </a:lnTo>
                  <a:cubicBezTo>
                    <a:pt x="9762" y="18034"/>
                    <a:pt x="15301" y="16567"/>
                    <a:pt x="20511" y="14321"/>
                  </a:cubicBezTo>
                  <a:cubicBezTo>
                    <a:pt x="21230" y="13992"/>
                    <a:pt x="21799" y="13393"/>
                    <a:pt x="22068" y="12644"/>
                  </a:cubicBezTo>
                  <a:cubicBezTo>
                    <a:pt x="22338" y="11926"/>
                    <a:pt x="22278" y="11117"/>
                    <a:pt x="21919" y="10458"/>
                  </a:cubicBezTo>
                  <a:cubicBezTo>
                    <a:pt x="19853" y="6476"/>
                    <a:pt x="16888" y="3092"/>
                    <a:pt x="13265" y="487"/>
                  </a:cubicBezTo>
                  <a:cubicBezTo>
                    <a:pt x="12820" y="182"/>
                    <a:pt x="12299" y="5"/>
                    <a:pt x="11747" y="5"/>
                  </a:cubicBezTo>
                  <a:cubicBezTo>
                    <a:pt x="11704" y="5"/>
                    <a:pt x="11661" y="6"/>
                    <a:pt x="11618" y="8"/>
                  </a:cubicBezTo>
                  <a:cubicBezTo>
                    <a:pt x="11574" y="3"/>
                    <a:pt x="11530" y="0"/>
                    <a:pt x="11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9"/>
            <p:cNvSpPr/>
            <p:nvPr/>
          </p:nvSpPr>
          <p:spPr>
            <a:xfrm>
              <a:off x="4733689" y="3107018"/>
              <a:ext cx="371618" cy="274729"/>
            </a:xfrm>
            <a:custGeom>
              <a:rect b="b" l="l" r="r" t="t"/>
              <a:pathLst>
                <a:path extrusionOk="0" h="15961" w="21590">
                  <a:moveTo>
                    <a:pt x="5780" y="0"/>
                  </a:moveTo>
                  <a:cubicBezTo>
                    <a:pt x="5510" y="0"/>
                    <a:pt x="5241" y="60"/>
                    <a:pt x="5001" y="210"/>
                  </a:cubicBezTo>
                  <a:cubicBezTo>
                    <a:pt x="3774" y="899"/>
                    <a:pt x="2516" y="1528"/>
                    <a:pt x="1288" y="2067"/>
                  </a:cubicBezTo>
                  <a:cubicBezTo>
                    <a:pt x="210" y="2576"/>
                    <a:pt x="1" y="4043"/>
                    <a:pt x="929" y="4791"/>
                  </a:cubicBezTo>
                  <a:cubicBezTo>
                    <a:pt x="4283" y="7576"/>
                    <a:pt x="6978" y="11050"/>
                    <a:pt x="8834" y="15002"/>
                  </a:cubicBezTo>
                  <a:cubicBezTo>
                    <a:pt x="9104" y="15601"/>
                    <a:pt x="9672" y="15960"/>
                    <a:pt x="10331" y="15960"/>
                  </a:cubicBezTo>
                  <a:cubicBezTo>
                    <a:pt x="10571" y="15960"/>
                    <a:pt x="10840" y="15900"/>
                    <a:pt x="11080" y="15751"/>
                  </a:cubicBezTo>
                  <a:cubicBezTo>
                    <a:pt x="14493" y="13984"/>
                    <a:pt x="17787" y="11948"/>
                    <a:pt x="20901" y="9702"/>
                  </a:cubicBezTo>
                  <a:cubicBezTo>
                    <a:pt x="21350" y="9373"/>
                    <a:pt x="21590" y="8864"/>
                    <a:pt x="21560" y="8295"/>
                  </a:cubicBezTo>
                  <a:cubicBezTo>
                    <a:pt x="21530" y="7756"/>
                    <a:pt x="21231" y="7247"/>
                    <a:pt x="20781" y="6977"/>
                  </a:cubicBezTo>
                  <a:cubicBezTo>
                    <a:pt x="16200" y="4222"/>
                    <a:pt x="11379" y="1917"/>
                    <a:pt x="6349" y="90"/>
                  </a:cubicBezTo>
                  <a:cubicBezTo>
                    <a:pt x="6169" y="30"/>
                    <a:pt x="5989" y="0"/>
                    <a:pt x="57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9"/>
            <p:cNvSpPr/>
            <p:nvPr/>
          </p:nvSpPr>
          <p:spPr>
            <a:xfrm>
              <a:off x="4109030" y="3193907"/>
              <a:ext cx="377281" cy="300186"/>
            </a:xfrm>
            <a:custGeom>
              <a:rect b="b" l="l" r="r" t="t"/>
              <a:pathLst>
                <a:path extrusionOk="0" h="17440" w="21919">
                  <a:moveTo>
                    <a:pt x="10153" y="0"/>
                  </a:moveTo>
                  <a:cubicBezTo>
                    <a:pt x="10104" y="0"/>
                    <a:pt x="10054" y="4"/>
                    <a:pt x="10001" y="13"/>
                  </a:cubicBezTo>
                  <a:cubicBezTo>
                    <a:pt x="8983" y="13"/>
                    <a:pt x="7995" y="462"/>
                    <a:pt x="7336" y="1241"/>
                  </a:cubicBezTo>
                  <a:cubicBezTo>
                    <a:pt x="4761" y="4235"/>
                    <a:pt x="2635" y="7559"/>
                    <a:pt x="988" y="11152"/>
                  </a:cubicBezTo>
                  <a:cubicBezTo>
                    <a:pt x="0" y="13278"/>
                    <a:pt x="1348" y="15763"/>
                    <a:pt x="3683" y="16092"/>
                  </a:cubicBezTo>
                  <a:cubicBezTo>
                    <a:pt x="8534" y="16781"/>
                    <a:pt x="14822" y="17230"/>
                    <a:pt x="18146" y="17440"/>
                  </a:cubicBezTo>
                  <a:lnTo>
                    <a:pt x="18356" y="17440"/>
                  </a:lnTo>
                  <a:cubicBezTo>
                    <a:pt x="19344" y="17410"/>
                    <a:pt x="20272" y="16991"/>
                    <a:pt x="20931" y="16272"/>
                  </a:cubicBezTo>
                  <a:cubicBezTo>
                    <a:pt x="21589" y="15583"/>
                    <a:pt x="21919" y="14625"/>
                    <a:pt x="21859" y="13667"/>
                  </a:cubicBezTo>
                  <a:cubicBezTo>
                    <a:pt x="21619" y="10403"/>
                    <a:pt x="21380" y="7079"/>
                    <a:pt x="21080" y="3846"/>
                  </a:cubicBezTo>
                  <a:cubicBezTo>
                    <a:pt x="20931" y="2079"/>
                    <a:pt x="19493" y="702"/>
                    <a:pt x="17727" y="642"/>
                  </a:cubicBezTo>
                  <a:cubicBezTo>
                    <a:pt x="15301" y="552"/>
                    <a:pt x="12906" y="372"/>
                    <a:pt x="10510" y="43"/>
                  </a:cubicBezTo>
                  <a:cubicBezTo>
                    <a:pt x="10383" y="22"/>
                    <a:pt x="10271" y="0"/>
                    <a:pt x="10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9"/>
            <p:cNvSpPr/>
            <p:nvPr/>
          </p:nvSpPr>
          <p:spPr>
            <a:xfrm>
              <a:off x="4161080" y="3047239"/>
              <a:ext cx="621079" cy="143397"/>
            </a:xfrm>
            <a:custGeom>
              <a:rect b="b" l="l" r="r" t="t"/>
              <a:pathLst>
                <a:path extrusionOk="0" h="8331" w="36083">
                  <a:moveTo>
                    <a:pt x="19973" y="0"/>
                  </a:moveTo>
                  <a:cubicBezTo>
                    <a:pt x="18536" y="0"/>
                    <a:pt x="17098" y="60"/>
                    <a:pt x="15691" y="180"/>
                  </a:cubicBezTo>
                  <a:cubicBezTo>
                    <a:pt x="10481" y="659"/>
                    <a:pt x="5360" y="2036"/>
                    <a:pt x="629" y="4252"/>
                  </a:cubicBezTo>
                  <a:cubicBezTo>
                    <a:pt x="240" y="4432"/>
                    <a:pt x="1" y="4821"/>
                    <a:pt x="31" y="5240"/>
                  </a:cubicBezTo>
                  <a:cubicBezTo>
                    <a:pt x="60" y="5659"/>
                    <a:pt x="330" y="6019"/>
                    <a:pt x="749" y="6138"/>
                  </a:cubicBezTo>
                  <a:cubicBezTo>
                    <a:pt x="2306" y="6647"/>
                    <a:pt x="3923" y="7037"/>
                    <a:pt x="5540" y="7336"/>
                  </a:cubicBezTo>
                  <a:cubicBezTo>
                    <a:pt x="9430" y="7975"/>
                    <a:pt x="13347" y="8331"/>
                    <a:pt x="17288" y="8331"/>
                  </a:cubicBezTo>
                  <a:cubicBezTo>
                    <a:pt x="17594" y="8331"/>
                    <a:pt x="17900" y="8329"/>
                    <a:pt x="18206" y="8324"/>
                  </a:cubicBezTo>
                  <a:lnTo>
                    <a:pt x="18655" y="8324"/>
                  </a:lnTo>
                  <a:cubicBezTo>
                    <a:pt x="22788" y="8294"/>
                    <a:pt x="26890" y="7516"/>
                    <a:pt x="30782" y="6079"/>
                  </a:cubicBezTo>
                  <a:cubicBezTo>
                    <a:pt x="32399" y="5510"/>
                    <a:pt x="33956" y="4851"/>
                    <a:pt x="35484" y="4102"/>
                  </a:cubicBezTo>
                  <a:cubicBezTo>
                    <a:pt x="35873" y="3923"/>
                    <a:pt x="36082" y="3533"/>
                    <a:pt x="36052" y="3114"/>
                  </a:cubicBezTo>
                  <a:cubicBezTo>
                    <a:pt x="36023" y="2695"/>
                    <a:pt x="35693" y="2336"/>
                    <a:pt x="35304" y="2216"/>
                  </a:cubicBezTo>
                  <a:cubicBezTo>
                    <a:pt x="30303" y="779"/>
                    <a:pt x="25153" y="30"/>
                    <a:pt x="199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9"/>
            <p:cNvSpPr/>
            <p:nvPr/>
          </p:nvSpPr>
          <p:spPr>
            <a:xfrm>
              <a:off x="3888951" y="3152889"/>
              <a:ext cx="322149" cy="290702"/>
            </a:xfrm>
            <a:custGeom>
              <a:rect b="b" l="l" r="r" t="t"/>
              <a:pathLst>
                <a:path extrusionOk="0" h="16889" w="18716">
                  <a:moveTo>
                    <a:pt x="13445" y="0"/>
                  </a:moveTo>
                  <a:cubicBezTo>
                    <a:pt x="13026" y="30"/>
                    <a:pt x="12637" y="120"/>
                    <a:pt x="12307" y="330"/>
                  </a:cubicBezTo>
                  <a:cubicBezTo>
                    <a:pt x="8055" y="2905"/>
                    <a:pt x="4133" y="6019"/>
                    <a:pt x="719" y="9642"/>
                  </a:cubicBezTo>
                  <a:cubicBezTo>
                    <a:pt x="210" y="10121"/>
                    <a:pt x="0" y="10840"/>
                    <a:pt x="90" y="11529"/>
                  </a:cubicBezTo>
                  <a:cubicBezTo>
                    <a:pt x="180" y="12217"/>
                    <a:pt x="629" y="12846"/>
                    <a:pt x="1258" y="13175"/>
                  </a:cubicBezTo>
                  <a:cubicBezTo>
                    <a:pt x="3743" y="14583"/>
                    <a:pt x="6378" y="15781"/>
                    <a:pt x="9103" y="16739"/>
                  </a:cubicBezTo>
                  <a:cubicBezTo>
                    <a:pt x="9343" y="16829"/>
                    <a:pt x="9582" y="16858"/>
                    <a:pt x="9852" y="16858"/>
                  </a:cubicBezTo>
                  <a:lnTo>
                    <a:pt x="9852" y="16888"/>
                  </a:lnTo>
                  <a:cubicBezTo>
                    <a:pt x="10780" y="16888"/>
                    <a:pt x="11618" y="16320"/>
                    <a:pt x="11948" y="15421"/>
                  </a:cubicBezTo>
                  <a:cubicBezTo>
                    <a:pt x="13475" y="11559"/>
                    <a:pt x="15541" y="7905"/>
                    <a:pt x="18086" y="4642"/>
                  </a:cubicBezTo>
                  <a:cubicBezTo>
                    <a:pt x="18565" y="4043"/>
                    <a:pt x="18715" y="3294"/>
                    <a:pt x="18476" y="2576"/>
                  </a:cubicBezTo>
                  <a:cubicBezTo>
                    <a:pt x="18236" y="1857"/>
                    <a:pt x="17667" y="1288"/>
                    <a:pt x="16948" y="1078"/>
                  </a:cubicBezTo>
                  <a:cubicBezTo>
                    <a:pt x="16020" y="809"/>
                    <a:pt x="15122" y="509"/>
                    <a:pt x="14224" y="150"/>
                  </a:cubicBezTo>
                  <a:cubicBezTo>
                    <a:pt x="13984" y="60"/>
                    <a:pt x="13715" y="0"/>
                    <a:pt x="134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9"/>
            <p:cNvSpPr/>
            <p:nvPr/>
          </p:nvSpPr>
          <p:spPr>
            <a:xfrm>
              <a:off x="3789480" y="3269366"/>
              <a:ext cx="1425608" cy="404098"/>
            </a:xfrm>
            <a:custGeom>
              <a:rect b="b" l="l" r="r" t="t"/>
              <a:pathLst>
                <a:path extrusionOk="0" h="23477" w="82824">
                  <a:moveTo>
                    <a:pt x="78602" y="1"/>
                  </a:moveTo>
                  <a:cubicBezTo>
                    <a:pt x="77973" y="1"/>
                    <a:pt x="77374" y="210"/>
                    <a:pt x="76865" y="599"/>
                  </a:cubicBezTo>
                  <a:cubicBezTo>
                    <a:pt x="72913" y="3504"/>
                    <a:pt x="68721" y="6049"/>
                    <a:pt x="64319" y="8175"/>
                  </a:cubicBezTo>
                  <a:cubicBezTo>
                    <a:pt x="56474" y="11948"/>
                    <a:pt x="48688" y="13984"/>
                    <a:pt x="41203" y="14194"/>
                  </a:cubicBezTo>
                  <a:lnTo>
                    <a:pt x="39765" y="14194"/>
                  </a:lnTo>
                  <a:cubicBezTo>
                    <a:pt x="30183" y="14164"/>
                    <a:pt x="23236" y="13385"/>
                    <a:pt x="17188" y="11649"/>
                  </a:cubicBezTo>
                  <a:cubicBezTo>
                    <a:pt x="13295" y="10511"/>
                    <a:pt x="9552" y="8924"/>
                    <a:pt x="6049" y="6888"/>
                  </a:cubicBezTo>
                  <a:cubicBezTo>
                    <a:pt x="5600" y="6648"/>
                    <a:pt x="5121" y="6528"/>
                    <a:pt x="4612" y="6528"/>
                  </a:cubicBezTo>
                  <a:cubicBezTo>
                    <a:pt x="3713" y="6528"/>
                    <a:pt x="2875" y="6947"/>
                    <a:pt x="2306" y="7636"/>
                  </a:cubicBezTo>
                  <a:cubicBezTo>
                    <a:pt x="1857" y="8205"/>
                    <a:pt x="1438" y="8774"/>
                    <a:pt x="1018" y="9313"/>
                  </a:cubicBezTo>
                  <a:cubicBezTo>
                    <a:pt x="0" y="10660"/>
                    <a:pt x="360" y="12607"/>
                    <a:pt x="1767" y="13535"/>
                  </a:cubicBezTo>
                  <a:cubicBezTo>
                    <a:pt x="12068" y="20242"/>
                    <a:pt x="20362" y="23446"/>
                    <a:pt x="39586" y="23476"/>
                  </a:cubicBezTo>
                  <a:lnTo>
                    <a:pt x="39705" y="23476"/>
                  </a:lnTo>
                  <a:cubicBezTo>
                    <a:pt x="56084" y="23476"/>
                    <a:pt x="71984" y="14313"/>
                    <a:pt x="81446" y="5720"/>
                  </a:cubicBezTo>
                  <a:cubicBezTo>
                    <a:pt x="82824" y="4432"/>
                    <a:pt x="82674" y="2216"/>
                    <a:pt x="81147" y="1138"/>
                  </a:cubicBezTo>
                  <a:lnTo>
                    <a:pt x="80249" y="510"/>
                  </a:lnTo>
                  <a:cubicBezTo>
                    <a:pt x="79770" y="180"/>
                    <a:pt x="79201" y="1"/>
                    <a:pt x="786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9"/>
            <p:cNvSpPr/>
            <p:nvPr/>
          </p:nvSpPr>
          <p:spPr>
            <a:xfrm>
              <a:off x="5457319" y="3246112"/>
              <a:ext cx="24752" cy="58850"/>
            </a:xfrm>
            <a:custGeom>
              <a:rect b="b" l="l" r="r" t="t"/>
              <a:pathLst>
                <a:path extrusionOk="0" h="3419" w="1438">
                  <a:moveTo>
                    <a:pt x="921" y="1"/>
                  </a:moveTo>
                  <a:cubicBezTo>
                    <a:pt x="602" y="1"/>
                    <a:pt x="264" y="728"/>
                    <a:pt x="120" y="1621"/>
                  </a:cubicBezTo>
                  <a:cubicBezTo>
                    <a:pt x="0" y="2579"/>
                    <a:pt x="150" y="3358"/>
                    <a:pt x="479" y="3418"/>
                  </a:cubicBezTo>
                  <a:cubicBezTo>
                    <a:pt x="486" y="3418"/>
                    <a:pt x="493" y="3419"/>
                    <a:pt x="499" y="3419"/>
                  </a:cubicBezTo>
                  <a:cubicBezTo>
                    <a:pt x="823" y="3419"/>
                    <a:pt x="1170" y="2710"/>
                    <a:pt x="1288" y="1771"/>
                  </a:cubicBezTo>
                  <a:cubicBezTo>
                    <a:pt x="1438" y="843"/>
                    <a:pt x="1258" y="34"/>
                    <a:pt x="958" y="4"/>
                  </a:cubicBezTo>
                  <a:cubicBezTo>
                    <a:pt x="946" y="2"/>
                    <a:pt x="934" y="1"/>
                    <a:pt x="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 name="Google Shape;1166;p39"/>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 name="Google Shape;1167;p39"/>
          <p:cNvGrpSpPr/>
          <p:nvPr/>
        </p:nvGrpSpPr>
        <p:grpSpPr>
          <a:xfrm>
            <a:off x="153671" y="90047"/>
            <a:ext cx="493797" cy="446228"/>
            <a:chOff x="2679436" y="3270400"/>
            <a:chExt cx="752625" cy="689795"/>
          </a:xfrm>
        </p:grpSpPr>
        <p:sp>
          <p:nvSpPr>
            <p:cNvPr id="1168" name="Google Shape;1168;p39"/>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9"/>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9"/>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9"/>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 name="Google Shape;1172;p39">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173" name="Google Shape;1173;p39">
            <a:hlinkClick action="ppaction://hlinksldjump" r:id="rId5"/>
          </p:cNvPr>
          <p:cNvSpPr txBox="1"/>
          <p:nvPr/>
        </p:nvSpPr>
        <p:spPr>
          <a:xfrm>
            <a:off x="5134725" y="2764419"/>
            <a:ext cx="2424900" cy="156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174" name="Google Shape;1174;p39"/>
          <p:cNvSpPr/>
          <p:nvPr/>
        </p:nvSpPr>
        <p:spPr>
          <a:xfrm rot="10800000">
            <a:off x="2409706" y="1793208"/>
            <a:ext cx="4324431" cy="850628"/>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9"/>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Extinct</a:t>
            </a:r>
            <a:r>
              <a:rPr lang="en"/>
              <a:t> Animals</a:t>
            </a:r>
            <a:endParaRPr/>
          </a:p>
        </p:txBody>
      </p:sp>
      <p:sp>
        <p:nvSpPr>
          <p:cNvPr id="1176" name="Google Shape;1176;p3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1177" name="Google Shape;1177;p39">
            <a:hlinkClick action="ppaction://hlinksldjump" r:id="rId6"/>
          </p:cNvPr>
          <p:cNvSpPr txBox="1"/>
          <p:nvPr/>
        </p:nvSpPr>
        <p:spPr>
          <a:xfrm>
            <a:off x="1763750" y="4327444"/>
            <a:ext cx="20763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Pinta Island Tortoise</a:t>
            </a:r>
            <a:endParaRPr sz="2000">
              <a:latin typeface="Nunito"/>
              <a:ea typeface="Nunito"/>
              <a:cs typeface="Nunito"/>
              <a:sym typeface="Nunito"/>
            </a:endParaRPr>
          </a:p>
        </p:txBody>
      </p:sp>
      <p:sp>
        <p:nvSpPr>
          <p:cNvPr id="1178" name="Google Shape;1178;p39">
            <a:hlinkClick action="ppaction://hlinksldjump" r:id="rId7"/>
          </p:cNvPr>
          <p:cNvSpPr txBox="1"/>
          <p:nvPr/>
        </p:nvSpPr>
        <p:spPr>
          <a:xfrm>
            <a:off x="5319063" y="4327444"/>
            <a:ext cx="20763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POlar Bear</a:t>
            </a:r>
            <a:endParaRPr sz="2000">
              <a:latin typeface="Nunito"/>
              <a:ea typeface="Nunito"/>
              <a:cs typeface="Nunito"/>
              <a:sym typeface="Nunito"/>
            </a:endParaRPr>
          </a:p>
        </p:txBody>
      </p:sp>
      <p:grpSp>
        <p:nvGrpSpPr>
          <p:cNvPr id="1179" name="Google Shape;1179;p39"/>
          <p:cNvGrpSpPr/>
          <p:nvPr/>
        </p:nvGrpSpPr>
        <p:grpSpPr>
          <a:xfrm flipH="1">
            <a:off x="5172550" y="2832309"/>
            <a:ext cx="2369318" cy="1415814"/>
            <a:chOff x="5940250" y="2620489"/>
            <a:chExt cx="2369318" cy="1415814"/>
          </a:xfrm>
        </p:grpSpPr>
        <p:sp>
          <p:nvSpPr>
            <p:cNvPr id="1180" name="Google Shape;1180;p39"/>
            <p:cNvSpPr/>
            <p:nvPr/>
          </p:nvSpPr>
          <p:spPr>
            <a:xfrm>
              <a:off x="5940250" y="3848154"/>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9"/>
            <p:cNvSpPr/>
            <p:nvPr/>
          </p:nvSpPr>
          <p:spPr>
            <a:xfrm>
              <a:off x="7096810" y="3245665"/>
              <a:ext cx="415424" cy="696659"/>
            </a:xfrm>
            <a:custGeom>
              <a:rect b="b" l="l" r="r" t="t"/>
              <a:pathLst>
                <a:path extrusionOk="0" h="40474" w="24135">
                  <a:moveTo>
                    <a:pt x="24135" y="0"/>
                  </a:moveTo>
                  <a:lnTo>
                    <a:pt x="0" y="13055"/>
                  </a:lnTo>
                  <a:lnTo>
                    <a:pt x="4492" y="34375"/>
                  </a:lnTo>
                  <a:cubicBezTo>
                    <a:pt x="4162" y="36950"/>
                    <a:pt x="6258" y="39585"/>
                    <a:pt x="8983" y="40004"/>
                  </a:cubicBezTo>
                  <a:lnTo>
                    <a:pt x="11738" y="40394"/>
                  </a:lnTo>
                  <a:cubicBezTo>
                    <a:pt x="11738" y="40394"/>
                    <a:pt x="14120" y="40474"/>
                    <a:pt x="16445" y="40474"/>
                  </a:cubicBezTo>
                  <a:cubicBezTo>
                    <a:pt x="17607" y="40474"/>
                    <a:pt x="18755" y="40454"/>
                    <a:pt x="19583" y="40394"/>
                  </a:cubicBezTo>
                  <a:cubicBezTo>
                    <a:pt x="22069" y="40244"/>
                    <a:pt x="23386" y="39705"/>
                    <a:pt x="22368" y="37130"/>
                  </a:cubicBezTo>
                  <a:cubicBezTo>
                    <a:pt x="21350" y="34525"/>
                    <a:pt x="20302" y="35393"/>
                    <a:pt x="17128" y="33507"/>
                  </a:cubicBezTo>
                  <a:cubicBezTo>
                    <a:pt x="13984" y="31650"/>
                    <a:pt x="14403" y="27189"/>
                    <a:pt x="14822" y="23655"/>
                  </a:cubicBezTo>
                  <a:cubicBezTo>
                    <a:pt x="15241" y="20122"/>
                    <a:pt x="16319" y="16469"/>
                    <a:pt x="18535" y="13774"/>
                  </a:cubicBezTo>
                  <a:cubicBezTo>
                    <a:pt x="20751" y="11049"/>
                    <a:pt x="24135" y="1"/>
                    <a:pt x="24135"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9"/>
            <p:cNvSpPr/>
            <p:nvPr/>
          </p:nvSpPr>
          <p:spPr>
            <a:xfrm>
              <a:off x="6419051" y="3382745"/>
              <a:ext cx="330394" cy="565689"/>
            </a:xfrm>
            <a:custGeom>
              <a:rect b="b" l="l" r="r" t="t"/>
              <a:pathLst>
                <a:path extrusionOk="0" h="32865" w="19195">
                  <a:moveTo>
                    <a:pt x="9519" y="0"/>
                  </a:moveTo>
                  <a:cubicBezTo>
                    <a:pt x="7091" y="0"/>
                    <a:pt x="4846" y="831"/>
                    <a:pt x="3684" y="3385"/>
                  </a:cubicBezTo>
                  <a:cubicBezTo>
                    <a:pt x="360" y="10691"/>
                    <a:pt x="150" y="20063"/>
                    <a:pt x="809" y="22578"/>
                  </a:cubicBezTo>
                  <a:cubicBezTo>
                    <a:pt x="1827" y="26681"/>
                    <a:pt x="1" y="30962"/>
                    <a:pt x="1" y="30962"/>
                  </a:cubicBezTo>
                  <a:cubicBezTo>
                    <a:pt x="1" y="30962"/>
                    <a:pt x="1049" y="31861"/>
                    <a:pt x="4732" y="32490"/>
                  </a:cubicBezTo>
                  <a:cubicBezTo>
                    <a:pt x="6046" y="32716"/>
                    <a:pt x="7873" y="32865"/>
                    <a:pt x="9689" y="32865"/>
                  </a:cubicBezTo>
                  <a:cubicBezTo>
                    <a:pt x="12921" y="32865"/>
                    <a:pt x="16120" y="32394"/>
                    <a:pt x="16350" y="31052"/>
                  </a:cubicBezTo>
                  <a:cubicBezTo>
                    <a:pt x="16709" y="28956"/>
                    <a:pt x="13775" y="28118"/>
                    <a:pt x="11619" y="26471"/>
                  </a:cubicBezTo>
                  <a:cubicBezTo>
                    <a:pt x="8894" y="24375"/>
                    <a:pt x="10481" y="18237"/>
                    <a:pt x="13325" y="14374"/>
                  </a:cubicBezTo>
                  <a:cubicBezTo>
                    <a:pt x="16170" y="10511"/>
                    <a:pt x="19194" y="7876"/>
                    <a:pt x="19194" y="2876"/>
                  </a:cubicBezTo>
                  <a:cubicBezTo>
                    <a:pt x="19194" y="2876"/>
                    <a:pt x="14039" y="0"/>
                    <a:pt x="9519"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9"/>
            <p:cNvSpPr/>
            <p:nvPr/>
          </p:nvSpPr>
          <p:spPr>
            <a:xfrm>
              <a:off x="6052596" y="2620489"/>
              <a:ext cx="2256972" cy="1347205"/>
            </a:xfrm>
            <a:custGeom>
              <a:rect b="b" l="l" r="r" t="t"/>
              <a:pathLst>
                <a:path extrusionOk="0" h="78269" w="131124">
                  <a:moveTo>
                    <a:pt x="75698" y="0"/>
                  </a:moveTo>
                  <a:cubicBezTo>
                    <a:pt x="62553" y="0"/>
                    <a:pt x="60756" y="2336"/>
                    <a:pt x="52222" y="2336"/>
                  </a:cubicBezTo>
                  <a:cubicBezTo>
                    <a:pt x="49112" y="2336"/>
                    <a:pt x="43885" y="1715"/>
                    <a:pt x="38032" y="1715"/>
                  </a:cubicBezTo>
                  <a:cubicBezTo>
                    <a:pt x="27828" y="1715"/>
                    <a:pt x="15721" y="3602"/>
                    <a:pt x="9613" y="13954"/>
                  </a:cubicBezTo>
                  <a:cubicBezTo>
                    <a:pt x="1" y="30243"/>
                    <a:pt x="5960" y="40064"/>
                    <a:pt x="6079" y="47460"/>
                  </a:cubicBezTo>
                  <a:cubicBezTo>
                    <a:pt x="6169" y="54886"/>
                    <a:pt x="7636" y="68241"/>
                    <a:pt x="6379" y="71684"/>
                  </a:cubicBezTo>
                  <a:cubicBezTo>
                    <a:pt x="5121" y="75128"/>
                    <a:pt x="7217" y="78242"/>
                    <a:pt x="12008" y="78242"/>
                  </a:cubicBezTo>
                  <a:cubicBezTo>
                    <a:pt x="13217" y="78242"/>
                    <a:pt x="14793" y="78268"/>
                    <a:pt x="16475" y="78268"/>
                  </a:cubicBezTo>
                  <a:cubicBezTo>
                    <a:pt x="21459" y="78268"/>
                    <a:pt x="27369" y="78034"/>
                    <a:pt x="27369" y="76176"/>
                  </a:cubicBezTo>
                  <a:cubicBezTo>
                    <a:pt x="27369" y="73660"/>
                    <a:pt x="24375" y="72493"/>
                    <a:pt x="21860" y="71714"/>
                  </a:cubicBezTo>
                  <a:cubicBezTo>
                    <a:pt x="19344" y="70936"/>
                    <a:pt x="19823" y="67552"/>
                    <a:pt x="20362" y="64977"/>
                  </a:cubicBezTo>
                  <a:cubicBezTo>
                    <a:pt x="20901" y="62372"/>
                    <a:pt x="27639" y="54796"/>
                    <a:pt x="28896" y="49466"/>
                  </a:cubicBezTo>
                  <a:cubicBezTo>
                    <a:pt x="28896" y="49466"/>
                    <a:pt x="31169" y="48776"/>
                    <a:pt x="33690" y="48776"/>
                  </a:cubicBezTo>
                  <a:cubicBezTo>
                    <a:pt x="35167" y="48776"/>
                    <a:pt x="36730" y="49013"/>
                    <a:pt x="37969" y="49766"/>
                  </a:cubicBezTo>
                  <a:cubicBezTo>
                    <a:pt x="40424" y="51256"/>
                    <a:pt x="50515" y="53581"/>
                    <a:pt x="57674" y="53581"/>
                  </a:cubicBezTo>
                  <a:cubicBezTo>
                    <a:pt x="60296" y="53581"/>
                    <a:pt x="62524" y="53269"/>
                    <a:pt x="63840" y="52491"/>
                  </a:cubicBezTo>
                  <a:cubicBezTo>
                    <a:pt x="63840" y="52491"/>
                    <a:pt x="67424" y="52935"/>
                    <a:pt x="71294" y="52935"/>
                  </a:cubicBezTo>
                  <a:cubicBezTo>
                    <a:pt x="75521" y="52935"/>
                    <a:pt x="80089" y="52405"/>
                    <a:pt x="80698" y="50185"/>
                  </a:cubicBezTo>
                  <a:cubicBezTo>
                    <a:pt x="81836" y="45903"/>
                    <a:pt x="89562" y="43058"/>
                    <a:pt x="93634" y="41382"/>
                  </a:cubicBezTo>
                  <a:cubicBezTo>
                    <a:pt x="95221" y="40740"/>
                    <a:pt x="96416" y="40485"/>
                    <a:pt x="97474" y="40485"/>
                  </a:cubicBezTo>
                  <a:cubicBezTo>
                    <a:pt x="99132" y="40485"/>
                    <a:pt x="100452" y="41111"/>
                    <a:pt x="102407" y="41861"/>
                  </a:cubicBezTo>
                  <a:cubicBezTo>
                    <a:pt x="103342" y="42228"/>
                    <a:pt x="104610" y="42375"/>
                    <a:pt x="106014" y="42375"/>
                  </a:cubicBezTo>
                  <a:cubicBezTo>
                    <a:pt x="109422" y="42375"/>
                    <a:pt x="113629" y="41504"/>
                    <a:pt x="115792" y="40783"/>
                  </a:cubicBezTo>
                  <a:cubicBezTo>
                    <a:pt x="116403" y="40579"/>
                    <a:pt x="117035" y="40500"/>
                    <a:pt x="117669" y="40500"/>
                  </a:cubicBezTo>
                  <a:cubicBezTo>
                    <a:pt x="119872" y="40500"/>
                    <a:pt x="122095" y="41454"/>
                    <a:pt x="123505" y="41454"/>
                  </a:cubicBezTo>
                  <a:cubicBezTo>
                    <a:pt x="123718" y="41454"/>
                    <a:pt x="123913" y="41432"/>
                    <a:pt x="124086" y="41382"/>
                  </a:cubicBezTo>
                  <a:cubicBezTo>
                    <a:pt x="125733" y="40932"/>
                    <a:pt x="125254" y="39675"/>
                    <a:pt x="125254" y="39675"/>
                  </a:cubicBezTo>
                  <a:cubicBezTo>
                    <a:pt x="125254" y="39675"/>
                    <a:pt x="128458" y="38747"/>
                    <a:pt x="130285" y="33596"/>
                  </a:cubicBezTo>
                  <a:cubicBezTo>
                    <a:pt x="131123" y="31171"/>
                    <a:pt x="124416" y="28177"/>
                    <a:pt x="122529" y="26530"/>
                  </a:cubicBezTo>
                  <a:cubicBezTo>
                    <a:pt x="120643" y="24883"/>
                    <a:pt x="125344" y="19733"/>
                    <a:pt x="117499" y="15271"/>
                  </a:cubicBezTo>
                  <a:cubicBezTo>
                    <a:pt x="109684" y="10810"/>
                    <a:pt x="101868" y="8294"/>
                    <a:pt x="97347" y="5629"/>
                  </a:cubicBezTo>
                  <a:cubicBezTo>
                    <a:pt x="92825" y="2964"/>
                    <a:pt x="88873" y="0"/>
                    <a:pt x="756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9"/>
            <p:cNvSpPr/>
            <p:nvPr/>
          </p:nvSpPr>
          <p:spPr>
            <a:xfrm>
              <a:off x="6153100" y="3798169"/>
              <a:ext cx="19089" cy="124739"/>
            </a:xfrm>
            <a:custGeom>
              <a:rect b="b" l="l" r="r" t="t"/>
              <a:pathLst>
                <a:path extrusionOk="0" h="7247" w="1109">
                  <a:moveTo>
                    <a:pt x="989" y="0"/>
                  </a:moveTo>
                  <a:cubicBezTo>
                    <a:pt x="989" y="1108"/>
                    <a:pt x="839" y="2186"/>
                    <a:pt x="540" y="3264"/>
                  </a:cubicBezTo>
                  <a:cubicBezTo>
                    <a:pt x="1" y="4552"/>
                    <a:pt x="61" y="5989"/>
                    <a:pt x="690" y="7247"/>
                  </a:cubicBezTo>
                  <a:cubicBezTo>
                    <a:pt x="1049" y="5720"/>
                    <a:pt x="1109" y="3085"/>
                    <a:pt x="989"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9"/>
            <p:cNvSpPr/>
            <p:nvPr/>
          </p:nvSpPr>
          <p:spPr>
            <a:xfrm>
              <a:off x="7721469" y="2789241"/>
              <a:ext cx="148251" cy="157339"/>
            </a:xfrm>
            <a:custGeom>
              <a:rect b="b" l="l" r="r" t="t"/>
              <a:pathLst>
                <a:path extrusionOk="0" h="9141" w="8613">
                  <a:moveTo>
                    <a:pt x="4646" y="1"/>
                  </a:moveTo>
                  <a:cubicBezTo>
                    <a:pt x="2475" y="1"/>
                    <a:pt x="612" y="1300"/>
                    <a:pt x="300" y="3641"/>
                  </a:cubicBezTo>
                  <a:cubicBezTo>
                    <a:pt x="1" y="6036"/>
                    <a:pt x="1198" y="7922"/>
                    <a:pt x="2306" y="9030"/>
                  </a:cubicBezTo>
                  <a:cubicBezTo>
                    <a:pt x="2375" y="9108"/>
                    <a:pt x="2458" y="9141"/>
                    <a:pt x="2539" y="9141"/>
                  </a:cubicBezTo>
                  <a:cubicBezTo>
                    <a:pt x="2739" y="9141"/>
                    <a:pt x="2922" y="8936"/>
                    <a:pt x="2815" y="8701"/>
                  </a:cubicBezTo>
                  <a:cubicBezTo>
                    <a:pt x="1588" y="5946"/>
                    <a:pt x="1947" y="2473"/>
                    <a:pt x="4462" y="1964"/>
                  </a:cubicBezTo>
                  <a:cubicBezTo>
                    <a:pt x="4982" y="1851"/>
                    <a:pt x="5514" y="1798"/>
                    <a:pt x="6048" y="1798"/>
                  </a:cubicBezTo>
                  <a:cubicBezTo>
                    <a:pt x="6652" y="1798"/>
                    <a:pt x="7257" y="1866"/>
                    <a:pt x="7846" y="1994"/>
                  </a:cubicBezTo>
                  <a:cubicBezTo>
                    <a:pt x="7893" y="2008"/>
                    <a:pt x="7938" y="2014"/>
                    <a:pt x="7982" y="2014"/>
                  </a:cubicBezTo>
                  <a:cubicBezTo>
                    <a:pt x="8404" y="2014"/>
                    <a:pt x="8613" y="1400"/>
                    <a:pt x="8205" y="1155"/>
                  </a:cubicBezTo>
                  <a:cubicBezTo>
                    <a:pt x="7057" y="373"/>
                    <a:pt x="5807" y="1"/>
                    <a:pt x="4646"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9"/>
            <p:cNvSpPr/>
            <p:nvPr/>
          </p:nvSpPr>
          <p:spPr>
            <a:xfrm>
              <a:off x="8097717" y="3012676"/>
              <a:ext cx="23719" cy="58850"/>
            </a:xfrm>
            <a:custGeom>
              <a:rect b="b" l="l" r="r" t="t"/>
              <a:pathLst>
                <a:path extrusionOk="0" h="3419" w="1378">
                  <a:moveTo>
                    <a:pt x="879" y="1"/>
                  </a:moveTo>
                  <a:cubicBezTo>
                    <a:pt x="555" y="1"/>
                    <a:pt x="208" y="710"/>
                    <a:pt x="120" y="1649"/>
                  </a:cubicBezTo>
                  <a:cubicBezTo>
                    <a:pt x="0" y="2607"/>
                    <a:pt x="150" y="3385"/>
                    <a:pt x="479" y="3415"/>
                  </a:cubicBezTo>
                  <a:cubicBezTo>
                    <a:pt x="492" y="3418"/>
                    <a:pt x="504" y="3419"/>
                    <a:pt x="517" y="3419"/>
                  </a:cubicBezTo>
                  <a:cubicBezTo>
                    <a:pt x="835" y="3419"/>
                    <a:pt x="1172" y="2692"/>
                    <a:pt x="1258" y="1798"/>
                  </a:cubicBezTo>
                  <a:cubicBezTo>
                    <a:pt x="1378" y="840"/>
                    <a:pt x="1228" y="32"/>
                    <a:pt x="899" y="2"/>
                  </a:cubicBezTo>
                  <a:cubicBezTo>
                    <a:pt x="892" y="1"/>
                    <a:pt x="885" y="1"/>
                    <a:pt x="8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9"/>
            <p:cNvSpPr/>
            <p:nvPr/>
          </p:nvSpPr>
          <p:spPr>
            <a:xfrm>
              <a:off x="7668902" y="3100839"/>
              <a:ext cx="146392" cy="240700"/>
            </a:xfrm>
            <a:custGeom>
              <a:rect b="b" l="l" r="r" t="t"/>
              <a:pathLst>
                <a:path extrusionOk="0" h="13984" w="8505">
                  <a:moveTo>
                    <a:pt x="2306" y="0"/>
                  </a:moveTo>
                  <a:lnTo>
                    <a:pt x="2306" y="0"/>
                  </a:lnTo>
                  <a:cubicBezTo>
                    <a:pt x="0" y="4611"/>
                    <a:pt x="1258" y="9672"/>
                    <a:pt x="2426" y="12696"/>
                  </a:cubicBezTo>
                  <a:cubicBezTo>
                    <a:pt x="2843" y="12624"/>
                    <a:pt x="3231" y="12591"/>
                    <a:pt x="3604" y="12591"/>
                  </a:cubicBezTo>
                  <a:cubicBezTo>
                    <a:pt x="5238" y="12591"/>
                    <a:pt x="6553" y="13228"/>
                    <a:pt x="8504" y="13984"/>
                  </a:cubicBezTo>
                  <a:cubicBezTo>
                    <a:pt x="540" y="8983"/>
                    <a:pt x="2306" y="1"/>
                    <a:pt x="2306"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9"/>
            <p:cNvSpPr/>
            <p:nvPr/>
          </p:nvSpPr>
          <p:spPr>
            <a:xfrm>
              <a:off x="7540049" y="3256990"/>
              <a:ext cx="76303" cy="123723"/>
            </a:xfrm>
            <a:custGeom>
              <a:rect b="b" l="l" r="r" t="t"/>
              <a:pathLst>
                <a:path extrusionOk="0" h="7188" w="4433">
                  <a:moveTo>
                    <a:pt x="4432" y="1"/>
                  </a:moveTo>
                  <a:lnTo>
                    <a:pt x="1" y="5990"/>
                  </a:lnTo>
                  <a:cubicBezTo>
                    <a:pt x="1" y="5990"/>
                    <a:pt x="360" y="6559"/>
                    <a:pt x="839" y="7187"/>
                  </a:cubicBezTo>
                  <a:cubicBezTo>
                    <a:pt x="1647" y="6798"/>
                    <a:pt x="3624" y="5930"/>
                    <a:pt x="4432" y="5570"/>
                  </a:cubicBezTo>
                  <a:cubicBezTo>
                    <a:pt x="3504" y="4193"/>
                    <a:pt x="4432" y="1"/>
                    <a:pt x="4432"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9"/>
            <p:cNvSpPr/>
            <p:nvPr/>
          </p:nvSpPr>
          <p:spPr>
            <a:xfrm>
              <a:off x="7132371" y="3257507"/>
              <a:ext cx="569871" cy="673164"/>
            </a:xfrm>
            <a:custGeom>
              <a:rect b="b" l="l" r="r" t="t"/>
              <a:pathLst>
                <a:path extrusionOk="0" h="39109" w="33108">
                  <a:moveTo>
                    <a:pt x="28117" y="1"/>
                  </a:moveTo>
                  <a:cubicBezTo>
                    <a:pt x="28116" y="1"/>
                    <a:pt x="0" y="8894"/>
                    <a:pt x="300" y="15871"/>
                  </a:cubicBezTo>
                  <a:cubicBezTo>
                    <a:pt x="2396" y="20692"/>
                    <a:pt x="16349" y="32400"/>
                    <a:pt x="22069" y="33148"/>
                  </a:cubicBezTo>
                  <a:cubicBezTo>
                    <a:pt x="26590" y="33747"/>
                    <a:pt x="24853" y="38628"/>
                    <a:pt x="25752" y="38987"/>
                  </a:cubicBezTo>
                  <a:cubicBezTo>
                    <a:pt x="25942" y="39070"/>
                    <a:pt x="26143" y="39108"/>
                    <a:pt x="26351" y="39108"/>
                  </a:cubicBezTo>
                  <a:cubicBezTo>
                    <a:pt x="29086" y="39108"/>
                    <a:pt x="33108" y="32408"/>
                    <a:pt x="32190" y="30543"/>
                  </a:cubicBezTo>
                  <a:cubicBezTo>
                    <a:pt x="31201" y="28567"/>
                    <a:pt x="24853" y="24165"/>
                    <a:pt x="23177" y="21261"/>
                  </a:cubicBezTo>
                  <a:cubicBezTo>
                    <a:pt x="21470" y="18386"/>
                    <a:pt x="24764" y="14703"/>
                    <a:pt x="24943" y="10810"/>
                  </a:cubicBezTo>
                  <a:cubicBezTo>
                    <a:pt x="25153" y="6948"/>
                    <a:pt x="28117" y="1"/>
                    <a:pt x="281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9"/>
            <p:cNvSpPr/>
            <p:nvPr/>
          </p:nvSpPr>
          <p:spPr>
            <a:xfrm>
              <a:off x="7080320" y="3355446"/>
              <a:ext cx="57214" cy="185034"/>
            </a:xfrm>
            <a:custGeom>
              <a:rect b="b" l="l" r="r" t="t"/>
              <a:pathLst>
                <a:path extrusionOk="0" h="10750" w="3324">
                  <a:moveTo>
                    <a:pt x="3054" y="0"/>
                  </a:moveTo>
                  <a:lnTo>
                    <a:pt x="3054" y="0"/>
                  </a:lnTo>
                  <a:cubicBezTo>
                    <a:pt x="3054" y="1"/>
                    <a:pt x="0" y="5810"/>
                    <a:pt x="659" y="10750"/>
                  </a:cubicBezTo>
                  <a:cubicBezTo>
                    <a:pt x="1557" y="10660"/>
                    <a:pt x="2455" y="10450"/>
                    <a:pt x="3324" y="10151"/>
                  </a:cubicBezTo>
                  <a:cubicBezTo>
                    <a:pt x="2066" y="6917"/>
                    <a:pt x="1976" y="3324"/>
                    <a:pt x="3054"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9"/>
            <p:cNvSpPr/>
            <p:nvPr/>
          </p:nvSpPr>
          <p:spPr>
            <a:xfrm>
              <a:off x="6549969" y="3271432"/>
              <a:ext cx="52068" cy="200508"/>
            </a:xfrm>
            <a:custGeom>
              <a:rect b="b" l="l" r="r" t="t"/>
              <a:pathLst>
                <a:path extrusionOk="0" h="11649" w="3025">
                  <a:moveTo>
                    <a:pt x="2007" y="0"/>
                  </a:moveTo>
                  <a:cubicBezTo>
                    <a:pt x="2665" y="4612"/>
                    <a:pt x="0" y="11648"/>
                    <a:pt x="0" y="11648"/>
                  </a:cubicBezTo>
                  <a:cubicBezTo>
                    <a:pt x="899" y="11409"/>
                    <a:pt x="1827" y="11229"/>
                    <a:pt x="2785" y="11109"/>
                  </a:cubicBezTo>
                  <a:cubicBezTo>
                    <a:pt x="3025" y="7396"/>
                    <a:pt x="2755" y="3653"/>
                    <a:pt x="2007"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9"/>
            <p:cNvSpPr/>
            <p:nvPr/>
          </p:nvSpPr>
          <p:spPr>
            <a:xfrm>
              <a:off x="8232749" y="3149619"/>
              <a:ext cx="66509" cy="88851"/>
            </a:xfrm>
            <a:custGeom>
              <a:rect b="b" l="l" r="r" t="t"/>
              <a:pathLst>
                <a:path extrusionOk="0" h="5162" w="3864">
                  <a:moveTo>
                    <a:pt x="1492" y="1"/>
                  </a:moveTo>
                  <a:cubicBezTo>
                    <a:pt x="758" y="1"/>
                    <a:pt x="51" y="554"/>
                    <a:pt x="31" y="1418"/>
                  </a:cubicBezTo>
                  <a:cubicBezTo>
                    <a:pt x="1" y="1538"/>
                    <a:pt x="31" y="1658"/>
                    <a:pt x="60" y="1777"/>
                  </a:cubicBezTo>
                  <a:cubicBezTo>
                    <a:pt x="390" y="3574"/>
                    <a:pt x="1797" y="2766"/>
                    <a:pt x="1707" y="4143"/>
                  </a:cubicBezTo>
                  <a:cubicBezTo>
                    <a:pt x="1677" y="4353"/>
                    <a:pt x="1707" y="4562"/>
                    <a:pt x="1737" y="4772"/>
                  </a:cubicBezTo>
                  <a:cubicBezTo>
                    <a:pt x="1804" y="5023"/>
                    <a:pt x="2031" y="5162"/>
                    <a:pt x="2259" y="5162"/>
                  </a:cubicBezTo>
                  <a:cubicBezTo>
                    <a:pt x="2439" y="5162"/>
                    <a:pt x="2620" y="5076"/>
                    <a:pt x="2725" y="4892"/>
                  </a:cubicBezTo>
                  <a:cubicBezTo>
                    <a:pt x="3055" y="4233"/>
                    <a:pt x="3354" y="3544"/>
                    <a:pt x="3624" y="2855"/>
                  </a:cubicBezTo>
                  <a:cubicBezTo>
                    <a:pt x="3863" y="2077"/>
                    <a:pt x="3384" y="1238"/>
                    <a:pt x="2516" y="430"/>
                  </a:cubicBezTo>
                  <a:cubicBezTo>
                    <a:pt x="2220" y="134"/>
                    <a:pt x="1853" y="1"/>
                    <a:pt x="14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 name="Google Shape;1193;p39"/>
          <p:cNvSpPr txBox="1"/>
          <p:nvPr>
            <p:ph idx="1" type="subTitle"/>
          </p:nvPr>
        </p:nvSpPr>
        <p:spPr>
          <a:xfrm>
            <a:off x="2994000" y="1793200"/>
            <a:ext cx="3156000" cy="75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rPr>
              <a:t>Click</a:t>
            </a:r>
            <a:r>
              <a:rPr lang="en" sz="1800">
                <a:solidFill>
                  <a:schemeClr val="accent6"/>
                </a:solidFill>
              </a:rPr>
              <a:t> on the extinct animal</a:t>
            </a:r>
            <a:endParaRPr/>
          </a:p>
        </p:txBody>
      </p:sp>
      <p:sp>
        <p:nvSpPr>
          <p:cNvPr id="1194" name="Google Shape;1194;p39"/>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9">
            <a:hlinkClick action="ppaction://hlinksldjump" r:id="rId8"/>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Next</a:t>
            </a:r>
            <a:endParaRPr>
              <a:solidFill>
                <a:schemeClr val="accent6"/>
              </a:solidFill>
              <a:latin typeface="Nunito"/>
              <a:ea typeface="Nunito"/>
              <a:cs typeface="Nunito"/>
              <a:sym typeface="Nunito"/>
            </a:endParaRPr>
          </a:p>
        </p:txBody>
      </p:sp>
      <p:sp>
        <p:nvSpPr>
          <p:cNvPr id="1196" name="Google Shape;1196;p39">
            <a:hlinkClick action="ppaction://hlinksldjump" r:id="rId9"/>
          </p:cNvPr>
          <p:cNvSpPr txBox="1"/>
          <p:nvPr/>
        </p:nvSpPr>
        <p:spPr>
          <a:xfrm>
            <a:off x="4769175" y="2720550"/>
            <a:ext cx="3156000" cy="17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197" name="Google Shape;1197;p39">
            <a:hlinkClick action="ppaction://hlinksldjump" r:id="rId10"/>
          </p:cNvPr>
          <p:cNvSpPr txBox="1"/>
          <p:nvPr/>
        </p:nvSpPr>
        <p:spPr>
          <a:xfrm>
            <a:off x="1215475" y="2720550"/>
            <a:ext cx="3156000" cy="17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0" name="Shape 3620"/>
        <p:cNvGrpSpPr/>
        <p:nvPr/>
      </p:nvGrpSpPr>
      <p:grpSpPr>
        <a:xfrm>
          <a:off x="0" y="0"/>
          <a:ext cx="0" cy="0"/>
          <a:chOff x="0" y="0"/>
          <a:chExt cx="0" cy="0"/>
        </a:xfrm>
      </p:grpSpPr>
      <p:sp>
        <p:nvSpPr>
          <p:cNvPr id="3621" name="Google Shape;3621;p84"/>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Actvities</a:t>
            </a:r>
            <a:endParaRPr/>
          </a:p>
        </p:txBody>
      </p:sp>
      <p:sp>
        <p:nvSpPr>
          <p:cNvPr id="3622" name="Google Shape;3622;p8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Pollution</a:t>
            </a:r>
            <a:endParaRPr/>
          </a:p>
        </p:txBody>
      </p:sp>
      <p:sp>
        <p:nvSpPr>
          <p:cNvPr id="3623" name="Google Shape;3623;p84"/>
          <p:cNvSpPr txBox="1"/>
          <p:nvPr>
            <p:ph idx="1" type="subTitle"/>
          </p:nvPr>
        </p:nvSpPr>
        <p:spPr>
          <a:xfrm>
            <a:off x="2532325" y="1748925"/>
            <a:ext cx="4242300" cy="22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Think about how our actions could stop pollution and finish the following list. </a:t>
            </a:r>
            <a:r>
              <a:rPr lang="en">
                <a:solidFill>
                  <a:schemeClr val="dk2"/>
                </a:solidFill>
              </a:rPr>
              <a:t>Write</a:t>
            </a:r>
            <a:r>
              <a:rPr lang="en">
                <a:solidFill>
                  <a:schemeClr val="accent6"/>
                </a:solidFill>
              </a:rPr>
              <a:t> it down and hang it where you can see it</a:t>
            </a:r>
            <a:endParaRPr/>
          </a:p>
        </p:txBody>
      </p:sp>
      <p:sp>
        <p:nvSpPr>
          <p:cNvPr id="3624" name="Google Shape;3624;p84"/>
          <p:cNvSpPr/>
          <p:nvPr/>
        </p:nvSpPr>
        <p:spPr>
          <a:xfrm rot="10800000">
            <a:off x="3258477" y="4083547"/>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4">
            <a:hlinkClick action="ppaction://hlinksldjump" r:id="rId3"/>
          </p:cNvPr>
          <p:cNvSpPr txBox="1"/>
          <p:nvPr/>
        </p:nvSpPr>
        <p:spPr>
          <a:xfrm>
            <a:off x="3553875" y="4215950"/>
            <a:ext cx="20361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Let’s do this list!</a:t>
            </a:r>
            <a:endParaRPr sz="2000">
              <a:solidFill>
                <a:srgbClr val="FFFFFF"/>
              </a:solidFill>
              <a:latin typeface="Nunito"/>
              <a:ea typeface="Nunito"/>
              <a:cs typeface="Nunito"/>
              <a:sym typeface="Nunito"/>
            </a:endParaRPr>
          </a:p>
        </p:txBody>
      </p:sp>
      <p:sp>
        <p:nvSpPr>
          <p:cNvPr id="3626" name="Google Shape;3626;p84"/>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7" name="Google Shape;3627;p84"/>
          <p:cNvGrpSpPr/>
          <p:nvPr/>
        </p:nvGrpSpPr>
        <p:grpSpPr>
          <a:xfrm>
            <a:off x="153671" y="90047"/>
            <a:ext cx="493797" cy="446228"/>
            <a:chOff x="2679436" y="3270400"/>
            <a:chExt cx="752625" cy="689795"/>
          </a:xfrm>
        </p:grpSpPr>
        <p:sp>
          <p:nvSpPr>
            <p:cNvPr id="3628" name="Google Shape;3628;p84"/>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4"/>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4"/>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4"/>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2" name="Google Shape;3632;p84">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633" name="Google Shape;3633;p84"/>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4">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8" name="Shape 3638"/>
        <p:cNvGrpSpPr/>
        <p:nvPr/>
      </p:nvGrpSpPr>
      <p:grpSpPr>
        <a:xfrm>
          <a:off x="0" y="0"/>
          <a:ext cx="0" cy="0"/>
          <a:chOff x="0" y="0"/>
          <a:chExt cx="0" cy="0"/>
        </a:xfrm>
      </p:grpSpPr>
      <p:sp>
        <p:nvSpPr>
          <p:cNvPr id="3639" name="Google Shape;3639;p85"/>
          <p:cNvSpPr/>
          <p:nvPr/>
        </p:nvSpPr>
        <p:spPr>
          <a:xfrm>
            <a:off x="4814500" y="1642575"/>
            <a:ext cx="3311866" cy="3230914"/>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0" name="Google Shape;3640;p85"/>
          <p:cNvGrpSpPr/>
          <p:nvPr/>
        </p:nvGrpSpPr>
        <p:grpSpPr>
          <a:xfrm>
            <a:off x="5021400" y="2303430"/>
            <a:ext cx="335624" cy="317798"/>
            <a:chOff x="3963749" y="540574"/>
            <a:chExt cx="1216471" cy="1151860"/>
          </a:xfrm>
        </p:grpSpPr>
        <p:sp>
          <p:nvSpPr>
            <p:cNvPr id="3641" name="Google Shape;3641;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3" name="Google Shape;3643;p85"/>
          <p:cNvGrpSpPr/>
          <p:nvPr/>
        </p:nvGrpSpPr>
        <p:grpSpPr>
          <a:xfrm>
            <a:off x="5021400" y="3080330"/>
            <a:ext cx="335624" cy="317798"/>
            <a:chOff x="3963749" y="540574"/>
            <a:chExt cx="1216471" cy="1151860"/>
          </a:xfrm>
        </p:grpSpPr>
        <p:sp>
          <p:nvSpPr>
            <p:cNvPr id="3644" name="Google Shape;3644;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6" name="Google Shape;3646;p85"/>
          <p:cNvGrpSpPr/>
          <p:nvPr/>
        </p:nvGrpSpPr>
        <p:grpSpPr>
          <a:xfrm>
            <a:off x="5021400" y="3857230"/>
            <a:ext cx="335624" cy="317798"/>
            <a:chOff x="3963749" y="540574"/>
            <a:chExt cx="1216471" cy="1151860"/>
          </a:xfrm>
        </p:grpSpPr>
        <p:sp>
          <p:nvSpPr>
            <p:cNvPr id="3647" name="Google Shape;3647;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649" name="Google Shape;3649;p85"/>
          <p:cNvCxnSpPr/>
          <p:nvPr/>
        </p:nvCxnSpPr>
        <p:spPr>
          <a:xfrm>
            <a:off x="5507650" y="3205685"/>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50" name="Google Shape;3650;p85"/>
          <p:cNvCxnSpPr/>
          <p:nvPr/>
        </p:nvCxnSpPr>
        <p:spPr>
          <a:xfrm>
            <a:off x="5507650" y="3507335"/>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51" name="Google Shape;3651;p85"/>
          <p:cNvCxnSpPr/>
          <p:nvPr/>
        </p:nvCxnSpPr>
        <p:spPr>
          <a:xfrm>
            <a:off x="5507650" y="3963760"/>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52" name="Google Shape;3652;p85"/>
          <p:cNvCxnSpPr/>
          <p:nvPr/>
        </p:nvCxnSpPr>
        <p:spPr>
          <a:xfrm>
            <a:off x="5507650" y="4265410"/>
            <a:ext cx="2231100" cy="0"/>
          </a:xfrm>
          <a:prstGeom prst="straightConnector1">
            <a:avLst/>
          </a:prstGeom>
          <a:noFill/>
          <a:ln cap="flat" cmpd="sng" w="9525">
            <a:solidFill>
              <a:schemeClr val="lt1"/>
            </a:solidFill>
            <a:prstDash val="solid"/>
            <a:round/>
            <a:headEnd len="med" w="med" type="none"/>
            <a:tailEnd len="med" w="med" type="none"/>
          </a:ln>
        </p:spPr>
      </p:cxnSp>
      <p:sp>
        <p:nvSpPr>
          <p:cNvPr id="3653" name="Google Shape;3653;p85"/>
          <p:cNvSpPr/>
          <p:nvPr/>
        </p:nvSpPr>
        <p:spPr>
          <a:xfrm>
            <a:off x="1017625" y="1642575"/>
            <a:ext cx="3311866" cy="3230914"/>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4" name="Google Shape;3654;p85"/>
          <p:cNvGrpSpPr/>
          <p:nvPr/>
        </p:nvGrpSpPr>
        <p:grpSpPr>
          <a:xfrm>
            <a:off x="1224525" y="2303430"/>
            <a:ext cx="335624" cy="317798"/>
            <a:chOff x="3963749" y="540574"/>
            <a:chExt cx="1216471" cy="1151860"/>
          </a:xfrm>
        </p:grpSpPr>
        <p:sp>
          <p:nvSpPr>
            <p:cNvPr id="3655" name="Google Shape;3655;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7" name="Google Shape;3657;p85"/>
          <p:cNvGrpSpPr/>
          <p:nvPr/>
        </p:nvGrpSpPr>
        <p:grpSpPr>
          <a:xfrm>
            <a:off x="1224525" y="3080330"/>
            <a:ext cx="335624" cy="317798"/>
            <a:chOff x="3963749" y="540574"/>
            <a:chExt cx="1216471" cy="1151860"/>
          </a:xfrm>
        </p:grpSpPr>
        <p:sp>
          <p:nvSpPr>
            <p:cNvPr id="3658" name="Google Shape;3658;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0" name="Google Shape;3660;p85"/>
          <p:cNvGrpSpPr/>
          <p:nvPr/>
        </p:nvGrpSpPr>
        <p:grpSpPr>
          <a:xfrm>
            <a:off x="1224525" y="3857230"/>
            <a:ext cx="335624" cy="317798"/>
            <a:chOff x="3963749" y="540574"/>
            <a:chExt cx="1216471" cy="1151860"/>
          </a:xfrm>
        </p:grpSpPr>
        <p:sp>
          <p:nvSpPr>
            <p:cNvPr id="3661" name="Google Shape;3661;p85"/>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5"/>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663" name="Google Shape;3663;p85"/>
          <p:cNvCxnSpPr/>
          <p:nvPr/>
        </p:nvCxnSpPr>
        <p:spPr>
          <a:xfrm>
            <a:off x="1710775" y="3205685"/>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64" name="Google Shape;3664;p85"/>
          <p:cNvCxnSpPr/>
          <p:nvPr/>
        </p:nvCxnSpPr>
        <p:spPr>
          <a:xfrm>
            <a:off x="1710775" y="3507335"/>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65" name="Google Shape;3665;p85"/>
          <p:cNvCxnSpPr/>
          <p:nvPr/>
        </p:nvCxnSpPr>
        <p:spPr>
          <a:xfrm>
            <a:off x="1710775" y="3963760"/>
            <a:ext cx="2231100" cy="0"/>
          </a:xfrm>
          <a:prstGeom prst="straightConnector1">
            <a:avLst/>
          </a:prstGeom>
          <a:noFill/>
          <a:ln cap="flat" cmpd="sng" w="9525">
            <a:solidFill>
              <a:schemeClr val="lt1"/>
            </a:solidFill>
            <a:prstDash val="solid"/>
            <a:round/>
            <a:headEnd len="med" w="med" type="none"/>
            <a:tailEnd len="med" w="med" type="none"/>
          </a:ln>
        </p:spPr>
      </p:cxnSp>
      <p:cxnSp>
        <p:nvCxnSpPr>
          <p:cNvPr id="3666" name="Google Shape;3666;p85"/>
          <p:cNvCxnSpPr/>
          <p:nvPr/>
        </p:nvCxnSpPr>
        <p:spPr>
          <a:xfrm>
            <a:off x="1710775" y="4265410"/>
            <a:ext cx="2231100" cy="0"/>
          </a:xfrm>
          <a:prstGeom prst="straightConnector1">
            <a:avLst/>
          </a:prstGeom>
          <a:noFill/>
          <a:ln cap="flat" cmpd="sng" w="9525">
            <a:solidFill>
              <a:schemeClr val="lt1"/>
            </a:solidFill>
            <a:prstDash val="solid"/>
            <a:round/>
            <a:headEnd len="med" w="med" type="none"/>
            <a:tailEnd len="med" w="med" type="none"/>
          </a:ln>
        </p:spPr>
      </p:cxnSp>
      <p:sp>
        <p:nvSpPr>
          <p:cNvPr id="3667" name="Google Shape;3667;p8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Pollution</a:t>
            </a:r>
            <a:endParaRPr/>
          </a:p>
        </p:txBody>
      </p:sp>
      <p:sp>
        <p:nvSpPr>
          <p:cNvPr id="3668" name="Google Shape;3668;p85"/>
          <p:cNvSpPr txBox="1"/>
          <p:nvPr>
            <p:ph idx="3" type="title"/>
          </p:nvPr>
        </p:nvSpPr>
        <p:spPr>
          <a:xfrm>
            <a:off x="1453896" y="1271016"/>
            <a:ext cx="2432400" cy="37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t>Water Pollution</a:t>
            </a:r>
            <a:endParaRPr/>
          </a:p>
        </p:txBody>
      </p:sp>
      <p:sp>
        <p:nvSpPr>
          <p:cNvPr id="3669" name="Google Shape;3669;p85"/>
          <p:cNvSpPr txBox="1"/>
          <p:nvPr>
            <p:ph idx="4" type="title"/>
          </p:nvPr>
        </p:nvSpPr>
        <p:spPr>
          <a:xfrm>
            <a:off x="5252796" y="1271016"/>
            <a:ext cx="2432400" cy="37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t>Air Pollution</a:t>
            </a:r>
            <a:endParaRPr/>
          </a:p>
        </p:txBody>
      </p:sp>
      <p:sp>
        <p:nvSpPr>
          <p:cNvPr id="3670" name="Google Shape;3670;p85"/>
          <p:cNvSpPr txBox="1"/>
          <p:nvPr>
            <p:ph idx="1" type="body"/>
          </p:nvPr>
        </p:nvSpPr>
        <p:spPr>
          <a:xfrm>
            <a:off x="5504688" y="2139696"/>
            <a:ext cx="2368200" cy="64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Choose</a:t>
            </a:r>
            <a:r>
              <a:rPr lang="en" sz="2000"/>
              <a:t> walking over cars</a:t>
            </a:r>
            <a:endParaRPr/>
          </a:p>
        </p:txBody>
      </p:sp>
      <p:sp>
        <p:nvSpPr>
          <p:cNvPr id="3671" name="Google Shape;3671;p85"/>
          <p:cNvSpPr txBox="1"/>
          <p:nvPr>
            <p:ph idx="2" type="body"/>
          </p:nvPr>
        </p:nvSpPr>
        <p:spPr>
          <a:xfrm>
            <a:off x="1709928" y="2139696"/>
            <a:ext cx="2368200" cy="64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Do not throw trash on the street </a:t>
            </a:r>
            <a:endParaRPr/>
          </a:p>
        </p:txBody>
      </p:sp>
      <p:sp>
        <p:nvSpPr>
          <p:cNvPr id="3672" name="Google Shape;3672;p85"/>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5">
            <a:hlinkClick action="ppaction://hlinksldjump" r:id="rId3"/>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674" name="Google Shape;3674;p85"/>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5">
            <a:hlinkClick action="ppaction://hlinksldjump" r:id="rId4"/>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sp>
        <p:nvSpPr>
          <p:cNvPr id="3676" name="Google Shape;3676;p85"/>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7" name="Google Shape;3677;p85"/>
          <p:cNvGrpSpPr/>
          <p:nvPr/>
        </p:nvGrpSpPr>
        <p:grpSpPr>
          <a:xfrm>
            <a:off x="153671" y="90047"/>
            <a:ext cx="493797" cy="446228"/>
            <a:chOff x="2679436" y="3270400"/>
            <a:chExt cx="752625" cy="689795"/>
          </a:xfrm>
        </p:grpSpPr>
        <p:sp>
          <p:nvSpPr>
            <p:cNvPr id="3678" name="Google Shape;3678;p85"/>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5"/>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5"/>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5"/>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2" name="Google Shape;3682;p85">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6" name="Shape 3686"/>
        <p:cNvGrpSpPr/>
        <p:nvPr/>
      </p:nvGrpSpPr>
      <p:grpSpPr>
        <a:xfrm>
          <a:off x="0" y="0"/>
          <a:ext cx="0" cy="0"/>
          <a:chOff x="0" y="0"/>
          <a:chExt cx="0" cy="0"/>
        </a:xfrm>
      </p:grpSpPr>
      <p:pic>
        <p:nvPicPr>
          <p:cNvPr id="3687" name="Google Shape;3687;p86"/>
          <p:cNvPicPr preferRelativeResize="0"/>
          <p:nvPr/>
        </p:nvPicPr>
        <p:blipFill rotWithShape="1">
          <a:blip r:embed="rId3">
            <a:alphaModFix/>
          </a:blip>
          <a:srcRect b="0" l="15843" r="58" t="0"/>
          <a:stretch/>
        </p:blipFill>
        <p:spPr>
          <a:xfrm>
            <a:off x="0" y="0"/>
            <a:ext cx="6488175" cy="5143500"/>
          </a:xfrm>
          <a:prstGeom prst="rect">
            <a:avLst/>
          </a:prstGeom>
          <a:noFill/>
          <a:ln>
            <a:noFill/>
          </a:ln>
        </p:spPr>
      </p:pic>
      <p:sp>
        <p:nvSpPr>
          <p:cNvPr id="3688" name="Google Shape;3688;p86"/>
          <p:cNvSpPr/>
          <p:nvPr/>
        </p:nvSpPr>
        <p:spPr>
          <a:xfrm>
            <a:off x="5671750" y="0"/>
            <a:ext cx="3472360" cy="5158875"/>
          </a:xfrm>
          <a:custGeom>
            <a:rect b="b" l="l" r="r" t="t"/>
            <a:pathLst>
              <a:path extrusionOk="0" h="206355" w="89465">
                <a:moveTo>
                  <a:pt x="0" y="0"/>
                </a:moveTo>
                <a:cubicBezTo>
                  <a:pt x="6213" y="3905"/>
                  <a:pt x="10296" y="10029"/>
                  <a:pt x="11893" y="18283"/>
                </a:cubicBezTo>
                <a:cubicBezTo>
                  <a:pt x="13579" y="27691"/>
                  <a:pt x="14556" y="37277"/>
                  <a:pt x="14911" y="46863"/>
                </a:cubicBezTo>
                <a:cubicBezTo>
                  <a:pt x="15621" y="60264"/>
                  <a:pt x="16331" y="73755"/>
                  <a:pt x="17041" y="87157"/>
                </a:cubicBezTo>
                <a:cubicBezTo>
                  <a:pt x="17307" y="93281"/>
                  <a:pt x="17573" y="99494"/>
                  <a:pt x="17485" y="105618"/>
                </a:cubicBezTo>
                <a:cubicBezTo>
                  <a:pt x="17218" y="120884"/>
                  <a:pt x="17573" y="136150"/>
                  <a:pt x="15976" y="151327"/>
                </a:cubicBezTo>
                <a:cubicBezTo>
                  <a:pt x="14911" y="161534"/>
                  <a:pt x="14556" y="171829"/>
                  <a:pt x="12869" y="182036"/>
                </a:cubicBezTo>
                <a:cubicBezTo>
                  <a:pt x="12071" y="187539"/>
                  <a:pt x="10651" y="192864"/>
                  <a:pt x="8520" y="198012"/>
                </a:cubicBezTo>
                <a:cubicBezTo>
                  <a:pt x="7278" y="201207"/>
                  <a:pt x="5325" y="204047"/>
                  <a:pt x="2929" y="206355"/>
                </a:cubicBezTo>
                <a:lnTo>
                  <a:pt x="89464" y="206355"/>
                </a:lnTo>
                <a:lnTo>
                  <a:pt x="894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6"/>
          <p:cNvSpPr/>
          <p:nvPr/>
        </p:nvSpPr>
        <p:spPr>
          <a:xfrm>
            <a:off x="5217300" y="1238938"/>
            <a:ext cx="3284544" cy="2432237"/>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rgbClr val="70B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6"/>
          <p:cNvSpPr txBox="1"/>
          <p:nvPr>
            <p:ph type="title"/>
          </p:nvPr>
        </p:nvSpPr>
        <p:spPr>
          <a:xfrm>
            <a:off x="5151975" y="1743288"/>
            <a:ext cx="3415200" cy="157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Well Done!</a:t>
            </a:r>
            <a:endParaRPr/>
          </a:p>
        </p:txBody>
      </p:sp>
      <p:sp>
        <p:nvSpPr>
          <p:cNvPr id="3691" name="Google Shape;3691;p86"/>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2" name="Google Shape;3692;p86"/>
          <p:cNvGrpSpPr/>
          <p:nvPr/>
        </p:nvGrpSpPr>
        <p:grpSpPr>
          <a:xfrm>
            <a:off x="153671" y="90047"/>
            <a:ext cx="493797" cy="446228"/>
            <a:chOff x="2679436" y="3270400"/>
            <a:chExt cx="752625" cy="689795"/>
          </a:xfrm>
        </p:grpSpPr>
        <p:sp>
          <p:nvSpPr>
            <p:cNvPr id="3693" name="Google Shape;3693;p86"/>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6"/>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6"/>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6"/>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7" name="Google Shape;3697;p86">
            <a:hlinkClick action="ppaction://hlinksldjump" r:id="rId4"/>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698" name="Google Shape;3698;p86"/>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6">
            <a:hlinkClick action="ppaction://hlinksldjump" r:id="rId5"/>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Back</a:t>
            </a:r>
            <a:endParaRPr>
              <a:solidFill>
                <a:srgbClr val="FFFFFF"/>
              </a:solidFill>
              <a:latin typeface="Nunito"/>
              <a:ea typeface="Nunito"/>
              <a:cs typeface="Nunito"/>
              <a:sym typeface="Nunito"/>
            </a:endParaRPr>
          </a:p>
        </p:txBody>
      </p:sp>
      <p:sp>
        <p:nvSpPr>
          <p:cNvPr id="3700" name="Google Shape;3700;p86"/>
          <p:cNvSpPr/>
          <p:nvPr/>
        </p:nvSpPr>
        <p:spPr>
          <a:xfrm rot="10800000">
            <a:off x="5545989" y="3266559"/>
            <a:ext cx="2626942" cy="637997"/>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6">
            <a:hlinkClick action="ppaction://hlinksldjump" r:id="rId6"/>
          </p:cNvPr>
          <p:cNvSpPr txBox="1"/>
          <p:nvPr/>
        </p:nvSpPr>
        <p:spPr>
          <a:xfrm>
            <a:off x="5841388" y="3398963"/>
            <a:ext cx="20361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Nunito"/>
                <a:ea typeface="Nunito"/>
                <a:cs typeface="Nunito"/>
                <a:sym typeface="Nunito"/>
              </a:rPr>
              <a:t>Next</a:t>
            </a:r>
            <a:endParaRPr sz="2000">
              <a:solidFill>
                <a:srgbClr val="FFFFFF"/>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3689"/>
                                        </p:tgtEl>
                                        <p:attrNameLst>
                                          <p:attrName>style.visibility</p:attrName>
                                        </p:attrNameLst>
                                      </p:cBhvr>
                                      <p:to>
                                        <p:strVal val="visible"/>
                                      </p:to>
                                    </p:set>
                                    <p:anim calcmode="lin" valueType="num">
                                      <p:cBhvr additive="base">
                                        <p:cTn dur="600"/>
                                        <p:tgtEl>
                                          <p:spTgt spid="3689"/>
                                        </p:tgtEl>
                                        <p:attrNameLst>
                                          <p:attrName>ppt_w</p:attrName>
                                        </p:attrNameLst>
                                      </p:cBhvr>
                                      <p:tavLst>
                                        <p:tav fmla="" tm="0">
                                          <p:val>
                                            <p:strVal val="0"/>
                                          </p:val>
                                        </p:tav>
                                        <p:tav fmla="" tm="100000">
                                          <p:val>
                                            <p:strVal val="#ppt_w"/>
                                          </p:val>
                                        </p:tav>
                                      </p:tavLst>
                                    </p:anim>
                                    <p:anim calcmode="lin" valueType="num">
                                      <p:cBhvr additive="base">
                                        <p:cTn dur="600"/>
                                        <p:tgtEl>
                                          <p:spTgt spid="368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690"/>
                                        </p:tgtEl>
                                        <p:attrNameLst>
                                          <p:attrName>style.visibility</p:attrName>
                                        </p:attrNameLst>
                                      </p:cBhvr>
                                      <p:to>
                                        <p:strVal val="visible"/>
                                      </p:to>
                                    </p:set>
                                    <p:anim calcmode="lin" valueType="num">
                                      <p:cBhvr additive="base">
                                        <p:cTn dur="600"/>
                                        <p:tgtEl>
                                          <p:spTgt spid="3690"/>
                                        </p:tgtEl>
                                        <p:attrNameLst>
                                          <p:attrName>ppt_w</p:attrName>
                                        </p:attrNameLst>
                                      </p:cBhvr>
                                      <p:tavLst>
                                        <p:tav fmla="" tm="0">
                                          <p:val>
                                            <p:strVal val="0"/>
                                          </p:val>
                                        </p:tav>
                                        <p:tav fmla="" tm="100000">
                                          <p:val>
                                            <p:strVal val="#ppt_w"/>
                                          </p:val>
                                        </p:tav>
                                      </p:tavLst>
                                    </p:anim>
                                    <p:anim calcmode="lin" valueType="num">
                                      <p:cBhvr additive="base">
                                        <p:cTn dur="600"/>
                                        <p:tgtEl>
                                          <p:spTgt spid="3690"/>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3701"/>
                                        </p:tgtEl>
                                        <p:attrNameLst>
                                          <p:attrName>style.visibility</p:attrName>
                                        </p:attrNameLst>
                                      </p:cBhvr>
                                      <p:to>
                                        <p:strVal val="visible"/>
                                      </p:to>
                                    </p:set>
                                    <p:anim calcmode="lin" valueType="num">
                                      <p:cBhvr additive="base">
                                        <p:cTn dur="600"/>
                                        <p:tgtEl>
                                          <p:spTgt spid="3701"/>
                                        </p:tgtEl>
                                        <p:attrNameLst>
                                          <p:attrName>ppt_w</p:attrName>
                                        </p:attrNameLst>
                                      </p:cBhvr>
                                      <p:tavLst>
                                        <p:tav fmla="" tm="0">
                                          <p:val>
                                            <p:strVal val="0"/>
                                          </p:val>
                                        </p:tav>
                                        <p:tav fmla="" tm="100000">
                                          <p:val>
                                            <p:strVal val="#ppt_w"/>
                                          </p:val>
                                        </p:tav>
                                      </p:tavLst>
                                    </p:anim>
                                    <p:anim calcmode="lin" valueType="num">
                                      <p:cBhvr additive="base">
                                        <p:cTn dur="600"/>
                                        <p:tgtEl>
                                          <p:spTgt spid="370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700"/>
                                        </p:tgtEl>
                                        <p:attrNameLst>
                                          <p:attrName>style.visibility</p:attrName>
                                        </p:attrNameLst>
                                      </p:cBhvr>
                                      <p:to>
                                        <p:strVal val="visible"/>
                                      </p:to>
                                    </p:set>
                                    <p:anim calcmode="lin" valueType="num">
                                      <p:cBhvr additive="base">
                                        <p:cTn dur="600"/>
                                        <p:tgtEl>
                                          <p:spTgt spid="3700"/>
                                        </p:tgtEl>
                                        <p:attrNameLst>
                                          <p:attrName>ppt_w</p:attrName>
                                        </p:attrNameLst>
                                      </p:cBhvr>
                                      <p:tavLst>
                                        <p:tav fmla="" tm="0">
                                          <p:val>
                                            <p:strVal val="0"/>
                                          </p:val>
                                        </p:tav>
                                        <p:tav fmla="" tm="100000">
                                          <p:val>
                                            <p:strVal val="#ppt_w"/>
                                          </p:val>
                                        </p:tav>
                                      </p:tavLst>
                                    </p:anim>
                                    <p:anim calcmode="lin" valueType="num">
                                      <p:cBhvr additive="base">
                                        <p:cTn dur="600"/>
                                        <p:tgtEl>
                                          <p:spTgt spid="370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5" name="Shape 3705"/>
        <p:cNvGrpSpPr/>
        <p:nvPr/>
      </p:nvGrpSpPr>
      <p:grpSpPr>
        <a:xfrm>
          <a:off x="0" y="0"/>
          <a:ext cx="0" cy="0"/>
          <a:chOff x="0" y="0"/>
          <a:chExt cx="0" cy="0"/>
        </a:xfrm>
      </p:grpSpPr>
      <p:sp>
        <p:nvSpPr>
          <p:cNvPr id="3706" name="Google Shape;3706;p87"/>
          <p:cNvSpPr/>
          <p:nvPr/>
        </p:nvSpPr>
        <p:spPr>
          <a:xfrm>
            <a:off x="713225" y="2270276"/>
            <a:ext cx="4444417" cy="135190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7"/>
          <p:cNvSpPr txBox="1"/>
          <p:nvPr>
            <p:ph type="title"/>
          </p:nvPr>
        </p:nvSpPr>
        <p:spPr>
          <a:xfrm>
            <a:off x="829875" y="918325"/>
            <a:ext cx="4106400" cy="100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708" name="Google Shape;3708;p87"/>
          <p:cNvSpPr txBox="1"/>
          <p:nvPr>
            <p:ph idx="1" type="subTitle"/>
          </p:nvPr>
        </p:nvSpPr>
        <p:spPr>
          <a:xfrm>
            <a:off x="1298650" y="2442388"/>
            <a:ext cx="3273600" cy="100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Every sm</a:t>
            </a:r>
            <a:r>
              <a:rPr lang="en"/>
              <a:t>all action counts. Let’s protect the environment together</a:t>
            </a:r>
            <a:r>
              <a:rPr lang="en"/>
              <a:t>!</a:t>
            </a:r>
            <a:endParaRPr/>
          </a:p>
          <a:p>
            <a:pPr indent="0" lvl="0" marL="0" rtl="0" algn="l">
              <a:spcBef>
                <a:spcPts val="1600"/>
              </a:spcBef>
              <a:spcAft>
                <a:spcPts val="1600"/>
              </a:spcAft>
              <a:buNone/>
            </a:pPr>
            <a:r>
              <a:t/>
            </a:r>
            <a:endParaRPr/>
          </a:p>
        </p:txBody>
      </p:sp>
      <p:grpSp>
        <p:nvGrpSpPr>
          <p:cNvPr id="3709" name="Google Shape;3709;p87"/>
          <p:cNvGrpSpPr/>
          <p:nvPr/>
        </p:nvGrpSpPr>
        <p:grpSpPr>
          <a:xfrm>
            <a:off x="3543058" y="459295"/>
            <a:ext cx="4887726" cy="3635762"/>
            <a:chOff x="3543058" y="830069"/>
            <a:chExt cx="4887726" cy="3635762"/>
          </a:xfrm>
        </p:grpSpPr>
        <p:grpSp>
          <p:nvGrpSpPr>
            <p:cNvPr id="3710" name="Google Shape;3710;p87"/>
            <p:cNvGrpSpPr/>
            <p:nvPr/>
          </p:nvGrpSpPr>
          <p:grpSpPr>
            <a:xfrm>
              <a:off x="3543058" y="830069"/>
              <a:ext cx="4887726" cy="3635762"/>
              <a:chOff x="279125" y="238125"/>
              <a:chExt cx="7013525" cy="5217050"/>
            </a:xfrm>
          </p:grpSpPr>
          <p:sp>
            <p:nvSpPr>
              <p:cNvPr id="3711" name="Google Shape;3711;p87"/>
              <p:cNvSpPr/>
              <p:nvPr/>
            </p:nvSpPr>
            <p:spPr>
              <a:xfrm>
                <a:off x="279125" y="238125"/>
                <a:ext cx="6522825" cy="5217050"/>
              </a:xfrm>
              <a:custGeom>
                <a:rect b="b" l="l" r="r" t="t"/>
                <a:pathLst>
                  <a:path extrusionOk="0" h="208682" w="260913">
                    <a:moveTo>
                      <a:pt x="213022" y="0"/>
                    </a:moveTo>
                    <a:cubicBezTo>
                      <a:pt x="211334" y="0"/>
                      <a:pt x="209694" y="96"/>
                      <a:pt x="208103" y="386"/>
                    </a:cubicBezTo>
                    <a:cubicBezTo>
                      <a:pt x="206994" y="579"/>
                      <a:pt x="205884" y="820"/>
                      <a:pt x="204775" y="1206"/>
                    </a:cubicBezTo>
                    <a:cubicBezTo>
                      <a:pt x="203762" y="1543"/>
                      <a:pt x="202798" y="1929"/>
                      <a:pt x="201833" y="2411"/>
                    </a:cubicBezTo>
                    <a:cubicBezTo>
                      <a:pt x="200242" y="3279"/>
                      <a:pt x="198747" y="4292"/>
                      <a:pt x="197396" y="5498"/>
                    </a:cubicBezTo>
                    <a:cubicBezTo>
                      <a:pt x="195805" y="6848"/>
                      <a:pt x="194358" y="8295"/>
                      <a:pt x="193056" y="9887"/>
                    </a:cubicBezTo>
                    <a:lnTo>
                      <a:pt x="192911" y="9935"/>
                    </a:lnTo>
                    <a:cubicBezTo>
                      <a:pt x="190500" y="11382"/>
                      <a:pt x="188040" y="12780"/>
                      <a:pt x="185677" y="14083"/>
                    </a:cubicBezTo>
                    <a:cubicBezTo>
                      <a:pt x="183989" y="15047"/>
                      <a:pt x="182204" y="16060"/>
                      <a:pt x="180468" y="17073"/>
                    </a:cubicBezTo>
                    <a:cubicBezTo>
                      <a:pt x="178250" y="18375"/>
                      <a:pt x="176321" y="19532"/>
                      <a:pt x="174536" y="20738"/>
                    </a:cubicBezTo>
                    <a:cubicBezTo>
                      <a:pt x="172559" y="21992"/>
                      <a:pt x="170678" y="23391"/>
                      <a:pt x="168990" y="24789"/>
                    </a:cubicBezTo>
                    <a:cubicBezTo>
                      <a:pt x="167254" y="26188"/>
                      <a:pt x="165614" y="27683"/>
                      <a:pt x="164119" y="29323"/>
                    </a:cubicBezTo>
                    <a:cubicBezTo>
                      <a:pt x="162479" y="31011"/>
                      <a:pt x="161033" y="32891"/>
                      <a:pt x="159779" y="34869"/>
                    </a:cubicBezTo>
                    <a:cubicBezTo>
                      <a:pt x="159152" y="35737"/>
                      <a:pt x="158621" y="36653"/>
                      <a:pt x="158042" y="37714"/>
                    </a:cubicBezTo>
                    <a:cubicBezTo>
                      <a:pt x="157512" y="38727"/>
                      <a:pt x="156933" y="39884"/>
                      <a:pt x="156354" y="41235"/>
                    </a:cubicBezTo>
                    <a:cubicBezTo>
                      <a:pt x="155486" y="43260"/>
                      <a:pt x="154715" y="45334"/>
                      <a:pt x="153847" y="47649"/>
                    </a:cubicBezTo>
                    <a:lnTo>
                      <a:pt x="153654" y="48180"/>
                    </a:lnTo>
                    <a:cubicBezTo>
                      <a:pt x="153027" y="49964"/>
                      <a:pt x="152352" y="51797"/>
                      <a:pt x="151628" y="53581"/>
                    </a:cubicBezTo>
                    <a:cubicBezTo>
                      <a:pt x="150808" y="55510"/>
                      <a:pt x="149892" y="57391"/>
                      <a:pt x="148783" y="59176"/>
                    </a:cubicBezTo>
                    <a:cubicBezTo>
                      <a:pt x="148252" y="59995"/>
                      <a:pt x="147673" y="60815"/>
                      <a:pt x="147095" y="61587"/>
                    </a:cubicBezTo>
                    <a:cubicBezTo>
                      <a:pt x="146468" y="62359"/>
                      <a:pt x="145744" y="63082"/>
                      <a:pt x="145021" y="63757"/>
                    </a:cubicBezTo>
                    <a:cubicBezTo>
                      <a:pt x="144732" y="64095"/>
                      <a:pt x="144394" y="64384"/>
                      <a:pt x="144056" y="64625"/>
                    </a:cubicBezTo>
                    <a:cubicBezTo>
                      <a:pt x="143719" y="64866"/>
                      <a:pt x="143285" y="65252"/>
                      <a:pt x="142754" y="65590"/>
                    </a:cubicBezTo>
                    <a:cubicBezTo>
                      <a:pt x="141934" y="66217"/>
                      <a:pt x="141018" y="66747"/>
                      <a:pt x="140102" y="67230"/>
                    </a:cubicBezTo>
                    <a:cubicBezTo>
                      <a:pt x="138896" y="67808"/>
                      <a:pt x="137642" y="68339"/>
                      <a:pt x="136677" y="68725"/>
                    </a:cubicBezTo>
                    <a:cubicBezTo>
                      <a:pt x="135520" y="69207"/>
                      <a:pt x="134266" y="69641"/>
                      <a:pt x="132819" y="70123"/>
                    </a:cubicBezTo>
                    <a:cubicBezTo>
                      <a:pt x="130119" y="70991"/>
                      <a:pt x="127370" y="71667"/>
                      <a:pt x="125296" y="72197"/>
                    </a:cubicBezTo>
                    <a:cubicBezTo>
                      <a:pt x="123704" y="72583"/>
                      <a:pt x="122113" y="72921"/>
                      <a:pt x="120473" y="73306"/>
                    </a:cubicBezTo>
                    <a:lnTo>
                      <a:pt x="117820" y="73885"/>
                    </a:lnTo>
                    <a:cubicBezTo>
                      <a:pt x="114927" y="74560"/>
                      <a:pt x="112564" y="75139"/>
                      <a:pt x="110442" y="75766"/>
                    </a:cubicBezTo>
                    <a:cubicBezTo>
                      <a:pt x="108030" y="76489"/>
                      <a:pt x="105619" y="77357"/>
                      <a:pt x="103304" y="78418"/>
                    </a:cubicBezTo>
                    <a:cubicBezTo>
                      <a:pt x="100941" y="79431"/>
                      <a:pt x="98674" y="80685"/>
                      <a:pt x="96552" y="82084"/>
                    </a:cubicBezTo>
                    <a:cubicBezTo>
                      <a:pt x="94382" y="83627"/>
                      <a:pt x="92308" y="85315"/>
                      <a:pt x="90427" y="87196"/>
                    </a:cubicBezTo>
                    <a:cubicBezTo>
                      <a:pt x="88643" y="88932"/>
                      <a:pt x="86955" y="90813"/>
                      <a:pt x="85411" y="92790"/>
                    </a:cubicBezTo>
                    <a:cubicBezTo>
                      <a:pt x="84061" y="94623"/>
                      <a:pt x="82807" y="96504"/>
                      <a:pt x="81698" y="98529"/>
                    </a:cubicBezTo>
                    <a:cubicBezTo>
                      <a:pt x="80589" y="100507"/>
                      <a:pt x="79624" y="102581"/>
                      <a:pt x="78852" y="104703"/>
                    </a:cubicBezTo>
                    <a:cubicBezTo>
                      <a:pt x="78129" y="106728"/>
                      <a:pt x="77502" y="108850"/>
                      <a:pt x="77068" y="110972"/>
                    </a:cubicBezTo>
                    <a:cubicBezTo>
                      <a:pt x="76537" y="113191"/>
                      <a:pt x="76200" y="115409"/>
                      <a:pt x="75959" y="117676"/>
                    </a:cubicBezTo>
                    <a:cubicBezTo>
                      <a:pt x="75766" y="119798"/>
                      <a:pt x="75669" y="122016"/>
                      <a:pt x="75669" y="124476"/>
                    </a:cubicBezTo>
                    <a:cubicBezTo>
                      <a:pt x="75669" y="126695"/>
                      <a:pt x="75766" y="129058"/>
                      <a:pt x="75959" y="131662"/>
                    </a:cubicBezTo>
                    <a:cubicBezTo>
                      <a:pt x="76055" y="132675"/>
                      <a:pt x="76152" y="133832"/>
                      <a:pt x="76345" y="135183"/>
                    </a:cubicBezTo>
                    <a:cubicBezTo>
                      <a:pt x="76441" y="136147"/>
                      <a:pt x="76537" y="137112"/>
                      <a:pt x="76682" y="138076"/>
                    </a:cubicBezTo>
                    <a:lnTo>
                      <a:pt x="76779" y="138848"/>
                    </a:lnTo>
                    <a:cubicBezTo>
                      <a:pt x="77020" y="140632"/>
                      <a:pt x="77164" y="142369"/>
                      <a:pt x="77213" y="144153"/>
                    </a:cubicBezTo>
                    <a:cubicBezTo>
                      <a:pt x="77213" y="145166"/>
                      <a:pt x="77213" y="146227"/>
                      <a:pt x="77164" y="147336"/>
                    </a:cubicBezTo>
                    <a:cubicBezTo>
                      <a:pt x="77116" y="148831"/>
                      <a:pt x="76972" y="150374"/>
                      <a:pt x="76730" y="151870"/>
                    </a:cubicBezTo>
                    <a:cubicBezTo>
                      <a:pt x="76489" y="153316"/>
                      <a:pt x="76152" y="154715"/>
                      <a:pt x="75718" y="156114"/>
                    </a:cubicBezTo>
                    <a:cubicBezTo>
                      <a:pt x="75428" y="156982"/>
                      <a:pt x="75139" y="157850"/>
                      <a:pt x="74753" y="158718"/>
                    </a:cubicBezTo>
                    <a:cubicBezTo>
                      <a:pt x="74367" y="159490"/>
                      <a:pt x="73981" y="160309"/>
                      <a:pt x="73499" y="161081"/>
                    </a:cubicBezTo>
                    <a:cubicBezTo>
                      <a:pt x="73162" y="161612"/>
                      <a:pt x="72776" y="162094"/>
                      <a:pt x="72390" y="162576"/>
                    </a:cubicBezTo>
                    <a:cubicBezTo>
                      <a:pt x="71956" y="163107"/>
                      <a:pt x="71522" y="163637"/>
                      <a:pt x="71039" y="164071"/>
                    </a:cubicBezTo>
                    <a:cubicBezTo>
                      <a:pt x="70605" y="164457"/>
                      <a:pt x="70171" y="164795"/>
                      <a:pt x="69737" y="165132"/>
                    </a:cubicBezTo>
                    <a:cubicBezTo>
                      <a:pt x="69207" y="165518"/>
                      <a:pt x="68725" y="165807"/>
                      <a:pt x="68146" y="166097"/>
                    </a:cubicBezTo>
                    <a:lnTo>
                      <a:pt x="68098" y="166145"/>
                    </a:lnTo>
                    <a:cubicBezTo>
                      <a:pt x="66988" y="166724"/>
                      <a:pt x="65831" y="167158"/>
                      <a:pt x="64577" y="167399"/>
                    </a:cubicBezTo>
                    <a:cubicBezTo>
                      <a:pt x="63854" y="167544"/>
                      <a:pt x="63130" y="167640"/>
                      <a:pt x="62407" y="167688"/>
                    </a:cubicBezTo>
                    <a:cubicBezTo>
                      <a:pt x="61924" y="167736"/>
                      <a:pt x="61442" y="167785"/>
                      <a:pt x="60912" y="167785"/>
                    </a:cubicBezTo>
                    <a:cubicBezTo>
                      <a:pt x="60526" y="167785"/>
                      <a:pt x="60140" y="167785"/>
                      <a:pt x="59754" y="167736"/>
                    </a:cubicBezTo>
                    <a:cubicBezTo>
                      <a:pt x="59368" y="167736"/>
                      <a:pt x="58934" y="167688"/>
                      <a:pt x="58549" y="167640"/>
                    </a:cubicBezTo>
                    <a:cubicBezTo>
                      <a:pt x="58163" y="167592"/>
                      <a:pt x="57632" y="167544"/>
                      <a:pt x="57150" y="167447"/>
                    </a:cubicBezTo>
                    <a:cubicBezTo>
                      <a:pt x="56234" y="167302"/>
                      <a:pt x="55269" y="167158"/>
                      <a:pt x="54063" y="166868"/>
                    </a:cubicBezTo>
                    <a:cubicBezTo>
                      <a:pt x="51893" y="166386"/>
                      <a:pt x="49723" y="165711"/>
                      <a:pt x="48083" y="165229"/>
                    </a:cubicBezTo>
                    <a:cubicBezTo>
                      <a:pt x="46733" y="164795"/>
                      <a:pt x="45382" y="164361"/>
                      <a:pt x="43984" y="163878"/>
                    </a:cubicBezTo>
                    <a:cubicBezTo>
                      <a:pt x="42971" y="163541"/>
                      <a:pt x="41910" y="163203"/>
                      <a:pt x="40849" y="162865"/>
                    </a:cubicBezTo>
                    <a:cubicBezTo>
                      <a:pt x="38100" y="161949"/>
                      <a:pt x="35833" y="161322"/>
                      <a:pt x="33711" y="160888"/>
                    </a:cubicBezTo>
                    <a:cubicBezTo>
                      <a:pt x="32554" y="160647"/>
                      <a:pt x="31348" y="160406"/>
                      <a:pt x="30094" y="160261"/>
                    </a:cubicBezTo>
                    <a:cubicBezTo>
                      <a:pt x="28840" y="160116"/>
                      <a:pt x="27586" y="160020"/>
                      <a:pt x="26332" y="160020"/>
                    </a:cubicBezTo>
                    <a:lnTo>
                      <a:pt x="25947" y="160020"/>
                    </a:lnTo>
                    <a:cubicBezTo>
                      <a:pt x="24789" y="160020"/>
                      <a:pt x="23680" y="160068"/>
                      <a:pt x="22571" y="160213"/>
                    </a:cubicBezTo>
                    <a:cubicBezTo>
                      <a:pt x="21220" y="160358"/>
                      <a:pt x="19870" y="160647"/>
                      <a:pt x="18568" y="160985"/>
                    </a:cubicBezTo>
                    <a:cubicBezTo>
                      <a:pt x="17507" y="161226"/>
                      <a:pt x="16494" y="161563"/>
                      <a:pt x="15433" y="161949"/>
                    </a:cubicBezTo>
                    <a:cubicBezTo>
                      <a:pt x="14420" y="162383"/>
                      <a:pt x="13311" y="162817"/>
                      <a:pt x="12153" y="163444"/>
                    </a:cubicBezTo>
                    <a:cubicBezTo>
                      <a:pt x="10031" y="164457"/>
                      <a:pt x="8054" y="165759"/>
                      <a:pt x="6270" y="167206"/>
                    </a:cubicBezTo>
                    <a:cubicBezTo>
                      <a:pt x="5450" y="167881"/>
                      <a:pt x="4678" y="168653"/>
                      <a:pt x="3955" y="169424"/>
                    </a:cubicBezTo>
                    <a:cubicBezTo>
                      <a:pt x="3617" y="169762"/>
                      <a:pt x="3279" y="170148"/>
                      <a:pt x="2894" y="170678"/>
                    </a:cubicBezTo>
                    <a:cubicBezTo>
                      <a:pt x="2556" y="171112"/>
                      <a:pt x="2218" y="171595"/>
                      <a:pt x="1929" y="172077"/>
                    </a:cubicBezTo>
                    <a:cubicBezTo>
                      <a:pt x="1399" y="172945"/>
                      <a:pt x="965" y="173861"/>
                      <a:pt x="627" y="174826"/>
                    </a:cubicBezTo>
                    <a:cubicBezTo>
                      <a:pt x="338" y="175791"/>
                      <a:pt x="145" y="176707"/>
                      <a:pt x="48" y="177671"/>
                    </a:cubicBezTo>
                    <a:cubicBezTo>
                      <a:pt x="0" y="178250"/>
                      <a:pt x="0" y="178829"/>
                      <a:pt x="48" y="179359"/>
                    </a:cubicBezTo>
                    <a:cubicBezTo>
                      <a:pt x="48" y="179938"/>
                      <a:pt x="145" y="180469"/>
                      <a:pt x="289" y="180999"/>
                    </a:cubicBezTo>
                    <a:cubicBezTo>
                      <a:pt x="338" y="181288"/>
                      <a:pt x="434" y="181578"/>
                      <a:pt x="531" y="181819"/>
                    </a:cubicBezTo>
                    <a:cubicBezTo>
                      <a:pt x="579" y="182108"/>
                      <a:pt x="675" y="182398"/>
                      <a:pt x="820" y="182687"/>
                    </a:cubicBezTo>
                    <a:cubicBezTo>
                      <a:pt x="1013" y="183121"/>
                      <a:pt x="1302" y="183603"/>
                      <a:pt x="1592" y="184037"/>
                    </a:cubicBezTo>
                    <a:cubicBezTo>
                      <a:pt x="1929" y="184472"/>
                      <a:pt x="2267" y="184857"/>
                      <a:pt x="2701" y="185195"/>
                    </a:cubicBezTo>
                    <a:cubicBezTo>
                      <a:pt x="3087" y="185533"/>
                      <a:pt x="3569" y="185870"/>
                      <a:pt x="4051" y="186111"/>
                    </a:cubicBezTo>
                    <a:cubicBezTo>
                      <a:pt x="4582" y="186401"/>
                      <a:pt x="5160" y="186594"/>
                      <a:pt x="5739" y="186738"/>
                    </a:cubicBezTo>
                    <a:cubicBezTo>
                      <a:pt x="6077" y="186883"/>
                      <a:pt x="6463" y="186931"/>
                      <a:pt x="6848" y="186979"/>
                    </a:cubicBezTo>
                    <a:cubicBezTo>
                      <a:pt x="7282" y="187076"/>
                      <a:pt x="7716" y="187076"/>
                      <a:pt x="8150" y="187076"/>
                    </a:cubicBezTo>
                    <a:lnTo>
                      <a:pt x="8247" y="187076"/>
                    </a:lnTo>
                    <a:cubicBezTo>
                      <a:pt x="8343" y="187076"/>
                      <a:pt x="8440" y="187028"/>
                      <a:pt x="8488" y="186931"/>
                    </a:cubicBezTo>
                    <a:cubicBezTo>
                      <a:pt x="8585" y="186883"/>
                      <a:pt x="8681" y="186835"/>
                      <a:pt x="8729" y="186738"/>
                    </a:cubicBezTo>
                    <a:cubicBezTo>
                      <a:pt x="8777" y="186594"/>
                      <a:pt x="8729" y="186449"/>
                      <a:pt x="8585" y="186352"/>
                    </a:cubicBezTo>
                    <a:cubicBezTo>
                      <a:pt x="8247" y="186111"/>
                      <a:pt x="7861" y="185918"/>
                      <a:pt x="7524" y="185677"/>
                    </a:cubicBezTo>
                    <a:cubicBezTo>
                      <a:pt x="7186" y="185436"/>
                      <a:pt x="6945" y="185195"/>
                      <a:pt x="6655" y="184954"/>
                    </a:cubicBezTo>
                    <a:cubicBezTo>
                      <a:pt x="6318" y="184713"/>
                      <a:pt x="6028" y="184423"/>
                      <a:pt x="5787" y="184134"/>
                    </a:cubicBezTo>
                    <a:cubicBezTo>
                      <a:pt x="5643" y="183941"/>
                      <a:pt x="5498" y="183748"/>
                      <a:pt x="5353" y="183555"/>
                    </a:cubicBezTo>
                    <a:cubicBezTo>
                      <a:pt x="5257" y="183411"/>
                      <a:pt x="5160" y="183218"/>
                      <a:pt x="5064" y="183025"/>
                    </a:cubicBezTo>
                    <a:cubicBezTo>
                      <a:pt x="4967" y="182880"/>
                      <a:pt x="4919" y="182735"/>
                      <a:pt x="4871" y="182639"/>
                    </a:cubicBezTo>
                    <a:cubicBezTo>
                      <a:pt x="4823" y="182446"/>
                      <a:pt x="4775" y="182253"/>
                      <a:pt x="4726" y="182108"/>
                    </a:cubicBezTo>
                    <a:cubicBezTo>
                      <a:pt x="4678" y="181964"/>
                      <a:pt x="4678" y="181819"/>
                      <a:pt x="4678" y="181674"/>
                    </a:cubicBezTo>
                    <a:cubicBezTo>
                      <a:pt x="4630" y="181530"/>
                      <a:pt x="4630" y="181337"/>
                      <a:pt x="4678" y="181144"/>
                    </a:cubicBezTo>
                    <a:cubicBezTo>
                      <a:pt x="4678" y="180999"/>
                      <a:pt x="4726" y="180806"/>
                      <a:pt x="4726" y="180662"/>
                    </a:cubicBezTo>
                    <a:cubicBezTo>
                      <a:pt x="4775" y="180517"/>
                      <a:pt x="4823" y="180324"/>
                      <a:pt x="4871" y="180179"/>
                    </a:cubicBezTo>
                    <a:cubicBezTo>
                      <a:pt x="4967" y="179986"/>
                      <a:pt x="5016" y="179842"/>
                      <a:pt x="5112" y="179697"/>
                    </a:cubicBezTo>
                    <a:cubicBezTo>
                      <a:pt x="5160" y="179552"/>
                      <a:pt x="5257" y="179359"/>
                      <a:pt x="5353" y="179215"/>
                    </a:cubicBezTo>
                    <a:cubicBezTo>
                      <a:pt x="5498" y="179022"/>
                      <a:pt x="5643" y="178829"/>
                      <a:pt x="5836" y="178636"/>
                    </a:cubicBezTo>
                    <a:cubicBezTo>
                      <a:pt x="6028" y="178443"/>
                      <a:pt x="6221" y="178202"/>
                      <a:pt x="6463" y="178009"/>
                    </a:cubicBezTo>
                    <a:cubicBezTo>
                      <a:pt x="6752" y="177768"/>
                      <a:pt x="7089" y="177575"/>
                      <a:pt x="7427" y="177334"/>
                    </a:cubicBezTo>
                    <a:cubicBezTo>
                      <a:pt x="7765" y="177141"/>
                      <a:pt x="8102" y="176900"/>
                      <a:pt x="8488" y="176755"/>
                    </a:cubicBezTo>
                    <a:cubicBezTo>
                      <a:pt x="8922" y="176562"/>
                      <a:pt x="9356" y="176369"/>
                      <a:pt x="9838" y="176225"/>
                    </a:cubicBezTo>
                    <a:cubicBezTo>
                      <a:pt x="10321" y="176032"/>
                      <a:pt x="10803" y="175935"/>
                      <a:pt x="11334" y="175839"/>
                    </a:cubicBezTo>
                    <a:cubicBezTo>
                      <a:pt x="11816" y="175742"/>
                      <a:pt x="12346" y="175646"/>
                      <a:pt x="12877" y="175598"/>
                    </a:cubicBezTo>
                    <a:lnTo>
                      <a:pt x="14661" y="175598"/>
                    </a:lnTo>
                    <a:cubicBezTo>
                      <a:pt x="15144" y="175646"/>
                      <a:pt x="15626" y="175742"/>
                      <a:pt x="16108" y="175791"/>
                    </a:cubicBezTo>
                    <a:cubicBezTo>
                      <a:pt x="16687" y="175935"/>
                      <a:pt x="17217" y="176032"/>
                      <a:pt x="17748" y="176225"/>
                    </a:cubicBezTo>
                    <a:cubicBezTo>
                      <a:pt x="18182" y="176417"/>
                      <a:pt x="18664" y="176610"/>
                      <a:pt x="19098" y="176852"/>
                    </a:cubicBezTo>
                    <a:cubicBezTo>
                      <a:pt x="19532" y="177044"/>
                      <a:pt x="19966" y="177334"/>
                      <a:pt x="20400" y="177623"/>
                    </a:cubicBezTo>
                    <a:cubicBezTo>
                      <a:pt x="20834" y="177913"/>
                      <a:pt x="21268" y="178250"/>
                      <a:pt x="21654" y="178588"/>
                    </a:cubicBezTo>
                    <a:cubicBezTo>
                      <a:pt x="22088" y="178925"/>
                      <a:pt x="22522" y="179359"/>
                      <a:pt x="22908" y="179697"/>
                    </a:cubicBezTo>
                    <a:cubicBezTo>
                      <a:pt x="23776" y="180565"/>
                      <a:pt x="24644" y="181481"/>
                      <a:pt x="25416" y="182446"/>
                    </a:cubicBezTo>
                    <a:cubicBezTo>
                      <a:pt x="26670" y="183941"/>
                      <a:pt x="27876" y="185484"/>
                      <a:pt x="29033" y="187028"/>
                    </a:cubicBezTo>
                    <a:lnTo>
                      <a:pt x="29901" y="188185"/>
                    </a:lnTo>
                    <a:cubicBezTo>
                      <a:pt x="31300" y="190018"/>
                      <a:pt x="32747" y="191754"/>
                      <a:pt x="34338" y="193442"/>
                    </a:cubicBezTo>
                    <a:cubicBezTo>
                      <a:pt x="36074" y="195178"/>
                      <a:pt x="37955" y="196818"/>
                      <a:pt x="39933" y="198361"/>
                    </a:cubicBezTo>
                    <a:cubicBezTo>
                      <a:pt x="41862" y="199808"/>
                      <a:pt x="43887" y="201110"/>
                      <a:pt x="45961" y="202268"/>
                    </a:cubicBezTo>
                    <a:cubicBezTo>
                      <a:pt x="48131" y="203473"/>
                      <a:pt x="50398" y="204534"/>
                      <a:pt x="52713" y="205402"/>
                    </a:cubicBezTo>
                    <a:cubicBezTo>
                      <a:pt x="54980" y="206271"/>
                      <a:pt x="57343" y="206946"/>
                      <a:pt x="59706" y="207428"/>
                    </a:cubicBezTo>
                    <a:cubicBezTo>
                      <a:pt x="60719" y="207669"/>
                      <a:pt x="61876" y="207862"/>
                      <a:pt x="63227" y="208055"/>
                    </a:cubicBezTo>
                    <a:cubicBezTo>
                      <a:pt x="64432" y="208200"/>
                      <a:pt x="65638" y="208344"/>
                      <a:pt x="66988" y="208489"/>
                    </a:cubicBezTo>
                    <a:cubicBezTo>
                      <a:pt x="68628" y="208634"/>
                      <a:pt x="70268" y="208682"/>
                      <a:pt x="71908" y="208682"/>
                    </a:cubicBezTo>
                    <a:cubicBezTo>
                      <a:pt x="72631" y="208682"/>
                      <a:pt x="73354" y="208682"/>
                      <a:pt x="74030" y="208634"/>
                    </a:cubicBezTo>
                    <a:cubicBezTo>
                      <a:pt x="76634" y="208537"/>
                      <a:pt x="79190" y="208248"/>
                      <a:pt x="81746" y="207717"/>
                    </a:cubicBezTo>
                    <a:cubicBezTo>
                      <a:pt x="84447" y="207187"/>
                      <a:pt x="87099" y="206415"/>
                      <a:pt x="89607" y="205306"/>
                    </a:cubicBezTo>
                    <a:cubicBezTo>
                      <a:pt x="91970" y="204341"/>
                      <a:pt x="94237" y="203039"/>
                      <a:pt x="96359" y="201544"/>
                    </a:cubicBezTo>
                    <a:cubicBezTo>
                      <a:pt x="97372" y="200821"/>
                      <a:pt x="98385" y="200001"/>
                      <a:pt x="99349" y="199133"/>
                    </a:cubicBezTo>
                    <a:cubicBezTo>
                      <a:pt x="99735" y="198795"/>
                      <a:pt x="100121" y="198458"/>
                      <a:pt x="100507" y="198072"/>
                    </a:cubicBezTo>
                    <a:lnTo>
                      <a:pt x="100844" y="197734"/>
                    </a:lnTo>
                    <a:cubicBezTo>
                      <a:pt x="101375" y="197252"/>
                      <a:pt x="101953" y="196721"/>
                      <a:pt x="102580" y="196191"/>
                    </a:cubicBezTo>
                    <a:cubicBezTo>
                      <a:pt x="103159" y="195709"/>
                      <a:pt x="103738" y="195226"/>
                      <a:pt x="104317" y="194792"/>
                    </a:cubicBezTo>
                    <a:cubicBezTo>
                      <a:pt x="104944" y="194310"/>
                      <a:pt x="105426" y="193972"/>
                      <a:pt x="106149" y="193490"/>
                    </a:cubicBezTo>
                    <a:cubicBezTo>
                      <a:pt x="107355" y="192718"/>
                      <a:pt x="108609" y="191995"/>
                      <a:pt x="109911" y="191368"/>
                    </a:cubicBezTo>
                    <a:cubicBezTo>
                      <a:pt x="110393" y="191127"/>
                      <a:pt x="110972" y="190838"/>
                      <a:pt x="111551" y="190596"/>
                    </a:cubicBezTo>
                    <a:cubicBezTo>
                      <a:pt x="112130" y="190355"/>
                      <a:pt x="112757" y="190114"/>
                      <a:pt x="113576" y="189873"/>
                    </a:cubicBezTo>
                    <a:cubicBezTo>
                      <a:pt x="114879" y="189439"/>
                      <a:pt x="116277" y="189053"/>
                      <a:pt x="117676" y="188764"/>
                    </a:cubicBezTo>
                    <a:cubicBezTo>
                      <a:pt x="118399" y="188667"/>
                      <a:pt x="119219" y="188523"/>
                      <a:pt x="120039" y="188426"/>
                    </a:cubicBezTo>
                    <a:cubicBezTo>
                      <a:pt x="120859" y="188330"/>
                      <a:pt x="121582" y="188282"/>
                      <a:pt x="122547" y="188233"/>
                    </a:cubicBezTo>
                    <a:cubicBezTo>
                      <a:pt x="123125" y="188233"/>
                      <a:pt x="123752" y="188185"/>
                      <a:pt x="124379" y="188185"/>
                    </a:cubicBezTo>
                    <a:cubicBezTo>
                      <a:pt x="125440" y="188185"/>
                      <a:pt x="126550" y="188233"/>
                      <a:pt x="127707" y="188282"/>
                    </a:cubicBezTo>
                    <a:cubicBezTo>
                      <a:pt x="130070" y="188474"/>
                      <a:pt x="132433" y="188860"/>
                      <a:pt x="134604" y="189198"/>
                    </a:cubicBezTo>
                    <a:lnTo>
                      <a:pt x="138028" y="189777"/>
                    </a:lnTo>
                    <a:cubicBezTo>
                      <a:pt x="139378" y="189970"/>
                      <a:pt x="140729" y="190211"/>
                      <a:pt x="142079" y="190404"/>
                    </a:cubicBezTo>
                    <a:cubicBezTo>
                      <a:pt x="144587" y="190789"/>
                      <a:pt x="146854" y="191079"/>
                      <a:pt x="148976" y="191223"/>
                    </a:cubicBezTo>
                    <a:cubicBezTo>
                      <a:pt x="150133" y="191320"/>
                      <a:pt x="151339" y="191368"/>
                      <a:pt x="152593" y="191368"/>
                    </a:cubicBezTo>
                    <a:lnTo>
                      <a:pt x="152834" y="191368"/>
                    </a:lnTo>
                    <a:cubicBezTo>
                      <a:pt x="154039" y="191368"/>
                      <a:pt x="155245" y="191272"/>
                      <a:pt x="156451" y="191175"/>
                    </a:cubicBezTo>
                    <a:cubicBezTo>
                      <a:pt x="158476" y="190934"/>
                      <a:pt x="160454" y="190548"/>
                      <a:pt x="162431" y="189970"/>
                    </a:cubicBezTo>
                    <a:cubicBezTo>
                      <a:pt x="164457" y="189391"/>
                      <a:pt x="166434" y="188619"/>
                      <a:pt x="168363" y="187751"/>
                    </a:cubicBezTo>
                    <a:cubicBezTo>
                      <a:pt x="170244" y="186931"/>
                      <a:pt x="172077" y="186015"/>
                      <a:pt x="173909" y="185098"/>
                    </a:cubicBezTo>
                    <a:lnTo>
                      <a:pt x="175019" y="184520"/>
                    </a:lnTo>
                    <a:cubicBezTo>
                      <a:pt x="176610" y="183700"/>
                      <a:pt x="178250" y="182880"/>
                      <a:pt x="179841" y="182108"/>
                    </a:cubicBezTo>
                    <a:lnTo>
                      <a:pt x="179841" y="182108"/>
                    </a:lnTo>
                    <a:lnTo>
                      <a:pt x="179793" y="182157"/>
                    </a:lnTo>
                    <a:lnTo>
                      <a:pt x="181192" y="181481"/>
                    </a:lnTo>
                    <a:cubicBezTo>
                      <a:pt x="181288" y="181433"/>
                      <a:pt x="181336" y="181385"/>
                      <a:pt x="181385" y="181337"/>
                    </a:cubicBezTo>
                    <a:cubicBezTo>
                      <a:pt x="181433" y="181240"/>
                      <a:pt x="181433" y="181192"/>
                      <a:pt x="181385" y="181096"/>
                    </a:cubicBezTo>
                    <a:lnTo>
                      <a:pt x="181385" y="181047"/>
                    </a:lnTo>
                    <a:cubicBezTo>
                      <a:pt x="184616" y="178684"/>
                      <a:pt x="187702" y="176128"/>
                      <a:pt x="190596" y="173379"/>
                    </a:cubicBezTo>
                    <a:cubicBezTo>
                      <a:pt x="191368" y="172656"/>
                      <a:pt x="192188" y="171932"/>
                      <a:pt x="192959" y="171209"/>
                    </a:cubicBezTo>
                    <a:lnTo>
                      <a:pt x="195467" y="168894"/>
                    </a:lnTo>
                    <a:cubicBezTo>
                      <a:pt x="196287" y="168122"/>
                      <a:pt x="197107" y="167399"/>
                      <a:pt x="197927" y="166675"/>
                    </a:cubicBezTo>
                    <a:lnTo>
                      <a:pt x="199663" y="165132"/>
                    </a:lnTo>
                    <a:lnTo>
                      <a:pt x="200290" y="164602"/>
                    </a:lnTo>
                    <a:cubicBezTo>
                      <a:pt x="206704" y="159055"/>
                      <a:pt x="212829" y="153172"/>
                      <a:pt x="218616" y="146998"/>
                    </a:cubicBezTo>
                    <a:cubicBezTo>
                      <a:pt x="224500" y="140681"/>
                      <a:pt x="229950" y="133977"/>
                      <a:pt x="234869" y="126839"/>
                    </a:cubicBezTo>
                    <a:cubicBezTo>
                      <a:pt x="238872" y="121052"/>
                      <a:pt x="242393" y="114927"/>
                      <a:pt x="245383" y="108561"/>
                    </a:cubicBezTo>
                    <a:cubicBezTo>
                      <a:pt x="245431" y="108513"/>
                      <a:pt x="245479" y="108464"/>
                      <a:pt x="245528" y="108416"/>
                    </a:cubicBezTo>
                    <a:cubicBezTo>
                      <a:pt x="246203" y="106873"/>
                      <a:pt x="246830" y="105330"/>
                      <a:pt x="247360" y="103835"/>
                    </a:cubicBezTo>
                    <a:cubicBezTo>
                      <a:pt x="247553" y="103208"/>
                      <a:pt x="247794" y="102629"/>
                      <a:pt x="247987" y="101954"/>
                    </a:cubicBezTo>
                    <a:cubicBezTo>
                      <a:pt x="247553" y="100844"/>
                      <a:pt x="247119" y="99735"/>
                      <a:pt x="246637" y="98674"/>
                    </a:cubicBezTo>
                    <a:cubicBezTo>
                      <a:pt x="247216" y="98433"/>
                      <a:pt x="247842" y="98192"/>
                      <a:pt x="248373" y="97951"/>
                    </a:cubicBezTo>
                    <a:lnTo>
                      <a:pt x="249289" y="97517"/>
                    </a:lnTo>
                    <a:cubicBezTo>
                      <a:pt x="249579" y="96407"/>
                      <a:pt x="249868" y="95298"/>
                      <a:pt x="250109" y="94141"/>
                    </a:cubicBezTo>
                    <a:cubicBezTo>
                      <a:pt x="250399" y="92790"/>
                      <a:pt x="250640" y="91344"/>
                      <a:pt x="250977" y="89511"/>
                    </a:cubicBezTo>
                    <a:cubicBezTo>
                      <a:pt x="251218" y="87871"/>
                      <a:pt x="251460" y="86183"/>
                      <a:pt x="251701" y="84543"/>
                    </a:cubicBezTo>
                    <a:cubicBezTo>
                      <a:pt x="252328" y="80058"/>
                      <a:pt x="253003" y="75428"/>
                      <a:pt x="254257" y="70991"/>
                    </a:cubicBezTo>
                    <a:cubicBezTo>
                      <a:pt x="254691" y="69448"/>
                      <a:pt x="255221" y="67953"/>
                      <a:pt x="255848" y="66458"/>
                    </a:cubicBezTo>
                    <a:cubicBezTo>
                      <a:pt x="256138" y="65783"/>
                      <a:pt x="256475" y="65108"/>
                      <a:pt x="256813" y="64481"/>
                    </a:cubicBezTo>
                    <a:lnTo>
                      <a:pt x="257006" y="64047"/>
                    </a:lnTo>
                    <a:cubicBezTo>
                      <a:pt x="257150" y="63805"/>
                      <a:pt x="257247" y="63613"/>
                      <a:pt x="257343" y="63420"/>
                    </a:cubicBezTo>
                    <a:cubicBezTo>
                      <a:pt x="257536" y="63034"/>
                      <a:pt x="257729" y="62600"/>
                      <a:pt x="257922" y="62166"/>
                    </a:cubicBezTo>
                    <a:cubicBezTo>
                      <a:pt x="258597" y="60815"/>
                      <a:pt x="259128" y="59417"/>
                      <a:pt x="259610" y="57970"/>
                    </a:cubicBezTo>
                    <a:cubicBezTo>
                      <a:pt x="260044" y="56571"/>
                      <a:pt x="260382" y="55124"/>
                      <a:pt x="260623" y="53678"/>
                    </a:cubicBezTo>
                    <a:cubicBezTo>
                      <a:pt x="260816" y="52279"/>
                      <a:pt x="260912" y="50832"/>
                      <a:pt x="260912" y="49434"/>
                    </a:cubicBezTo>
                    <a:cubicBezTo>
                      <a:pt x="260864" y="46347"/>
                      <a:pt x="260333" y="43309"/>
                      <a:pt x="259369" y="40415"/>
                    </a:cubicBezTo>
                    <a:cubicBezTo>
                      <a:pt x="258935" y="39065"/>
                      <a:pt x="258404" y="37666"/>
                      <a:pt x="257633" y="35882"/>
                    </a:cubicBezTo>
                    <a:cubicBezTo>
                      <a:pt x="257006" y="34483"/>
                      <a:pt x="256331" y="32988"/>
                      <a:pt x="255511" y="31348"/>
                    </a:cubicBezTo>
                    <a:cubicBezTo>
                      <a:pt x="253967" y="28310"/>
                      <a:pt x="252279" y="25416"/>
                      <a:pt x="250447" y="22571"/>
                    </a:cubicBezTo>
                    <a:cubicBezTo>
                      <a:pt x="249579" y="21220"/>
                      <a:pt x="248662" y="19870"/>
                      <a:pt x="247650" y="18423"/>
                    </a:cubicBezTo>
                    <a:cubicBezTo>
                      <a:pt x="246781" y="17169"/>
                      <a:pt x="245913" y="16012"/>
                      <a:pt x="244997" y="14806"/>
                    </a:cubicBezTo>
                    <a:cubicBezTo>
                      <a:pt x="243213" y="12636"/>
                      <a:pt x="241187" y="10707"/>
                      <a:pt x="238969" y="8970"/>
                    </a:cubicBezTo>
                    <a:cubicBezTo>
                      <a:pt x="236798" y="7234"/>
                      <a:pt x="234387" y="5739"/>
                      <a:pt x="231879" y="4533"/>
                    </a:cubicBezTo>
                    <a:cubicBezTo>
                      <a:pt x="229371" y="3279"/>
                      <a:pt x="226767" y="2267"/>
                      <a:pt x="224066" y="1495"/>
                    </a:cubicBezTo>
                    <a:cubicBezTo>
                      <a:pt x="221414" y="772"/>
                      <a:pt x="218665" y="289"/>
                      <a:pt x="215916" y="96"/>
                    </a:cubicBezTo>
                    <a:cubicBezTo>
                      <a:pt x="214903" y="48"/>
                      <a:pt x="213938" y="0"/>
                      <a:pt x="2130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7"/>
              <p:cNvSpPr/>
              <p:nvPr/>
            </p:nvSpPr>
            <p:spPr>
              <a:xfrm>
                <a:off x="5974800" y="692650"/>
                <a:ext cx="828350" cy="2702000"/>
              </a:xfrm>
              <a:custGeom>
                <a:rect b="b" l="l" r="r" t="t"/>
                <a:pathLst>
                  <a:path extrusionOk="0" h="108080" w="33134">
                    <a:moveTo>
                      <a:pt x="19630" y="1"/>
                    </a:moveTo>
                    <a:lnTo>
                      <a:pt x="19630" y="1"/>
                    </a:lnTo>
                    <a:cubicBezTo>
                      <a:pt x="19871" y="676"/>
                      <a:pt x="20064" y="1303"/>
                      <a:pt x="20257" y="1978"/>
                    </a:cubicBezTo>
                    <a:cubicBezTo>
                      <a:pt x="20498" y="2895"/>
                      <a:pt x="20739" y="3811"/>
                      <a:pt x="20884" y="4775"/>
                    </a:cubicBezTo>
                    <a:cubicBezTo>
                      <a:pt x="21076" y="5692"/>
                      <a:pt x="21221" y="6705"/>
                      <a:pt x="21269" y="7717"/>
                    </a:cubicBezTo>
                    <a:cubicBezTo>
                      <a:pt x="21366" y="8682"/>
                      <a:pt x="21414" y="9646"/>
                      <a:pt x="21414" y="10611"/>
                    </a:cubicBezTo>
                    <a:cubicBezTo>
                      <a:pt x="21462" y="12830"/>
                      <a:pt x="21366" y="15000"/>
                      <a:pt x="21125" y="17170"/>
                    </a:cubicBezTo>
                    <a:cubicBezTo>
                      <a:pt x="20835" y="19244"/>
                      <a:pt x="20498" y="21318"/>
                      <a:pt x="20015" y="23391"/>
                    </a:cubicBezTo>
                    <a:cubicBezTo>
                      <a:pt x="19533" y="25513"/>
                      <a:pt x="18906" y="27587"/>
                      <a:pt x="18231" y="29661"/>
                    </a:cubicBezTo>
                    <a:cubicBezTo>
                      <a:pt x="17845" y="30722"/>
                      <a:pt x="17459" y="31831"/>
                      <a:pt x="17074" y="32892"/>
                    </a:cubicBezTo>
                    <a:cubicBezTo>
                      <a:pt x="16688" y="33857"/>
                      <a:pt x="16302" y="34870"/>
                      <a:pt x="15868" y="35834"/>
                    </a:cubicBezTo>
                    <a:cubicBezTo>
                      <a:pt x="15048" y="37763"/>
                      <a:pt x="14132" y="39692"/>
                      <a:pt x="13215" y="41622"/>
                    </a:cubicBezTo>
                    <a:cubicBezTo>
                      <a:pt x="12251" y="43551"/>
                      <a:pt x="11238" y="45528"/>
                      <a:pt x="10177" y="47505"/>
                    </a:cubicBezTo>
                    <a:cubicBezTo>
                      <a:pt x="9164" y="49434"/>
                      <a:pt x="8103" y="51315"/>
                      <a:pt x="7042" y="53196"/>
                    </a:cubicBezTo>
                    <a:cubicBezTo>
                      <a:pt x="6512" y="54113"/>
                      <a:pt x="5981" y="55077"/>
                      <a:pt x="5499" y="56042"/>
                    </a:cubicBezTo>
                    <a:cubicBezTo>
                      <a:pt x="5065" y="57006"/>
                      <a:pt x="4679" y="57778"/>
                      <a:pt x="4293" y="58694"/>
                    </a:cubicBezTo>
                    <a:cubicBezTo>
                      <a:pt x="3329" y="60961"/>
                      <a:pt x="2557" y="63276"/>
                      <a:pt x="1882" y="65687"/>
                    </a:cubicBezTo>
                    <a:cubicBezTo>
                      <a:pt x="1592" y="66893"/>
                      <a:pt x="1303" y="68099"/>
                      <a:pt x="1062" y="69304"/>
                    </a:cubicBezTo>
                    <a:cubicBezTo>
                      <a:pt x="821" y="70414"/>
                      <a:pt x="628" y="71571"/>
                      <a:pt x="483" y="72680"/>
                    </a:cubicBezTo>
                    <a:cubicBezTo>
                      <a:pt x="146" y="75236"/>
                      <a:pt x="1" y="77792"/>
                      <a:pt x="1" y="80348"/>
                    </a:cubicBezTo>
                    <a:cubicBezTo>
                      <a:pt x="1" y="81602"/>
                      <a:pt x="49" y="82856"/>
                      <a:pt x="97" y="84062"/>
                    </a:cubicBezTo>
                    <a:cubicBezTo>
                      <a:pt x="194" y="85316"/>
                      <a:pt x="339" y="86522"/>
                      <a:pt x="483" y="87727"/>
                    </a:cubicBezTo>
                    <a:cubicBezTo>
                      <a:pt x="821" y="90332"/>
                      <a:pt x="1400" y="92936"/>
                      <a:pt x="2123" y="95492"/>
                    </a:cubicBezTo>
                    <a:cubicBezTo>
                      <a:pt x="2461" y="96698"/>
                      <a:pt x="2846" y="97807"/>
                      <a:pt x="3232" y="98964"/>
                    </a:cubicBezTo>
                    <a:cubicBezTo>
                      <a:pt x="3618" y="99977"/>
                      <a:pt x="4004" y="100990"/>
                      <a:pt x="4438" y="102003"/>
                    </a:cubicBezTo>
                    <a:cubicBezTo>
                      <a:pt x="5306" y="104077"/>
                      <a:pt x="6319" y="106102"/>
                      <a:pt x="7428" y="108080"/>
                    </a:cubicBezTo>
                    <a:cubicBezTo>
                      <a:pt x="11286" y="102485"/>
                      <a:pt x="14662" y="96553"/>
                      <a:pt x="17556" y="90380"/>
                    </a:cubicBezTo>
                    <a:cubicBezTo>
                      <a:pt x="17604" y="90332"/>
                      <a:pt x="17652" y="90283"/>
                      <a:pt x="17701" y="90235"/>
                    </a:cubicBezTo>
                    <a:cubicBezTo>
                      <a:pt x="18376" y="88644"/>
                      <a:pt x="19003" y="87100"/>
                      <a:pt x="19533" y="85654"/>
                    </a:cubicBezTo>
                    <a:cubicBezTo>
                      <a:pt x="19726" y="85027"/>
                      <a:pt x="19967" y="84448"/>
                      <a:pt x="20160" y="83821"/>
                    </a:cubicBezTo>
                    <a:cubicBezTo>
                      <a:pt x="19726" y="82712"/>
                      <a:pt x="19292" y="81554"/>
                      <a:pt x="18810" y="80493"/>
                    </a:cubicBezTo>
                    <a:cubicBezTo>
                      <a:pt x="19389" y="80252"/>
                      <a:pt x="20015" y="80011"/>
                      <a:pt x="20546" y="79770"/>
                    </a:cubicBezTo>
                    <a:cubicBezTo>
                      <a:pt x="20884" y="79625"/>
                      <a:pt x="21173" y="79480"/>
                      <a:pt x="21511" y="79287"/>
                    </a:cubicBezTo>
                    <a:cubicBezTo>
                      <a:pt x="21800" y="78226"/>
                      <a:pt x="22041" y="77117"/>
                      <a:pt x="22282" y="75960"/>
                    </a:cubicBezTo>
                    <a:cubicBezTo>
                      <a:pt x="22572" y="74609"/>
                      <a:pt x="22861" y="73163"/>
                      <a:pt x="23150" y="71330"/>
                    </a:cubicBezTo>
                    <a:cubicBezTo>
                      <a:pt x="23391" y="69738"/>
                      <a:pt x="23633" y="68147"/>
                      <a:pt x="23874" y="66362"/>
                    </a:cubicBezTo>
                    <a:cubicBezTo>
                      <a:pt x="24501" y="61877"/>
                      <a:pt x="25176" y="57247"/>
                      <a:pt x="26478" y="52810"/>
                    </a:cubicBezTo>
                    <a:cubicBezTo>
                      <a:pt x="26912" y="51267"/>
                      <a:pt x="27443" y="49772"/>
                      <a:pt x="28070" y="48277"/>
                    </a:cubicBezTo>
                    <a:cubicBezTo>
                      <a:pt x="28359" y="47602"/>
                      <a:pt x="28648" y="46927"/>
                      <a:pt x="28986" y="46251"/>
                    </a:cubicBezTo>
                    <a:lnTo>
                      <a:pt x="29227" y="45866"/>
                    </a:lnTo>
                    <a:cubicBezTo>
                      <a:pt x="29323" y="45624"/>
                      <a:pt x="29420" y="45432"/>
                      <a:pt x="29516" y="45239"/>
                    </a:cubicBezTo>
                    <a:cubicBezTo>
                      <a:pt x="29709" y="44853"/>
                      <a:pt x="29902" y="44419"/>
                      <a:pt x="30143" y="43985"/>
                    </a:cubicBezTo>
                    <a:cubicBezTo>
                      <a:pt x="30770" y="42634"/>
                      <a:pt x="31301" y="41236"/>
                      <a:pt x="31783" y="39789"/>
                    </a:cubicBezTo>
                    <a:cubicBezTo>
                      <a:pt x="32217" y="38390"/>
                      <a:pt x="32555" y="36943"/>
                      <a:pt x="32796" y="35497"/>
                    </a:cubicBezTo>
                    <a:cubicBezTo>
                      <a:pt x="33037" y="34098"/>
                      <a:pt x="33133" y="32651"/>
                      <a:pt x="33133" y="31253"/>
                    </a:cubicBezTo>
                    <a:cubicBezTo>
                      <a:pt x="33037" y="28166"/>
                      <a:pt x="32506" y="25128"/>
                      <a:pt x="31542" y="22234"/>
                    </a:cubicBezTo>
                    <a:cubicBezTo>
                      <a:pt x="31108" y="20884"/>
                      <a:pt x="30577" y="19485"/>
                      <a:pt x="29806" y="17701"/>
                    </a:cubicBezTo>
                    <a:cubicBezTo>
                      <a:pt x="29227" y="16254"/>
                      <a:pt x="28504" y="14807"/>
                      <a:pt x="27684" y="13167"/>
                    </a:cubicBezTo>
                    <a:cubicBezTo>
                      <a:pt x="26140" y="10129"/>
                      <a:pt x="24452" y="7235"/>
                      <a:pt x="22620" y="4390"/>
                    </a:cubicBezTo>
                    <a:cubicBezTo>
                      <a:pt x="21752" y="3039"/>
                      <a:pt x="20835" y="1737"/>
                      <a:pt x="19823" y="242"/>
                    </a:cubicBezTo>
                    <a:lnTo>
                      <a:pt x="19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7"/>
              <p:cNvSpPr/>
              <p:nvPr/>
            </p:nvSpPr>
            <p:spPr>
              <a:xfrm>
                <a:off x="412950" y="598625"/>
                <a:ext cx="5429250" cy="4856550"/>
              </a:xfrm>
              <a:custGeom>
                <a:rect b="b" l="l" r="r" t="t"/>
                <a:pathLst>
                  <a:path extrusionOk="0" h="194262" w="217170">
                    <a:moveTo>
                      <a:pt x="187606" y="579"/>
                    </a:moveTo>
                    <a:lnTo>
                      <a:pt x="187606" y="627"/>
                    </a:lnTo>
                    <a:lnTo>
                      <a:pt x="187674" y="583"/>
                    </a:lnTo>
                    <a:lnTo>
                      <a:pt x="187674" y="583"/>
                    </a:lnTo>
                    <a:cubicBezTo>
                      <a:pt x="187653" y="580"/>
                      <a:pt x="187630" y="579"/>
                      <a:pt x="187606" y="579"/>
                    </a:cubicBezTo>
                    <a:close/>
                    <a:moveTo>
                      <a:pt x="30" y="164795"/>
                    </a:moveTo>
                    <a:cubicBezTo>
                      <a:pt x="20" y="164811"/>
                      <a:pt x="10" y="164826"/>
                      <a:pt x="0" y="164843"/>
                    </a:cubicBezTo>
                    <a:cubicBezTo>
                      <a:pt x="13" y="164830"/>
                      <a:pt x="23" y="164813"/>
                      <a:pt x="30" y="164795"/>
                    </a:cubicBezTo>
                    <a:close/>
                    <a:moveTo>
                      <a:pt x="188571" y="0"/>
                    </a:moveTo>
                    <a:lnTo>
                      <a:pt x="187674" y="583"/>
                    </a:lnTo>
                    <a:lnTo>
                      <a:pt x="187674" y="583"/>
                    </a:lnTo>
                    <a:cubicBezTo>
                      <a:pt x="187783" y="596"/>
                      <a:pt x="187863" y="643"/>
                      <a:pt x="187944" y="724"/>
                    </a:cubicBezTo>
                    <a:cubicBezTo>
                      <a:pt x="187992" y="772"/>
                      <a:pt x="188040" y="820"/>
                      <a:pt x="188089" y="868"/>
                    </a:cubicBezTo>
                    <a:cubicBezTo>
                      <a:pt x="188089" y="916"/>
                      <a:pt x="188137" y="965"/>
                      <a:pt x="188185" y="1013"/>
                    </a:cubicBezTo>
                    <a:cubicBezTo>
                      <a:pt x="188233" y="1158"/>
                      <a:pt x="188281" y="1254"/>
                      <a:pt x="188330" y="1399"/>
                    </a:cubicBezTo>
                    <a:cubicBezTo>
                      <a:pt x="188426" y="1736"/>
                      <a:pt x="188474" y="2122"/>
                      <a:pt x="188474" y="2508"/>
                    </a:cubicBezTo>
                    <a:cubicBezTo>
                      <a:pt x="188426" y="2942"/>
                      <a:pt x="188426" y="3376"/>
                      <a:pt x="188330" y="3810"/>
                    </a:cubicBezTo>
                    <a:cubicBezTo>
                      <a:pt x="188185" y="4775"/>
                      <a:pt x="187992" y="5739"/>
                      <a:pt x="187751" y="6656"/>
                    </a:cubicBezTo>
                    <a:cubicBezTo>
                      <a:pt x="187655" y="7041"/>
                      <a:pt x="187558" y="7475"/>
                      <a:pt x="187462" y="7861"/>
                    </a:cubicBezTo>
                    <a:cubicBezTo>
                      <a:pt x="187365" y="8102"/>
                      <a:pt x="187317" y="8344"/>
                      <a:pt x="187269" y="8633"/>
                    </a:cubicBezTo>
                    <a:cubicBezTo>
                      <a:pt x="187172" y="8922"/>
                      <a:pt x="187124" y="9212"/>
                      <a:pt x="187076" y="9549"/>
                    </a:cubicBezTo>
                    <a:cubicBezTo>
                      <a:pt x="186304" y="13793"/>
                      <a:pt x="185581" y="17989"/>
                      <a:pt x="184906" y="22281"/>
                    </a:cubicBezTo>
                    <a:cubicBezTo>
                      <a:pt x="184616" y="24403"/>
                      <a:pt x="184279" y="26525"/>
                      <a:pt x="183989" y="28647"/>
                    </a:cubicBezTo>
                    <a:cubicBezTo>
                      <a:pt x="183700" y="30769"/>
                      <a:pt x="183410" y="32940"/>
                      <a:pt x="183121" y="35062"/>
                    </a:cubicBezTo>
                    <a:cubicBezTo>
                      <a:pt x="182494" y="39354"/>
                      <a:pt x="181964" y="43646"/>
                      <a:pt x="181530" y="47939"/>
                    </a:cubicBezTo>
                    <a:cubicBezTo>
                      <a:pt x="181337" y="49434"/>
                      <a:pt x="181240" y="50929"/>
                      <a:pt x="180999" y="52472"/>
                    </a:cubicBezTo>
                    <a:cubicBezTo>
                      <a:pt x="180903" y="53195"/>
                      <a:pt x="180806" y="53967"/>
                      <a:pt x="180613" y="54691"/>
                    </a:cubicBezTo>
                    <a:cubicBezTo>
                      <a:pt x="180469" y="55414"/>
                      <a:pt x="180276" y="56186"/>
                      <a:pt x="180035" y="56909"/>
                    </a:cubicBezTo>
                    <a:cubicBezTo>
                      <a:pt x="179600" y="58259"/>
                      <a:pt x="178925" y="59562"/>
                      <a:pt x="178009" y="60671"/>
                    </a:cubicBezTo>
                    <a:cubicBezTo>
                      <a:pt x="177720" y="60912"/>
                      <a:pt x="177478" y="61201"/>
                      <a:pt x="177189" y="61442"/>
                    </a:cubicBezTo>
                    <a:cubicBezTo>
                      <a:pt x="176900" y="61684"/>
                      <a:pt x="176562" y="61925"/>
                      <a:pt x="176225" y="62118"/>
                    </a:cubicBezTo>
                    <a:cubicBezTo>
                      <a:pt x="175887" y="62311"/>
                      <a:pt x="175549" y="62455"/>
                      <a:pt x="175212" y="62600"/>
                    </a:cubicBezTo>
                    <a:cubicBezTo>
                      <a:pt x="174874" y="62648"/>
                      <a:pt x="174585" y="62696"/>
                      <a:pt x="174295" y="62745"/>
                    </a:cubicBezTo>
                    <a:cubicBezTo>
                      <a:pt x="173958" y="62745"/>
                      <a:pt x="173620" y="62745"/>
                      <a:pt x="173283" y="62696"/>
                    </a:cubicBezTo>
                    <a:cubicBezTo>
                      <a:pt x="172993" y="62648"/>
                      <a:pt x="172704" y="62552"/>
                      <a:pt x="172415" y="62455"/>
                    </a:cubicBezTo>
                    <a:cubicBezTo>
                      <a:pt x="171788" y="62166"/>
                      <a:pt x="171257" y="61828"/>
                      <a:pt x="170727" y="61394"/>
                    </a:cubicBezTo>
                    <a:cubicBezTo>
                      <a:pt x="170196" y="60960"/>
                      <a:pt x="169666" y="60430"/>
                      <a:pt x="169280" y="59851"/>
                    </a:cubicBezTo>
                    <a:cubicBezTo>
                      <a:pt x="168797" y="59272"/>
                      <a:pt x="168412" y="58693"/>
                      <a:pt x="168074" y="58066"/>
                    </a:cubicBezTo>
                    <a:cubicBezTo>
                      <a:pt x="167688" y="57391"/>
                      <a:pt x="167399" y="56764"/>
                      <a:pt x="167109" y="56089"/>
                    </a:cubicBezTo>
                    <a:cubicBezTo>
                      <a:pt x="166772" y="55221"/>
                      <a:pt x="166531" y="54353"/>
                      <a:pt x="166290" y="53437"/>
                    </a:cubicBezTo>
                    <a:cubicBezTo>
                      <a:pt x="165807" y="51652"/>
                      <a:pt x="165566" y="49771"/>
                      <a:pt x="165518" y="47939"/>
                    </a:cubicBezTo>
                    <a:cubicBezTo>
                      <a:pt x="165422" y="46009"/>
                      <a:pt x="165518" y="44080"/>
                      <a:pt x="165759" y="42199"/>
                    </a:cubicBezTo>
                    <a:cubicBezTo>
                      <a:pt x="166000" y="40319"/>
                      <a:pt x="166338" y="38486"/>
                      <a:pt x="166772" y="36653"/>
                    </a:cubicBezTo>
                    <a:cubicBezTo>
                      <a:pt x="167206" y="34917"/>
                      <a:pt x="167736" y="33181"/>
                      <a:pt x="168267" y="31445"/>
                    </a:cubicBezTo>
                    <a:cubicBezTo>
                      <a:pt x="168846" y="29708"/>
                      <a:pt x="169424" y="28021"/>
                      <a:pt x="170100" y="26333"/>
                    </a:cubicBezTo>
                    <a:cubicBezTo>
                      <a:pt x="171402" y="23005"/>
                      <a:pt x="172993" y="19725"/>
                      <a:pt x="174778" y="16591"/>
                    </a:cubicBezTo>
                    <a:cubicBezTo>
                      <a:pt x="176514" y="13407"/>
                      <a:pt x="178539" y="10369"/>
                      <a:pt x="180806" y="7524"/>
                    </a:cubicBezTo>
                    <a:cubicBezTo>
                      <a:pt x="181867" y="6125"/>
                      <a:pt x="183073" y="4775"/>
                      <a:pt x="184279" y="3473"/>
                    </a:cubicBezTo>
                    <a:cubicBezTo>
                      <a:pt x="184857" y="2846"/>
                      <a:pt x="185484" y="2219"/>
                      <a:pt x="186111" y="1592"/>
                    </a:cubicBezTo>
                    <a:lnTo>
                      <a:pt x="186111" y="1592"/>
                    </a:lnTo>
                    <a:cubicBezTo>
                      <a:pt x="185532" y="2026"/>
                      <a:pt x="184857" y="2460"/>
                      <a:pt x="184230" y="2894"/>
                    </a:cubicBezTo>
                    <a:cubicBezTo>
                      <a:pt x="183603" y="3376"/>
                      <a:pt x="182880" y="3907"/>
                      <a:pt x="182205" y="4437"/>
                    </a:cubicBezTo>
                    <a:cubicBezTo>
                      <a:pt x="180276" y="5980"/>
                      <a:pt x="178443" y="7620"/>
                      <a:pt x="176707" y="9356"/>
                    </a:cubicBezTo>
                    <a:cubicBezTo>
                      <a:pt x="175887" y="10224"/>
                      <a:pt x="175067" y="11141"/>
                      <a:pt x="174295" y="12057"/>
                    </a:cubicBezTo>
                    <a:cubicBezTo>
                      <a:pt x="173861" y="12588"/>
                      <a:pt x="173427" y="13070"/>
                      <a:pt x="173041" y="13600"/>
                    </a:cubicBezTo>
                    <a:cubicBezTo>
                      <a:pt x="172607" y="14131"/>
                      <a:pt x="172366" y="14517"/>
                      <a:pt x="172029" y="14999"/>
                    </a:cubicBezTo>
                    <a:lnTo>
                      <a:pt x="172029" y="14951"/>
                    </a:lnTo>
                    <a:cubicBezTo>
                      <a:pt x="171161" y="16108"/>
                      <a:pt x="170389" y="17266"/>
                      <a:pt x="169617" y="18471"/>
                    </a:cubicBezTo>
                    <a:cubicBezTo>
                      <a:pt x="168942" y="19532"/>
                      <a:pt x="168315" y="20642"/>
                      <a:pt x="167688" y="21751"/>
                    </a:cubicBezTo>
                    <a:cubicBezTo>
                      <a:pt x="167109" y="22860"/>
                      <a:pt x="166483" y="24162"/>
                      <a:pt x="165904" y="25416"/>
                    </a:cubicBezTo>
                    <a:cubicBezTo>
                      <a:pt x="165614" y="26043"/>
                      <a:pt x="165325" y="26670"/>
                      <a:pt x="165084" y="27297"/>
                    </a:cubicBezTo>
                    <a:cubicBezTo>
                      <a:pt x="164843" y="27828"/>
                      <a:pt x="164650" y="28358"/>
                      <a:pt x="164457" y="28889"/>
                    </a:cubicBezTo>
                    <a:cubicBezTo>
                      <a:pt x="163926" y="30384"/>
                      <a:pt x="163396" y="31879"/>
                      <a:pt x="162962" y="33374"/>
                    </a:cubicBezTo>
                    <a:cubicBezTo>
                      <a:pt x="162480" y="34917"/>
                      <a:pt x="162094" y="36412"/>
                      <a:pt x="161756" y="38004"/>
                    </a:cubicBezTo>
                    <a:cubicBezTo>
                      <a:pt x="161370" y="39547"/>
                      <a:pt x="161081" y="41090"/>
                      <a:pt x="160840" y="42682"/>
                    </a:cubicBezTo>
                    <a:cubicBezTo>
                      <a:pt x="160695" y="43453"/>
                      <a:pt x="160599" y="44273"/>
                      <a:pt x="160502" y="45045"/>
                    </a:cubicBezTo>
                    <a:cubicBezTo>
                      <a:pt x="160406" y="45817"/>
                      <a:pt x="160309" y="46636"/>
                      <a:pt x="160213" y="47408"/>
                    </a:cubicBezTo>
                    <a:cubicBezTo>
                      <a:pt x="159972" y="49916"/>
                      <a:pt x="159827" y="52424"/>
                      <a:pt x="159779" y="54932"/>
                    </a:cubicBezTo>
                    <a:cubicBezTo>
                      <a:pt x="159731" y="57343"/>
                      <a:pt x="159779" y="59754"/>
                      <a:pt x="159875" y="62166"/>
                    </a:cubicBezTo>
                    <a:cubicBezTo>
                      <a:pt x="160020" y="64722"/>
                      <a:pt x="160213" y="67230"/>
                      <a:pt x="160502" y="69738"/>
                    </a:cubicBezTo>
                    <a:cubicBezTo>
                      <a:pt x="160599" y="70750"/>
                      <a:pt x="160743" y="71763"/>
                      <a:pt x="160840" y="72728"/>
                    </a:cubicBezTo>
                    <a:cubicBezTo>
                      <a:pt x="160936" y="73596"/>
                      <a:pt x="160985" y="74464"/>
                      <a:pt x="161081" y="75332"/>
                    </a:cubicBezTo>
                    <a:cubicBezTo>
                      <a:pt x="161274" y="77309"/>
                      <a:pt x="161419" y="79287"/>
                      <a:pt x="161515" y="81264"/>
                    </a:cubicBezTo>
                    <a:cubicBezTo>
                      <a:pt x="161612" y="83241"/>
                      <a:pt x="161660" y="85122"/>
                      <a:pt x="161660" y="87051"/>
                    </a:cubicBezTo>
                    <a:cubicBezTo>
                      <a:pt x="161660" y="88981"/>
                      <a:pt x="161612" y="90910"/>
                      <a:pt x="161419" y="92887"/>
                    </a:cubicBezTo>
                    <a:cubicBezTo>
                      <a:pt x="161322" y="94720"/>
                      <a:pt x="161081" y="96552"/>
                      <a:pt x="160792" y="98385"/>
                    </a:cubicBezTo>
                    <a:cubicBezTo>
                      <a:pt x="160599" y="99542"/>
                      <a:pt x="160406" y="100700"/>
                      <a:pt x="160116" y="101857"/>
                    </a:cubicBezTo>
                    <a:cubicBezTo>
                      <a:pt x="159875" y="102918"/>
                      <a:pt x="159634" y="103979"/>
                      <a:pt x="159297" y="104992"/>
                    </a:cubicBezTo>
                    <a:cubicBezTo>
                      <a:pt x="159007" y="106005"/>
                      <a:pt x="158670" y="107066"/>
                      <a:pt x="158236" y="108079"/>
                    </a:cubicBezTo>
                    <a:cubicBezTo>
                      <a:pt x="157850" y="109092"/>
                      <a:pt x="157464" y="110008"/>
                      <a:pt x="156982" y="110972"/>
                    </a:cubicBezTo>
                    <a:cubicBezTo>
                      <a:pt x="156499" y="112033"/>
                      <a:pt x="155921" y="113046"/>
                      <a:pt x="155294" y="114011"/>
                    </a:cubicBezTo>
                    <a:cubicBezTo>
                      <a:pt x="154763" y="114831"/>
                      <a:pt x="154233" y="115651"/>
                      <a:pt x="153606" y="116422"/>
                    </a:cubicBezTo>
                    <a:cubicBezTo>
                      <a:pt x="152931" y="117338"/>
                      <a:pt x="152159" y="118207"/>
                      <a:pt x="151339" y="119026"/>
                    </a:cubicBezTo>
                    <a:cubicBezTo>
                      <a:pt x="150567" y="119846"/>
                      <a:pt x="149796" y="120570"/>
                      <a:pt x="148928" y="121293"/>
                    </a:cubicBezTo>
                    <a:cubicBezTo>
                      <a:pt x="148494" y="121631"/>
                      <a:pt x="148060" y="122017"/>
                      <a:pt x="147577" y="122354"/>
                    </a:cubicBezTo>
                    <a:cubicBezTo>
                      <a:pt x="147143" y="122692"/>
                      <a:pt x="146661" y="123029"/>
                      <a:pt x="146179" y="123319"/>
                    </a:cubicBezTo>
                    <a:cubicBezTo>
                      <a:pt x="145552" y="123705"/>
                      <a:pt x="144973" y="124090"/>
                      <a:pt x="144298" y="124428"/>
                    </a:cubicBezTo>
                    <a:cubicBezTo>
                      <a:pt x="143960" y="124621"/>
                      <a:pt x="143623" y="124766"/>
                      <a:pt x="143333" y="124958"/>
                    </a:cubicBezTo>
                    <a:cubicBezTo>
                      <a:pt x="142996" y="125103"/>
                      <a:pt x="142658" y="125248"/>
                      <a:pt x="142320" y="125393"/>
                    </a:cubicBezTo>
                    <a:cubicBezTo>
                      <a:pt x="142031" y="125537"/>
                      <a:pt x="141645" y="125682"/>
                      <a:pt x="141308" y="125827"/>
                    </a:cubicBezTo>
                    <a:cubicBezTo>
                      <a:pt x="140970" y="125923"/>
                      <a:pt x="140681" y="126068"/>
                      <a:pt x="140343" y="126164"/>
                    </a:cubicBezTo>
                    <a:cubicBezTo>
                      <a:pt x="139668" y="126357"/>
                      <a:pt x="138993" y="126550"/>
                      <a:pt x="138269" y="126695"/>
                    </a:cubicBezTo>
                    <a:cubicBezTo>
                      <a:pt x="137739" y="126839"/>
                      <a:pt x="137112" y="126936"/>
                      <a:pt x="136533" y="126984"/>
                    </a:cubicBezTo>
                    <a:cubicBezTo>
                      <a:pt x="135858" y="127081"/>
                      <a:pt x="135183" y="127129"/>
                      <a:pt x="134459" y="127129"/>
                    </a:cubicBezTo>
                    <a:cubicBezTo>
                      <a:pt x="134025" y="127129"/>
                      <a:pt x="133543" y="127129"/>
                      <a:pt x="133109" y="127032"/>
                    </a:cubicBezTo>
                    <a:cubicBezTo>
                      <a:pt x="132820" y="127032"/>
                      <a:pt x="132578" y="126984"/>
                      <a:pt x="132337" y="126984"/>
                    </a:cubicBezTo>
                    <a:cubicBezTo>
                      <a:pt x="132000" y="126936"/>
                      <a:pt x="131662" y="126888"/>
                      <a:pt x="131324" y="126791"/>
                    </a:cubicBezTo>
                    <a:cubicBezTo>
                      <a:pt x="130939" y="126743"/>
                      <a:pt x="130601" y="126646"/>
                      <a:pt x="130263" y="126550"/>
                    </a:cubicBezTo>
                    <a:cubicBezTo>
                      <a:pt x="129926" y="126454"/>
                      <a:pt x="129588" y="126357"/>
                      <a:pt x="129251" y="126212"/>
                    </a:cubicBezTo>
                    <a:cubicBezTo>
                      <a:pt x="129010" y="126164"/>
                      <a:pt x="128768" y="126068"/>
                      <a:pt x="128527" y="125971"/>
                    </a:cubicBezTo>
                    <a:cubicBezTo>
                      <a:pt x="128190" y="125827"/>
                      <a:pt x="127804" y="125682"/>
                      <a:pt x="127466" y="125537"/>
                    </a:cubicBezTo>
                    <a:cubicBezTo>
                      <a:pt x="127177" y="125344"/>
                      <a:pt x="126888" y="125248"/>
                      <a:pt x="126646" y="125103"/>
                    </a:cubicBezTo>
                    <a:cubicBezTo>
                      <a:pt x="126019" y="124766"/>
                      <a:pt x="125489" y="124428"/>
                      <a:pt x="124910" y="124090"/>
                    </a:cubicBezTo>
                    <a:cubicBezTo>
                      <a:pt x="124380" y="123705"/>
                      <a:pt x="123994" y="123463"/>
                      <a:pt x="123560" y="123126"/>
                    </a:cubicBezTo>
                    <a:cubicBezTo>
                      <a:pt x="122740" y="122547"/>
                      <a:pt x="121920" y="121920"/>
                      <a:pt x="121100" y="121341"/>
                    </a:cubicBezTo>
                    <a:cubicBezTo>
                      <a:pt x="120763" y="121052"/>
                      <a:pt x="120377" y="120811"/>
                      <a:pt x="120039" y="120522"/>
                    </a:cubicBezTo>
                    <a:cubicBezTo>
                      <a:pt x="119653" y="120280"/>
                      <a:pt x="119316" y="120039"/>
                      <a:pt x="118930" y="119846"/>
                    </a:cubicBezTo>
                    <a:cubicBezTo>
                      <a:pt x="118544" y="119605"/>
                      <a:pt x="118207" y="119412"/>
                      <a:pt x="117821" y="119219"/>
                    </a:cubicBezTo>
                    <a:cubicBezTo>
                      <a:pt x="117580" y="119123"/>
                      <a:pt x="117387" y="119026"/>
                      <a:pt x="117146" y="118882"/>
                    </a:cubicBezTo>
                    <a:cubicBezTo>
                      <a:pt x="116904" y="118785"/>
                      <a:pt x="116856" y="118785"/>
                      <a:pt x="116711" y="118737"/>
                    </a:cubicBezTo>
                    <a:cubicBezTo>
                      <a:pt x="116326" y="118592"/>
                      <a:pt x="115892" y="118448"/>
                      <a:pt x="115506" y="118351"/>
                    </a:cubicBezTo>
                    <a:cubicBezTo>
                      <a:pt x="115265" y="118303"/>
                      <a:pt x="114975" y="118207"/>
                      <a:pt x="114734" y="118207"/>
                    </a:cubicBezTo>
                    <a:cubicBezTo>
                      <a:pt x="114493" y="118158"/>
                      <a:pt x="114397" y="118158"/>
                      <a:pt x="114252" y="118110"/>
                    </a:cubicBezTo>
                    <a:cubicBezTo>
                      <a:pt x="114035" y="118086"/>
                      <a:pt x="113818" y="118074"/>
                      <a:pt x="113595" y="118074"/>
                    </a:cubicBezTo>
                    <a:cubicBezTo>
                      <a:pt x="113372" y="118074"/>
                      <a:pt x="113143" y="118086"/>
                      <a:pt x="112901" y="118110"/>
                    </a:cubicBezTo>
                    <a:lnTo>
                      <a:pt x="112371" y="118110"/>
                    </a:lnTo>
                    <a:lnTo>
                      <a:pt x="111744" y="118207"/>
                    </a:lnTo>
                    <a:lnTo>
                      <a:pt x="111792" y="118207"/>
                    </a:lnTo>
                    <a:cubicBezTo>
                      <a:pt x="111406" y="118255"/>
                      <a:pt x="110972" y="118351"/>
                      <a:pt x="110587" y="118496"/>
                    </a:cubicBezTo>
                    <a:cubicBezTo>
                      <a:pt x="110297" y="118544"/>
                      <a:pt x="110056" y="118641"/>
                      <a:pt x="109767" y="118737"/>
                    </a:cubicBezTo>
                    <a:cubicBezTo>
                      <a:pt x="109477" y="118834"/>
                      <a:pt x="109284" y="118930"/>
                      <a:pt x="108995" y="119026"/>
                    </a:cubicBezTo>
                    <a:lnTo>
                      <a:pt x="108320" y="119316"/>
                    </a:lnTo>
                    <a:cubicBezTo>
                      <a:pt x="107645" y="119605"/>
                      <a:pt x="107018" y="119943"/>
                      <a:pt x="106391" y="120329"/>
                    </a:cubicBezTo>
                    <a:cubicBezTo>
                      <a:pt x="106101" y="120473"/>
                      <a:pt x="105812" y="120666"/>
                      <a:pt x="105571" y="120859"/>
                    </a:cubicBezTo>
                    <a:cubicBezTo>
                      <a:pt x="105330" y="121004"/>
                      <a:pt x="105089" y="121197"/>
                      <a:pt x="104847" y="121390"/>
                    </a:cubicBezTo>
                    <a:cubicBezTo>
                      <a:pt x="104269" y="121824"/>
                      <a:pt x="103786" y="122306"/>
                      <a:pt x="103304" y="122788"/>
                    </a:cubicBezTo>
                    <a:cubicBezTo>
                      <a:pt x="103063" y="123078"/>
                      <a:pt x="102774" y="123319"/>
                      <a:pt x="102533" y="123608"/>
                    </a:cubicBezTo>
                    <a:cubicBezTo>
                      <a:pt x="102291" y="123897"/>
                      <a:pt x="102195" y="124090"/>
                      <a:pt x="102002" y="124332"/>
                    </a:cubicBezTo>
                    <a:cubicBezTo>
                      <a:pt x="101520" y="125055"/>
                      <a:pt x="101037" y="125778"/>
                      <a:pt x="100603" y="126550"/>
                    </a:cubicBezTo>
                    <a:cubicBezTo>
                      <a:pt x="100362" y="126984"/>
                      <a:pt x="100169" y="127370"/>
                      <a:pt x="99976" y="127756"/>
                    </a:cubicBezTo>
                    <a:cubicBezTo>
                      <a:pt x="99784" y="128190"/>
                      <a:pt x="99639" y="128624"/>
                      <a:pt x="99446" y="129058"/>
                    </a:cubicBezTo>
                    <a:cubicBezTo>
                      <a:pt x="99108" y="129926"/>
                      <a:pt x="98819" y="130794"/>
                      <a:pt x="98578" y="131710"/>
                    </a:cubicBezTo>
                    <a:cubicBezTo>
                      <a:pt x="98337" y="132627"/>
                      <a:pt x="98096" y="133591"/>
                      <a:pt x="97903" y="134556"/>
                    </a:cubicBezTo>
                    <a:cubicBezTo>
                      <a:pt x="97710" y="135472"/>
                      <a:pt x="97565" y="136485"/>
                      <a:pt x="97420" y="137450"/>
                    </a:cubicBezTo>
                    <a:cubicBezTo>
                      <a:pt x="97276" y="138414"/>
                      <a:pt x="97179" y="139427"/>
                      <a:pt x="97083" y="140391"/>
                    </a:cubicBezTo>
                    <a:cubicBezTo>
                      <a:pt x="96890" y="142079"/>
                      <a:pt x="96745" y="143816"/>
                      <a:pt x="96649" y="145504"/>
                    </a:cubicBezTo>
                    <a:cubicBezTo>
                      <a:pt x="96504" y="147192"/>
                      <a:pt x="96408" y="148783"/>
                      <a:pt x="96263" y="150423"/>
                    </a:cubicBezTo>
                    <a:cubicBezTo>
                      <a:pt x="96118" y="151773"/>
                      <a:pt x="96022" y="153075"/>
                      <a:pt x="95781" y="154426"/>
                    </a:cubicBezTo>
                    <a:cubicBezTo>
                      <a:pt x="95539" y="155728"/>
                      <a:pt x="95154" y="157126"/>
                      <a:pt x="94816" y="158477"/>
                    </a:cubicBezTo>
                    <a:cubicBezTo>
                      <a:pt x="94382" y="159924"/>
                      <a:pt x="93900" y="161322"/>
                      <a:pt x="93369" y="162721"/>
                    </a:cubicBezTo>
                    <a:cubicBezTo>
                      <a:pt x="92790" y="164216"/>
                      <a:pt x="92115" y="165663"/>
                      <a:pt x="91344" y="167110"/>
                    </a:cubicBezTo>
                    <a:cubicBezTo>
                      <a:pt x="90910" y="167833"/>
                      <a:pt x="90476" y="168556"/>
                      <a:pt x="90042" y="169280"/>
                    </a:cubicBezTo>
                    <a:cubicBezTo>
                      <a:pt x="89656" y="169859"/>
                      <a:pt x="89222" y="170437"/>
                      <a:pt x="88836" y="170968"/>
                    </a:cubicBezTo>
                    <a:cubicBezTo>
                      <a:pt x="88402" y="171547"/>
                      <a:pt x="87968" y="172125"/>
                      <a:pt x="87485" y="172656"/>
                    </a:cubicBezTo>
                    <a:cubicBezTo>
                      <a:pt x="87003" y="173186"/>
                      <a:pt x="86473" y="173669"/>
                      <a:pt x="85942" y="174103"/>
                    </a:cubicBezTo>
                    <a:cubicBezTo>
                      <a:pt x="85267" y="174633"/>
                      <a:pt x="84592" y="175115"/>
                      <a:pt x="83868" y="175550"/>
                    </a:cubicBezTo>
                    <a:cubicBezTo>
                      <a:pt x="83675" y="175646"/>
                      <a:pt x="83483" y="175742"/>
                      <a:pt x="83290" y="175839"/>
                    </a:cubicBezTo>
                    <a:lnTo>
                      <a:pt x="82759" y="176080"/>
                    </a:lnTo>
                    <a:cubicBezTo>
                      <a:pt x="82422" y="176225"/>
                      <a:pt x="82084" y="176369"/>
                      <a:pt x="81746" y="176466"/>
                    </a:cubicBezTo>
                    <a:cubicBezTo>
                      <a:pt x="81312" y="176611"/>
                      <a:pt x="80830" y="176707"/>
                      <a:pt x="80396" y="176803"/>
                    </a:cubicBezTo>
                    <a:cubicBezTo>
                      <a:pt x="80010" y="176900"/>
                      <a:pt x="79673" y="176948"/>
                      <a:pt x="79335" y="176948"/>
                    </a:cubicBezTo>
                    <a:cubicBezTo>
                      <a:pt x="78901" y="176996"/>
                      <a:pt x="78467" y="176996"/>
                      <a:pt x="78033" y="176996"/>
                    </a:cubicBezTo>
                    <a:cubicBezTo>
                      <a:pt x="77647" y="176996"/>
                      <a:pt x="77261" y="176948"/>
                      <a:pt x="76875" y="176900"/>
                    </a:cubicBezTo>
                    <a:cubicBezTo>
                      <a:pt x="76345" y="176852"/>
                      <a:pt x="75814" y="176755"/>
                      <a:pt x="75284" y="176611"/>
                    </a:cubicBezTo>
                    <a:cubicBezTo>
                      <a:pt x="74850" y="176514"/>
                      <a:pt x="74367" y="176369"/>
                      <a:pt x="73933" y="176176"/>
                    </a:cubicBezTo>
                    <a:cubicBezTo>
                      <a:pt x="73644" y="176080"/>
                      <a:pt x="73355" y="175984"/>
                      <a:pt x="73114" y="175839"/>
                    </a:cubicBezTo>
                    <a:cubicBezTo>
                      <a:pt x="72824" y="175742"/>
                      <a:pt x="72583" y="175550"/>
                      <a:pt x="72342" y="175405"/>
                    </a:cubicBezTo>
                    <a:cubicBezTo>
                      <a:pt x="72149" y="175260"/>
                      <a:pt x="71908" y="175115"/>
                      <a:pt x="71763" y="174923"/>
                    </a:cubicBezTo>
                    <a:cubicBezTo>
                      <a:pt x="71619" y="174778"/>
                      <a:pt x="71474" y="174633"/>
                      <a:pt x="71377" y="174440"/>
                    </a:cubicBezTo>
                    <a:cubicBezTo>
                      <a:pt x="71329" y="174296"/>
                      <a:pt x="71233" y="174151"/>
                      <a:pt x="71184" y="173958"/>
                    </a:cubicBezTo>
                    <a:cubicBezTo>
                      <a:pt x="71136" y="173813"/>
                      <a:pt x="71088" y="173620"/>
                      <a:pt x="71088" y="173427"/>
                    </a:cubicBezTo>
                    <a:cubicBezTo>
                      <a:pt x="71040" y="173235"/>
                      <a:pt x="71040" y="173042"/>
                      <a:pt x="71088" y="172801"/>
                    </a:cubicBezTo>
                    <a:cubicBezTo>
                      <a:pt x="71088" y="172608"/>
                      <a:pt x="71136" y="172415"/>
                      <a:pt x="71233" y="172222"/>
                    </a:cubicBezTo>
                    <a:cubicBezTo>
                      <a:pt x="71281" y="171981"/>
                      <a:pt x="71377" y="171788"/>
                      <a:pt x="71474" y="171595"/>
                    </a:cubicBezTo>
                    <a:cubicBezTo>
                      <a:pt x="71570" y="171402"/>
                      <a:pt x="71715" y="171161"/>
                      <a:pt x="71860" y="170920"/>
                    </a:cubicBezTo>
                    <a:cubicBezTo>
                      <a:pt x="72149" y="170437"/>
                      <a:pt x="72487" y="169955"/>
                      <a:pt x="72872" y="169473"/>
                    </a:cubicBezTo>
                    <a:cubicBezTo>
                      <a:pt x="73306" y="168991"/>
                      <a:pt x="73741" y="168460"/>
                      <a:pt x="74175" y="167978"/>
                    </a:cubicBezTo>
                    <a:cubicBezTo>
                      <a:pt x="75236" y="166868"/>
                      <a:pt x="76297" y="165807"/>
                      <a:pt x="77309" y="164698"/>
                    </a:cubicBezTo>
                    <a:cubicBezTo>
                      <a:pt x="78370" y="163637"/>
                      <a:pt x="79335" y="162528"/>
                      <a:pt x="80203" y="161371"/>
                    </a:cubicBezTo>
                    <a:cubicBezTo>
                      <a:pt x="80541" y="160936"/>
                      <a:pt x="80830" y="160502"/>
                      <a:pt x="81071" y="160068"/>
                    </a:cubicBezTo>
                    <a:cubicBezTo>
                      <a:pt x="81216" y="159827"/>
                      <a:pt x="81312" y="159634"/>
                      <a:pt x="81409" y="159393"/>
                    </a:cubicBezTo>
                    <a:cubicBezTo>
                      <a:pt x="81505" y="159152"/>
                      <a:pt x="81553" y="159056"/>
                      <a:pt x="81650" y="158863"/>
                    </a:cubicBezTo>
                    <a:cubicBezTo>
                      <a:pt x="81746" y="158622"/>
                      <a:pt x="81795" y="158380"/>
                      <a:pt x="81891" y="158139"/>
                    </a:cubicBezTo>
                    <a:cubicBezTo>
                      <a:pt x="81891" y="157995"/>
                      <a:pt x="81939" y="157850"/>
                      <a:pt x="81939" y="157753"/>
                    </a:cubicBezTo>
                    <a:cubicBezTo>
                      <a:pt x="81939" y="157657"/>
                      <a:pt x="81939" y="157561"/>
                      <a:pt x="81987" y="157512"/>
                    </a:cubicBezTo>
                    <a:cubicBezTo>
                      <a:pt x="81987" y="157368"/>
                      <a:pt x="81987" y="157175"/>
                      <a:pt x="81987" y="157030"/>
                    </a:cubicBezTo>
                    <a:cubicBezTo>
                      <a:pt x="81987" y="156885"/>
                      <a:pt x="81939" y="156692"/>
                      <a:pt x="81939" y="156548"/>
                    </a:cubicBezTo>
                    <a:cubicBezTo>
                      <a:pt x="81891" y="156403"/>
                      <a:pt x="81843" y="156258"/>
                      <a:pt x="81843" y="156065"/>
                    </a:cubicBezTo>
                    <a:lnTo>
                      <a:pt x="81698" y="155728"/>
                    </a:lnTo>
                    <a:lnTo>
                      <a:pt x="81698" y="155776"/>
                    </a:lnTo>
                    <a:cubicBezTo>
                      <a:pt x="81602" y="155583"/>
                      <a:pt x="81505" y="155438"/>
                      <a:pt x="81457" y="155294"/>
                    </a:cubicBezTo>
                    <a:cubicBezTo>
                      <a:pt x="81361" y="155197"/>
                      <a:pt x="81312" y="155053"/>
                      <a:pt x="81216" y="154956"/>
                    </a:cubicBezTo>
                    <a:lnTo>
                      <a:pt x="81119" y="154812"/>
                    </a:lnTo>
                    <a:lnTo>
                      <a:pt x="81119" y="154860"/>
                    </a:lnTo>
                    <a:cubicBezTo>
                      <a:pt x="80975" y="154667"/>
                      <a:pt x="80830" y="154522"/>
                      <a:pt x="80637" y="154329"/>
                    </a:cubicBezTo>
                    <a:lnTo>
                      <a:pt x="80396" y="154136"/>
                    </a:lnTo>
                    <a:lnTo>
                      <a:pt x="80300" y="154040"/>
                    </a:lnTo>
                    <a:cubicBezTo>
                      <a:pt x="80155" y="153992"/>
                      <a:pt x="80058" y="153895"/>
                      <a:pt x="79914" y="153799"/>
                    </a:cubicBezTo>
                    <a:lnTo>
                      <a:pt x="79624" y="153702"/>
                    </a:lnTo>
                    <a:lnTo>
                      <a:pt x="79528" y="153654"/>
                    </a:lnTo>
                    <a:cubicBezTo>
                      <a:pt x="79383" y="153606"/>
                      <a:pt x="79238" y="153558"/>
                      <a:pt x="79094" y="153509"/>
                    </a:cubicBezTo>
                    <a:lnTo>
                      <a:pt x="78660" y="153461"/>
                    </a:lnTo>
                    <a:cubicBezTo>
                      <a:pt x="78563" y="153437"/>
                      <a:pt x="78467" y="153425"/>
                      <a:pt x="78364" y="153425"/>
                    </a:cubicBezTo>
                    <a:cubicBezTo>
                      <a:pt x="78262" y="153425"/>
                      <a:pt x="78153" y="153437"/>
                      <a:pt x="78033" y="153461"/>
                    </a:cubicBezTo>
                    <a:lnTo>
                      <a:pt x="77454" y="153461"/>
                    </a:lnTo>
                    <a:cubicBezTo>
                      <a:pt x="77020" y="153558"/>
                      <a:pt x="76634" y="153654"/>
                      <a:pt x="76248" y="153751"/>
                    </a:cubicBezTo>
                    <a:cubicBezTo>
                      <a:pt x="76055" y="153799"/>
                      <a:pt x="75863" y="153895"/>
                      <a:pt x="75670" y="153943"/>
                    </a:cubicBezTo>
                    <a:lnTo>
                      <a:pt x="75139" y="154185"/>
                    </a:lnTo>
                    <a:lnTo>
                      <a:pt x="75187" y="154185"/>
                    </a:lnTo>
                    <a:cubicBezTo>
                      <a:pt x="74705" y="154377"/>
                      <a:pt x="74175" y="154619"/>
                      <a:pt x="73692" y="154908"/>
                    </a:cubicBezTo>
                    <a:cubicBezTo>
                      <a:pt x="73258" y="155197"/>
                      <a:pt x="72824" y="155438"/>
                      <a:pt x="72390" y="155728"/>
                    </a:cubicBezTo>
                    <a:cubicBezTo>
                      <a:pt x="72004" y="156017"/>
                      <a:pt x="71522" y="156307"/>
                      <a:pt x="71088" y="156596"/>
                    </a:cubicBezTo>
                    <a:cubicBezTo>
                      <a:pt x="70702" y="156934"/>
                      <a:pt x="70268" y="157271"/>
                      <a:pt x="69834" y="157609"/>
                    </a:cubicBezTo>
                    <a:cubicBezTo>
                      <a:pt x="68773" y="158429"/>
                      <a:pt x="67809" y="159297"/>
                      <a:pt x="66796" y="160165"/>
                    </a:cubicBezTo>
                    <a:cubicBezTo>
                      <a:pt x="66217" y="160744"/>
                      <a:pt x="65590" y="161322"/>
                      <a:pt x="64963" y="161901"/>
                    </a:cubicBezTo>
                    <a:cubicBezTo>
                      <a:pt x="64481" y="162287"/>
                      <a:pt x="64047" y="162721"/>
                      <a:pt x="63564" y="163155"/>
                    </a:cubicBezTo>
                    <a:cubicBezTo>
                      <a:pt x="63275" y="163444"/>
                      <a:pt x="62938" y="163685"/>
                      <a:pt x="62600" y="163975"/>
                    </a:cubicBezTo>
                    <a:cubicBezTo>
                      <a:pt x="62166" y="164361"/>
                      <a:pt x="61684" y="164698"/>
                      <a:pt x="61250" y="165084"/>
                    </a:cubicBezTo>
                    <a:cubicBezTo>
                      <a:pt x="60767" y="165422"/>
                      <a:pt x="60189" y="165856"/>
                      <a:pt x="59658" y="166193"/>
                    </a:cubicBezTo>
                    <a:cubicBezTo>
                      <a:pt x="59079" y="166579"/>
                      <a:pt x="58597" y="166917"/>
                      <a:pt x="58018" y="167206"/>
                    </a:cubicBezTo>
                    <a:cubicBezTo>
                      <a:pt x="57488" y="167544"/>
                      <a:pt x="56764" y="167930"/>
                      <a:pt x="56137" y="168219"/>
                    </a:cubicBezTo>
                    <a:cubicBezTo>
                      <a:pt x="55703" y="168412"/>
                      <a:pt x="55221" y="168653"/>
                      <a:pt x="54739" y="168798"/>
                    </a:cubicBezTo>
                    <a:cubicBezTo>
                      <a:pt x="54257" y="168991"/>
                      <a:pt x="53630" y="169232"/>
                      <a:pt x="53099" y="169376"/>
                    </a:cubicBezTo>
                    <a:cubicBezTo>
                      <a:pt x="52520" y="169569"/>
                      <a:pt x="51990" y="169714"/>
                      <a:pt x="51411" y="169810"/>
                    </a:cubicBezTo>
                    <a:cubicBezTo>
                      <a:pt x="50832" y="169907"/>
                      <a:pt x="50205" y="170003"/>
                      <a:pt x="49627" y="170052"/>
                    </a:cubicBezTo>
                    <a:cubicBezTo>
                      <a:pt x="49048" y="170100"/>
                      <a:pt x="48469" y="170148"/>
                      <a:pt x="47890" y="170196"/>
                    </a:cubicBezTo>
                    <a:cubicBezTo>
                      <a:pt x="47263" y="170196"/>
                      <a:pt x="46685" y="170196"/>
                      <a:pt x="46058" y="170100"/>
                    </a:cubicBezTo>
                    <a:cubicBezTo>
                      <a:pt x="45479" y="170052"/>
                      <a:pt x="44997" y="170003"/>
                      <a:pt x="44466" y="169955"/>
                    </a:cubicBezTo>
                    <a:cubicBezTo>
                      <a:pt x="43743" y="169810"/>
                      <a:pt x="42971" y="169666"/>
                      <a:pt x="42248" y="169521"/>
                    </a:cubicBezTo>
                    <a:cubicBezTo>
                      <a:pt x="41476" y="169328"/>
                      <a:pt x="40897" y="169135"/>
                      <a:pt x="40222" y="168942"/>
                    </a:cubicBezTo>
                    <a:cubicBezTo>
                      <a:pt x="39740" y="168798"/>
                      <a:pt x="39306" y="168605"/>
                      <a:pt x="38824" y="168460"/>
                    </a:cubicBezTo>
                    <a:cubicBezTo>
                      <a:pt x="38341" y="168267"/>
                      <a:pt x="37763" y="168026"/>
                      <a:pt x="37280" y="167785"/>
                    </a:cubicBezTo>
                    <a:cubicBezTo>
                      <a:pt x="36702" y="167495"/>
                      <a:pt x="36075" y="167206"/>
                      <a:pt x="35496" y="166917"/>
                    </a:cubicBezTo>
                    <a:cubicBezTo>
                      <a:pt x="34965" y="166627"/>
                      <a:pt x="34531" y="166338"/>
                      <a:pt x="34001" y="166049"/>
                    </a:cubicBezTo>
                    <a:cubicBezTo>
                      <a:pt x="33036" y="165422"/>
                      <a:pt x="32024" y="164795"/>
                      <a:pt x="31059" y="164168"/>
                    </a:cubicBezTo>
                    <a:cubicBezTo>
                      <a:pt x="29998" y="163444"/>
                      <a:pt x="28937" y="162721"/>
                      <a:pt x="27876" y="161997"/>
                    </a:cubicBezTo>
                    <a:cubicBezTo>
                      <a:pt x="26815" y="161274"/>
                      <a:pt x="25947" y="160647"/>
                      <a:pt x="24934" y="160020"/>
                    </a:cubicBezTo>
                    <a:cubicBezTo>
                      <a:pt x="23921" y="159393"/>
                      <a:pt x="22812" y="158718"/>
                      <a:pt x="21703" y="158091"/>
                    </a:cubicBezTo>
                    <a:cubicBezTo>
                      <a:pt x="21172" y="157850"/>
                      <a:pt x="20690" y="157561"/>
                      <a:pt x="20159" y="157319"/>
                    </a:cubicBezTo>
                    <a:cubicBezTo>
                      <a:pt x="19870" y="157223"/>
                      <a:pt x="19629" y="157078"/>
                      <a:pt x="19388" y="156982"/>
                    </a:cubicBezTo>
                    <a:lnTo>
                      <a:pt x="18616" y="156692"/>
                    </a:lnTo>
                    <a:cubicBezTo>
                      <a:pt x="17796" y="156355"/>
                      <a:pt x="17025" y="156114"/>
                      <a:pt x="16205" y="155921"/>
                    </a:cubicBezTo>
                    <a:cubicBezTo>
                      <a:pt x="15771" y="155776"/>
                      <a:pt x="15337" y="155680"/>
                      <a:pt x="14854" y="155631"/>
                    </a:cubicBezTo>
                    <a:lnTo>
                      <a:pt x="14324" y="155535"/>
                    </a:lnTo>
                    <a:lnTo>
                      <a:pt x="13793" y="155438"/>
                    </a:lnTo>
                    <a:cubicBezTo>
                      <a:pt x="13248" y="155404"/>
                      <a:pt x="12726" y="155370"/>
                      <a:pt x="12195" y="155370"/>
                    </a:cubicBezTo>
                    <a:cubicBezTo>
                      <a:pt x="11975" y="155370"/>
                      <a:pt x="11753" y="155376"/>
                      <a:pt x="11527" y="155390"/>
                    </a:cubicBezTo>
                    <a:cubicBezTo>
                      <a:pt x="11237" y="155390"/>
                      <a:pt x="10900" y="155390"/>
                      <a:pt x="10562" y="155438"/>
                    </a:cubicBezTo>
                    <a:lnTo>
                      <a:pt x="9983" y="155535"/>
                    </a:lnTo>
                    <a:cubicBezTo>
                      <a:pt x="9501" y="155583"/>
                      <a:pt x="8971" y="155728"/>
                      <a:pt x="8488" y="155873"/>
                    </a:cubicBezTo>
                    <a:cubicBezTo>
                      <a:pt x="8247" y="155969"/>
                      <a:pt x="8006" y="156065"/>
                      <a:pt x="7765" y="156162"/>
                    </a:cubicBezTo>
                    <a:lnTo>
                      <a:pt x="7234" y="156355"/>
                    </a:lnTo>
                    <a:cubicBezTo>
                      <a:pt x="6704" y="156596"/>
                      <a:pt x="6173" y="156837"/>
                      <a:pt x="5691" y="157175"/>
                    </a:cubicBezTo>
                    <a:cubicBezTo>
                      <a:pt x="5498" y="157319"/>
                      <a:pt x="5257" y="157464"/>
                      <a:pt x="5064" y="157609"/>
                    </a:cubicBezTo>
                    <a:cubicBezTo>
                      <a:pt x="4871" y="157753"/>
                      <a:pt x="4630" y="157898"/>
                      <a:pt x="4437" y="158043"/>
                    </a:cubicBezTo>
                    <a:lnTo>
                      <a:pt x="4485" y="158043"/>
                    </a:lnTo>
                    <a:cubicBezTo>
                      <a:pt x="4003" y="158429"/>
                      <a:pt x="3521" y="158814"/>
                      <a:pt x="3087" y="159297"/>
                    </a:cubicBezTo>
                    <a:cubicBezTo>
                      <a:pt x="2894" y="159538"/>
                      <a:pt x="2653" y="159731"/>
                      <a:pt x="2508" y="159972"/>
                    </a:cubicBezTo>
                    <a:cubicBezTo>
                      <a:pt x="2315" y="160213"/>
                      <a:pt x="2122" y="160454"/>
                      <a:pt x="1929" y="160695"/>
                    </a:cubicBezTo>
                    <a:cubicBezTo>
                      <a:pt x="1592" y="161129"/>
                      <a:pt x="1302" y="161612"/>
                      <a:pt x="1013" y="162142"/>
                    </a:cubicBezTo>
                    <a:cubicBezTo>
                      <a:pt x="868" y="162383"/>
                      <a:pt x="772" y="162673"/>
                      <a:pt x="627" y="162914"/>
                    </a:cubicBezTo>
                    <a:cubicBezTo>
                      <a:pt x="531" y="163155"/>
                      <a:pt x="483" y="163300"/>
                      <a:pt x="386" y="163541"/>
                    </a:cubicBezTo>
                    <a:cubicBezTo>
                      <a:pt x="241" y="163878"/>
                      <a:pt x="145" y="164264"/>
                      <a:pt x="49" y="164650"/>
                    </a:cubicBezTo>
                    <a:cubicBezTo>
                      <a:pt x="49" y="164685"/>
                      <a:pt x="49" y="164746"/>
                      <a:pt x="30" y="164795"/>
                    </a:cubicBezTo>
                    <a:lnTo>
                      <a:pt x="30" y="164795"/>
                    </a:lnTo>
                    <a:cubicBezTo>
                      <a:pt x="165" y="164582"/>
                      <a:pt x="300" y="164444"/>
                      <a:pt x="434" y="164264"/>
                    </a:cubicBezTo>
                    <a:cubicBezTo>
                      <a:pt x="627" y="164023"/>
                      <a:pt x="868" y="163830"/>
                      <a:pt x="1110" y="163637"/>
                    </a:cubicBezTo>
                    <a:cubicBezTo>
                      <a:pt x="1399" y="163396"/>
                      <a:pt x="1688" y="163155"/>
                      <a:pt x="2026" y="162962"/>
                    </a:cubicBezTo>
                    <a:cubicBezTo>
                      <a:pt x="2363" y="162721"/>
                      <a:pt x="2701" y="162528"/>
                      <a:pt x="3087" y="162335"/>
                    </a:cubicBezTo>
                    <a:cubicBezTo>
                      <a:pt x="3521" y="162142"/>
                      <a:pt x="3955" y="161949"/>
                      <a:pt x="4437" y="161805"/>
                    </a:cubicBezTo>
                    <a:cubicBezTo>
                      <a:pt x="4920" y="161660"/>
                      <a:pt x="5402" y="161515"/>
                      <a:pt x="5932" y="161419"/>
                    </a:cubicBezTo>
                    <a:cubicBezTo>
                      <a:pt x="6463" y="161322"/>
                      <a:pt x="6945" y="161274"/>
                      <a:pt x="7476" y="161226"/>
                    </a:cubicBezTo>
                    <a:lnTo>
                      <a:pt x="9260" y="161226"/>
                    </a:lnTo>
                    <a:cubicBezTo>
                      <a:pt x="9742" y="161274"/>
                      <a:pt x="10225" y="161322"/>
                      <a:pt x="10707" y="161419"/>
                    </a:cubicBezTo>
                    <a:cubicBezTo>
                      <a:pt x="11286" y="161515"/>
                      <a:pt x="11816" y="161660"/>
                      <a:pt x="12347" y="161853"/>
                    </a:cubicBezTo>
                    <a:cubicBezTo>
                      <a:pt x="12781" y="161997"/>
                      <a:pt x="13263" y="162190"/>
                      <a:pt x="13697" y="162432"/>
                    </a:cubicBezTo>
                    <a:cubicBezTo>
                      <a:pt x="14131" y="162673"/>
                      <a:pt x="14565" y="162914"/>
                      <a:pt x="14999" y="163203"/>
                    </a:cubicBezTo>
                    <a:cubicBezTo>
                      <a:pt x="15433" y="163541"/>
                      <a:pt x="15867" y="163878"/>
                      <a:pt x="16253" y="164216"/>
                    </a:cubicBezTo>
                    <a:cubicBezTo>
                      <a:pt x="16735" y="164602"/>
                      <a:pt x="17169" y="164988"/>
                      <a:pt x="17507" y="165325"/>
                    </a:cubicBezTo>
                    <a:cubicBezTo>
                      <a:pt x="18375" y="166193"/>
                      <a:pt x="19243" y="167061"/>
                      <a:pt x="20015" y="168026"/>
                    </a:cubicBezTo>
                    <a:cubicBezTo>
                      <a:pt x="21317" y="169569"/>
                      <a:pt x="22619" y="171257"/>
                      <a:pt x="23632" y="172608"/>
                    </a:cubicBezTo>
                    <a:lnTo>
                      <a:pt x="24500" y="173765"/>
                    </a:lnTo>
                    <a:cubicBezTo>
                      <a:pt x="25899" y="175598"/>
                      <a:pt x="27345" y="177382"/>
                      <a:pt x="28937" y="179022"/>
                    </a:cubicBezTo>
                    <a:cubicBezTo>
                      <a:pt x="30721" y="180806"/>
                      <a:pt x="32602" y="182398"/>
                      <a:pt x="34580" y="183941"/>
                    </a:cubicBezTo>
                    <a:cubicBezTo>
                      <a:pt x="36509" y="185388"/>
                      <a:pt x="38534" y="186690"/>
                      <a:pt x="40608" y="187848"/>
                    </a:cubicBezTo>
                    <a:cubicBezTo>
                      <a:pt x="42778" y="189053"/>
                      <a:pt x="45045" y="190114"/>
                      <a:pt x="47360" y="190982"/>
                    </a:cubicBezTo>
                    <a:cubicBezTo>
                      <a:pt x="49627" y="191851"/>
                      <a:pt x="51990" y="192526"/>
                      <a:pt x="54353" y="193008"/>
                    </a:cubicBezTo>
                    <a:cubicBezTo>
                      <a:pt x="55366" y="193249"/>
                      <a:pt x="56475" y="193442"/>
                      <a:pt x="57874" y="193635"/>
                    </a:cubicBezTo>
                    <a:cubicBezTo>
                      <a:pt x="59079" y="193780"/>
                      <a:pt x="60285" y="193924"/>
                      <a:pt x="61635" y="194021"/>
                    </a:cubicBezTo>
                    <a:cubicBezTo>
                      <a:pt x="63275" y="194165"/>
                      <a:pt x="64963" y="194262"/>
                      <a:pt x="66555" y="194262"/>
                    </a:cubicBezTo>
                    <a:cubicBezTo>
                      <a:pt x="67278" y="194262"/>
                      <a:pt x="67953" y="194262"/>
                      <a:pt x="68677" y="194214"/>
                    </a:cubicBezTo>
                    <a:cubicBezTo>
                      <a:pt x="71281" y="194117"/>
                      <a:pt x="73837" y="193828"/>
                      <a:pt x="76393" y="193297"/>
                    </a:cubicBezTo>
                    <a:cubicBezTo>
                      <a:pt x="79094" y="192767"/>
                      <a:pt x="81698" y="191947"/>
                      <a:pt x="84254" y="190886"/>
                    </a:cubicBezTo>
                    <a:cubicBezTo>
                      <a:pt x="86617" y="189873"/>
                      <a:pt x="88884" y="188619"/>
                      <a:pt x="91006" y="187124"/>
                    </a:cubicBezTo>
                    <a:cubicBezTo>
                      <a:pt x="92019" y="186401"/>
                      <a:pt x="93032" y="185581"/>
                      <a:pt x="93996" y="184713"/>
                    </a:cubicBezTo>
                    <a:cubicBezTo>
                      <a:pt x="94382" y="184423"/>
                      <a:pt x="94720" y="184038"/>
                      <a:pt x="95057" y="183700"/>
                    </a:cubicBezTo>
                    <a:lnTo>
                      <a:pt x="95154" y="183652"/>
                    </a:lnTo>
                    <a:lnTo>
                      <a:pt x="95491" y="183314"/>
                    </a:lnTo>
                    <a:cubicBezTo>
                      <a:pt x="96022" y="182832"/>
                      <a:pt x="96552" y="182301"/>
                      <a:pt x="97227" y="181771"/>
                    </a:cubicBezTo>
                    <a:cubicBezTo>
                      <a:pt x="97806" y="181289"/>
                      <a:pt x="98385" y="180806"/>
                      <a:pt x="98964" y="180372"/>
                    </a:cubicBezTo>
                    <a:cubicBezTo>
                      <a:pt x="99591" y="179890"/>
                      <a:pt x="100073" y="179552"/>
                      <a:pt x="100796" y="179070"/>
                    </a:cubicBezTo>
                    <a:cubicBezTo>
                      <a:pt x="102002" y="178298"/>
                      <a:pt x="103256" y="177575"/>
                      <a:pt x="104510" y="176948"/>
                    </a:cubicBezTo>
                    <a:cubicBezTo>
                      <a:pt x="105040" y="176707"/>
                      <a:pt x="105619" y="176418"/>
                      <a:pt x="106198" y="176176"/>
                    </a:cubicBezTo>
                    <a:cubicBezTo>
                      <a:pt x="106777" y="175935"/>
                      <a:pt x="107452" y="175694"/>
                      <a:pt x="108175" y="175453"/>
                    </a:cubicBezTo>
                    <a:cubicBezTo>
                      <a:pt x="109526" y="175019"/>
                      <a:pt x="110924" y="174633"/>
                      <a:pt x="112323" y="174344"/>
                    </a:cubicBezTo>
                    <a:cubicBezTo>
                      <a:pt x="113046" y="174247"/>
                      <a:pt x="113866" y="174103"/>
                      <a:pt x="114686" y="174006"/>
                    </a:cubicBezTo>
                    <a:cubicBezTo>
                      <a:pt x="115458" y="173910"/>
                      <a:pt x="116229" y="173862"/>
                      <a:pt x="117146" y="173813"/>
                    </a:cubicBezTo>
                    <a:cubicBezTo>
                      <a:pt x="117821" y="173765"/>
                      <a:pt x="118448" y="173765"/>
                      <a:pt x="119026" y="173765"/>
                    </a:cubicBezTo>
                    <a:cubicBezTo>
                      <a:pt x="120039" y="173765"/>
                      <a:pt x="121148" y="173813"/>
                      <a:pt x="122354" y="173862"/>
                    </a:cubicBezTo>
                    <a:cubicBezTo>
                      <a:pt x="124669" y="174054"/>
                      <a:pt x="127032" y="174440"/>
                      <a:pt x="129251" y="174778"/>
                    </a:cubicBezTo>
                    <a:lnTo>
                      <a:pt x="132675" y="175357"/>
                    </a:lnTo>
                    <a:lnTo>
                      <a:pt x="133061" y="175405"/>
                    </a:lnTo>
                    <a:cubicBezTo>
                      <a:pt x="134266" y="175598"/>
                      <a:pt x="135472" y="175791"/>
                      <a:pt x="136726" y="175984"/>
                    </a:cubicBezTo>
                    <a:cubicBezTo>
                      <a:pt x="139186" y="176369"/>
                      <a:pt x="141452" y="176659"/>
                      <a:pt x="143623" y="176803"/>
                    </a:cubicBezTo>
                    <a:cubicBezTo>
                      <a:pt x="144780" y="176900"/>
                      <a:pt x="145986" y="176948"/>
                      <a:pt x="147240" y="176948"/>
                    </a:cubicBezTo>
                    <a:lnTo>
                      <a:pt x="147433" y="176948"/>
                    </a:lnTo>
                    <a:cubicBezTo>
                      <a:pt x="148638" y="176948"/>
                      <a:pt x="149844" y="176852"/>
                      <a:pt x="151050" y="176755"/>
                    </a:cubicBezTo>
                    <a:cubicBezTo>
                      <a:pt x="153075" y="176514"/>
                      <a:pt x="155101" y="176128"/>
                      <a:pt x="157030" y="175550"/>
                    </a:cubicBezTo>
                    <a:cubicBezTo>
                      <a:pt x="159055" y="174971"/>
                      <a:pt x="161081" y="174199"/>
                      <a:pt x="163010" y="173331"/>
                    </a:cubicBezTo>
                    <a:cubicBezTo>
                      <a:pt x="164891" y="172511"/>
                      <a:pt x="166772" y="171547"/>
                      <a:pt x="168556" y="170630"/>
                    </a:cubicBezTo>
                    <a:lnTo>
                      <a:pt x="169617" y="170100"/>
                    </a:lnTo>
                    <a:lnTo>
                      <a:pt x="169714" y="170052"/>
                    </a:lnTo>
                    <a:cubicBezTo>
                      <a:pt x="171112" y="169376"/>
                      <a:pt x="172849" y="168460"/>
                      <a:pt x="174537" y="167640"/>
                    </a:cubicBezTo>
                    <a:lnTo>
                      <a:pt x="174440" y="167640"/>
                    </a:lnTo>
                    <a:cubicBezTo>
                      <a:pt x="174778" y="167544"/>
                      <a:pt x="175067" y="167399"/>
                      <a:pt x="175405" y="167254"/>
                    </a:cubicBezTo>
                    <a:lnTo>
                      <a:pt x="175887" y="167013"/>
                    </a:lnTo>
                    <a:cubicBezTo>
                      <a:pt x="175935" y="166965"/>
                      <a:pt x="176032" y="166917"/>
                      <a:pt x="176032" y="166868"/>
                    </a:cubicBezTo>
                    <a:cubicBezTo>
                      <a:pt x="176080" y="166772"/>
                      <a:pt x="176080" y="166676"/>
                      <a:pt x="176032" y="166627"/>
                    </a:cubicBezTo>
                    <a:cubicBezTo>
                      <a:pt x="179263" y="164216"/>
                      <a:pt x="182301" y="161660"/>
                      <a:pt x="185243" y="158911"/>
                    </a:cubicBezTo>
                    <a:cubicBezTo>
                      <a:pt x="186015" y="158187"/>
                      <a:pt x="186786" y="157464"/>
                      <a:pt x="187606" y="156741"/>
                    </a:cubicBezTo>
                    <a:lnTo>
                      <a:pt x="190114" y="154426"/>
                    </a:lnTo>
                    <a:cubicBezTo>
                      <a:pt x="190934" y="153654"/>
                      <a:pt x="191754" y="152931"/>
                      <a:pt x="192574" y="152207"/>
                    </a:cubicBezTo>
                    <a:cubicBezTo>
                      <a:pt x="193008" y="151821"/>
                      <a:pt x="193442" y="151436"/>
                      <a:pt x="193876" y="151098"/>
                    </a:cubicBezTo>
                    <a:lnTo>
                      <a:pt x="194117" y="150857"/>
                    </a:lnTo>
                    <a:lnTo>
                      <a:pt x="194310" y="150664"/>
                    </a:lnTo>
                    <a:lnTo>
                      <a:pt x="194937" y="150133"/>
                    </a:lnTo>
                    <a:cubicBezTo>
                      <a:pt x="201351" y="144587"/>
                      <a:pt x="207476" y="138703"/>
                      <a:pt x="213263" y="132530"/>
                    </a:cubicBezTo>
                    <a:cubicBezTo>
                      <a:pt x="213794" y="131952"/>
                      <a:pt x="214276" y="131373"/>
                      <a:pt x="214807" y="130842"/>
                    </a:cubicBezTo>
                    <a:cubicBezTo>
                      <a:pt x="214951" y="129444"/>
                      <a:pt x="215096" y="128093"/>
                      <a:pt x="215289" y="126743"/>
                    </a:cubicBezTo>
                    <a:cubicBezTo>
                      <a:pt x="215578" y="123801"/>
                      <a:pt x="215868" y="120859"/>
                      <a:pt x="216109" y="117917"/>
                    </a:cubicBezTo>
                    <a:cubicBezTo>
                      <a:pt x="216591" y="111937"/>
                      <a:pt x="216929" y="106005"/>
                      <a:pt x="217073" y="100025"/>
                    </a:cubicBezTo>
                    <a:cubicBezTo>
                      <a:pt x="217122" y="97035"/>
                      <a:pt x="217170" y="94044"/>
                      <a:pt x="217122" y="91054"/>
                    </a:cubicBezTo>
                    <a:cubicBezTo>
                      <a:pt x="217122" y="88064"/>
                      <a:pt x="217025" y="85122"/>
                      <a:pt x="216881" y="82132"/>
                    </a:cubicBezTo>
                    <a:lnTo>
                      <a:pt x="216881" y="82180"/>
                    </a:lnTo>
                    <a:cubicBezTo>
                      <a:pt x="216639" y="76586"/>
                      <a:pt x="216254" y="70992"/>
                      <a:pt x="215627" y="65397"/>
                    </a:cubicBezTo>
                    <a:cubicBezTo>
                      <a:pt x="215289" y="62552"/>
                      <a:pt x="214903" y="59706"/>
                      <a:pt x="214517" y="56861"/>
                    </a:cubicBezTo>
                    <a:cubicBezTo>
                      <a:pt x="214083" y="54305"/>
                      <a:pt x="213649" y="51700"/>
                      <a:pt x="213215" y="49144"/>
                    </a:cubicBezTo>
                    <a:cubicBezTo>
                      <a:pt x="212588" y="45817"/>
                      <a:pt x="211913" y="42441"/>
                      <a:pt x="211141" y="39113"/>
                    </a:cubicBezTo>
                    <a:cubicBezTo>
                      <a:pt x="210756" y="37328"/>
                      <a:pt x="210322" y="35592"/>
                      <a:pt x="209839" y="33808"/>
                    </a:cubicBezTo>
                    <a:cubicBezTo>
                      <a:pt x="209357" y="32023"/>
                      <a:pt x="208826" y="30239"/>
                      <a:pt x="208248" y="28406"/>
                    </a:cubicBezTo>
                    <a:lnTo>
                      <a:pt x="208248" y="28358"/>
                    </a:lnTo>
                    <a:cubicBezTo>
                      <a:pt x="207283" y="25320"/>
                      <a:pt x="206174" y="22281"/>
                      <a:pt x="204872" y="19339"/>
                    </a:cubicBezTo>
                    <a:cubicBezTo>
                      <a:pt x="204293" y="17941"/>
                      <a:pt x="203570" y="16542"/>
                      <a:pt x="202846" y="15144"/>
                    </a:cubicBezTo>
                    <a:cubicBezTo>
                      <a:pt x="202460" y="14468"/>
                      <a:pt x="202075" y="13745"/>
                      <a:pt x="201689" y="13070"/>
                    </a:cubicBezTo>
                    <a:cubicBezTo>
                      <a:pt x="201303" y="12346"/>
                      <a:pt x="200965" y="11864"/>
                      <a:pt x="200580" y="11237"/>
                    </a:cubicBezTo>
                    <a:cubicBezTo>
                      <a:pt x="199711" y="9887"/>
                      <a:pt x="198747" y="8585"/>
                      <a:pt x="197734" y="7331"/>
                    </a:cubicBezTo>
                    <a:cubicBezTo>
                      <a:pt x="197204" y="6656"/>
                      <a:pt x="196673" y="6029"/>
                      <a:pt x="196094" y="5402"/>
                    </a:cubicBezTo>
                    <a:cubicBezTo>
                      <a:pt x="195516" y="4823"/>
                      <a:pt x="195082" y="4341"/>
                      <a:pt x="194503" y="3858"/>
                    </a:cubicBezTo>
                    <a:cubicBezTo>
                      <a:pt x="193683" y="3135"/>
                      <a:pt x="192815" y="2460"/>
                      <a:pt x="191947" y="1881"/>
                    </a:cubicBezTo>
                    <a:cubicBezTo>
                      <a:pt x="191561" y="1592"/>
                      <a:pt x="191127" y="1302"/>
                      <a:pt x="190741" y="1061"/>
                    </a:cubicBezTo>
                    <a:lnTo>
                      <a:pt x="189873" y="675"/>
                    </a:lnTo>
                    <a:cubicBezTo>
                      <a:pt x="189584" y="531"/>
                      <a:pt x="189294" y="386"/>
                      <a:pt x="189005" y="241"/>
                    </a:cubicBezTo>
                    <a:cubicBezTo>
                      <a:pt x="188860" y="193"/>
                      <a:pt x="188716" y="97"/>
                      <a:pt x="188571"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7"/>
              <p:cNvSpPr/>
              <p:nvPr/>
            </p:nvSpPr>
            <p:spPr>
              <a:xfrm>
                <a:off x="5426225" y="883150"/>
                <a:ext cx="25" cy="25"/>
              </a:xfrm>
              <a:custGeom>
                <a:rect b="b" l="l" r="r" t="t"/>
                <a:pathLst>
                  <a:path extrusionOk="0" h="1" w="1">
                    <a:moveTo>
                      <a:pt x="0" y="1"/>
                    </a:move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7"/>
              <p:cNvSpPr/>
              <p:nvPr/>
            </p:nvSpPr>
            <p:spPr>
              <a:xfrm>
                <a:off x="5617925" y="1309975"/>
                <a:ext cx="25" cy="25"/>
              </a:xfrm>
              <a:custGeom>
                <a:rect b="b" l="l" r="r" t="t"/>
                <a:pathLst>
                  <a:path extrusionOk="0" h="1" w="1">
                    <a:moveTo>
                      <a:pt x="1" y="1"/>
                    </a:moveTo>
                    <a:lnTo>
                      <a:pt x="1" y="1"/>
                    </a:lnTo>
                    <a:lnTo>
                      <a:pt x="1"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7"/>
              <p:cNvSpPr/>
              <p:nvPr/>
            </p:nvSpPr>
            <p:spPr>
              <a:xfrm>
                <a:off x="5274300" y="697475"/>
                <a:ext cx="25" cy="25"/>
              </a:xfrm>
              <a:custGeom>
                <a:rect b="b" l="l" r="r" t="t"/>
                <a:pathLst>
                  <a:path extrusionOk="0" h="1" w="1">
                    <a:moveTo>
                      <a:pt x="1" y="1"/>
                    </a:moveTo>
                    <a:lnTo>
                      <a:pt x="1" y="1"/>
                    </a:lnTo>
                    <a:lnTo>
                      <a:pt x="1"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7"/>
              <p:cNvSpPr/>
              <p:nvPr/>
            </p:nvSpPr>
            <p:spPr>
              <a:xfrm>
                <a:off x="5426225" y="883150"/>
                <a:ext cx="25" cy="25"/>
              </a:xfrm>
              <a:custGeom>
                <a:rect b="b" l="l" r="r" t="t"/>
                <a:pathLst>
                  <a:path extrusionOk="0" h="1" w="1">
                    <a:moveTo>
                      <a:pt x="0" y="1"/>
                    </a:move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7"/>
              <p:cNvSpPr/>
              <p:nvPr/>
            </p:nvSpPr>
            <p:spPr>
              <a:xfrm>
                <a:off x="5617925" y="1309975"/>
                <a:ext cx="25" cy="25"/>
              </a:xfrm>
              <a:custGeom>
                <a:rect b="b" l="l" r="r" t="t"/>
                <a:pathLst>
                  <a:path extrusionOk="0" h="1" w="1">
                    <a:moveTo>
                      <a:pt x="1" y="1"/>
                    </a:moveTo>
                    <a:lnTo>
                      <a:pt x="1" y="1"/>
                    </a:lnTo>
                    <a:lnTo>
                      <a:pt x="1"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7"/>
              <p:cNvSpPr/>
              <p:nvPr/>
            </p:nvSpPr>
            <p:spPr>
              <a:xfrm>
                <a:off x="5426225" y="883150"/>
                <a:ext cx="25" cy="25"/>
              </a:xfrm>
              <a:custGeom>
                <a:rect b="b" l="l" r="r" t="t"/>
                <a:pathLst>
                  <a:path extrusionOk="0" h="1" w="1">
                    <a:moveTo>
                      <a:pt x="0" y="1"/>
                    </a:moveTo>
                    <a:lnTo>
                      <a:pt x="0" y="1"/>
                    </a:ln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7"/>
              <p:cNvSpPr/>
              <p:nvPr/>
            </p:nvSpPr>
            <p:spPr>
              <a:xfrm>
                <a:off x="2965400" y="3705700"/>
                <a:ext cx="25" cy="25"/>
              </a:xfrm>
              <a:custGeom>
                <a:rect b="b" l="l" r="r" t="t"/>
                <a:pathLst>
                  <a:path extrusionOk="0" h="1" w="1">
                    <a:moveTo>
                      <a:pt x="0" y="0"/>
                    </a:move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7"/>
              <p:cNvSpPr/>
              <p:nvPr/>
            </p:nvSpPr>
            <p:spPr>
              <a:xfrm>
                <a:off x="2812275" y="4382100"/>
                <a:ext cx="25" cy="25"/>
              </a:xfrm>
              <a:custGeom>
                <a:rect b="b" l="l" r="r" t="t"/>
                <a:pathLst>
                  <a:path extrusionOk="0" h="1" w="1">
                    <a:moveTo>
                      <a:pt x="1" y="0"/>
                    </a:move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7"/>
              <p:cNvSpPr/>
              <p:nvPr/>
            </p:nvSpPr>
            <p:spPr>
              <a:xfrm>
                <a:off x="422600" y="4687125"/>
                <a:ext cx="25" cy="25"/>
              </a:xfrm>
              <a:custGeom>
                <a:rect b="b" l="l" r="r" t="t"/>
                <a:pathLst>
                  <a:path extrusionOk="0" h="1" w="1">
                    <a:moveTo>
                      <a:pt x="0" y="1"/>
                    </a:move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7"/>
              <p:cNvSpPr/>
              <p:nvPr/>
            </p:nvSpPr>
            <p:spPr>
              <a:xfrm>
                <a:off x="3330725" y="3567050"/>
                <a:ext cx="25" cy="25"/>
              </a:xfrm>
              <a:custGeom>
                <a:rect b="b" l="l" r="r" t="t"/>
                <a:pathLst>
                  <a:path extrusionOk="0" h="1" w="1">
                    <a:moveTo>
                      <a:pt x="0" y="0"/>
                    </a:move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7"/>
              <p:cNvSpPr/>
              <p:nvPr/>
            </p:nvSpPr>
            <p:spPr>
              <a:xfrm>
                <a:off x="2965400" y="3705700"/>
                <a:ext cx="25" cy="25"/>
              </a:xfrm>
              <a:custGeom>
                <a:rect b="b" l="l" r="r" t="t"/>
                <a:pathLst>
                  <a:path extrusionOk="0" h="1" w="1">
                    <a:moveTo>
                      <a:pt x="0" y="0"/>
                    </a:move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7"/>
              <p:cNvSpPr/>
              <p:nvPr/>
            </p:nvSpPr>
            <p:spPr>
              <a:xfrm>
                <a:off x="2965400" y="3705700"/>
                <a:ext cx="25" cy="25"/>
              </a:xfrm>
              <a:custGeom>
                <a:rect b="b" l="l" r="r" t="t"/>
                <a:pathLst>
                  <a:path extrusionOk="0" h="1" w="1">
                    <a:moveTo>
                      <a:pt x="0" y="0"/>
                    </a:moveTo>
                    <a:lnTo>
                      <a:pt x="0" y="0"/>
                    </a:ln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7"/>
              <p:cNvSpPr/>
              <p:nvPr/>
            </p:nvSpPr>
            <p:spPr>
              <a:xfrm>
                <a:off x="2965400" y="3705700"/>
                <a:ext cx="25" cy="25"/>
              </a:xfrm>
              <a:custGeom>
                <a:rect b="b" l="l" r="r" t="t"/>
                <a:pathLst>
                  <a:path extrusionOk="0" h="1" w="1">
                    <a:moveTo>
                      <a:pt x="0" y="0"/>
                    </a:moveTo>
                    <a:lnTo>
                      <a:pt x="0" y="0"/>
                    </a:lnTo>
                    <a:lnTo>
                      <a:pt x="0" y="0"/>
                    </a:ln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7"/>
              <p:cNvSpPr/>
              <p:nvPr/>
            </p:nvSpPr>
            <p:spPr>
              <a:xfrm>
                <a:off x="757775" y="4484575"/>
                <a:ext cx="25" cy="25"/>
              </a:xfrm>
              <a:custGeom>
                <a:rect b="b" l="l" r="r" t="t"/>
                <a:pathLst>
                  <a:path extrusionOk="0" h="1" w="1">
                    <a:moveTo>
                      <a:pt x="0" y="0"/>
                    </a:moveTo>
                    <a:lnTo>
                      <a:pt x="0" y="0"/>
                    </a:ln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7"/>
              <p:cNvSpPr/>
              <p:nvPr/>
            </p:nvSpPr>
            <p:spPr>
              <a:xfrm>
                <a:off x="462375" y="4614800"/>
                <a:ext cx="25" cy="25"/>
              </a:xfrm>
              <a:custGeom>
                <a:rect b="b" l="l" r="r" t="t"/>
                <a:pathLst>
                  <a:path extrusionOk="0" h="1" w="1">
                    <a:moveTo>
                      <a:pt x="1" y="0"/>
                    </a:moveTo>
                    <a:lnTo>
                      <a:pt x="1" y="0"/>
                    </a:lnTo>
                    <a:lnTo>
                      <a:pt x="1" y="0"/>
                    </a:lnTo>
                    <a:lnTo>
                      <a:pt x="1"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7"/>
              <p:cNvSpPr/>
              <p:nvPr/>
            </p:nvSpPr>
            <p:spPr>
              <a:xfrm>
                <a:off x="462375" y="4614800"/>
                <a:ext cx="25" cy="25"/>
              </a:xfrm>
              <a:custGeom>
                <a:rect b="b" l="l" r="r" t="t"/>
                <a:pathLst>
                  <a:path extrusionOk="0" h="1" w="1">
                    <a:moveTo>
                      <a:pt x="1" y="0"/>
                    </a:moveTo>
                    <a:lnTo>
                      <a:pt x="1" y="0"/>
                    </a:lnTo>
                    <a:lnTo>
                      <a:pt x="1"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7"/>
              <p:cNvSpPr/>
              <p:nvPr/>
            </p:nvSpPr>
            <p:spPr>
              <a:xfrm>
                <a:off x="461175" y="4614800"/>
                <a:ext cx="1225" cy="25"/>
              </a:xfrm>
              <a:custGeom>
                <a:rect b="b" l="l" r="r" t="t"/>
                <a:pathLst>
                  <a:path extrusionOk="0" h="1" w="49">
                    <a:moveTo>
                      <a:pt x="0" y="0"/>
                    </a:moveTo>
                    <a:lnTo>
                      <a:pt x="0" y="0"/>
                    </a:lnTo>
                    <a:lnTo>
                      <a:pt x="49" y="0"/>
                    </a:lnTo>
                    <a:lnTo>
                      <a:pt x="0"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7"/>
              <p:cNvSpPr/>
              <p:nvPr/>
            </p:nvSpPr>
            <p:spPr>
              <a:xfrm>
                <a:off x="422600" y="4687125"/>
                <a:ext cx="25" cy="25"/>
              </a:xfrm>
              <a:custGeom>
                <a:rect b="b" l="l" r="r" t="t"/>
                <a:pathLst>
                  <a:path extrusionOk="0" h="1" w="1">
                    <a:moveTo>
                      <a:pt x="0" y="1"/>
                    </a:moveTo>
                    <a:lnTo>
                      <a:pt x="0" y="1"/>
                    </a:ln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7"/>
              <p:cNvSpPr/>
              <p:nvPr/>
            </p:nvSpPr>
            <p:spPr>
              <a:xfrm>
                <a:off x="422600" y="4687125"/>
                <a:ext cx="25" cy="25"/>
              </a:xfrm>
              <a:custGeom>
                <a:rect b="b" l="l" r="r" t="t"/>
                <a:pathLst>
                  <a:path extrusionOk="0" h="1" w="1">
                    <a:moveTo>
                      <a:pt x="0" y="1"/>
                    </a:moveTo>
                    <a:lnTo>
                      <a:pt x="0" y="1"/>
                    </a:lnTo>
                    <a:lnTo>
                      <a:pt x="0" y="1"/>
                    </a:ln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7"/>
              <p:cNvSpPr/>
              <p:nvPr/>
            </p:nvSpPr>
            <p:spPr>
              <a:xfrm>
                <a:off x="422600" y="4687125"/>
                <a:ext cx="25" cy="25"/>
              </a:xfrm>
              <a:custGeom>
                <a:rect b="b" l="l" r="r" t="t"/>
                <a:pathLst>
                  <a:path extrusionOk="0" h="1" w="1">
                    <a:moveTo>
                      <a:pt x="0" y="1"/>
                    </a:moveTo>
                    <a:lnTo>
                      <a:pt x="0"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7"/>
              <p:cNvSpPr/>
              <p:nvPr/>
            </p:nvSpPr>
            <p:spPr>
              <a:xfrm>
                <a:off x="2631425" y="3142625"/>
                <a:ext cx="967000" cy="1347700"/>
              </a:xfrm>
              <a:custGeom>
                <a:rect b="b" l="l" r="r" t="t"/>
                <a:pathLst>
                  <a:path extrusionOk="0" h="53908" w="38680">
                    <a:moveTo>
                      <a:pt x="37907" y="1"/>
                    </a:moveTo>
                    <a:lnTo>
                      <a:pt x="37136" y="146"/>
                    </a:lnTo>
                    <a:cubicBezTo>
                      <a:pt x="33519" y="773"/>
                      <a:pt x="29902" y="869"/>
                      <a:pt x="26381" y="1737"/>
                    </a:cubicBezTo>
                    <a:cubicBezTo>
                      <a:pt x="25513" y="1978"/>
                      <a:pt x="24645" y="2219"/>
                      <a:pt x="23825" y="2557"/>
                    </a:cubicBezTo>
                    <a:cubicBezTo>
                      <a:pt x="23150" y="2798"/>
                      <a:pt x="22475" y="3087"/>
                      <a:pt x="21799" y="3377"/>
                    </a:cubicBezTo>
                    <a:cubicBezTo>
                      <a:pt x="20545" y="3956"/>
                      <a:pt x="19340" y="4631"/>
                      <a:pt x="18182" y="5402"/>
                    </a:cubicBezTo>
                    <a:cubicBezTo>
                      <a:pt x="15867" y="6897"/>
                      <a:pt x="13794" y="8730"/>
                      <a:pt x="11913" y="10804"/>
                    </a:cubicBezTo>
                    <a:cubicBezTo>
                      <a:pt x="10996" y="11865"/>
                      <a:pt x="10128" y="12974"/>
                      <a:pt x="9308" y="14132"/>
                    </a:cubicBezTo>
                    <a:cubicBezTo>
                      <a:pt x="8488" y="15241"/>
                      <a:pt x="7765" y="16398"/>
                      <a:pt x="7090" y="17652"/>
                    </a:cubicBezTo>
                    <a:cubicBezTo>
                      <a:pt x="5739" y="20064"/>
                      <a:pt x="4582" y="22668"/>
                      <a:pt x="3714" y="25369"/>
                    </a:cubicBezTo>
                    <a:cubicBezTo>
                      <a:pt x="2846" y="27973"/>
                      <a:pt x="2219" y="30722"/>
                      <a:pt x="1833" y="33471"/>
                    </a:cubicBezTo>
                    <a:cubicBezTo>
                      <a:pt x="1737" y="34098"/>
                      <a:pt x="1688" y="34725"/>
                      <a:pt x="1592" y="35352"/>
                    </a:cubicBezTo>
                    <a:cubicBezTo>
                      <a:pt x="1544" y="35931"/>
                      <a:pt x="1495" y="36509"/>
                      <a:pt x="1495" y="37088"/>
                    </a:cubicBezTo>
                    <a:cubicBezTo>
                      <a:pt x="1447" y="38294"/>
                      <a:pt x="1495" y="39500"/>
                      <a:pt x="1592" y="40705"/>
                    </a:cubicBezTo>
                    <a:cubicBezTo>
                      <a:pt x="1688" y="42007"/>
                      <a:pt x="1737" y="43310"/>
                      <a:pt x="1785" y="44660"/>
                    </a:cubicBezTo>
                    <a:cubicBezTo>
                      <a:pt x="1881" y="45962"/>
                      <a:pt x="1833" y="47264"/>
                      <a:pt x="1737" y="48566"/>
                    </a:cubicBezTo>
                    <a:cubicBezTo>
                      <a:pt x="1640" y="49676"/>
                      <a:pt x="1399" y="50785"/>
                      <a:pt x="1061" y="51894"/>
                    </a:cubicBezTo>
                    <a:lnTo>
                      <a:pt x="1061" y="51846"/>
                    </a:lnTo>
                    <a:cubicBezTo>
                      <a:pt x="820" y="52473"/>
                      <a:pt x="531" y="53052"/>
                      <a:pt x="145" y="53582"/>
                    </a:cubicBezTo>
                    <a:lnTo>
                      <a:pt x="49" y="53678"/>
                    </a:lnTo>
                    <a:cubicBezTo>
                      <a:pt x="0" y="53727"/>
                      <a:pt x="0" y="53823"/>
                      <a:pt x="49" y="53871"/>
                    </a:cubicBezTo>
                    <a:cubicBezTo>
                      <a:pt x="97" y="53896"/>
                      <a:pt x="145" y="53908"/>
                      <a:pt x="187" y="53908"/>
                    </a:cubicBezTo>
                    <a:cubicBezTo>
                      <a:pt x="229" y="53908"/>
                      <a:pt x="266" y="53896"/>
                      <a:pt x="290" y="53871"/>
                    </a:cubicBezTo>
                    <a:cubicBezTo>
                      <a:pt x="627" y="53389"/>
                      <a:pt x="917" y="52907"/>
                      <a:pt x="1158" y="52376"/>
                    </a:cubicBezTo>
                    <a:cubicBezTo>
                      <a:pt x="1399" y="51846"/>
                      <a:pt x="1592" y="51267"/>
                      <a:pt x="1737" y="50688"/>
                    </a:cubicBezTo>
                    <a:cubicBezTo>
                      <a:pt x="2026" y="49386"/>
                      <a:pt x="2219" y="48084"/>
                      <a:pt x="2219" y="46734"/>
                    </a:cubicBezTo>
                    <a:cubicBezTo>
                      <a:pt x="2364" y="43985"/>
                      <a:pt x="2122" y="41236"/>
                      <a:pt x="2171" y="38487"/>
                    </a:cubicBezTo>
                    <a:cubicBezTo>
                      <a:pt x="2171" y="37763"/>
                      <a:pt x="2171" y="37088"/>
                      <a:pt x="2267" y="36413"/>
                    </a:cubicBezTo>
                    <a:cubicBezTo>
                      <a:pt x="2460" y="34436"/>
                      <a:pt x="2798" y="32458"/>
                      <a:pt x="3232" y="30529"/>
                    </a:cubicBezTo>
                    <a:cubicBezTo>
                      <a:pt x="3473" y="29516"/>
                      <a:pt x="3762" y="28504"/>
                      <a:pt x="4051" y="27491"/>
                    </a:cubicBezTo>
                    <a:cubicBezTo>
                      <a:pt x="4341" y="26478"/>
                      <a:pt x="4630" y="25610"/>
                      <a:pt x="5016" y="24694"/>
                    </a:cubicBezTo>
                    <a:cubicBezTo>
                      <a:pt x="6318" y="21125"/>
                      <a:pt x="8054" y="17797"/>
                      <a:pt x="10225" y="14710"/>
                    </a:cubicBezTo>
                    <a:lnTo>
                      <a:pt x="10225" y="14759"/>
                    </a:lnTo>
                    <a:lnTo>
                      <a:pt x="10273" y="14662"/>
                    </a:lnTo>
                    <a:cubicBezTo>
                      <a:pt x="12057" y="12203"/>
                      <a:pt x="14083" y="10032"/>
                      <a:pt x="16398" y="8151"/>
                    </a:cubicBezTo>
                    <a:cubicBezTo>
                      <a:pt x="18375" y="6608"/>
                      <a:pt x="20497" y="5306"/>
                      <a:pt x="22716" y="4293"/>
                    </a:cubicBezTo>
                    <a:cubicBezTo>
                      <a:pt x="23632" y="3907"/>
                      <a:pt x="24548" y="3522"/>
                      <a:pt x="25465" y="3232"/>
                    </a:cubicBezTo>
                    <a:cubicBezTo>
                      <a:pt x="26574" y="2943"/>
                      <a:pt x="27731" y="2653"/>
                      <a:pt x="28841" y="2461"/>
                    </a:cubicBezTo>
                    <a:cubicBezTo>
                      <a:pt x="30384" y="2219"/>
                      <a:pt x="31927" y="2026"/>
                      <a:pt x="33470" y="1882"/>
                    </a:cubicBezTo>
                    <a:cubicBezTo>
                      <a:pt x="34242" y="1785"/>
                      <a:pt x="35062" y="1689"/>
                      <a:pt x="35834" y="1544"/>
                    </a:cubicBezTo>
                    <a:cubicBezTo>
                      <a:pt x="36605" y="1448"/>
                      <a:pt x="37425" y="1303"/>
                      <a:pt x="38245" y="1158"/>
                    </a:cubicBezTo>
                    <a:cubicBezTo>
                      <a:pt x="38390" y="1110"/>
                      <a:pt x="38534" y="1014"/>
                      <a:pt x="38583" y="869"/>
                    </a:cubicBezTo>
                    <a:cubicBezTo>
                      <a:pt x="38679" y="724"/>
                      <a:pt x="38679" y="580"/>
                      <a:pt x="38631" y="435"/>
                    </a:cubicBezTo>
                    <a:cubicBezTo>
                      <a:pt x="38583" y="290"/>
                      <a:pt x="38486" y="146"/>
                      <a:pt x="38341" y="97"/>
                    </a:cubicBezTo>
                    <a:lnTo>
                      <a:pt x="38197" y="49"/>
                    </a:lnTo>
                    <a:lnTo>
                      <a:pt x="37907" y="49"/>
                    </a:lnTo>
                    <a:lnTo>
                      <a:pt x="37907" y="1"/>
                    </a:ln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7"/>
              <p:cNvSpPr/>
              <p:nvPr/>
            </p:nvSpPr>
            <p:spPr>
              <a:xfrm>
                <a:off x="2580775" y="1278625"/>
                <a:ext cx="2023175" cy="2183550"/>
              </a:xfrm>
              <a:custGeom>
                <a:rect b="b" l="l" r="r" t="t"/>
                <a:pathLst>
                  <a:path extrusionOk="0" h="87342" w="80927">
                    <a:moveTo>
                      <a:pt x="72823" y="10334"/>
                    </a:moveTo>
                    <a:cubicBezTo>
                      <a:pt x="72818" y="10344"/>
                      <a:pt x="72813" y="10353"/>
                      <a:pt x="72807" y="10363"/>
                    </a:cubicBezTo>
                    <a:lnTo>
                      <a:pt x="72807" y="10363"/>
                    </a:lnTo>
                    <a:cubicBezTo>
                      <a:pt x="72815" y="10355"/>
                      <a:pt x="72821" y="10346"/>
                      <a:pt x="72823" y="10334"/>
                    </a:cubicBezTo>
                    <a:close/>
                    <a:moveTo>
                      <a:pt x="72807" y="10363"/>
                    </a:moveTo>
                    <a:cubicBezTo>
                      <a:pt x="72794" y="10378"/>
                      <a:pt x="72776" y="10389"/>
                      <a:pt x="72776" y="10418"/>
                    </a:cubicBezTo>
                    <a:cubicBezTo>
                      <a:pt x="72787" y="10399"/>
                      <a:pt x="72797" y="10381"/>
                      <a:pt x="72807" y="10363"/>
                    </a:cubicBezTo>
                    <a:close/>
                    <a:moveTo>
                      <a:pt x="80300" y="1"/>
                    </a:moveTo>
                    <a:cubicBezTo>
                      <a:pt x="80155" y="1"/>
                      <a:pt x="80011" y="1"/>
                      <a:pt x="79914" y="97"/>
                    </a:cubicBezTo>
                    <a:cubicBezTo>
                      <a:pt x="78274" y="1255"/>
                      <a:pt x="76731" y="2653"/>
                      <a:pt x="75381" y="4148"/>
                    </a:cubicBezTo>
                    <a:cubicBezTo>
                      <a:pt x="74127" y="5595"/>
                      <a:pt x="72969" y="7138"/>
                      <a:pt x="71957" y="8778"/>
                    </a:cubicBezTo>
                    <a:cubicBezTo>
                      <a:pt x="70028" y="12058"/>
                      <a:pt x="68436" y="15578"/>
                      <a:pt x="67230" y="19195"/>
                    </a:cubicBezTo>
                    <a:cubicBezTo>
                      <a:pt x="65976" y="22812"/>
                      <a:pt x="64964" y="26478"/>
                      <a:pt x="63806" y="30095"/>
                    </a:cubicBezTo>
                    <a:cubicBezTo>
                      <a:pt x="62697" y="33712"/>
                      <a:pt x="61250" y="37184"/>
                      <a:pt x="59514" y="40560"/>
                    </a:cubicBezTo>
                    <a:cubicBezTo>
                      <a:pt x="58212" y="42827"/>
                      <a:pt x="56668" y="44949"/>
                      <a:pt x="54884" y="46878"/>
                    </a:cubicBezTo>
                    <a:cubicBezTo>
                      <a:pt x="52955" y="48807"/>
                      <a:pt x="50833" y="50495"/>
                      <a:pt x="48470" y="51894"/>
                    </a:cubicBezTo>
                    <a:cubicBezTo>
                      <a:pt x="46589" y="53003"/>
                      <a:pt x="44563" y="53968"/>
                      <a:pt x="42538" y="54787"/>
                    </a:cubicBezTo>
                    <a:cubicBezTo>
                      <a:pt x="40416" y="55607"/>
                      <a:pt x="38245" y="56331"/>
                      <a:pt x="36123" y="57006"/>
                    </a:cubicBezTo>
                    <a:cubicBezTo>
                      <a:pt x="33953" y="57681"/>
                      <a:pt x="31735" y="58308"/>
                      <a:pt x="29564" y="58983"/>
                    </a:cubicBezTo>
                    <a:cubicBezTo>
                      <a:pt x="27346" y="59658"/>
                      <a:pt x="25176" y="60478"/>
                      <a:pt x="23054" y="61346"/>
                    </a:cubicBezTo>
                    <a:cubicBezTo>
                      <a:pt x="19292" y="62890"/>
                      <a:pt x="15723" y="64964"/>
                      <a:pt x="12492" y="67471"/>
                    </a:cubicBezTo>
                    <a:cubicBezTo>
                      <a:pt x="9453" y="69883"/>
                      <a:pt x="6753" y="72825"/>
                      <a:pt x="4631" y="76104"/>
                    </a:cubicBezTo>
                    <a:cubicBezTo>
                      <a:pt x="3570" y="77744"/>
                      <a:pt x="2653" y="79480"/>
                      <a:pt x="1882" y="81313"/>
                    </a:cubicBezTo>
                    <a:cubicBezTo>
                      <a:pt x="1110" y="83194"/>
                      <a:pt x="483" y="85123"/>
                      <a:pt x="1" y="87100"/>
                    </a:cubicBezTo>
                    <a:cubicBezTo>
                      <a:pt x="1" y="87197"/>
                      <a:pt x="49" y="87293"/>
                      <a:pt x="145" y="87341"/>
                    </a:cubicBezTo>
                    <a:cubicBezTo>
                      <a:pt x="242" y="87341"/>
                      <a:pt x="338" y="87245"/>
                      <a:pt x="387" y="87148"/>
                    </a:cubicBezTo>
                    <a:cubicBezTo>
                      <a:pt x="435" y="86907"/>
                      <a:pt x="483" y="86666"/>
                      <a:pt x="531" y="86425"/>
                    </a:cubicBezTo>
                    <a:cubicBezTo>
                      <a:pt x="1303" y="83580"/>
                      <a:pt x="2364" y="80879"/>
                      <a:pt x="3811" y="78323"/>
                    </a:cubicBezTo>
                    <a:cubicBezTo>
                      <a:pt x="5209" y="75815"/>
                      <a:pt x="6897" y="73548"/>
                      <a:pt x="8875" y="71474"/>
                    </a:cubicBezTo>
                    <a:cubicBezTo>
                      <a:pt x="11238" y="69063"/>
                      <a:pt x="13939" y="66941"/>
                      <a:pt x="16881" y="65205"/>
                    </a:cubicBezTo>
                    <a:cubicBezTo>
                      <a:pt x="18617" y="64192"/>
                      <a:pt x="20498" y="63227"/>
                      <a:pt x="22378" y="62456"/>
                    </a:cubicBezTo>
                    <a:cubicBezTo>
                      <a:pt x="24452" y="61539"/>
                      <a:pt x="26623" y="60816"/>
                      <a:pt x="28793" y="60141"/>
                    </a:cubicBezTo>
                    <a:cubicBezTo>
                      <a:pt x="30963" y="59466"/>
                      <a:pt x="33182" y="58839"/>
                      <a:pt x="35400" y="58212"/>
                    </a:cubicBezTo>
                    <a:cubicBezTo>
                      <a:pt x="37618" y="57585"/>
                      <a:pt x="39740" y="56909"/>
                      <a:pt x="41911" y="56186"/>
                    </a:cubicBezTo>
                    <a:cubicBezTo>
                      <a:pt x="44033" y="55414"/>
                      <a:pt x="46107" y="54498"/>
                      <a:pt x="48084" y="53437"/>
                    </a:cubicBezTo>
                    <a:cubicBezTo>
                      <a:pt x="50109" y="52328"/>
                      <a:pt x="52039" y="51026"/>
                      <a:pt x="53823" y="49531"/>
                    </a:cubicBezTo>
                    <a:cubicBezTo>
                      <a:pt x="55366" y="48180"/>
                      <a:pt x="56765" y="46685"/>
                      <a:pt x="58019" y="45094"/>
                    </a:cubicBezTo>
                    <a:cubicBezTo>
                      <a:pt x="59128" y="43550"/>
                      <a:pt x="60189" y="41959"/>
                      <a:pt x="61057" y="40319"/>
                    </a:cubicBezTo>
                    <a:cubicBezTo>
                      <a:pt x="62793" y="36943"/>
                      <a:pt x="64288" y="33423"/>
                      <a:pt x="65446" y="29805"/>
                    </a:cubicBezTo>
                    <a:cubicBezTo>
                      <a:pt x="66652" y="26188"/>
                      <a:pt x="67761" y="22523"/>
                      <a:pt x="69063" y="18906"/>
                    </a:cubicBezTo>
                    <a:cubicBezTo>
                      <a:pt x="70076" y="15964"/>
                      <a:pt x="71281" y="13167"/>
                      <a:pt x="72728" y="10466"/>
                    </a:cubicBezTo>
                    <a:lnTo>
                      <a:pt x="72825" y="10321"/>
                    </a:lnTo>
                    <a:lnTo>
                      <a:pt x="72825" y="10321"/>
                    </a:lnTo>
                    <a:cubicBezTo>
                      <a:pt x="72825" y="10326"/>
                      <a:pt x="72824" y="10330"/>
                      <a:pt x="72823" y="10334"/>
                    </a:cubicBezTo>
                    <a:lnTo>
                      <a:pt x="72823" y="10334"/>
                    </a:lnTo>
                    <a:cubicBezTo>
                      <a:pt x="73483" y="9158"/>
                      <a:pt x="74146" y="8029"/>
                      <a:pt x="74947" y="6945"/>
                    </a:cubicBezTo>
                    <a:cubicBezTo>
                      <a:pt x="75718" y="5836"/>
                      <a:pt x="76635" y="4775"/>
                      <a:pt x="77551" y="3762"/>
                    </a:cubicBezTo>
                    <a:cubicBezTo>
                      <a:pt x="78516" y="2798"/>
                      <a:pt x="79577" y="1833"/>
                      <a:pt x="80638" y="965"/>
                    </a:cubicBezTo>
                    <a:cubicBezTo>
                      <a:pt x="80927" y="628"/>
                      <a:pt x="80782" y="97"/>
                      <a:pt x="80348"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7"/>
              <p:cNvSpPr/>
              <p:nvPr/>
            </p:nvSpPr>
            <p:spPr>
              <a:xfrm>
                <a:off x="1317225" y="2525325"/>
                <a:ext cx="1710900" cy="2130675"/>
              </a:xfrm>
              <a:custGeom>
                <a:rect b="b" l="l" r="r" t="t"/>
                <a:pathLst>
                  <a:path extrusionOk="0" h="85227" w="68436">
                    <a:moveTo>
                      <a:pt x="67760" y="0"/>
                    </a:moveTo>
                    <a:cubicBezTo>
                      <a:pt x="67664" y="0"/>
                      <a:pt x="67615" y="0"/>
                      <a:pt x="67519" y="48"/>
                    </a:cubicBezTo>
                    <a:lnTo>
                      <a:pt x="67471" y="48"/>
                    </a:lnTo>
                    <a:cubicBezTo>
                      <a:pt x="65590" y="627"/>
                      <a:pt x="63709" y="1399"/>
                      <a:pt x="61973" y="2315"/>
                    </a:cubicBezTo>
                    <a:cubicBezTo>
                      <a:pt x="60285" y="3231"/>
                      <a:pt x="58645" y="4341"/>
                      <a:pt x="57150" y="5546"/>
                    </a:cubicBezTo>
                    <a:cubicBezTo>
                      <a:pt x="54208" y="8006"/>
                      <a:pt x="51700" y="10900"/>
                      <a:pt x="49771" y="14179"/>
                    </a:cubicBezTo>
                    <a:cubicBezTo>
                      <a:pt x="47746" y="17507"/>
                      <a:pt x="46154" y="21076"/>
                      <a:pt x="45045" y="24789"/>
                    </a:cubicBezTo>
                    <a:cubicBezTo>
                      <a:pt x="43887" y="28503"/>
                      <a:pt x="43067" y="32361"/>
                      <a:pt x="42682" y="36219"/>
                    </a:cubicBezTo>
                    <a:cubicBezTo>
                      <a:pt x="42296" y="40319"/>
                      <a:pt x="42151" y="44418"/>
                      <a:pt x="42199" y="48517"/>
                    </a:cubicBezTo>
                    <a:cubicBezTo>
                      <a:pt x="42248" y="52762"/>
                      <a:pt x="42006" y="57006"/>
                      <a:pt x="41380" y="61201"/>
                    </a:cubicBezTo>
                    <a:cubicBezTo>
                      <a:pt x="41235" y="62214"/>
                      <a:pt x="40994" y="63179"/>
                      <a:pt x="40753" y="64192"/>
                    </a:cubicBezTo>
                    <a:cubicBezTo>
                      <a:pt x="40463" y="65301"/>
                      <a:pt x="40126" y="66410"/>
                      <a:pt x="39692" y="67471"/>
                    </a:cubicBezTo>
                    <a:cubicBezTo>
                      <a:pt x="39306" y="68484"/>
                      <a:pt x="38823" y="69497"/>
                      <a:pt x="38293" y="70461"/>
                    </a:cubicBezTo>
                    <a:lnTo>
                      <a:pt x="38245" y="70558"/>
                    </a:lnTo>
                    <a:lnTo>
                      <a:pt x="38245" y="70509"/>
                    </a:lnTo>
                    <a:cubicBezTo>
                      <a:pt x="37762" y="71426"/>
                      <a:pt x="37184" y="72294"/>
                      <a:pt x="36605" y="73114"/>
                    </a:cubicBezTo>
                    <a:cubicBezTo>
                      <a:pt x="35930" y="73982"/>
                      <a:pt x="35255" y="74802"/>
                      <a:pt x="34483" y="75622"/>
                    </a:cubicBezTo>
                    <a:lnTo>
                      <a:pt x="34435" y="75670"/>
                    </a:lnTo>
                    <a:cubicBezTo>
                      <a:pt x="32650" y="77454"/>
                      <a:pt x="30721" y="78997"/>
                      <a:pt x="28551" y="80300"/>
                    </a:cubicBezTo>
                    <a:lnTo>
                      <a:pt x="28503" y="80300"/>
                    </a:lnTo>
                    <a:cubicBezTo>
                      <a:pt x="27297" y="81023"/>
                      <a:pt x="26043" y="81650"/>
                      <a:pt x="24741" y="82180"/>
                    </a:cubicBezTo>
                    <a:cubicBezTo>
                      <a:pt x="23391" y="82759"/>
                      <a:pt x="21992" y="83242"/>
                      <a:pt x="20593" y="83676"/>
                    </a:cubicBezTo>
                    <a:lnTo>
                      <a:pt x="20545" y="83676"/>
                    </a:lnTo>
                    <a:cubicBezTo>
                      <a:pt x="17797" y="84399"/>
                      <a:pt x="14904" y="84833"/>
                      <a:pt x="12059" y="84881"/>
                    </a:cubicBezTo>
                    <a:lnTo>
                      <a:pt x="12059" y="84881"/>
                    </a:lnTo>
                    <a:cubicBezTo>
                      <a:pt x="9663" y="84878"/>
                      <a:pt x="7220" y="84588"/>
                      <a:pt x="4919" y="83965"/>
                    </a:cubicBezTo>
                    <a:cubicBezTo>
                      <a:pt x="3328" y="83579"/>
                      <a:pt x="1736" y="83000"/>
                      <a:pt x="193" y="82229"/>
                    </a:cubicBezTo>
                    <a:cubicBezTo>
                      <a:pt x="145" y="82229"/>
                      <a:pt x="48" y="82229"/>
                      <a:pt x="48" y="82325"/>
                    </a:cubicBezTo>
                    <a:cubicBezTo>
                      <a:pt x="0" y="82422"/>
                      <a:pt x="48" y="82470"/>
                      <a:pt x="97" y="82518"/>
                    </a:cubicBezTo>
                    <a:cubicBezTo>
                      <a:pt x="2026" y="83434"/>
                      <a:pt x="4051" y="84158"/>
                      <a:pt x="6125" y="84592"/>
                    </a:cubicBezTo>
                    <a:cubicBezTo>
                      <a:pt x="8037" y="85026"/>
                      <a:pt x="9988" y="85226"/>
                      <a:pt x="11943" y="85226"/>
                    </a:cubicBezTo>
                    <a:cubicBezTo>
                      <a:pt x="12158" y="85226"/>
                      <a:pt x="12373" y="85224"/>
                      <a:pt x="12588" y="85219"/>
                    </a:cubicBezTo>
                    <a:cubicBezTo>
                      <a:pt x="16928" y="85219"/>
                      <a:pt x="21220" y="84351"/>
                      <a:pt x="25271" y="82663"/>
                    </a:cubicBezTo>
                    <a:cubicBezTo>
                      <a:pt x="27249" y="81795"/>
                      <a:pt x="29178" y="80782"/>
                      <a:pt x="31011" y="79576"/>
                    </a:cubicBezTo>
                    <a:cubicBezTo>
                      <a:pt x="32843" y="78322"/>
                      <a:pt x="34531" y="76875"/>
                      <a:pt x="35978" y="75236"/>
                    </a:cubicBezTo>
                    <a:cubicBezTo>
                      <a:pt x="37425" y="73692"/>
                      <a:pt x="38631" y="71908"/>
                      <a:pt x="39595" y="70027"/>
                    </a:cubicBezTo>
                    <a:cubicBezTo>
                      <a:pt x="40560" y="68194"/>
                      <a:pt x="41283" y="66265"/>
                      <a:pt x="41814" y="64288"/>
                    </a:cubicBezTo>
                    <a:cubicBezTo>
                      <a:pt x="42778" y="60237"/>
                      <a:pt x="43309" y="56041"/>
                      <a:pt x="43357" y="51893"/>
                    </a:cubicBezTo>
                    <a:cubicBezTo>
                      <a:pt x="43405" y="49723"/>
                      <a:pt x="43453" y="47553"/>
                      <a:pt x="43453" y="45383"/>
                    </a:cubicBezTo>
                    <a:cubicBezTo>
                      <a:pt x="43502" y="43261"/>
                      <a:pt x="43550" y="41235"/>
                      <a:pt x="43694" y="39161"/>
                    </a:cubicBezTo>
                    <a:cubicBezTo>
                      <a:pt x="43936" y="35496"/>
                      <a:pt x="44514" y="31879"/>
                      <a:pt x="45382" y="28262"/>
                    </a:cubicBezTo>
                    <a:cubicBezTo>
                      <a:pt x="45913" y="26284"/>
                      <a:pt x="46540" y="24307"/>
                      <a:pt x="47263" y="22426"/>
                    </a:cubicBezTo>
                    <a:cubicBezTo>
                      <a:pt x="48035" y="20449"/>
                      <a:pt x="48951" y="18520"/>
                      <a:pt x="49964" y="16639"/>
                    </a:cubicBezTo>
                    <a:lnTo>
                      <a:pt x="49964" y="16639"/>
                    </a:lnTo>
                    <a:lnTo>
                      <a:pt x="49868" y="16784"/>
                    </a:lnTo>
                    <a:cubicBezTo>
                      <a:pt x="50687" y="15385"/>
                      <a:pt x="51556" y="13986"/>
                      <a:pt x="52520" y="12636"/>
                    </a:cubicBezTo>
                    <a:cubicBezTo>
                      <a:pt x="53485" y="11334"/>
                      <a:pt x="54546" y="10032"/>
                      <a:pt x="55703" y="8874"/>
                    </a:cubicBezTo>
                    <a:cubicBezTo>
                      <a:pt x="57536" y="6945"/>
                      <a:pt x="59610" y="5305"/>
                      <a:pt x="61828" y="3907"/>
                    </a:cubicBezTo>
                    <a:cubicBezTo>
                      <a:pt x="62793" y="3328"/>
                      <a:pt x="63757" y="2846"/>
                      <a:pt x="64722" y="2363"/>
                    </a:cubicBezTo>
                    <a:cubicBezTo>
                      <a:pt x="65783" y="1881"/>
                      <a:pt x="66892" y="1495"/>
                      <a:pt x="68001" y="1109"/>
                    </a:cubicBezTo>
                    <a:cubicBezTo>
                      <a:pt x="68146" y="1061"/>
                      <a:pt x="68242" y="917"/>
                      <a:pt x="68291" y="772"/>
                    </a:cubicBezTo>
                    <a:cubicBezTo>
                      <a:pt x="68435" y="483"/>
                      <a:pt x="68291" y="145"/>
                      <a:pt x="68001" y="48"/>
                    </a:cubicBezTo>
                    <a:lnTo>
                      <a:pt x="67857" y="0"/>
                    </a:ln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7"/>
              <p:cNvSpPr/>
              <p:nvPr/>
            </p:nvSpPr>
            <p:spPr>
              <a:xfrm>
                <a:off x="4606350" y="1023025"/>
                <a:ext cx="242375" cy="871000"/>
              </a:xfrm>
              <a:custGeom>
                <a:rect b="b" l="l" r="r" t="t"/>
                <a:pathLst>
                  <a:path extrusionOk="0" h="34840" w="9695">
                    <a:moveTo>
                      <a:pt x="9260" y="0"/>
                    </a:moveTo>
                    <a:cubicBezTo>
                      <a:pt x="9067" y="0"/>
                      <a:pt x="8874" y="145"/>
                      <a:pt x="8826" y="290"/>
                    </a:cubicBezTo>
                    <a:cubicBezTo>
                      <a:pt x="8537" y="1013"/>
                      <a:pt x="8199" y="1785"/>
                      <a:pt x="7910" y="2508"/>
                    </a:cubicBezTo>
                    <a:cubicBezTo>
                      <a:pt x="7669" y="3232"/>
                      <a:pt x="7331" y="3955"/>
                      <a:pt x="6993" y="4678"/>
                    </a:cubicBezTo>
                    <a:cubicBezTo>
                      <a:pt x="6415" y="6125"/>
                      <a:pt x="5740" y="7572"/>
                      <a:pt x="5113" y="9019"/>
                    </a:cubicBezTo>
                    <a:cubicBezTo>
                      <a:pt x="4486" y="10466"/>
                      <a:pt x="3907" y="11913"/>
                      <a:pt x="3280" y="13359"/>
                    </a:cubicBezTo>
                    <a:cubicBezTo>
                      <a:pt x="2701" y="14806"/>
                      <a:pt x="2171" y="16253"/>
                      <a:pt x="1737" y="17700"/>
                    </a:cubicBezTo>
                    <a:cubicBezTo>
                      <a:pt x="1303" y="19002"/>
                      <a:pt x="965" y="20401"/>
                      <a:pt x="676" y="21751"/>
                    </a:cubicBezTo>
                    <a:cubicBezTo>
                      <a:pt x="434" y="23150"/>
                      <a:pt x="242" y="24500"/>
                      <a:pt x="193" y="25899"/>
                    </a:cubicBezTo>
                    <a:cubicBezTo>
                      <a:pt x="0" y="28889"/>
                      <a:pt x="386" y="31879"/>
                      <a:pt x="1254" y="34724"/>
                    </a:cubicBezTo>
                    <a:cubicBezTo>
                      <a:pt x="1254" y="34795"/>
                      <a:pt x="1306" y="34840"/>
                      <a:pt x="1372" y="34840"/>
                    </a:cubicBezTo>
                    <a:cubicBezTo>
                      <a:pt x="1396" y="34840"/>
                      <a:pt x="1421" y="34834"/>
                      <a:pt x="1447" y="34821"/>
                    </a:cubicBezTo>
                    <a:cubicBezTo>
                      <a:pt x="1544" y="34821"/>
                      <a:pt x="1592" y="34724"/>
                      <a:pt x="1592" y="34628"/>
                    </a:cubicBezTo>
                    <a:cubicBezTo>
                      <a:pt x="1110" y="33036"/>
                      <a:pt x="820" y="31445"/>
                      <a:pt x="724" y="29805"/>
                    </a:cubicBezTo>
                    <a:cubicBezTo>
                      <a:pt x="627" y="28648"/>
                      <a:pt x="627" y="27442"/>
                      <a:pt x="724" y="26333"/>
                    </a:cubicBezTo>
                    <a:cubicBezTo>
                      <a:pt x="772" y="25175"/>
                      <a:pt x="965" y="24066"/>
                      <a:pt x="1158" y="22957"/>
                    </a:cubicBezTo>
                    <a:lnTo>
                      <a:pt x="1158" y="23053"/>
                    </a:lnTo>
                    <a:cubicBezTo>
                      <a:pt x="1447" y="21558"/>
                      <a:pt x="1881" y="20063"/>
                      <a:pt x="2364" y="18665"/>
                    </a:cubicBezTo>
                    <a:cubicBezTo>
                      <a:pt x="2798" y="17169"/>
                      <a:pt x="3376" y="15771"/>
                      <a:pt x="3955" y="14324"/>
                    </a:cubicBezTo>
                    <a:cubicBezTo>
                      <a:pt x="5161" y="11430"/>
                      <a:pt x="6559" y="8633"/>
                      <a:pt x="7717" y="5739"/>
                    </a:cubicBezTo>
                    <a:cubicBezTo>
                      <a:pt x="8103" y="4871"/>
                      <a:pt x="8440" y="4003"/>
                      <a:pt x="8730" y="3135"/>
                    </a:cubicBezTo>
                    <a:cubicBezTo>
                      <a:pt x="9067" y="2315"/>
                      <a:pt x="9357" y="1399"/>
                      <a:pt x="9646" y="531"/>
                    </a:cubicBezTo>
                    <a:cubicBezTo>
                      <a:pt x="9694" y="338"/>
                      <a:pt x="9598" y="97"/>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7"/>
              <p:cNvSpPr/>
              <p:nvPr/>
            </p:nvSpPr>
            <p:spPr>
              <a:xfrm>
                <a:off x="2243200" y="1676300"/>
                <a:ext cx="1900175" cy="1592950"/>
              </a:xfrm>
              <a:custGeom>
                <a:rect b="b" l="l" r="r" t="t"/>
                <a:pathLst>
                  <a:path extrusionOk="0" h="63718" w="76007">
                    <a:moveTo>
                      <a:pt x="75479" y="1"/>
                    </a:moveTo>
                    <a:cubicBezTo>
                      <a:pt x="75277" y="1"/>
                      <a:pt x="75072" y="135"/>
                      <a:pt x="74994" y="395"/>
                    </a:cubicBezTo>
                    <a:lnTo>
                      <a:pt x="75042" y="346"/>
                    </a:lnTo>
                    <a:lnTo>
                      <a:pt x="75042" y="346"/>
                    </a:lnTo>
                    <a:cubicBezTo>
                      <a:pt x="74946" y="539"/>
                      <a:pt x="74898" y="780"/>
                      <a:pt x="74801" y="973"/>
                    </a:cubicBezTo>
                    <a:lnTo>
                      <a:pt x="74560" y="1552"/>
                    </a:lnTo>
                    <a:cubicBezTo>
                      <a:pt x="74415" y="1938"/>
                      <a:pt x="74271" y="2324"/>
                      <a:pt x="74078" y="2758"/>
                    </a:cubicBezTo>
                    <a:cubicBezTo>
                      <a:pt x="73210" y="4639"/>
                      <a:pt x="72101" y="6375"/>
                      <a:pt x="70798" y="7966"/>
                    </a:cubicBezTo>
                    <a:cubicBezTo>
                      <a:pt x="68918" y="10088"/>
                      <a:pt x="66795" y="12018"/>
                      <a:pt x="64481" y="13609"/>
                    </a:cubicBezTo>
                    <a:lnTo>
                      <a:pt x="64529" y="13609"/>
                    </a:lnTo>
                    <a:cubicBezTo>
                      <a:pt x="61008" y="15972"/>
                      <a:pt x="57198" y="17901"/>
                      <a:pt x="53195" y="19348"/>
                    </a:cubicBezTo>
                    <a:cubicBezTo>
                      <a:pt x="50253" y="20457"/>
                      <a:pt x="47263" y="21374"/>
                      <a:pt x="44225" y="22049"/>
                    </a:cubicBezTo>
                    <a:cubicBezTo>
                      <a:pt x="42633" y="22435"/>
                      <a:pt x="40994" y="22724"/>
                      <a:pt x="39354" y="23014"/>
                    </a:cubicBezTo>
                    <a:cubicBezTo>
                      <a:pt x="37521" y="23399"/>
                      <a:pt x="35689" y="23785"/>
                      <a:pt x="33856" y="24219"/>
                    </a:cubicBezTo>
                    <a:cubicBezTo>
                      <a:pt x="30191" y="25087"/>
                      <a:pt x="26622" y="26245"/>
                      <a:pt x="23149" y="27643"/>
                    </a:cubicBezTo>
                    <a:cubicBezTo>
                      <a:pt x="19725" y="29042"/>
                      <a:pt x="16542" y="30971"/>
                      <a:pt x="13697" y="33286"/>
                    </a:cubicBezTo>
                    <a:cubicBezTo>
                      <a:pt x="12250" y="34492"/>
                      <a:pt x="10900" y="35794"/>
                      <a:pt x="9694" y="37241"/>
                    </a:cubicBezTo>
                    <a:cubicBezTo>
                      <a:pt x="9067" y="38012"/>
                      <a:pt x="8440" y="38832"/>
                      <a:pt x="7909" y="39652"/>
                    </a:cubicBezTo>
                    <a:cubicBezTo>
                      <a:pt x="7331" y="40520"/>
                      <a:pt x="6704" y="41485"/>
                      <a:pt x="6173" y="42353"/>
                    </a:cubicBezTo>
                    <a:cubicBezTo>
                      <a:pt x="4003" y="45970"/>
                      <a:pt x="2411" y="49876"/>
                      <a:pt x="1399" y="53976"/>
                    </a:cubicBezTo>
                    <a:cubicBezTo>
                      <a:pt x="675" y="57111"/>
                      <a:pt x="193" y="60342"/>
                      <a:pt x="0" y="63573"/>
                    </a:cubicBezTo>
                    <a:cubicBezTo>
                      <a:pt x="0" y="63670"/>
                      <a:pt x="48" y="63718"/>
                      <a:pt x="145" y="63718"/>
                    </a:cubicBezTo>
                    <a:cubicBezTo>
                      <a:pt x="241" y="63718"/>
                      <a:pt x="289" y="63670"/>
                      <a:pt x="289" y="63573"/>
                    </a:cubicBezTo>
                    <a:cubicBezTo>
                      <a:pt x="386" y="61982"/>
                      <a:pt x="579" y="60390"/>
                      <a:pt x="820" y="58750"/>
                    </a:cubicBezTo>
                    <a:cubicBezTo>
                      <a:pt x="1447" y="54844"/>
                      <a:pt x="2604" y="51034"/>
                      <a:pt x="4244" y="47369"/>
                    </a:cubicBezTo>
                    <a:cubicBezTo>
                      <a:pt x="4967" y="45729"/>
                      <a:pt x="5836" y="44137"/>
                      <a:pt x="6800" y="42594"/>
                    </a:cubicBezTo>
                    <a:cubicBezTo>
                      <a:pt x="7234" y="41822"/>
                      <a:pt x="7765" y="41099"/>
                      <a:pt x="8247" y="40327"/>
                    </a:cubicBezTo>
                    <a:cubicBezTo>
                      <a:pt x="8777" y="39604"/>
                      <a:pt x="9308" y="38880"/>
                      <a:pt x="9887" y="38205"/>
                    </a:cubicBezTo>
                    <a:lnTo>
                      <a:pt x="9887" y="38205"/>
                    </a:lnTo>
                    <a:lnTo>
                      <a:pt x="9838" y="38254"/>
                    </a:lnTo>
                    <a:cubicBezTo>
                      <a:pt x="11623" y="36180"/>
                      <a:pt x="13648" y="34299"/>
                      <a:pt x="15867" y="32756"/>
                    </a:cubicBezTo>
                    <a:lnTo>
                      <a:pt x="15867" y="32756"/>
                    </a:lnTo>
                    <a:lnTo>
                      <a:pt x="15819" y="32804"/>
                    </a:lnTo>
                    <a:cubicBezTo>
                      <a:pt x="18761" y="30778"/>
                      <a:pt x="21944" y="29187"/>
                      <a:pt x="25320" y="27981"/>
                    </a:cubicBezTo>
                    <a:cubicBezTo>
                      <a:pt x="28840" y="26679"/>
                      <a:pt x="32506" y="25666"/>
                      <a:pt x="36171" y="24894"/>
                    </a:cubicBezTo>
                    <a:cubicBezTo>
                      <a:pt x="37955" y="24509"/>
                      <a:pt x="39836" y="24123"/>
                      <a:pt x="41621" y="23785"/>
                    </a:cubicBezTo>
                    <a:cubicBezTo>
                      <a:pt x="42440" y="23640"/>
                      <a:pt x="43212" y="23496"/>
                      <a:pt x="43984" y="23351"/>
                    </a:cubicBezTo>
                    <a:cubicBezTo>
                      <a:pt x="44755" y="23158"/>
                      <a:pt x="45431" y="23014"/>
                      <a:pt x="46154" y="22821"/>
                    </a:cubicBezTo>
                    <a:cubicBezTo>
                      <a:pt x="49241" y="22097"/>
                      <a:pt x="52279" y="21133"/>
                      <a:pt x="55269" y="19927"/>
                    </a:cubicBezTo>
                    <a:cubicBezTo>
                      <a:pt x="58356" y="18769"/>
                      <a:pt x="61346" y="17274"/>
                      <a:pt x="64191" y="15538"/>
                    </a:cubicBezTo>
                    <a:cubicBezTo>
                      <a:pt x="66988" y="13802"/>
                      <a:pt x="69496" y="11680"/>
                      <a:pt x="71618" y="9220"/>
                    </a:cubicBezTo>
                    <a:cubicBezTo>
                      <a:pt x="72631" y="7966"/>
                      <a:pt x="73547" y="6664"/>
                      <a:pt x="74271" y="5266"/>
                    </a:cubicBezTo>
                    <a:cubicBezTo>
                      <a:pt x="74657" y="4542"/>
                      <a:pt x="74994" y="3771"/>
                      <a:pt x="75284" y="3047"/>
                    </a:cubicBezTo>
                    <a:cubicBezTo>
                      <a:pt x="75573" y="2276"/>
                      <a:pt x="75814" y="1552"/>
                      <a:pt x="75959" y="732"/>
                    </a:cubicBezTo>
                    <a:cubicBezTo>
                      <a:pt x="75959" y="732"/>
                      <a:pt x="75959" y="684"/>
                      <a:pt x="75959" y="684"/>
                    </a:cubicBezTo>
                    <a:cubicBezTo>
                      <a:pt x="76007" y="539"/>
                      <a:pt x="76007" y="395"/>
                      <a:pt x="75911" y="298"/>
                    </a:cubicBezTo>
                    <a:cubicBezTo>
                      <a:pt x="75822" y="98"/>
                      <a:pt x="75651" y="1"/>
                      <a:pt x="75479"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7"/>
              <p:cNvSpPr/>
              <p:nvPr/>
            </p:nvSpPr>
            <p:spPr>
              <a:xfrm>
                <a:off x="3176400" y="756550"/>
                <a:ext cx="1649400" cy="1734300"/>
              </a:xfrm>
              <a:custGeom>
                <a:rect b="b" l="l" r="r" t="t"/>
                <a:pathLst>
                  <a:path extrusionOk="0" h="69372" w="65976">
                    <a:moveTo>
                      <a:pt x="65108" y="1"/>
                    </a:moveTo>
                    <a:cubicBezTo>
                      <a:pt x="65011" y="1"/>
                      <a:pt x="64915" y="49"/>
                      <a:pt x="64818" y="146"/>
                    </a:cubicBezTo>
                    <a:cubicBezTo>
                      <a:pt x="63323" y="1207"/>
                      <a:pt x="61877" y="2364"/>
                      <a:pt x="60526" y="3666"/>
                    </a:cubicBezTo>
                    <a:cubicBezTo>
                      <a:pt x="59272" y="4872"/>
                      <a:pt x="58018" y="6126"/>
                      <a:pt x="56909" y="7476"/>
                    </a:cubicBezTo>
                    <a:cubicBezTo>
                      <a:pt x="54642" y="10032"/>
                      <a:pt x="52665" y="12830"/>
                      <a:pt x="50929" y="15771"/>
                    </a:cubicBezTo>
                    <a:cubicBezTo>
                      <a:pt x="49193" y="18713"/>
                      <a:pt x="47601" y="21752"/>
                      <a:pt x="46203" y="24887"/>
                    </a:cubicBezTo>
                    <a:cubicBezTo>
                      <a:pt x="44707" y="28166"/>
                      <a:pt x="43309" y="31494"/>
                      <a:pt x="41910" y="34773"/>
                    </a:cubicBezTo>
                    <a:cubicBezTo>
                      <a:pt x="41524" y="35834"/>
                      <a:pt x="41090" y="36799"/>
                      <a:pt x="40608" y="37812"/>
                    </a:cubicBezTo>
                    <a:lnTo>
                      <a:pt x="40656" y="37667"/>
                    </a:lnTo>
                    <a:lnTo>
                      <a:pt x="40656" y="37667"/>
                    </a:lnTo>
                    <a:cubicBezTo>
                      <a:pt x="39644" y="39982"/>
                      <a:pt x="38486" y="42249"/>
                      <a:pt x="37184" y="44419"/>
                    </a:cubicBezTo>
                    <a:cubicBezTo>
                      <a:pt x="35930" y="46589"/>
                      <a:pt x="34483" y="48615"/>
                      <a:pt x="32892" y="50544"/>
                    </a:cubicBezTo>
                    <a:cubicBezTo>
                      <a:pt x="31734" y="51894"/>
                      <a:pt x="30528" y="53148"/>
                      <a:pt x="29275" y="54354"/>
                    </a:cubicBezTo>
                    <a:cubicBezTo>
                      <a:pt x="28599" y="54981"/>
                      <a:pt x="27876" y="55608"/>
                      <a:pt x="27153" y="56235"/>
                    </a:cubicBezTo>
                    <a:cubicBezTo>
                      <a:pt x="26429" y="56813"/>
                      <a:pt x="25609" y="57392"/>
                      <a:pt x="24789" y="58019"/>
                    </a:cubicBezTo>
                    <a:lnTo>
                      <a:pt x="24838" y="58019"/>
                    </a:lnTo>
                    <a:lnTo>
                      <a:pt x="24789" y="58067"/>
                    </a:lnTo>
                    <a:lnTo>
                      <a:pt x="24789" y="58019"/>
                    </a:lnTo>
                    <a:lnTo>
                      <a:pt x="24741" y="58067"/>
                    </a:lnTo>
                    <a:cubicBezTo>
                      <a:pt x="22812" y="59418"/>
                      <a:pt x="20738" y="60575"/>
                      <a:pt x="18616" y="61540"/>
                    </a:cubicBezTo>
                    <a:cubicBezTo>
                      <a:pt x="16446" y="62552"/>
                      <a:pt x="14228" y="63421"/>
                      <a:pt x="12009" y="64240"/>
                    </a:cubicBezTo>
                    <a:lnTo>
                      <a:pt x="12057" y="64240"/>
                    </a:lnTo>
                    <a:cubicBezTo>
                      <a:pt x="10080" y="64964"/>
                      <a:pt x="8054" y="65687"/>
                      <a:pt x="6077" y="66459"/>
                    </a:cubicBezTo>
                    <a:cubicBezTo>
                      <a:pt x="4100" y="67231"/>
                      <a:pt x="2026" y="68099"/>
                      <a:pt x="97" y="69063"/>
                    </a:cubicBezTo>
                    <a:cubicBezTo>
                      <a:pt x="0" y="69111"/>
                      <a:pt x="0" y="69208"/>
                      <a:pt x="0" y="69256"/>
                    </a:cubicBezTo>
                    <a:cubicBezTo>
                      <a:pt x="36" y="69327"/>
                      <a:pt x="97" y="69372"/>
                      <a:pt x="165" y="69372"/>
                    </a:cubicBezTo>
                    <a:cubicBezTo>
                      <a:pt x="190" y="69372"/>
                      <a:pt x="216" y="69366"/>
                      <a:pt x="241" y="69353"/>
                    </a:cubicBezTo>
                    <a:cubicBezTo>
                      <a:pt x="2219" y="68388"/>
                      <a:pt x="4293" y="67520"/>
                      <a:pt x="6366" y="66797"/>
                    </a:cubicBezTo>
                    <a:cubicBezTo>
                      <a:pt x="9983" y="65446"/>
                      <a:pt x="13697" y="64289"/>
                      <a:pt x="17266" y="62794"/>
                    </a:cubicBezTo>
                    <a:cubicBezTo>
                      <a:pt x="19099" y="62022"/>
                      <a:pt x="20883" y="61202"/>
                      <a:pt x="22571" y="60238"/>
                    </a:cubicBezTo>
                    <a:cubicBezTo>
                      <a:pt x="24307" y="59273"/>
                      <a:pt x="25947" y="58164"/>
                      <a:pt x="27490" y="56958"/>
                    </a:cubicBezTo>
                    <a:cubicBezTo>
                      <a:pt x="30287" y="54788"/>
                      <a:pt x="32795" y="52280"/>
                      <a:pt x="34965" y="49531"/>
                    </a:cubicBezTo>
                    <a:cubicBezTo>
                      <a:pt x="37087" y="46782"/>
                      <a:pt x="38920" y="43840"/>
                      <a:pt x="40463" y="40754"/>
                    </a:cubicBezTo>
                    <a:cubicBezTo>
                      <a:pt x="40946" y="39789"/>
                      <a:pt x="41428" y="38776"/>
                      <a:pt x="41862" y="37812"/>
                    </a:cubicBezTo>
                    <a:cubicBezTo>
                      <a:pt x="42296" y="36847"/>
                      <a:pt x="42778" y="35786"/>
                      <a:pt x="43212" y="34725"/>
                    </a:cubicBezTo>
                    <a:cubicBezTo>
                      <a:pt x="44032" y="32796"/>
                      <a:pt x="44900" y="30819"/>
                      <a:pt x="45768" y="28889"/>
                    </a:cubicBezTo>
                    <a:cubicBezTo>
                      <a:pt x="45768" y="28889"/>
                      <a:pt x="45768" y="28889"/>
                      <a:pt x="45768" y="28938"/>
                    </a:cubicBezTo>
                    <a:cubicBezTo>
                      <a:pt x="47215" y="25755"/>
                      <a:pt x="48662" y="22668"/>
                      <a:pt x="50350" y="19630"/>
                    </a:cubicBezTo>
                    <a:cubicBezTo>
                      <a:pt x="51942" y="16640"/>
                      <a:pt x="53774" y="13794"/>
                      <a:pt x="55800" y="11093"/>
                    </a:cubicBezTo>
                    <a:cubicBezTo>
                      <a:pt x="56282" y="10466"/>
                      <a:pt x="56813" y="9791"/>
                      <a:pt x="57343" y="9164"/>
                    </a:cubicBezTo>
                    <a:cubicBezTo>
                      <a:pt x="58549" y="7717"/>
                      <a:pt x="59803" y="6367"/>
                      <a:pt x="61105" y="5065"/>
                    </a:cubicBezTo>
                    <a:cubicBezTo>
                      <a:pt x="61780" y="4390"/>
                      <a:pt x="62503" y="3715"/>
                      <a:pt x="63227" y="3088"/>
                    </a:cubicBezTo>
                    <a:cubicBezTo>
                      <a:pt x="63999" y="2364"/>
                      <a:pt x="64818" y="1689"/>
                      <a:pt x="65638" y="1014"/>
                    </a:cubicBezTo>
                    <a:cubicBezTo>
                      <a:pt x="65976" y="676"/>
                      <a:pt x="65735" y="49"/>
                      <a:pt x="65252"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7"/>
              <p:cNvSpPr/>
              <p:nvPr/>
            </p:nvSpPr>
            <p:spPr>
              <a:xfrm>
                <a:off x="323725" y="4296475"/>
                <a:ext cx="1672125" cy="402750"/>
              </a:xfrm>
              <a:custGeom>
                <a:rect b="b" l="l" r="r" t="t"/>
                <a:pathLst>
                  <a:path extrusionOk="0" h="16110" w="66885">
                    <a:moveTo>
                      <a:pt x="22233" y="1"/>
                    </a:moveTo>
                    <a:cubicBezTo>
                      <a:pt x="21751" y="1"/>
                      <a:pt x="21221" y="1"/>
                      <a:pt x="20690" y="49"/>
                    </a:cubicBezTo>
                    <a:lnTo>
                      <a:pt x="20738" y="49"/>
                    </a:lnTo>
                    <a:cubicBezTo>
                      <a:pt x="18857" y="194"/>
                      <a:pt x="17025" y="483"/>
                      <a:pt x="15240" y="1062"/>
                    </a:cubicBezTo>
                    <a:cubicBezTo>
                      <a:pt x="13745" y="1496"/>
                      <a:pt x="12299" y="2027"/>
                      <a:pt x="10900" y="2750"/>
                    </a:cubicBezTo>
                    <a:cubicBezTo>
                      <a:pt x="9550" y="3377"/>
                      <a:pt x="8247" y="4149"/>
                      <a:pt x="7090" y="5017"/>
                    </a:cubicBezTo>
                    <a:cubicBezTo>
                      <a:pt x="5884" y="5933"/>
                      <a:pt x="4775" y="6898"/>
                      <a:pt x="3810" y="8007"/>
                    </a:cubicBezTo>
                    <a:cubicBezTo>
                      <a:pt x="2846" y="9116"/>
                      <a:pt x="2026" y="10322"/>
                      <a:pt x="1399" y="11624"/>
                    </a:cubicBezTo>
                    <a:cubicBezTo>
                      <a:pt x="724" y="12974"/>
                      <a:pt x="290" y="14421"/>
                      <a:pt x="49" y="15916"/>
                    </a:cubicBezTo>
                    <a:cubicBezTo>
                      <a:pt x="0" y="16013"/>
                      <a:pt x="49" y="16061"/>
                      <a:pt x="145" y="16109"/>
                    </a:cubicBezTo>
                    <a:cubicBezTo>
                      <a:pt x="193" y="16109"/>
                      <a:pt x="290" y="16061"/>
                      <a:pt x="338" y="16013"/>
                    </a:cubicBezTo>
                    <a:cubicBezTo>
                      <a:pt x="483" y="14903"/>
                      <a:pt x="820" y="13891"/>
                      <a:pt x="1254" y="12878"/>
                    </a:cubicBezTo>
                    <a:cubicBezTo>
                      <a:pt x="1785" y="11576"/>
                      <a:pt x="2508" y="10370"/>
                      <a:pt x="3376" y="9309"/>
                    </a:cubicBezTo>
                    <a:cubicBezTo>
                      <a:pt x="4437" y="7959"/>
                      <a:pt x="5643" y="6753"/>
                      <a:pt x="7042" y="5740"/>
                    </a:cubicBezTo>
                    <a:lnTo>
                      <a:pt x="7042" y="5740"/>
                    </a:lnTo>
                    <a:lnTo>
                      <a:pt x="6993" y="5788"/>
                    </a:lnTo>
                    <a:cubicBezTo>
                      <a:pt x="8730" y="4486"/>
                      <a:pt x="10611" y="3473"/>
                      <a:pt x="12636" y="2653"/>
                    </a:cubicBezTo>
                    <a:lnTo>
                      <a:pt x="12684" y="2605"/>
                    </a:lnTo>
                    <a:cubicBezTo>
                      <a:pt x="13601" y="2268"/>
                      <a:pt x="14517" y="1978"/>
                      <a:pt x="15433" y="1689"/>
                    </a:cubicBezTo>
                    <a:cubicBezTo>
                      <a:pt x="16543" y="1400"/>
                      <a:pt x="17700" y="1158"/>
                      <a:pt x="18857" y="1062"/>
                    </a:cubicBezTo>
                    <a:cubicBezTo>
                      <a:pt x="19912" y="938"/>
                      <a:pt x="20975" y="876"/>
                      <a:pt x="22039" y="876"/>
                    </a:cubicBezTo>
                    <a:cubicBezTo>
                      <a:pt x="23458" y="876"/>
                      <a:pt x="24879" y="986"/>
                      <a:pt x="26285" y="1207"/>
                    </a:cubicBezTo>
                    <a:cubicBezTo>
                      <a:pt x="29998" y="1785"/>
                      <a:pt x="33712" y="2702"/>
                      <a:pt x="37329" y="3956"/>
                    </a:cubicBezTo>
                    <a:cubicBezTo>
                      <a:pt x="39113" y="4534"/>
                      <a:pt x="40994" y="5161"/>
                      <a:pt x="42827" y="5692"/>
                    </a:cubicBezTo>
                    <a:cubicBezTo>
                      <a:pt x="44659" y="6271"/>
                      <a:pt x="46444" y="6801"/>
                      <a:pt x="48276" y="7235"/>
                    </a:cubicBezTo>
                    <a:cubicBezTo>
                      <a:pt x="49771" y="7621"/>
                      <a:pt x="51267" y="7910"/>
                      <a:pt x="52762" y="8151"/>
                    </a:cubicBezTo>
                    <a:cubicBezTo>
                      <a:pt x="54305" y="8393"/>
                      <a:pt x="55896" y="8537"/>
                      <a:pt x="57536" y="8586"/>
                    </a:cubicBezTo>
                    <a:cubicBezTo>
                      <a:pt x="58308" y="8586"/>
                      <a:pt x="59079" y="8537"/>
                      <a:pt x="59851" y="8489"/>
                    </a:cubicBezTo>
                    <a:cubicBezTo>
                      <a:pt x="60623" y="8441"/>
                      <a:pt x="61394" y="8296"/>
                      <a:pt x="62118" y="8151"/>
                    </a:cubicBezTo>
                    <a:cubicBezTo>
                      <a:pt x="62889" y="8007"/>
                      <a:pt x="63613" y="7766"/>
                      <a:pt x="64336" y="7476"/>
                    </a:cubicBezTo>
                    <a:cubicBezTo>
                      <a:pt x="64722" y="7332"/>
                      <a:pt x="65060" y="7187"/>
                      <a:pt x="65446" y="6994"/>
                    </a:cubicBezTo>
                    <a:cubicBezTo>
                      <a:pt x="65783" y="6849"/>
                      <a:pt x="66169" y="6608"/>
                      <a:pt x="66507" y="6415"/>
                    </a:cubicBezTo>
                    <a:cubicBezTo>
                      <a:pt x="66884" y="6163"/>
                      <a:pt x="66641" y="5656"/>
                      <a:pt x="66285" y="5656"/>
                    </a:cubicBezTo>
                    <a:cubicBezTo>
                      <a:pt x="66232" y="5656"/>
                      <a:pt x="66177" y="5667"/>
                      <a:pt x="66121" y="5692"/>
                    </a:cubicBezTo>
                    <a:cubicBezTo>
                      <a:pt x="65687" y="5933"/>
                      <a:pt x="65253" y="6126"/>
                      <a:pt x="64770" y="6271"/>
                    </a:cubicBezTo>
                    <a:lnTo>
                      <a:pt x="64674" y="6319"/>
                    </a:lnTo>
                    <a:lnTo>
                      <a:pt x="64722" y="6319"/>
                    </a:lnTo>
                    <a:cubicBezTo>
                      <a:pt x="64047" y="6560"/>
                      <a:pt x="63372" y="6753"/>
                      <a:pt x="62697" y="6946"/>
                    </a:cubicBezTo>
                    <a:cubicBezTo>
                      <a:pt x="62021" y="7090"/>
                      <a:pt x="61346" y="7187"/>
                      <a:pt x="60671" y="7283"/>
                    </a:cubicBezTo>
                    <a:lnTo>
                      <a:pt x="60574" y="7283"/>
                    </a:lnTo>
                    <a:cubicBezTo>
                      <a:pt x="59719" y="7374"/>
                      <a:pt x="58856" y="7417"/>
                      <a:pt x="57995" y="7417"/>
                    </a:cubicBezTo>
                    <a:cubicBezTo>
                      <a:pt x="56574" y="7417"/>
                      <a:pt x="55155" y="7301"/>
                      <a:pt x="53774" y="7090"/>
                    </a:cubicBezTo>
                    <a:cubicBezTo>
                      <a:pt x="51990" y="6849"/>
                      <a:pt x="50206" y="6512"/>
                      <a:pt x="48469" y="6078"/>
                    </a:cubicBezTo>
                    <a:cubicBezTo>
                      <a:pt x="46637" y="5644"/>
                      <a:pt x="44804" y="5113"/>
                      <a:pt x="43020" y="4534"/>
                    </a:cubicBezTo>
                    <a:cubicBezTo>
                      <a:pt x="41187" y="4004"/>
                      <a:pt x="39354" y="3377"/>
                      <a:pt x="37473" y="2846"/>
                    </a:cubicBezTo>
                    <a:cubicBezTo>
                      <a:pt x="35641" y="2268"/>
                      <a:pt x="33760" y="1737"/>
                      <a:pt x="31879" y="1303"/>
                    </a:cubicBezTo>
                    <a:cubicBezTo>
                      <a:pt x="28744" y="483"/>
                      <a:pt x="25513" y="49"/>
                      <a:pt x="22233"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7"/>
              <p:cNvSpPr/>
              <p:nvPr/>
            </p:nvSpPr>
            <p:spPr>
              <a:xfrm>
                <a:off x="985650" y="4462875"/>
                <a:ext cx="773550" cy="129475"/>
              </a:xfrm>
              <a:custGeom>
                <a:rect b="b" l="l" r="r" t="t"/>
                <a:pathLst>
                  <a:path extrusionOk="0" h="5179" w="30942">
                    <a:moveTo>
                      <a:pt x="1833" y="0"/>
                    </a:moveTo>
                    <a:cubicBezTo>
                      <a:pt x="1254" y="0"/>
                      <a:pt x="724" y="49"/>
                      <a:pt x="145" y="97"/>
                    </a:cubicBezTo>
                    <a:cubicBezTo>
                      <a:pt x="97" y="97"/>
                      <a:pt x="0" y="145"/>
                      <a:pt x="0" y="242"/>
                    </a:cubicBezTo>
                    <a:cubicBezTo>
                      <a:pt x="0" y="290"/>
                      <a:pt x="97" y="386"/>
                      <a:pt x="145" y="386"/>
                    </a:cubicBezTo>
                    <a:cubicBezTo>
                      <a:pt x="832" y="341"/>
                      <a:pt x="1514" y="320"/>
                      <a:pt x="2193" y="320"/>
                    </a:cubicBezTo>
                    <a:cubicBezTo>
                      <a:pt x="3707" y="320"/>
                      <a:pt x="5206" y="428"/>
                      <a:pt x="6704" y="627"/>
                    </a:cubicBezTo>
                    <a:lnTo>
                      <a:pt x="6656" y="627"/>
                    </a:lnTo>
                    <a:cubicBezTo>
                      <a:pt x="7524" y="772"/>
                      <a:pt x="8392" y="917"/>
                      <a:pt x="9308" y="1061"/>
                    </a:cubicBezTo>
                    <a:cubicBezTo>
                      <a:pt x="10177" y="1254"/>
                      <a:pt x="11045" y="1495"/>
                      <a:pt x="11913" y="1737"/>
                    </a:cubicBezTo>
                    <a:cubicBezTo>
                      <a:pt x="12781" y="1978"/>
                      <a:pt x="13649" y="2219"/>
                      <a:pt x="14517" y="2508"/>
                    </a:cubicBezTo>
                    <a:cubicBezTo>
                      <a:pt x="15385" y="2798"/>
                      <a:pt x="16253" y="3135"/>
                      <a:pt x="17170" y="3425"/>
                    </a:cubicBezTo>
                    <a:cubicBezTo>
                      <a:pt x="18038" y="3762"/>
                      <a:pt x="18906" y="4052"/>
                      <a:pt x="19774" y="4244"/>
                    </a:cubicBezTo>
                    <a:cubicBezTo>
                      <a:pt x="20642" y="4534"/>
                      <a:pt x="21510" y="4727"/>
                      <a:pt x="22378" y="4871"/>
                    </a:cubicBezTo>
                    <a:cubicBezTo>
                      <a:pt x="23246" y="5016"/>
                      <a:pt x="24114" y="5113"/>
                      <a:pt x="25031" y="5161"/>
                    </a:cubicBezTo>
                    <a:cubicBezTo>
                      <a:pt x="25248" y="5173"/>
                      <a:pt x="25468" y="5179"/>
                      <a:pt x="25689" y="5179"/>
                    </a:cubicBezTo>
                    <a:cubicBezTo>
                      <a:pt x="26354" y="5179"/>
                      <a:pt x="27032" y="5125"/>
                      <a:pt x="27683" y="5016"/>
                    </a:cubicBezTo>
                    <a:cubicBezTo>
                      <a:pt x="28600" y="4920"/>
                      <a:pt x="29516" y="4727"/>
                      <a:pt x="30432" y="4437"/>
                    </a:cubicBezTo>
                    <a:cubicBezTo>
                      <a:pt x="30529" y="4389"/>
                      <a:pt x="30625" y="4341"/>
                      <a:pt x="30722" y="4196"/>
                    </a:cubicBezTo>
                    <a:cubicBezTo>
                      <a:pt x="30941" y="3888"/>
                      <a:pt x="30680" y="3460"/>
                      <a:pt x="30340" y="3460"/>
                    </a:cubicBezTo>
                    <a:cubicBezTo>
                      <a:pt x="30307" y="3460"/>
                      <a:pt x="30273" y="3464"/>
                      <a:pt x="30239" y="3473"/>
                    </a:cubicBezTo>
                    <a:cubicBezTo>
                      <a:pt x="29419" y="3666"/>
                      <a:pt x="28648" y="3810"/>
                      <a:pt x="27876" y="3955"/>
                    </a:cubicBezTo>
                    <a:cubicBezTo>
                      <a:pt x="27056" y="4003"/>
                      <a:pt x="26236" y="4052"/>
                      <a:pt x="25465" y="4052"/>
                    </a:cubicBezTo>
                    <a:cubicBezTo>
                      <a:pt x="24645" y="4052"/>
                      <a:pt x="23825" y="4003"/>
                      <a:pt x="23053" y="3907"/>
                    </a:cubicBezTo>
                    <a:lnTo>
                      <a:pt x="22957" y="3907"/>
                    </a:lnTo>
                    <a:cubicBezTo>
                      <a:pt x="21221" y="3617"/>
                      <a:pt x="19484" y="3232"/>
                      <a:pt x="17797" y="2701"/>
                    </a:cubicBezTo>
                    <a:cubicBezTo>
                      <a:pt x="16928" y="2460"/>
                      <a:pt x="16012" y="2171"/>
                      <a:pt x="15144" y="1930"/>
                    </a:cubicBezTo>
                    <a:cubicBezTo>
                      <a:pt x="14276" y="1640"/>
                      <a:pt x="13360" y="1447"/>
                      <a:pt x="12491" y="1206"/>
                    </a:cubicBezTo>
                    <a:cubicBezTo>
                      <a:pt x="11575" y="1013"/>
                      <a:pt x="10707" y="820"/>
                      <a:pt x="9839" y="676"/>
                    </a:cubicBezTo>
                    <a:cubicBezTo>
                      <a:pt x="8923" y="483"/>
                      <a:pt x="8103" y="386"/>
                      <a:pt x="7235" y="242"/>
                    </a:cubicBezTo>
                    <a:cubicBezTo>
                      <a:pt x="5788" y="97"/>
                      <a:pt x="4341" y="0"/>
                      <a:pt x="2846"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7"/>
              <p:cNvSpPr/>
              <p:nvPr/>
            </p:nvSpPr>
            <p:spPr>
              <a:xfrm>
                <a:off x="2619775" y="2900300"/>
                <a:ext cx="1102825" cy="1047150"/>
              </a:xfrm>
              <a:custGeom>
                <a:rect b="b" l="l" r="r" t="t"/>
                <a:pathLst>
                  <a:path extrusionOk="0" h="41886" w="44113">
                    <a:moveTo>
                      <a:pt x="43486" y="0"/>
                    </a:moveTo>
                    <a:cubicBezTo>
                      <a:pt x="43389" y="0"/>
                      <a:pt x="43244" y="48"/>
                      <a:pt x="43148" y="145"/>
                    </a:cubicBezTo>
                    <a:lnTo>
                      <a:pt x="43293" y="97"/>
                    </a:lnTo>
                    <a:lnTo>
                      <a:pt x="43293" y="97"/>
                    </a:lnTo>
                    <a:cubicBezTo>
                      <a:pt x="42810" y="434"/>
                      <a:pt x="42280" y="772"/>
                      <a:pt x="41798" y="1061"/>
                    </a:cubicBezTo>
                    <a:cubicBezTo>
                      <a:pt x="40592" y="1785"/>
                      <a:pt x="39386" y="2411"/>
                      <a:pt x="38180" y="2990"/>
                    </a:cubicBezTo>
                    <a:cubicBezTo>
                      <a:pt x="36878" y="3569"/>
                      <a:pt x="35576" y="4099"/>
                      <a:pt x="34274" y="4630"/>
                    </a:cubicBezTo>
                    <a:cubicBezTo>
                      <a:pt x="31670" y="5643"/>
                      <a:pt x="28969" y="6511"/>
                      <a:pt x="26365" y="7427"/>
                    </a:cubicBezTo>
                    <a:cubicBezTo>
                      <a:pt x="23712" y="8344"/>
                      <a:pt x="21108" y="9405"/>
                      <a:pt x="18600" y="10562"/>
                    </a:cubicBezTo>
                    <a:cubicBezTo>
                      <a:pt x="16044" y="11768"/>
                      <a:pt x="13681" y="13311"/>
                      <a:pt x="11559" y="15095"/>
                    </a:cubicBezTo>
                    <a:cubicBezTo>
                      <a:pt x="10450" y="16060"/>
                      <a:pt x="9389" y="17121"/>
                      <a:pt x="8472" y="18230"/>
                    </a:cubicBezTo>
                    <a:cubicBezTo>
                      <a:pt x="7411" y="19484"/>
                      <a:pt x="6495" y="20883"/>
                      <a:pt x="5771" y="22378"/>
                    </a:cubicBezTo>
                    <a:cubicBezTo>
                      <a:pt x="5048" y="23776"/>
                      <a:pt x="4421" y="25271"/>
                      <a:pt x="3939" y="26767"/>
                    </a:cubicBezTo>
                    <a:cubicBezTo>
                      <a:pt x="3456" y="28262"/>
                      <a:pt x="3119" y="29805"/>
                      <a:pt x="2733" y="31300"/>
                    </a:cubicBezTo>
                    <a:cubicBezTo>
                      <a:pt x="2347" y="33084"/>
                      <a:pt x="1961" y="34869"/>
                      <a:pt x="1527" y="36653"/>
                    </a:cubicBezTo>
                    <a:cubicBezTo>
                      <a:pt x="1142" y="38389"/>
                      <a:pt x="611" y="40077"/>
                      <a:pt x="32" y="41717"/>
                    </a:cubicBezTo>
                    <a:cubicBezTo>
                      <a:pt x="1" y="41811"/>
                      <a:pt x="72" y="41885"/>
                      <a:pt x="152" y="41885"/>
                    </a:cubicBezTo>
                    <a:cubicBezTo>
                      <a:pt x="194" y="41885"/>
                      <a:pt x="240" y="41864"/>
                      <a:pt x="273" y="41814"/>
                    </a:cubicBezTo>
                    <a:cubicBezTo>
                      <a:pt x="1334" y="38824"/>
                      <a:pt x="2203" y="35785"/>
                      <a:pt x="2878" y="32650"/>
                    </a:cubicBezTo>
                    <a:cubicBezTo>
                      <a:pt x="2878" y="32554"/>
                      <a:pt x="2926" y="32506"/>
                      <a:pt x="2926" y="32409"/>
                    </a:cubicBezTo>
                    <a:cubicBezTo>
                      <a:pt x="2926" y="32361"/>
                      <a:pt x="2926" y="32361"/>
                      <a:pt x="2926" y="32313"/>
                    </a:cubicBezTo>
                    <a:lnTo>
                      <a:pt x="2926" y="32265"/>
                    </a:lnTo>
                    <a:cubicBezTo>
                      <a:pt x="2926" y="32168"/>
                      <a:pt x="2974" y="32072"/>
                      <a:pt x="3022" y="31975"/>
                    </a:cubicBezTo>
                    <a:cubicBezTo>
                      <a:pt x="3071" y="31830"/>
                      <a:pt x="3119" y="31638"/>
                      <a:pt x="3167" y="31445"/>
                    </a:cubicBezTo>
                    <a:cubicBezTo>
                      <a:pt x="3264" y="31059"/>
                      <a:pt x="3360" y="30625"/>
                      <a:pt x="3456" y="30239"/>
                    </a:cubicBezTo>
                    <a:cubicBezTo>
                      <a:pt x="3842" y="28696"/>
                      <a:pt x="4325" y="27201"/>
                      <a:pt x="4855" y="25754"/>
                    </a:cubicBezTo>
                    <a:cubicBezTo>
                      <a:pt x="5289" y="24645"/>
                      <a:pt x="5771" y="23632"/>
                      <a:pt x="6302" y="22619"/>
                    </a:cubicBezTo>
                    <a:lnTo>
                      <a:pt x="6302" y="22619"/>
                    </a:lnTo>
                    <a:lnTo>
                      <a:pt x="6254" y="22715"/>
                    </a:lnTo>
                    <a:cubicBezTo>
                      <a:pt x="6784" y="21751"/>
                      <a:pt x="7363" y="20883"/>
                      <a:pt x="7990" y="20015"/>
                    </a:cubicBezTo>
                    <a:cubicBezTo>
                      <a:pt x="8569" y="19243"/>
                      <a:pt x="9244" y="18471"/>
                      <a:pt x="9919" y="17796"/>
                    </a:cubicBezTo>
                    <a:cubicBezTo>
                      <a:pt x="10787" y="16928"/>
                      <a:pt x="11655" y="16108"/>
                      <a:pt x="12620" y="15385"/>
                    </a:cubicBezTo>
                    <a:cubicBezTo>
                      <a:pt x="13584" y="14613"/>
                      <a:pt x="14597" y="13890"/>
                      <a:pt x="15658" y="13263"/>
                    </a:cubicBezTo>
                    <a:lnTo>
                      <a:pt x="15658" y="13263"/>
                    </a:lnTo>
                    <a:lnTo>
                      <a:pt x="15513" y="13359"/>
                    </a:lnTo>
                    <a:cubicBezTo>
                      <a:pt x="20336" y="10466"/>
                      <a:pt x="25738" y="8826"/>
                      <a:pt x="30995" y="6993"/>
                    </a:cubicBezTo>
                    <a:cubicBezTo>
                      <a:pt x="35431" y="5450"/>
                      <a:pt x="39917" y="3714"/>
                      <a:pt x="43823" y="965"/>
                    </a:cubicBezTo>
                    <a:cubicBezTo>
                      <a:pt x="44064" y="772"/>
                      <a:pt x="44112" y="434"/>
                      <a:pt x="43920" y="241"/>
                    </a:cubicBezTo>
                    <a:cubicBezTo>
                      <a:pt x="43823" y="97"/>
                      <a:pt x="43678" y="48"/>
                      <a:pt x="43534"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7"/>
              <p:cNvSpPr/>
              <p:nvPr/>
            </p:nvSpPr>
            <p:spPr>
              <a:xfrm>
                <a:off x="2474675" y="2293825"/>
                <a:ext cx="1551750" cy="1509850"/>
              </a:xfrm>
              <a:custGeom>
                <a:rect b="b" l="l" r="r" t="t"/>
                <a:pathLst>
                  <a:path extrusionOk="0" h="60394" w="62070">
                    <a:moveTo>
                      <a:pt x="57054" y="3328"/>
                    </a:moveTo>
                    <a:lnTo>
                      <a:pt x="57006" y="3376"/>
                    </a:lnTo>
                    <a:lnTo>
                      <a:pt x="57006" y="3328"/>
                    </a:lnTo>
                    <a:close/>
                    <a:moveTo>
                      <a:pt x="61298" y="0"/>
                    </a:moveTo>
                    <a:cubicBezTo>
                      <a:pt x="61154" y="0"/>
                      <a:pt x="61009" y="49"/>
                      <a:pt x="60912" y="145"/>
                    </a:cubicBezTo>
                    <a:lnTo>
                      <a:pt x="60912" y="97"/>
                    </a:lnTo>
                    <a:cubicBezTo>
                      <a:pt x="60285" y="676"/>
                      <a:pt x="59610" y="1303"/>
                      <a:pt x="58935" y="1833"/>
                    </a:cubicBezTo>
                    <a:cubicBezTo>
                      <a:pt x="58260" y="2364"/>
                      <a:pt x="57681" y="2798"/>
                      <a:pt x="57054" y="3280"/>
                    </a:cubicBezTo>
                    <a:lnTo>
                      <a:pt x="56958" y="3328"/>
                    </a:lnTo>
                    <a:lnTo>
                      <a:pt x="56910" y="3376"/>
                    </a:lnTo>
                    <a:cubicBezTo>
                      <a:pt x="55173" y="4582"/>
                      <a:pt x="53341" y="5643"/>
                      <a:pt x="51412" y="6559"/>
                    </a:cubicBezTo>
                    <a:cubicBezTo>
                      <a:pt x="49482" y="7476"/>
                      <a:pt x="47505" y="8296"/>
                      <a:pt x="45480" y="9019"/>
                    </a:cubicBezTo>
                    <a:lnTo>
                      <a:pt x="45528" y="9019"/>
                    </a:lnTo>
                    <a:cubicBezTo>
                      <a:pt x="40367" y="10900"/>
                      <a:pt x="35014" y="12299"/>
                      <a:pt x="29854" y="14131"/>
                    </a:cubicBezTo>
                    <a:cubicBezTo>
                      <a:pt x="27249" y="14999"/>
                      <a:pt x="24742" y="16060"/>
                      <a:pt x="22282" y="17218"/>
                    </a:cubicBezTo>
                    <a:cubicBezTo>
                      <a:pt x="19822" y="18375"/>
                      <a:pt x="17507" y="19822"/>
                      <a:pt x="15385" y="21414"/>
                    </a:cubicBezTo>
                    <a:cubicBezTo>
                      <a:pt x="13119" y="23150"/>
                      <a:pt x="11141" y="25175"/>
                      <a:pt x="9502" y="27442"/>
                    </a:cubicBezTo>
                    <a:cubicBezTo>
                      <a:pt x="7476" y="30143"/>
                      <a:pt x="5788" y="33133"/>
                      <a:pt x="4534" y="36268"/>
                    </a:cubicBezTo>
                    <a:cubicBezTo>
                      <a:pt x="3377" y="39210"/>
                      <a:pt x="2509" y="42248"/>
                      <a:pt x="1930" y="45383"/>
                    </a:cubicBezTo>
                    <a:cubicBezTo>
                      <a:pt x="1303" y="48566"/>
                      <a:pt x="917" y="51749"/>
                      <a:pt x="579" y="54932"/>
                    </a:cubicBezTo>
                    <a:cubicBezTo>
                      <a:pt x="387" y="56716"/>
                      <a:pt x="194" y="58501"/>
                      <a:pt x="1" y="60285"/>
                    </a:cubicBezTo>
                    <a:cubicBezTo>
                      <a:pt x="1" y="60358"/>
                      <a:pt x="61" y="60394"/>
                      <a:pt x="127" y="60394"/>
                    </a:cubicBezTo>
                    <a:cubicBezTo>
                      <a:pt x="194" y="60394"/>
                      <a:pt x="266" y="60358"/>
                      <a:pt x="290" y="60285"/>
                    </a:cubicBezTo>
                    <a:cubicBezTo>
                      <a:pt x="724" y="56427"/>
                      <a:pt x="1110" y="52569"/>
                      <a:pt x="1737" y="48759"/>
                    </a:cubicBezTo>
                    <a:cubicBezTo>
                      <a:pt x="2412" y="44225"/>
                      <a:pt x="3714" y="39740"/>
                      <a:pt x="5547" y="35496"/>
                    </a:cubicBezTo>
                    <a:lnTo>
                      <a:pt x="5595" y="35448"/>
                    </a:lnTo>
                    <a:cubicBezTo>
                      <a:pt x="6270" y="33953"/>
                      <a:pt x="7042" y="32554"/>
                      <a:pt x="7910" y="31156"/>
                    </a:cubicBezTo>
                    <a:cubicBezTo>
                      <a:pt x="8826" y="29709"/>
                      <a:pt x="9839" y="28310"/>
                      <a:pt x="10948" y="26960"/>
                    </a:cubicBezTo>
                    <a:cubicBezTo>
                      <a:pt x="12733" y="24838"/>
                      <a:pt x="14807" y="22957"/>
                      <a:pt x="17073" y="21365"/>
                    </a:cubicBezTo>
                    <a:cubicBezTo>
                      <a:pt x="20546" y="19099"/>
                      <a:pt x="24259" y="17266"/>
                      <a:pt x="28166" y="15916"/>
                    </a:cubicBezTo>
                    <a:lnTo>
                      <a:pt x="28166" y="15916"/>
                    </a:lnTo>
                    <a:lnTo>
                      <a:pt x="28069" y="15964"/>
                    </a:lnTo>
                    <a:lnTo>
                      <a:pt x="28069" y="15964"/>
                    </a:lnTo>
                    <a:cubicBezTo>
                      <a:pt x="33230" y="14083"/>
                      <a:pt x="38535" y="12684"/>
                      <a:pt x="43743" y="10900"/>
                    </a:cubicBezTo>
                    <a:cubicBezTo>
                      <a:pt x="46348" y="10032"/>
                      <a:pt x="48904" y="9019"/>
                      <a:pt x="51412" y="7910"/>
                    </a:cubicBezTo>
                    <a:cubicBezTo>
                      <a:pt x="53871" y="6752"/>
                      <a:pt x="56234" y="5354"/>
                      <a:pt x="58453" y="3714"/>
                    </a:cubicBezTo>
                    <a:cubicBezTo>
                      <a:pt x="58983" y="3328"/>
                      <a:pt x="59514" y="2894"/>
                      <a:pt x="60044" y="2460"/>
                    </a:cubicBezTo>
                    <a:cubicBezTo>
                      <a:pt x="60575" y="2026"/>
                      <a:pt x="61154" y="1496"/>
                      <a:pt x="61684" y="965"/>
                    </a:cubicBezTo>
                    <a:cubicBezTo>
                      <a:pt x="62070" y="627"/>
                      <a:pt x="61829" y="0"/>
                      <a:pt x="6129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7"/>
              <p:cNvSpPr/>
              <p:nvPr/>
            </p:nvSpPr>
            <p:spPr>
              <a:xfrm>
                <a:off x="4253075" y="1621050"/>
                <a:ext cx="164000" cy="455075"/>
              </a:xfrm>
              <a:custGeom>
                <a:rect b="b" l="l" r="r" t="t"/>
                <a:pathLst>
                  <a:path extrusionOk="0" h="18203" w="6560">
                    <a:moveTo>
                      <a:pt x="6029" y="0"/>
                    </a:moveTo>
                    <a:lnTo>
                      <a:pt x="6029" y="49"/>
                    </a:lnTo>
                    <a:cubicBezTo>
                      <a:pt x="5933" y="97"/>
                      <a:pt x="5836" y="145"/>
                      <a:pt x="5788" y="241"/>
                    </a:cubicBezTo>
                    <a:cubicBezTo>
                      <a:pt x="5450" y="820"/>
                      <a:pt x="5113" y="1447"/>
                      <a:pt x="4823" y="2074"/>
                    </a:cubicBezTo>
                    <a:cubicBezTo>
                      <a:pt x="4534" y="2653"/>
                      <a:pt x="4293" y="3328"/>
                      <a:pt x="4100" y="3955"/>
                    </a:cubicBezTo>
                    <a:cubicBezTo>
                      <a:pt x="3618" y="5209"/>
                      <a:pt x="3280" y="6511"/>
                      <a:pt x="2943" y="7813"/>
                    </a:cubicBezTo>
                    <a:cubicBezTo>
                      <a:pt x="2364" y="10418"/>
                      <a:pt x="1882" y="13022"/>
                      <a:pt x="1013" y="15578"/>
                    </a:cubicBezTo>
                    <a:cubicBezTo>
                      <a:pt x="724" y="16398"/>
                      <a:pt x="435" y="17218"/>
                      <a:pt x="49" y="17989"/>
                    </a:cubicBezTo>
                    <a:cubicBezTo>
                      <a:pt x="1" y="18086"/>
                      <a:pt x="49" y="18134"/>
                      <a:pt x="97" y="18182"/>
                    </a:cubicBezTo>
                    <a:cubicBezTo>
                      <a:pt x="125" y="18196"/>
                      <a:pt x="154" y="18202"/>
                      <a:pt x="181" y="18202"/>
                    </a:cubicBezTo>
                    <a:cubicBezTo>
                      <a:pt x="246" y="18202"/>
                      <a:pt x="304" y="18168"/>
                      <a:pt x="338" y="18134"/>
                    </a:cubicBezTo>
                    <a:cubicBezTo>
                      <a:pt x="531" y="17652"/>
                      <a:pt x="772" y="17169"/>
                      <a:pt x="965" y="16639"/>
                    </a:cubicBezTo>
                    <a:cubicBezTo>
                      <a:pt x="1206" y="16157"/>
                      <a:pt x="1399" y="15578"/>
                      <a:pt x="1592" y="15047"/>
                    </a:cubicBezTo>
                    <a:cubicBezTo>
                      <a:pt x="1930" y="13986"/>
                      <a:pt x="2267" y="12925"/>
                      <a:pt x="2557" y="11816"/>
                    </a:cubicBezTo>
                    <a:cubicBezTo>
                      <a:pt x="2846" y="10755"/>
                      <a:pt x="3184" y="9598"/>
                      <a:pt x="3425" y="8488"/>
                    </a:cubicBezTo>
                    <a:cubicBezTo>
                      <a:pt x="3714" y="7427"/>
                      <a:pt x="4052" y="6318"/>
                      <a:pt x="4438" y="5209"/>
                    </a:cubicBezTo>
                    <a:cubicBezTo>
                      <a:pt x="4968" y="3617"/>
                      <a:pt x="5643" y="2026"/>
                      <a:pt x="6463" y="579"/>
                    </a:cubicBezTo>
                    <a:cubicBezTo>
                      <a:pt x="6560" y="386"/>
                      <a:pt x="6511" y="145"/>
                      <a:pt x="6319" y="49"/>
                    </a:cubicBezTo>
                    <a:cubicBezTo>
                      <a:pt x="6270" y="49"/>
                      <a:pt x="6222" y="0"/>
                      <a:pt x="6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7"/>
              <p:cNvSpPr/>
              <p:nvPr/>
            </p:nvSpPr>
            <p:spPr>
              <a:xfrm>
                <a:off x="6267800" y="1911625"/>
                <a:ext cx="675200" cy="2299275"/>
              </a:xfrm>
              <a:custGeom>
                <a:rect b="b" l="l" r="r" t="t"/>
                <a:pathLst>
                  <a:path extrusionOk="0" h="91971" w="27008">
                    <a:moveTo>
                      <a:pt x="12057" y="0"/>
                    </a:moveTo>
                    <a:cubicBezTo>
                      <a:pt x="9694" y="1206"/>
                      <a:pt x="7620" y="2846"/>
                      <a:pt x="5932" y="4871"/>
                    </a:cubicBezTo>
                    <a:cubicBezTo>
                      <a:pt x="5016" y="5884"/>
                      <a:pt x="4196" y="6993"/>
                      <a:pt x="3521" y="8199"/>
                    </a:cubicBezTo>
                    <a:cubicBezTo>
                      <a:pt x="2846" y="9308"/>
                      <a:pt x="2315" y="10514"/>
                      <a:pt x="1978" y="11720"/>
                    </a:cubicBezTo>
                    <a:cubicBezTo>
                      <a:pt x="1833" y="11913"/>
                      <a:pt x="1881" y="12105"/>
                      <a:pt x="2074" y="12202"/>
                    </a:cubicBezTo>
                    <a:cubicBezTo>
                      <a:pt x="2267" y="12298"/>
                      <a:pt x="2460" y="12443"/>
                      <a:pt x="2653" y="12588"/>
                    </a:cubicBezTo>
                    <a:cubicBezTo>
                      <a:pt x="3087" y="12925"/>
                      <a:pt x="3473" y="13263"/>
                      <a:pt x="3810" y="13697"/>
                    </a:cubicBezTo>
                    <a:cubicBezTo>
                      <a:pt x="4100" y="14035"/>
                      <a:pt x="4341" y="14372"/>
                      <a:pt x="4534" y="14758"/>
                    </a:cubicBezTo>
                    <a:cubicBezTo>
                      <a:pt x="4727" y="15192"/>
                      <a:pt x="4823" y="15578"/>
                      <a:pt x="4920" y="16012"/>
                    </a:cubicBezTo>
                    <a:cubicBezTo>
                      <a:pt x="5016" y="16591"/>
                      <a:pt x="5016" y="17169"/>
                      <a:pt x="4968" y="17748"/>
                    </a:cubicBezTo>
                    <a:cubicBezTo>
                      <a:pt x="4871" y="18906"/>
                      <a:pt x="4582" y="20015"/>
                      <a:pt x="4196" y="21028"/>
                    </a:cubicBezTo>
                    <a:cubicBezTo>
                      <a:pt x="3810" y="22040"/>
                      <a:pt x="3376" y="22957"/>
                      <a:pt x="2990" y="23777"/>
                    </a:cubicBezTo>
                    <a:lnTo>
                      <a:pt x="2605" y="24596"/>
                    </a:lnTo>
                    <a:lnTo>
                      <a:pt x="2363" y="25031"/>
                    </a:lnTo>
                    <a:cubicBezTo>
                      <a:pt x="2026" y="25657"/>
                      <a:pt x="1785" y="26333"/>
                      <a:pt x="1544" y="26960"/>
                    </a:cubicBezTo>
                    <a:cubicBezTo>
                      <a:pt x="1110" y="28214"/>
                      <a:pt x="917" y="29564"/>
                      <a:pt x="1013" y="30866"/>
                    </a:cubicBezTo>
                    <a:cubicBezTo>
                      <a:pt x="1013" y="31493"/>
                      <a:pt x="1158" y="32168"/>
                      <a:pt x="1351" y="32795"/>
                    </a:cubicBezTo>
                    <a:cubicBezTo>
                      <a:pt x="1399" y="32988"/>
                      <a:pt x="1447" y="33181"/>
                      <a:pt x="1544" y="33374"/>
                    </a:cubicBezTo>
                    <a:cubicBezTo>
                      <a:pt x="1447" y="33422"/>
                      <a:pt x="1399" y="33470"/>
                      <a:pt x="1351" y="33519"/>
                    </a:cubicBezTo>
                    <a:cubicBezTo>
                      <a:pt x="1302" y="33615"/>
                      <a:pt x="1302" y="33712"/>
                      <a:pt x="1302" y="33760"/>
                    </a:cubicBezTo>
                    <a:cubicBezTo>
                      <a:pt x="1254" y="33856"/>
                      <a:pt x="1206" y="33953"/>
                      <a:pt x="1254" y="34049"/>
                    </a:cubicBezTo>
                    <a:cubicBezTo>
                      <a:pt x="1688" y="35737"/>
                      <a:pt x="2074" y="37522"/>
                      <a:pt x="2315" y="39306"/>
                    </a:cubicBezTo>
                    <a:cubicBezTo>
                      <a:pt x="2315" y="39451"/>
                      <a:pt x="2363" y="39595"/>
                      <a:pt x="2412" y="39788"/>
                    </a:cubicBezTo>
                    <a:cubicBezTo>
                      <a:pt x="2605" y="41332"/>
                      <a:pt x="2749" y="42971"/>
                      <a:pt x="2798" y="44756"/>
                    </a:cubicBezTo>
                    <a:lnTo>
                      <a:pt x="2798" y="44852"/>
                    </a:lnTo>
                    <a:cubicBezTo>
                      <a:pt x="2894" y="49627"/>
                      <a:pt x="2653" y="54401"/>
                      <a:pt x="2219" y="59128"/>
                    </a:cubicBezTo>
                    <a:lnTo>
                      <a:pt x="2122" y="60864"/>
                    </a:lnTo>
                    <a:lnTo>
                      <a:pt x="1978" y="62648"/>
                    </a:lnTo>
                    <a:lnTo>
                      <a:pt x="1978" y="62841"/>
                    </a:lnTo>
                    <a:cubicBezTo>
                      <a:pt x="1929" y="63902"/>
                      <a:pt x="1833" y="64915"/>
                      <a:pt x="1736" y="65928"/>
                    </a:cubicBezTo>
                    <a:cubicBezTo>
                      <a:pt x="1544" y="67616"/>
                      <a:pt x="1302" y="69352"/>
                      <a:pt x="1110" y="70992"/>
                    </a:cubicBezTo>
                    <a:lnTo>
                      <a:pt x="917" y="72680"/>
                    </a:lnTo>
                    <a:cubicBezTo>
                      <a:pt x="627" y="74898"/>
                      <a:pt x="290" y="77261"/>
                      <a:pt x="193" y="79624"/>
                    </a:cubicBezTo>
                    <a:cubicBezTo>
                      <a:pt x="0" y="81891"/>
                      <a:pt x="0" y="84110"/>
                      <a:pt x="193" y="86328"/>
                    </a:cubicBezTo>
                    <a:cubicBezTo>
                      <a:pt x="241" y="87389"/>
                      <a:pt x="386" y="88450"/>
                      <a:pt x="627" y="89463"/>
                    </a:cubicBezTo>
                    <a:cubicBezTo>
                      <a:pt x="772" y="90235"/>
                      <a:pt x="1013" y="90958"/>
                      <a:pt x="1399" y="91633"/>
                    </a:cubicBezTo>
                    <a:cubicBezTo>
                      <a:pt x="1447" y="91730"/>
                      <a:pt x="1544" y="91826"/>
                      <a:pt x="1592" y="91971"/>
                    </a:cubicBezTo>
                    <a:cubicBezTo>
                      <a:pt x="1833" y="91633"/>
                      <a:pt x="2074" y="91296"/>
                      <a:pt x="2315" y="90958"/>
                    </a:cubicBezTo>
                    <a:cubicBezTo>
                      <a:pt x="3280" y="89656"/>
                      <a:pt x="4148" y="88305"/>
                      <a:pt x="5016" y="86955"/>
                    </a:cubicBezTo>
                    <a:cubicBezTo>
                      <a:pt x="5546" y="85894"/>
                      <a:pt x="6077" y="84881"/>
                      <a:pt x="6559" y="83820"/>
                    </a:cubicBezTo>
                    <a:cubicBezTo>
                      <a:pt x="10996" y="74416"/>
                      <a:pt x="13022" y="64047"/>
                      <a:pt x="12443" y="53678"/>
                    </a:cubicBezTo>
                    <a:cubicBezTo>
                      <a:pt x="12298" y="51266"/>
                      <a:pt x="12057" y="48807"/>
                      <a:pt x="11623" y="46444"/>
                    </a:cubicBezTo>
                    <a:lnTo>
                      <a:pt x="11623" y="46395"/>
                    </a:lnTo>
                    <a:cubicBezTo>
                      <a:pt x="11093" y="43309"/>
                      <a:pt x="10321" y="40319"/>
                      <a:pt x="9356" y="37377"/>
                    </a:cubicBezTo>
                    <a:lnTo>
                      <a:pt x="9164" y="36895"/>
                    </a:lnTo>
                    <a:lnTo>
                      <a:pt x="9067" y="36605"/>
                    </a:lnTo>
                    <a:lnTo>
                      <a:pt x="8874" y="36026"/>
                    </a:lnTo>
                    <a:cubicBezTo>
                      <a:pt x="8778" y="35834"/>
                      <a:pt x="8681" y="35641"/>
                      <a:pt x="8633" y="35448"/>
                    </a:cubicBezTo>
                    <a:cubicBezTo>
                      <a:pt x="8488" y="35110"/>
                      <a:pt x="8392" y="34821"/>
                      <a:pt x="8247" y="34531"/>
                    </a:cubicBezTo>
                    <a:cubicBezTo>
                      <a:pt x="8247" y="34435"/>
                      <a:pt x="8199" y="34338"/>
                      <a:pt x="8151" y="34242"/>
                    </a:cubicBezTo>
                    <a:cubicBezTo>
                      <a:pt x="7813" y="33422"/>
                      <a:pt x="7476" y="32602"/>
                      <a:pt x="7138" y="31782"/>
                    </a:cubicBezTo>
                    <a:cubicBezTo>
                      <a:pt x="7138" y="31782"/>
                      <a:pt x="7138" y="31734"/>
                      <a:pt x="7138" y="31734"/>
                    </a:cubicBezTo>
                    <a:cubicBezTo>
                      <a:pt x="7765" y="31493"/>
                      <a:pt x="8344" y="31252"/>
                      <a:pt x="8874" y="31011"/>
                    </a:cubicBezTo>
                    <a:cubicBezTo>
                      <a:pt x="12009" y="29564"/>
                      <a:pt x="14951" y="27731"/>
                      <a:pt x="17652" y="25561"/>
                    </a:cubicBezTo>
                    <a:cubicBezTo>
                      <a:pt x="18472" y="24886"/>
                      <a:pt x="19291" y="24162"/>
                      <a:pt x="20063" y="23439"/>
                    </a:cubicBezTo>
                    <a:lnTo>
                      <a:pt x="20063" y="23391"/>
                    </a:lnTo>
                    <a:cubicBezTo>
                      <a:pt x="20352" y="23101"/>
                      <a:pt x="20690" y="22764"/>
                      <a:pt x="20979" y="22426"/>
                    </a:cubicBezTo>
                    <a:cubicBezTo>
                      <a:pt x="21317" y="22089"/>
                      <a:pt x="21462" y="21944"/>
                      <a:pt x="21703" y="21703"/>
                    </a:cubicBezTo>
                    <a:lnTo>
                      <a:pt x="21703" y="21703"/>
                    </a:lnTo>
                    <a:lnTo>
                      <a:pt x="21655" y="21799"/>
                    </a:lnTo>
                    <a:lnTo>
                      <a:pt x="21944" y="21413"/>
                    </a:lnTo>
                    <a:cubicBezTo>
                      <a:pt x="23487" y="19436"/>
                      <a:pt x="25223" y="17555"/>
                      <a:pt x="27008" y="15771"/>
                    </a:cubicBezTo>
                    <a:cubicBezTo>
                      <a:pt x="26574" y="15288"/>
                      <a:pt x="26140" y="14854"/>
                      <a:pt x="25706" y="14469"/>
                    </a:cubicBezTo>
                    <a:cubicBezTo>
                      <a:pt x="24789" y="13552"/>
                      <a:pt x="23825" y="12781"/>
                      <a:pt x="22812" y="12009"/>
                    </a:cubicBezTo>
                    <a:lnTo>
                      <a:pt x="22571" y="11816"/>
                    </a:lnTo>
                    <a:cubicBezTo>
                      <a:pt x="22040" y="11430"/>
                      <a:pt x="21510" y="10996"/>
                      <a:pt x="21028" y="10562"/>
                    </a:cubicBezTo>
                    <a:cubicBezTo>
                      <a:pt x="20497" y="10128"/>
                      <a:pt x="19967" y="9646"/>
                      <a:pt x="19388" y="9067"/>
                    </a:cubicBezTo>
                    <a:cubicBezTo>
                      <a:pt x="18327" y="8054"/>
                      <a:pt x="17314" y="6993"/>
                      <a:pt x="16350" y="5836"/>
                    </a:cubicBezTo>
                    <a:cubicBezTo>
                      <a:pt x="14903" y="4100"/>
                      <a:pt x="13601" y="2219"/>
                      <a:pt x="12491" y="241"/>
                    </a:cubicBezTo>
                    <a:cubicBezTo>
                      <a:pt x="12491" y="241"/>
                      <a:pt x="12491" y="193"/>
                      <a:pt x="12443" y="193"/>
                    </a:cubicBezTo>
                    <a:cubicBezTo>
                      <a:pt x="12395" y="97"/>
                      <a:pt x="12298" y="0"/>
                      <a:pt x="12154" y="0"/>
                    </a:cubicBezTo>
                    <a:close/>
                  </a:path>
                </a:pathLst>
              </a:custGeom>
              <a:solidFill>
                <a:srgbClr val="FBD5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7"/>
              <p:cNvSpPr/>
              <p:nvPr/>
            </p:nvSpPr>
            <p:spPr>
              <a:xfrm>
                <a:off x="6313600" y="1909200"/>
                <a:ext cx="355725" cy="426850"/>
              </a:xfrm>
              <a:custGeom>
                <a:rect b="b" l="l" r="r" t="t"/>
                <a:pathLst>
                  <a:path extrusionOk="0" h="17074" w="14229">
                    <a:moveTo>
                      <a:pt x="10370" y="1"/>
                    </a:moveTo>
                    <a:cubicBezTo>
                      <a:pt x="10322" y="1"/>
                      <a:pt x="10322" y="1"/>
                      <a:pt x="10273" y="49"/>
                    </a:cubicBezTo>
                    <a:lnTo>
                      <a:pt x="10225" y="97"/>
                    </a:lnTo>
                    <a:cubicBezTo>
                      <a:pt x="7910" y="1303"/>
                      <a:pt x="5788" y="2943"/>
                      <a:pt x="4100" y="4968"/>
                    </a:cubicBezTo>
                    <a:cubicBezTo>
                      <a:pt x="3184" y="5981"/>
                      <a:pt x="2364" y="7090"/>
                      <a:pt x="1689" y="8296"/>
                    </a:cubicBezTo>
                    <a:cubicBezTo>
                      <a:pt x="1014" y="9405"/>
                      <a:pt x="483" y="10611"/>
                      <a:pt x="146" y="11865"/>
                    </a:cubicBezTo>
                    <a:cubicBezTo>
                      <a:pt x="1" y="12010"/>
                      <a:pt x="49" y="12202"/>
                      <a:pt x="242" y="12347"/>
                    </a:cubicBezTo>
                    <a:cubicBezTo>
                      <a:pt x="435" y="12444"/>
                      <a:pt x="628" y="12588"/>
                      <a:pt x="821" y="12733"/>
                    </a:cubicBezTo>
                    <a:cubicBezTo>
                      <a:pt x="1255" y="13022"/>
                      <a:pt x="1689" y="13408"/>
                      <a:pt x="2027" y="13794"/>
                    </a:cubicBezTo>
                    <a:cubicBezTo>
                      <a:pt x="2605" y="14469"/>
                      <a:pt x="2991" y="15289"/>
                      <a:pt x="3136" y="16109"/>
                    </a:cubicBezTo>
                    <a:cubicBezTo>
                      <a:pt x="3184" y="16446"/>
                      <a:pt x="3184" y="16736"/>
                      <a:pt x="3232" y="17073"/>
                    </a:cubicBezTo>
                    <a:cubicBezTo>
                      <a:pt x="3425" y="16977"/>
                      <a:pt x="3666" y="16881"/>
                      <a:pt x="3859" y="16784"/>
                    </a:cubicBezTo>
                    <a:lnTo>
                      <a:pt x="3811" y="16784"/>
                    </a:lnTo>
                    <a:cubicBezTo>
                      <a:pt x="4679" y="16350"/>
                      <a:pt x="5499" y="15868"/>
                      <a:pt x="6222" y="15289"/>
                    </a:cubicBezTo>
                    <a:cubicBezTo>
                      <a:pt x="6946" y="14807"/>
                      <a:pt x="7621" y="14228"/>
                      <a:pt x="8296" y="13649"/>
                    </a:cubicBezTo>
                    <a:cubicBezTo>
                      <a:pt x="9068" y="12974"/>
                      <a:pt x="9791" y="12299"/>
                      <a:pt x="10466" y="11527"/>
                    </a:cubicBezTo>
                    <a:cubicBezTo>
                      <a:pt x="11093" y="10756"/>
                      <a:pt x="11720" y="9984"/>
                      <a:pt x="12299" y="9116"/>
                    </a:cubicBezTo>
                    <a:cubicBezTo>
                      <a:pt x="12733" y="8441"/>
                      <a:pt x="13167" y="7765"/>
                      <a:pt x="13505" y="7042"/>
                    </a:cubicBezTo>
                    <a:cubicBezTo>
                      <a:pt x="13794" y="6512"/>
                      <a:pt x="13987" y="5981"/>
                      <a:pt x="14228" y="5451"/>
                    </a:cubicBezTo>
                    <a:cubicBezTo>
                      <a:pt x="12926" y="3811"/>
                      <a:pt x="11720" y="2075"/>
                      <a:pt x="10708" y="290"/>
                    </a:cubicBezTo>
                    <a:cubicBezTo>
                      <a:pt x="10708" y="242"/>
                      <a:pt x="10708" y="242"/>
                      <a:pt x="10659" y="194"/>
                    </a:cubicBezTo>
                    <a:cubicBezTo>
                      <a:pt x="10611" y="97"/>
                      <a:pt x="10515" y="1"/>
                      <a:pt x="10370" y="1"/>
                    </a:cubicBez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7"/>
              <p:cNvSpPr/>
              <p:nvPr/>
            </p:nvSpPr>
            <p:spPr>
              <a:xfrm>
                <a:off x="6930925" y="2303475"/>
                <a:ext cx="8475" cy="13275"/>
              </a:xfrm>
              <a:custGeom>
                <a:rect b="b" l="l" r="r" t="t"/>
                <a:pathLst>
                  <a:path extrusionOk="0" h="531" w="339">
                    <a:moveTo>
                      <a:pt x="338" y="0"/>
                    </a:moveTo>
                    <a:lnTo>
                      <a:pt x="193" y="145"/>
                    </a:lnTo>
                    <a:cubicBezTo>
                      <a:pt x="145" y="290"/>
                      <a:pt x="49" y="386"/>
                      <a:pt x="1" y="531"/>
                    </a:cubicBezTo>
                    <a:lnTo>
                      <a:pt x="338" y="0"/>
                    </a:lnTo>
                    <a:close/>
                  </a:path>
                </a:pathLst>
              </a:custGeom>
              <a:solidFill>
                <a:srgbClr val="FF8D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7"/>
              <p:cNvSpPr/>
              <p:nvPr/>
            </p:nvSpPr>
            <p:spPr>
              <a:xfrm>
                <a:off x="4718475" y="2009275"/>
                <a:ext cx="25" cy="25"/>
              </a:xfrm>
              <a:custGeom>
                <a:rect b="b" l="l" r="r" t="t"/>
                <a:pathLst>
                  <a:path extrusionOk="0" h="1" w="1">
                    <a:moveTo>
                      <a:pt x="1" y="1"/>
                    </a:moveTo>
                    <a:lnTo>
                      <a:pt x="1" y="1"/>
                    </a:lnTo>
                    <a:lnTo>
                      <a:pt x="1" y="1"/>
                    </a:lnTo>
                    <a:close/>
                  </a:path>
                </a:pathLst>
              </a:custGeom>
              <a:solidFill>
                <a:srgbClr val="00AF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7"/>
              <p:cNvSpPr/>
              <p:nvPr/>
            </p:nvSpPr>
            <p:spPr>
              <a:xfrm>
                <a:off x="4718475" y="2009275"/>
                <a:ext cx="25" cy="25"/>
              </a:xfrm>
              <a:custGeom>
                <a:rect b="b" l="l" r="r" t="t"/>
                <a:pathLst>
                  <a:path extrusionOk="0" h="1" w="1">
                    <a:moveTo>
                      <a:pt x="1" y="1"/>
                    </a:moveTo>
                    <a:lnTo>
                      <a:pt x="1" y="1"/>
                    </a:lnTo>
                    <a:lnTo>
                      <a:pt x="1" y="1"/>
                    </a:lnTo>
                    <a:lnTo>
                      <a:pt x="1" y="1"/>
                    </a:lnTo>
                    <a:close/>
                  </a:path>
                </a:pathLst>
              </a:custGeom>
              <a:solidFill>
                <a:srgbClr val="00AF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7"/>
              <p:cNvSpPr/>
              <p:nvPr/>
            </p:nvSpPr>
            <p:spPr>
              <a:xfrm>
                <a:off x="6360625" y="2756800"/>
                <a:ext cx="25" cy="1250"/>
              </a:xfrm>
              <a:custGeom>
                <a:rect b="b" l="l" r="r" t="t"/>
                <a:pathLst>
                  <a:path extrusionOk="0" h="50" w="1">
                    <a:moveTo>
                      <a:pt x="1" y="1"/>
                    </a:moveTo>
                    <a:lnTo>
                      <a:pt x="1" y="1"/>
                    </a:lnTo>
                    <a:lnTo>
                      <a:pt x="1" y="49"/>
                    </a:lnTo>
                    <a:close/>
                  </a:path>
                </a:pathLst>
              </a:custGeom>
              <a:solidFill>
                <a:srgbClr val="00AF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7"/>
              <p:cNvSpPr/>
              <p:nvPr/>
            </p:nvSpPr>
            <p:spPr>
              <a:xfrm>
                <a:off x="4327825" y="2279350"/>
                <a:ext cx="25" cy="25"/>
              </a:xfrm>
              <a:custGeom>
                <a:rect b="b" l="l" r="r" t="t"/>
                <a:pathLst>
                  <a:path extrusionOk="0" h="1" w="1">
                    <a:moveTo>
                      <a:pt x="1" y="1"/>
                    </a:moveTo>
                    <a:lnTo>
                      <a:pt x="1" y="1"/>
                    </a:lnTo>
                    <a:close/>
                  </a:path>
                </a:pathLst>
              </a:custGeom>
              <a:solidFill>
                <a:srgbClr val="00AF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7"/>
              <p:cNvSpPr/>
              <p:nvPr/>
            </p:nvSpPr>
            <p:spPr>
              <a:xfrm>
                <a:off x="5586575" y="4453225"/>
                <a:ext cx="25" cy="25"/>
              </a:xfrm>
              <a:custGeom>
                <a:rect b="b" l="l" r="r" t="t"/>
                <a:pathLst>
                  <a:path extrusionOk="0" h="1" w="1">
                    <a:moveTo>
                      <a:pt x="1" y="1"/>
                    </a:moveTo>
                    <a:lnTo>
                      <a:pt x="1" y="1"/>
                    </a:lnTo>
                    <a:close/>
                  </a:path>
                </a:pathLst>
              </a:custGeom>
              <a:solidFill>
                <a:srgbClr val="00AF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7"/>
              <p:cNvSpPr/>
              <p:nvPr/>
            </p:nvSpPr>
            <p:spPr>
              <a:xfrm>
                <a:off x="6344950" y="3668325"/>
                <a:ext cx="25" cy="25"/>
              </a:xfrm>
              <a:custGeom>
                <a:rect b="b" l="l" r="r" t="t"/>
                <a:pathLst>
                  <a:path extrusionOk="0" h="1" w="1">
                    <a:moveTo>
                      <a:pt x="1" y="0"/>
                    </a:moveTo>
                    <a:close/>
                  </a:path>
                </a:pathLst>
              </a:custGeom>
              <a:solidFill>
                <a:srgbClr val="84A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7"/>
              <p:cNvSpPr/>
              <p:nvPr/>
            </p:nvSpPr>
            <p:spPr>
              <a:xfrm>
                <a:off x="6206300" y="3943225"/>
                <a:ext cx="25" cy="25"/>
              </a:xfrm>
              <a:custGeom>
                <a:rect b="b" l="l" r="r" t="t"/>
                <a:pathLst>
                  <a:path extrusionOk="0" h="1" w="1">
                    <a:moveTo>
                      <a:pt x="1" y="0"/>
                    </a:moveTo>
                    <a:lnTo>
                      <a:pt x="1" y="0"/>
                    </a:lnTo>
                    <a:close/>
                  </a:path>
                </a:pathLst>
              </a:custGeom>
              <a:solidFill>
                <a:srgbClr val="84A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7"/>
              <p:cNvSpPr/>
              <p:nvPr/>
            </p:nvSpPr>
            <p:spPr>
              <a:xfrm>
                <a:off x="5422600" y="595000"/>
                <a:ext cx="25" cy="25"/>
              </a:xfrm>
              <a:custGeom>
                <a:rect b="b" l="l" r="r" t="t"/>
                <a:pathLst>
                  <a:path extrusionOk="0" h="1" w="1">
                    <a:moveTo>
                      <a:pt x="1" y="0"/>
                    </a:moveTo>
                    <a:lnTo>
                      <a:pt x="1" y="0"/>
                    </a:lnTo>
                    <a:close/>
                  </a:path>
                </a:pathLst>
              </a:custGeom>
              <a:solidFill>
                <a:srgbClr val="E79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7"/>
              <p:cNvSpPr/>
              <p:nvPr/>
            </p:nvSpPr>
            <p:spPr>
              <a:xfrm>
                <a:off x="5422600" y="595000"/>
                <a:ext cx="25" cy="25"/>
              </a:xfrm>
              <a:custGeom>
                <a:rect b="b" l="l" r="r" t="t"/>
                <a:pathLst>
                  <a:path extrusionOk="0" h="1" w="1">
                    <a:moveTo>
                      <a:pt x="1" y="0"/>
                    </a:moveTo>
                    <a:lnTo>
                      <a:pt x="1" y="0"/>
                    </a:lnTo>
                    <a:lnTo>
                      <a:pt x="1" y="0"/>
                    </a:lnTo>
                    <a:lnTo>
                      <a:pt x="1" y="0"/>
                    </a:lnTo>
                    <a:close/>
                  </a:path>
                </a:pathLst>
              </a:custGeom>
              <a:solidFill>
                <a:srgbClr val="E79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7"/>
              <p:cNvSpPr/>
              <p:nvPr/>
            </p:nvSpPr>
            <p:spPr>
              <a:xfrm>
                <a:off x="6391975" y="2882200"/>
                <a:ext cx="256850" cy="1203325"/>
              </a:xfrm>
              <a:custGeom>
                <a:rect b="b" l="l" r="r" t="t"/>
                <a:pathLst>
                  <a:path extrusionOk="0" h="48133" w="10274">
                    <a:moveTo>
                      <a:pt x="10177" y="1"/>
                    </a:moveTo>
                    <a:cubicBezTo>
                      <a:pt x="9887" y="1206"/>
                      <a:pt x="9598" y="2509"/>
                      <a:pt x="9309" y="4293"/>
                    </a:cubicBezTo>
                    <a:lnTo>
                      <a:pt x="9212" y="4823"/>
                    </a:lnTo>
                    <a:cubicBezTo>
                      <a:pt x="9212" y="4872"/>
                      <a:pt x="9164" y="4872"/>
                      <a:pt x="9164" y="4920"/>
                    </a:cubicBezTo>
                    <a:lnTo>
                      <a:pt x="9068" y="5306"/>
                    </a:lnTo>
                    <a:lnTo>
                      <a:pt x="8923" y="6077"/>
                    </a:lnTo>
                    <a:lnTo>
                      <a:pt x="8875" y="6270"/>
                    </a:lnTo>
                    <a:lnTo>
                      <a:pt x="8826" y="6656"/>
                    </a:lnTo>
                    <a:lnTo>
                      <a:pt x="8778" y="7042"/>
                    </a:lnTo>
                    <a:lnTo>
                      <a:pt x="8682" y="7380"/>
                    </a:lnTo>
                    <a:cubicBezTo>
                      <a:pt x="8441" y="8971"/>
                      <a:pt x="8151" y="10659"/>
                      <a:pt x="7862" y="12299"/>
                    </a:cubicBezTo>
                    <a:lnTo>
                      <a:pt x="7717" y="13119"/>
                    </a:lnTo>
                    <a:lnTo>
                      <a:pt x="7669" y="13553"/>
                    </a:lnTo>
                    <a:lnTo>
                      <a:pt x="7669" y="13601"/>
                    </a:lnTo>
                    <a:lnTo>
                      <a:pt x="7573" y="14131"/>
                    </a:lnTo>
                    <a:lnTo>
                      <a:pt x="7573" y="14276"/>
                    </a:lnTo>
                    <a:lnTo>
                      <a:pt x="7573" y="14469"/>
                    </a:lnTo>
                    <a:lnTo>
                      <a:pt x="7476" y="14855"/>
                    </a:lnTo>
                    <a:cubicBezTo>
                      <a:pt x="8055" y="25224"/>
                      <a:pt x="6029" y="35593"/>
                      <a:pt x="1592" y="44997"/>
                    </a:cubicBezTo>
                    <a:cubicBezTo>
                      <a:pt x="1110" y="46058"/>
                      <a:pt x="579" y="47119"/>
                      <a:pt x="1" y="48132"/>
                    </a:cubicBezTo>
                    <a:cubicBezTo>
                      <a:pt x="97" y="47987"/>
                      <a:pt x="194" y="47843"/>
                      <a:pt x="290" y="47746"/>
                    </a:cubicBezTo>
                    <a:cubicBezTo>
                      <a:pt x="628" y="47168"/>
                      <a:pt x="965" y="46541"/>
                      <a:pt x="1351" y="45817"/>
                    </a:cubicBezTo>
                    <a:cubicBezTo>
                      <a:pt x="1978" y="44660"/>
                      <a:pt x="2509" y="43550"/>
                      <a:pt x="2991" y="42489"/>
                    </a:cubicBezTo>
                    <a:cubicBezTo>
                      <a:pt x="3473" y="41428"/>
                      <a:pt x="3907" y="40464"/>
                      <a:pt x="4341" y="39258"/>
                    </a:cubicBezTo>
                    <a:cubicBezTo>
                      <a:pt x="5643" y="35882"/>
                      <a:pt x="6753" y="32410"/>
                      <a:pt x="7621" y="28889"/>
                    </a:cubicBezTo>
                    <a:cubicBezTo>
                      <a:pt x="8248" y="26574"/>
                      <a:pt x="8682" y="24163"/>
                      <a:pt x="9068" y="21800"/>
                    </a:cubicBezTo>
                    <a:cubicBezTo>
                      <a:pt x="9116" y="21462"/>
                      <a:pt x="9164" y="21124"/>
                      <a:pt x="9212" y="20787"/>
                    </a:cubicBezTo>
                    <a:cubicBezTo>
                      <a:pt x="9309" y="20015"/>
                      <a:pt x="9405" y="19244"/>
                      <a:pt x="9502" y="18472"/>
                    </a:cubicBezTo>
                    <a:cubicBezTo>
                      <a:pt x="9598" y="17363"/>
                      <a:pt x="9695" y="16061"/>
                      <a:pt x="9743" y="14903"/>
                    </a:cubicBezTo>
                    <a:cubicBezTo>
                      <a:pt x="9839" y="13746"/>
                      <a:pt x="9839" y="12588"/>
                      <a:pt x="9839" y="11238"/>
                    </a:cubicBezTo>
                    <a:lnTo>
                      <a:pt x="9839" y="10129"/>
                    </a:lnTo>
                    <a:lnTo>
                      <a:pt x="9839" y="9743"/>
                    </a:lnTo>
                    <a:cubicBezTo>
                      <a:pt x="9839" y="8826"/>
                      <a:pt x="9839" y="7910"/>
                      <a:pt x="9887" y="6897"/>
                    </a:cubicBezTo>
                    <a:lnTo>
                      <a:pt x="9887" y="6463"/>
                    </a:lnTo>
                    <a:cubicBezTo>
                      <a:pt x="9887" y="5788"/>
                      <a:pt x="9887" y="5113"/>
                      <a:pt x="9936" y="4438"/>
                    </a:cubicBezTo>
                    <a:cubicBezTo>
                      <a:pt x="10032" y="2653"/>
                      <a:pt x="10129" y="1255"/>
                      <a:pt x="10273" y="49"/>
                    </a:cubicBezTo>
                    <a:lnTo>
                      <a:pt x="10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7"/>
              <p:cNvSpPr/>
              <p:nvPr/>
            </p:nvSpPr>
            <p:spPr>
              <a:xfrm>
                <a:off x="3442850" y="1786225"/>
                <a:ext cx="3121575" cy="3122775"/>
              </a:xfrm>
              <a:custGeom>
                <a:rect b="b" l="l" r="r" t="t"/>
                <a:pathLst>
                  <a:path extrusionOk="0" h="124911" w="124863">
                    <a:moveTo>
                      <a:pt x="62456" y="1"/>
                    </a:moveTo>
                    <a:cubicBezTo>
                      <a:pt x="27925" y="1"/>
                      <a:pt x="1" y="27973"/>
                      <a:pt x="1" y="62456"/>
                    </a:cubicBezTo>
                    <a:cubicBezTo>
                      <a:pt x="1" y="96939"/>
                      <a:pt x="27925" y="124911"/>
                      <a:pt x="62456" y="124911"/>
                    </a:cubicBezTo>
                    <a:cubicBezTo>
                      <a:pt x="96938" y="124911"/>
                      <a:pt x="124862" y="96939"/>
                      <a:pt x="124862" y="62456"/>
                    </a:cubicBezTo>
                    <a:cubicBezTo>
                      <a:pt x="124862" y="27973"/>
                      <a:pt x="96938" y="1"/>
                      <a:pt x="624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7"/>
              <p:cNvSpPr/>
              <p:nvPr/>
            </p:nvSpPr>
            <p:spPr>
              <a:xfrm>
                <a:off x="3246325" y="2119575"/>
                <a:ext cx="1563800" cy="2433750"/>
              </a:xfrm>
              <a:custGeom>
                <a:rect b="b" l="l" r="r" t="t"/>
                <a:pathLst>
                  <a:path extrusionOk="0" h="97350" w="62552">
                    <a:moveTo>
                      <a:pt x="36492" y="1"/>
                    </a:moveTo>
                    <a:cubicBezTo>
                      <a:pt x="34778" y="1"/>
                      <a:pt x="32937" y="175"/>
                      <a:pt x="31107" y="460"/>
                    </a:cubicBezTo>
                    <a:cubicBezTo>
                      <a:pt x="242" y="25249"/>
                      <a:pt x="1" y="72175"/>
                      <a:pt x="30577" y="97301"/>
                    </a:cubicBezTo>
                    <a:lnTo>
                      <a:pt x="30625" y="97349"/>
                    </a:lnTo>
                    <a:lnTo>
                      <a:pt x="30673" y="97301"/>
                    </a:lnTo>
                    <a:cubicBezTo>
                      <a:pt x="33953" y="95420"/>
                      <a:pt x="38535" y="92382"/>
                      <a:pt x="38197" y="88042"/>
                    </a:cubicBezTo>
                    <a:cubicBezTo>
                      <a:pt x="37859" y="82833"/>
                      <a:pt x="32458" y="80084"/>
                      <a:pt x="29709" y="76274"/>
                    </a:cubicBezTo>
                    <a:cubicBezTo>
                      <a:pt x="26188" y="71403"/>
                      <a:pt x="30915" y="65905"/>
                      <a:pt x="35110" y="63349"/>
                    </a:cubicBezTo>
                    <a:cubicBezTo>
                      <a:pt x="39017" y="61034"/>
                      <a:pt x="43502" y="60552"/>
                      <a:pt x="47891" y="59732"/>
                    </a:cubicBezTo>
                    <a:cubicBezTo>
                      <a:pt x="52279" y="58960"/>
                      <a:pt x="57247" y="57754"/>
                      <a:pt x="59224" y="53173"/>
                    </a:cubicBezTo>
                    <a:cubicBezTo>
                      <a:pt x="62552" y="45263"/>
                      <a:pt x="46347" y="44829"/>
                      <a:pt x="42345" y="42418"/>
                    </a:cubicBezTo>
                    <a:cubicBezTo>
                      <a:pt x="40464" y="41309"/>
                      <a:pt x="39306" y="39476"/>
                      <a:pt x="40271" y="37354"/>
                    </a:cubicBezTo>
                    <a:cubicBezTo>
                      <a:pt x="41042" y="35618"/>
                      <a:pt x="43020" y="34509"/>
                      <a:pt x="44611" y="33640"/>
                    </a:cubicBezTo>
                    <a:cubicBezTo>
                      <a:pt x="48807" y="31277"/>
                      <a:pt x="54160" y="29686"/>
                      <a:pt x="57633" y="26262"/>
                    </a:cubicBezTo>
                    <a:cubicBezTo>
                      <a:pt x="58211" y="25828"/>
                      <a:pt x="58597" y="25249"/>
                      <a:pt x="58790" y="24622"/>
                    </a:cubicBezTo>
                    <a:lnTo>
                      <a:pt x="58790" y="24622"/>
                    </a:lnTo>
                    <a:cubicBezTo>
                      <a:pt x="58786" y="24636"/>
                      <a:pt x="58781" y="24642"/>
                      <a:pt x="58778" y="24642"/>
                    </a:cubicBezTo>
                    <a:cubicBezTo>
                      <a:pt x="58742" y="24642"/>
                      <a:pt x="58742" y="24087"/>
                      <a:pt x="58742" y="24043"/>
                    </a:cubicBezTo>
                    <a:cubicBezTo>
                      <a:pt x="58645" y="23657"/>
                      <a:pt x="58549" y="23271"/>
                      <a:pt x="58356" y="22934"/>
                    </a:cubicBezTo>
                    <a:cubicBezTo>
                      <a:pt x="58019" y="22259"/>
                      <a:pt x="57488" y="21728"/>
                      <a:pt x="56909" y="21391"/>
                    </a:cubicBezTo>
                    <a:cubicBezTo>
                      <a:pt x="53871" y="19558"/>
                      <a:pt x="50254" y="19799"/>
                      <a:pt x="46926" y="18883"/>
                    </a:cubicBezTo>
                    <a:cubicBezTo>
                      <a:pt x="44852" y="18304"/>
                      <a:pt x="39740" y="17098"/>
                      <a:pt x="41042" y="13771"/>
                    </a:cubicBezTo>
                    <a:cubicBezTo>
                      <a:pt x="41525" y="12758"/>
                      <a:pt x="42152" y="11793"/>
                      <a:pt x="42827" y="10925"/>
                    </a:cubicBezTo>
                    <a:cubicBezTo>
                      <a:pt x="43695" y="9623"/>
                      <a:pt x="44322" y="8176"/>
                      <a:pt x="44659" y="6681"/>
                    </a:cubicBezTo>
                    <a:cubicBezTo>
                      <a:pt x="45786" y="1629"/>
                      <a:pt x="41735" y="1"/>
                      <a:pt x="36492"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7"/>
              <p:cNvSpPr/>
              <p:nvPr/>
            </p:nvSpPr>
            <p:spPr>
              <a:xfrm>
                <a:off x="5111525" y="1889925"/>
                <a:ext cx="1452900" cy="1917425"/>
              </a:xfrm>
              <a:custGeom>
                <a:rect b="b" l="l" r="r" t="t"/>
                <a:pathLst>
                  <a:path extrusionOk="0" h="76697" w="58116">
                    <a:moveTo>
                      <a:pt x="18086" y="0"/>
                    </a:moveTo>
                    <a:cubicBezTo>
                      <a:pt x="15096" y="434"/>
                      <a:pt x="12154" y="1929"/>
                      <a:pt x="9695" y="3521"/>
                    </a:cubicBezTo>
                    <a:cubicBezTo>
                      <a:pt x="6222" y="5787"/>
                      <a:pt x="2219" y="9019"/>
                      <a:pt x="917" y="13118"/>
                    </a:cubicBezTo>
                    <a:cubicBezTo>
                      <a:pt x="1" y="16012"/>
                      <a:pt x="724" y="18230"/>
                      <a:pt x="3329" y="19725"/>
                    </a:cubicBezTo>
                    <a:cubicBezTo>
                      <a:pt x="5981" y="21220"/>
                      <a:pt x="8923" y="21896"/>
                      <a:pt x="11720" y="23005"/>
                    </a:cubicBezTo>
                    <a:cubicBezTo>
                      <a:pt x="13987" y="23873"/>
                      <a:pt x="16543" y="24934"/>
                      <a:pt x="17893" y="27104"/>
                    </a:cubicBezTo>
                    <a:cubicBezTo>
                      <a:pt x="19388" y="29419"/>
                      <a:pt x="18858" y="32265"/>
                      <a:pt x="17508" y="34531"/>
                    </a:cubicBezTo>
                    <a:cubicBezTo>
                      <a:pt x="15578" y="37859"/>
                      <a:pt x="12781" y="40029"/>
                      <a:pt x="10032" y="42634"/>
                    </a:cubicBezTo>
                    <a:cubicBezTo>
                      <a:pt x="8730" y="43839"/>
                      <a:pt x="7235" y="45238"/>
                      <a:pt x="6946" y="47071"/>
                    </a:cubicBezTo>
                    <a:cubicBezTo>
                      <a:pt x="6656" y="48614"/>
                      <a:pt x="7524" y="50832"/>
                      <a:pt x="8971" y="51604"/>
                    </a:cubicBezTo>
                    <a:cubicBezTo>
                      <a:pt x="9726" y="52010"/>
                      <a:pt x="10561" y="52171"/>
                      <a:pt x="11438" y="52171"/>
                    </a:cubicBezTo>
                    <a:cubicBezTo>
                      <a:pt x="14207" y="52171"/>
                      <a:pt x="17394" y="50573"/>
                      <a:pt x="19774" y="50061"/>
                    </a:cubicBezTo>
                    <a:cubicBezTo>
                      <a:pt x="20780" y="49856"/>
                      <a:pt x="21879" y="49723"/>
                      <a:pt x="22982" y="49723"/>
                    </a:cubicBezTo>
                    <a:cubicBezTo>
                      <a:pt x="24737" y="49723"/>
                      <a:pt x="26504" y="50059"/>
                      <a:pt x="27925" y="50977"/>
                    </a:cubicBezTo>
                    <a:cubicBezTo>
                      <a:pt x="31831" y="53533"/>
                      <a:pt x="30963" y="58308"/>
                      <a:pt x="29613" y="62118"/>
                    </a:cubicBezTo>
                    <a:cubicBezTo>
                      <a:pt x="28214" y="65879"/>
                      <a:pt x="25610" y="70365"/>
                      <a:pt x="25803" y="74078"/>
                    </a:cubicBezTo>
                    <a:cubicBezTo>
                      <a:pt x="25755" y="74416"/>
                      <a:pt x="25851" y="74753"/>
                      <a:pt x="25996" y="75043"/>
                    </a:cubicBezTo>
                    <a:cubicBezTo>
                      <a:pt x="25996" y="75041"/>
                      <a:pt x="25996" y="75040"/>
                      <a:pt x="25997" y="75040"/>
                    </a:cubicBezTo>
                    <a:cubicBezTo>
                      <a:pt x="26016" y="75040"/>
                      <a:pt x="26194" y="75360"/>
                      <a:pt x="26207" y="75401"/>
                    </a:cubicBezTo>
                    <a:lnTo>
                      <a:pt x="26207" y="75401"/>
                    </a:lnTo>
                    <a:cubicBezTo>
                      <a:pt x="26201" y="75394"/>
                      <a:pt x="26195" y="75387"/>
                      <a:pt x="26189" y="75380"/>
                    </a:cubicBezTo>
                    <a:lnTo>
                      <a:pt x="26189" y="75380"/>
                    </a:lnTo>
                    <a:cubicBezTo>
                      <a:pt x="26200" y="75398"/>
                      <a:pt x="26206" y="75405"/>
                      <a:pt x="26208" y="75405"/>
                    </a:cubicBezTo>
                    <a:cubicBezTo>
                      <a:pt x="26209" y="75405"/>
                      <a:pt x="26208" y="75404"/>
                      <a:pt x="26207" y="75401"/>
                    </a:cubicBezTo>
                    <a:lnTo>
                      <a:pt x="26207" y="75401"/>
                    </a:lnTo>
                    <a:cubicBezTo>
                      <a:pt x="26639" y="75872"/>
                      <a:pt x="27211" y="76202"/>
                      <a:pt x="27877" y="76297"/>
                    </a:cubicBezTo>
                    <a:cubicBezTo>
                      <a:pt x="28946" y="76555"/>
                      <a:pt x="30225" y="76697"/>
                      <a:pt x="31545" y="76697"/>
                    </a:cubicBezTo>
                    <a:cubicBezTo>
                      <a:pt x="33914" y="76697"/>
                      <a:pt x="36411" y="76241"/>
                      <a:pt x="38053" y="75187"/>
                    </a:cubicBezTo>
                    <a:cubicBezTo>
                      <a:pt x="41284" y="73114"/>
                      <a:pt x="43358" y="69641"/>
                      <a:pt x="47023" y="68146"/>
                    </a:cubicBezTo>
                    <a:cubicBezTo>
                      <a:pt x="48856" y="67374"/>
                      <a:pt x="50924" y="67096"/>
                      <a:pt x="52971" y="67096"/>
                    </a:cubicBezTo>
                    <a:cubicBezTo>
                      <a:pt x="53995" y="67096"/>
                      <a:pt x="55013" y="67165"/>
                      <a:pt x="55993" y="67278"/>
                    </a:cubicBezTo>
                    <a:cubicBezTo>
                      <a:pt x="56476" y="67326"/>
                      <a:pt x="56958" y="67423"/>
                      <a:pt x="57440" y="67519"/>
                    </a:cubicBezTo>
                    <a:cubicBezTo>
                      <a:pt x="57874" y="64433"/>
                      <a:pt x="58115" y="61394"/>
                      <a:pt x="58115" y="58308"/>
                    </a:cubicBezTo>
                    <a:cubicBezTo>
                      <a:pt x="58115" y="32457"/>
                      <a:pt x="42200" y="9308"/>
                      <a:pt x="18086" y="0"/>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7"/>
              <p:cNvSpPr/>
              <p:nvPr/>
            </p:nvSpPr>
            <p:spPr>
              <a:xfrm>
                <a:off x="4578625" y="3701275"/>
                <a:ext cx="1562600" cy="1207725"/>
              </a:xfrm>
              <a:custGeom>
                <a:rect b="b" l="l" r="r" t="t"/>
                <a:pathLst>
                  <a:path extrusionOk="0" h="48309" w="62504">
                    <a:moveTo>
                      <a:pt x="27367" y="1"/>
                    </a:moveTo>
                    <a:cubicBezTo>
                      <a:pt x="26973" y="1"/>
                      <a:pt x="26574" y="194"/>
                      <a:pt x="26188" y="660"/>
                    </a:cubicBezTo>
                    <a:cubicBezTo>
                      <a:pt x="23342" y="4036"/>
                      <a:pt x="25030" y="8810"/>
                      <a:pt x="24982" y="12717"/>
                    </a:cubicBezTo>
                    <a:cubicBezTo>
                      <a:pt x="24934" y="16623"/>
                      <a:pt x="23150" y="20771"/>
                      <a:pt x="18809" y="21398"/>
                    </a:cubicBezTo>
                    <a:cubicBezTo>
                      <a:pt x="18450" y="21452"/>
                      <a:pt x="18097" y="21478"/>
                      <a:pt x="17748" y="21478"/>
                    </a:cubicBezTo>
                    <a:cubicBezTo>
                      <a:pt x="14118" y="21478"/>
                      <a:pt x="11034" y="18689"/>
                      <a:pt x="7910" y="17105"/>
                    </a:cubicBezTo>
                    <a:cubicBezTo>
                      <a:pt x="6841" y="16571"/>
                      <a:pt x="5787" y="16258"/>
                      <a:pt x="4714" y="16258"/>
                    </a:cubicBezTo>
                    <a:cubicBezTo>
                      <a:pt x="3852" y="16258"/>
                      <a:pt x="2977" y="16461"/>
                      <a:pt x="2074" y="16912"/>
                    </a:cubicBezTo>
                    <a:cubicBezTo>
                      <a:pt x="965" y="17443"/>
                      <a:pt x="0" y="18070"/>
                      <a:pt x="48" y="19420"/>
                    </a:cubicBezTo>
                    <a:cubicBezTo>
                      <a:pt x="241" y="22410"/>
                      <a:pt x="2556" y="25159"/>
                      <a:pt x="4051" y="27619"/>
                    </a:cubicBezTo>
                    <a:cubicBezTo>
                      <a:pt x="6222" y="30995"/>
                      <a:pt x="7524" y="34853"/>
                      <a:pt x="7041" y="38904"/>
                    </a:cubicBezTo>
                    <a:cubicBezTo>
                      <a:pt x="6704" y="41750"/>
                      <a:pt x="5788" y="44499"/>
                      <a:pt x="4341" y="47007"/>
                    </a:cubicBezTo>
                    <a:cubicBezTo>
                      <a:pt x="8488" y="47875"/>
                      <a:pt x="12732" y="48309"/>
                      <a:pt x="16976" y="48309"/>
                    </a:cubicBezTo>
                    <a:cubicBezTo>
                      <a:pt x="34194" y="48309"/>
                      <a:pt x="50688" y="41219"/>
                      <a:pt x="62503" y="28632"/>
                    </a:cubicBezTo>
                    <a:cubicBezTo>
                      <a:pt x="62310" y="26413"/>
                      <a:pt x="61394" y="24339"/>
                      <a:pt x="59851" y="22700"/>
                    </a:cubicBezTo>
                    <a:cubicBezTo>
                      <a:pt x="58074" y="20745"/>
                      <a:pt x="56166" y="19864"/>
                      <a:pt x="53895" y="19864"/>
                    </a:cubicBezTo>
                    <a:cubicBezTo>
                      <a:pt x="53085" y="19864"/>
                      <a:pt x="52228" y="19976"/>
                      <a:pt x="51315" y="20192"/>
                    </a:cubicBezTo>
                    <a:cubicBezTo>
                      <a:pt x="48324" y="20915"/>
                      <a:pt x="45383" y="21976"/>
                      <a:pt x="42296" y="22025"/>
                    </a:cubicBezTo>
                    <a:cubicBezTo>
                      <a:pt x="39402" y="22025"/>
                      <a:pt x="36509" y="21349"/>
                      <a:pt x="34628" y="19034"/>
                    </a:cubicBezTo>
                    <a:cubicBezTo>
                      <a:pt x="33036" y="17057"/>
                      <a:pt x="32457" y="14549"/>
                      <a:pt x="32120" y="12138"/>
                    </a:cubicBezTo>
                    <a:cubicBezTo>
                      <a:pt x="31782" y="9437"/>
                      <a:pt x="31734" y="6592"/>
                      <a:pt x="30770" y="4036"/>
                    </a:cubicBezTo>
                    <a:cubicBezTo>
                      <a:pt x="30348" y="2886"/>
                      <a:pt x="28891" y="1"/>
                      <a:pt x="27367" y="1"/>
                    </a:cubicBezTo>
                    <a:close/>
                  </a:path>
                </a:pathLst>
              </a:custGeom>
              <a:solidFill>
                <a:srgbClr val="7BB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7"/>
              <p:cNvSpPr/>
              <p:nvPr/>
            </p:nvSpPr>
            <p:spPr>
              <a:xfrm>
                <a:off x="3984250" y="2195575"/>
                <a:ext cx="88325" cy="78850"/>
              </a:xfrm>
              <a:custGeom>
                <a:rect b="b" l="l" r="r" t="t"/>
                <a:pathLst>
                  <a:path extrusionOk="0" h="3154" w="3533">
                    <a:moveTo>
                      <a:pt x="2830" y="1"/>
                    </a:moveTo>
                    <a:cubicBezTo>
                      <a:pt x="2723" y="1"/>
                      <a:pt x="2612" y="37"/>
                      <a:pt x="2507" y="120"/>
                    </a:cubicBezTo>
                    <a:lnTo>
                      <a:pt x="337" y="2291"/>
                    </a:lnTo>
                    <a:cubicBezTo>
                      <a:pt x="0" y="2664"/>
                      <a:pt x="330" y="3154"/>
                      <a:pt x="719" y="3154"/>
                    </a:cubicBezTo>
                    <a:cubicBezTo>
                      <a:pt x="833" y="3154"/>
                      <a:pt x="951" y="3112"/>
                      <a:pt x="1060" y="3014"/>
                    </a:cubicBezTo>
                    <a:lnTo>
                      <a:pt x="3230" y="844"/>
                    </a:lnTo>
                    <a:cubicBezTo>
                      <a:pt x="3532" y="467"/>
                      <a:pt x="3214" y="1"/>
                      <a:pt x="283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7"/>
              <p:cNvSpPr/>
              <p:nvPr/>
            </p:nvSpPr>
            <p:spPr>
              <a:xfrm>
                <a:off x="4120150" y="2243800"/>
                <a:ext cx="75325" cy="65600"/>
              </a:xfrm>
              <a:custGeom>
                <a:rect b="b" l="l" r="r" t="t"/>
                <a:pathLst>
                  <a:path extrusionOk="0" h="2624" w="3013">
                    <a:moveTo>
                      <a:pt x="744" y="1"/>
                    </a:moveTo>
                    <a:cubicBezTo>
                      <a:pt x="348" y="1"/>
                      <a:pt x="0" y="467"/>
                      <a:pt x="302" y="844"/>
                    </a:cubicBezTo>
                    <a:lnTo>
                      <a:pt x="1990" y="2484"/>
                    </a:lnTo>
                    <a:cubicBezTo>
                      <a:pt x="2099" y="2582"/>
                      <a:pt x="2215" y="2623"/>
                      <a:pt x="2325" y="2623"/>
                    </a:cubicBezTo>
                    <a:cubicBezTo>
                      <a:pt x="2704" y="2623"/>
                      <a:pt x="3012" y="2134"/>
                      <a:pt x="2713" y="1760"/>
                    </a:cubicBezTo>
                    <a:lnTo>
                      <a:pt x="1074" y="121"/>
                    </a:lnTo>
                    <a:cubicBezTo>
                      <a:pt x="969" y="37"/>
                      <a:pt x="855" y="1"/>
                      <a:pt x="74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7"/>
              <p:cNvSpPr/>
              <p:nvPr/>
            </p:nvSpPr>
            <p:spPr>
              <a:xfrm>
                <a:off x="4024900" y="2414525"/>
                <a:ext cx="68075" cy="58350"/>
              </a:xfrm>
              <a:custGeom>
                <a:rect b="b" l="l" r="r" t="t"/>
                <a:pathLst>
                  <a:path extrusionOk="0" h="2334" w="2723">
                    <a:moveTo>
                      <a:pt x="1994" y="1"/>
                    </a:moveTo>
                    <a:cubicBezTo>
                      <a:pt x="1880" y="1"/>
                      <a:pt x="1761" y="42"/>
                      <a:pt x="1652" y="140"/>
                    </a:cubicBezTo>
                    <a:cubicBezTo>
                      <a:pt x="1218" y="574"/>
                      <a:pt x="784" y="1056"/>
                      <a:pt x="302" y="1490"/>
                    </a:cubicBezTo>
                    <a:cubicBezTo>
                      <a:pt x="0" y="1868"/>
                      <a:pt x="318" y="2334"/>
                      <a:pt x="702" y="2334"/>
                    </a:cubicBezTo>
                    <a:cubicBezTo>
                      <a:pt x="809" y="2334"/>
                      <a:pt x="921" y="2298"/>
                      <a:pt x="1025" y="2214"/>
                    </a:cubicBezTo>
                    <a:cubicBezTo>
                      <a:pt x="1508" y="1780"/>
                      <a:pt x="1942" y="1297"/>
                      <a:pt x="2424" y="863"/>
                    </a:cubicBezTo>
                    <a:cubicBezTo>
                      <a:pt x="2723" y="490"/>
                      <a:pt x="2385" y="1"/>
                      <a:pt x="1994"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7"/>
              <p:cNvSpPr/>
              <p:nvPr/>
            </p:nvSpPr>
            <p:spPr>
              <a:xfrm>
                <a:off x="3832325" y="2441050"/>
                <a:ext cx="90475" cy="80400"/>
              </a:xfrm>
              <a:custGeom>
                <a:rect b="b" l="l" r="r" t="t"/>
                <a:pathLst>
                  <a:path extrusionOk="0" h="3216" w="3619">
                    <a:moveTo>
                      <a:pt x="719" y="1"/>
                    </a:moveTo>
                    <a:cubicBezTo>
                      <a:pt x="330" y="1"/>
                      <a:pt x="1" y="490"/>
                      <a:pt x="337" y="863"/>
                    </a:cubicBezTo>
                    <a:lnTo>
                      <a:pt x="2555" y="3082"/>
                    </a:lnTo>
                    <a:cubicBezTo>
                      <a:pt x="2649" y="3176"/>
                      <a:pt x="2757" y="3216"/>
                      <a:pt x="2864" y="3216"/>
                    </a:cubicBezTo>
                    <a:cubicBezTo>
                      <a:pt x="3249" y="3216"/>
                      <a:pt x="3619" y="2698"/>
                      <a:pt x="3279" y="2358"/>
                    </a:cubicBezTo>
                    <a:lnTo>
                      <a:pt x="1060" y="140"/>
                    </a:lnTo>
                    <a:cubicBezTo>
                      <a:pt x="951" y="42"/>
                      <a:pt x="833" y="1"/>
                      <a:pt x="71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7"/>
              <p:cNvSpPr/>
              <p:nvPr/>
            </p:nvSpPr>
            <p:spPr>
              <a:xfrm>
                <a:off x="4023175" y="2570775"/>
                <a:ext cx="84575" cy="74300"/>
              </a:xfrm>
              <a:custGeom>
                <a:rect b="b" l="l" r="r" t="t"/>
                <a:pathLst>
                  <a:path extrusionOk="0" h="2972" w="3383">
                    <a:moveTo>
                      <a:pt x="2657" y="1"/>
                    </a:moveTo>
                    <a:cubicBezTo>
                      <a:pt x="2537" y="1"/>
                      <a:pt x="2412" y="47"/>
                      <a:pt x="2300" y="160"/>
                    </a:cubicBezTo>
                    <a:lnTo>
                      <a:pt x="371" y="2089"/>
                    </a:lnTo>
                    <a:cubicBezTo>
                      <a:pt x="1" y="2459"/>
                      <a:pt x="341" y="2971"/>
                      <a:pt x="737" y="2971"/>
                    </a:cubicBezTo>
                    <a:cubicBezTo>
                      <a:pt x="857" y="2971"/>
                      <a:pt x="982" y="2924"/>
                      <a:pt x="1094" y="2812"/>
                    </a:cubicBezTo>
                    <a:lnTo>
                      <a:pt x="2975" y="883"/>
                    </a:lnTo>
                    <a:cubicBezTo>
                      <a:pt x="3383" y="513"/>
                      <a:pt x="3051" y="1"/>
                      <a:pt x="265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7"/>
              <p:cNvSpPr/>
              <p:nvPr/>
            </p:nvSpPr>
            <p:spPr>
              <a:xfrm>
                <a:off x="4222975" y="2612250"/>
                <a:ext cx="74975" cy="66075"/>
              </a:xfrm>
              <a:custGeom>
                <a:rect b="b" l="l" r="r" t="t"/>
                <a:pathLst>
                  <a:path extrusionOk="0" h="2643" w="2999">
                    <a:moveTo>
                      <a:pt x="719" y="1"/>
                    </a:moveTo>
                    <a:cubicBezTo>
                      <a:pt x="330" y="1"/>
                      <a:pt x="0" y="490"/>
                      <a:pt x="337" y="864"/>
                    </a:cubicBezTo>
                    <a:lnTo>
                      <a:pt x="1976" y="2503"/>
                    </a:lnTo>
                    <a:cubicBezTo>
                      <a:pt x="2085" y="2601"/>
                      <a:pt x="2201" y="2643"/>
                      <a:pt x="2311" y="2643"/>
                    </a:cubicBezTo>
                    <a:cubicBezTo>
                      <a:pt x="2690" y="2643"/>
                      <a:pt x="2999" y="2154"/>
                      <a:pt x="2700" y="1780"/>
                    </a:cubicBezTo>
                    <a:lnTo>
                      <a:pt x="1060" y="140"/>
                    </a:lnTo>
                    <a:cubicBezTo>
                      <a:pt x="951" y="42"/>
                      <a:pt x="833" y="1"/>
                      <a:pt x="71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7"/>
              <p:cNvSpPr/>
              <p:nvPr/>
            </p:nvSpPr>
            <p:spPr>
              <a:xfrm>
                <a:off x="3687800" y="2667725"/>
                <a:ext cx="84200" cy="73150"/>
              </a:xfrm>
              <a:custGeom>
                <a:rect b="b" l="l" r="r" t="t"/>
                <a:pathLst>
                  <a:path extrusionOk="0" h="2926" w="3368">
                    <a:moveTo>
                      <a:pt x="2649" y="0"/>
                    </a:moveTo>
                    <a:cubicBezTo>
                      <a:pt x="2535" y="0"/>
                      <a:pt x="2417" y="42"/>
                      <a:pt x="2308" y="140"/>
                    </a:cubicBezTo>
                    <a:lnTo>
                      <a:pt x="379" y="2021"/>
                    </a:lnTo>
                    <a:cubicBezTo>
                      <a:pt x="0" y="2399"/>
                      <a:pt x="364" y="2926"/>
                      <a:pt x="771" y="2926"/>
                    </a:cubicBezTo>
                    <a:cubicBezTo>
                      <a:pt x="883" y="2926"/>
                      <a:pt x="998" y="2886"/>
                      <a:pt x="1102" y="2792"/>
                    </a:cubicBezTo>
                    <a:lnTo>
                      <a:pt x="3031" y="863"/>
                    </a:lnTo>
                    <a:cubicBezTo>
                      <a:pt x="3367" y="490"/>
                      <a:pt x="3038" y="0"/>
                      <a:pt x="264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7"/>
              <p:cNvSpPr/>
              <p:nvPr/>
            </p:nvSpPr>
            <p:spPr>
              <a:xfrm>
                <a:off x="3866950" y="2750200"/>
                <a:ext cx="89525" cy="78850"/>
              </a:xfrm>
              <a:custGeom>
                <a:rect b="b" l="l" r="r" t="t"/>
                <a:pathLst>
                  <a:path extrusionOk="0" h="3154" w="3581">
                    <a:moveTo>
                      <a:pt x="725" y="0"/>
                    </a:moveTo>
                    <a:cubicBezTo>
                      <a:pt x="319" y="0"/>
                      <a:pt x="0" y="466"/>
                      <a:pt x="302" y="844"/>
                    </a:cubicBezTo>
                    <a:lnTo>
                      <a:pt x="2521" y="3014"/>
                    </a:lnTo>
                    <a:cubicBezTo>
                      <a:pt x="2629" y="3112"/>
                      <a:pt x="2748" y="3153"/>
                      <a:pt x="2861" y="3153"/>
                    </a:cubicBezTo>
                    <a:cubicBezTo>
                      <a:pt x="3251" y="3153"/>
                      <a:pt x="3580" y="2664"/>
                      <a:pt x="3244" y="2291"/>
                    </a:cubicBezTo>
                    <a:lnTo>
                      <a:pt x="1074" y="120"/>
                    </a:lnTo>
                    <a:cubicBezTo>
                      <a:pt x="958" y="36"/>
                      <a:pt x="838" y="0"/>
                      <a:pt x="725"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7"/>
              <p:cNvSpPr/>
              <p:nvPr/>
            </p:nvSpPr>
            <p:spPr>
              <a:xfrm>
                <a:off x="4173900" y="2769725"/>
                <a:ext cx="91150" cy="80300"/>
              </a:xfrm>
              <a:custGeom>
                <a:rect b="b" l="l" r="r" t="t"/>
                <a:pathLst>
                  <a:path extrusionOk="0" h="3212" w="3646">
                    <a:moveTo>
                      <a:pt x="737" y="0"/>
                    </a:moveTo>
                    <a:cubicBezTo>
                      <a:pt x="341" y="0"/>
                      <a:pt x="0" y="512"/>
                      <a:pt x="371" y="883"/>
                    </a:cubicBezTo>
                    <a:lnTo>
                      <a:pt x="2541" y="3053"/>
                    </a:lnTo>
                    <a:cubicBezTo>
                      <a:pt x="2653" y="3165"/>
                      <a:pt x="2778" y="3212"/>
                      <a:pt x="2899" y="3212"/>
                    </a:cubicBezTo>
                    <a:cubicBezTo>
                      <a:pt x="3297" y="3212"/>
                      <a:pt x="3646" y="2700"/>
                      <a:pt x="3312" y="2329"/>
                    </a:cubicBezTo>
                    <a:lnTo>
                      <a:pt x="1094" y="159"/>
                    </a:lnTo>
                    <a:cubicBezTo>
                      <a:pt x="982" y="47"/>
                      <a:pt x="857" y="0"/>
                      <a:pt x="7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7"/>
              <p:cNvSpPr/>
              <p:nvPr/>
            </p:nvSpPr>
            <p:spPr>
              <a:xfrm>
                <a:off x="4462825" y="2736925"/>
                <a:ext cx="82100" cy="72350"/>
              </a:xfrm>
              <a:custGeom>
                <a:rect b="b" l="l" r="r" t="t"/>
                <a:pathLst>
                  <a:path extrusionOk="0" h="2894" w="3284">
                    <a:moveTo>
                      <a:pt x="2550" y="1"/>
                    </a:moveTo>
                    <a:cubicBezTo>
                      <a:pt x="2440" y="1"/>
                      <a:pt x="2326" y="37"/>
                      <a:pt x="2221" y="121"/>
                    </a:cubicBezTo>
                    <a:lnTo>
                      <a:pt x="340" y="2050"/>
                    </a:lnTo>
                    <a:cubicBezTo>
                      <a:pt x="0" y="2427"/>
                      <a:pt x="340" y="2893"/>
                      <a:pt x="735" y="2893"/>
                    </a:cubicBezTo>
                    <a:cubicBezTo>
                      <a:pt x="844" y="2893"/>
                      <a:pt x="958" y="2857"/>
                      <a:pt x="1063" y="2773"/>
                    </a:cubicBezTo>
                    <a:lnTo>
                      <a:pt x="2944" y="844"/>
                    </a:lnTo>
                    <a:cubicBezTo>
                      <a:pt x="3284" y="467"/>
                      <a:pt x="2944" y="1"/>
                      <a:pt x="255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7"/>
              <p:cNvSpPr/>
              <p:nvPr/>
            </p:nvSpPr>
            <p:spPr>
              <a:xfrm>
                <a:off x="3620125" y="2920925"/>
                <a:ext cx="90025" cy="79825"/>
              </a:xfrm>
              <a:custGeom>
                <a:rect b="b" l="l" r="r" t="t"/>
                <a:pathLst>
                  <a:path extrusionOk="0" h="3193" w="3601">
                    <a:moveTo>
                      <a:pt x="719" y="0"/>
                    </a:moveTo>
                    <a:cubicBezTo>
                      <a:pt x="330" y="0"/>
                      <a:pt x="1" y="490"/>
                      <a:pt x="337" y="863"/>
                    </a:cubicBezTo>
                    <a:lnTo>
                      <a:pt x="2507" y="3033"/>
                    </a:lnTo>
                    <a:cubicBezTo>
                      <a:pt x="2619" y="3145"/>
                      <a:pt x="2744" y="3192"/>
                      <a:pt x="2864" y="3192"/>
                    </a:cubicBezTo>
                    <a:cubicBezTo>
                      <a:pt x="3260" y="3192"/>
                      <a:pt x="3601" y="2680"/>
                      <a:pt x="3230" y="2310"/>
                    </a:cubicBezTo>
                    <a:lnTo>
                      <a:pt x="1060" y="140"/>
                    </a:lnTo>
                    <a:cubicBezTo>
                      <a:pt x="951" y="42"/>
                      <a:pt x="833"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7"/>
              <p:cNvSpPr/>
              <p:nvPr/>
            </p:nvSpPr>
            <p:spPr>
              <a:xfrm>
                <a:off x="3758425" y="3030650"/>
                <a:ext cx="88600" cy="78825"/>
              </a:xfrm>
              <a:custGeom>
                <a:rect b="b" l="l" r="r" t="t"/>
                <a:pathLst>
                  <a:path extrusionOk="0" h="3153" w="3544">
                    <a:moveTo>
                      <a:pt x="2837" y="0"/>
                    </a:moveTo>
                    <a:cubicBezTo>
                      <a:pt x="2729" y="0"/>
                      <a:pt x="2619" y="42"/>
                      <a:pt x="2521" y="139"/>
                    </a:cubicBezTo>
                    <a:lnTo>
                      <a:pt x="303" y="2310"/>
                    </a:lnTo>
                    <a:cubicBezTo>
                      <a:pt x="1" y="2687"/>
                      <a:pt x="319" y="3153"/>
                      <a:pt x="703" y="3153"/>
                    </a:cubicBezTo>
                    <a:cubicBezTo>
                      <a:pt x="809" y="3153"/>
                      <a:pt x="921" y="3117"/>
                      <a:pt x="1026" y="3033"/>
                    </a:cubicBezTo>
                    <a:lnTo>
                      <a:pt x="3245" y="863"/>
                    </a:lnTo>
                    <a:cubicBezTo>
                      <a:pt x="3543" y="489"/>
                      <a:pt x="3206" y="0"/>
                      <a:pt x="28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7"/>
              <p:cNvSpPr/>
              <p:nvPr/>
            </p:nvSpPr>
            <p:spPr>
              <a:xfrm>
                <a:off x="4009925" y="2898725"/>
                <a:ext cx="83925" cy="74300"/>
              </a:xfrm>
              <a:custGeom>
                <a:rect b="b" l="l" r="r" t="t"/>
                <a:pathLst>
                  <a:path extrusionOk="0" h="2972" w="3357">
                    <a:moveTo>
                      <a:pt x="737" y="1"/>
                    </a:moveTo>
                    <a:cubicBezTo>
                      <a:pt x="341" y="1"/>
                      <a:pt x="0" y="513"/>
                      <a:pt x="371" y="883"/>
                    </a:cubicBezTo>
                    <a:lnTo>
                      <a:pt x="2251" y="2812"/>
                    </a:lnTo>
                    <a:cubicBezTo>
                      <a:pt x="2363" y="2924"/>
                      <a:pt x="2489" y="2971"/>
                      <a:pt x="2609" y="2971"/>
                    </a:cubicBezTo>
                    <a:cubicBezTo>
                      <a:pt x="3007" y="2971"/>
                      <a:pt x="3356" y="2459"/>
                      <a:pt x="3023" y="2089"/>
                    </a:cubicBezTo>
                    <a:lnTo>
                      <a:pt x="1094" y="160"/>
                    </a:lnTo>
                    <a:cubicBezTo>
                      <a:pt x="982" y="47"/>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7"/>
              <p:cNvSpPr/>
              <p:nvPr/>
            </p:nvSpPr>
            <p:spPr>
              <a:xfrm>
                <a:off x="3991125" y="3057650"/>
                <a:ext cx="81450" cy="72325"/>
              </a:xfrm>
              <a:custGeom>
                <a:rect b="b" l="l" r="r" t="t"/>
                <a:pathLst>
                  <a:path extrusionOk="0" h="2893" w="3258">
                    <a:moveTo>
                      <a:pt x="2555" y="0"/>
                    </a:moveTo>
                    <a:cubicBezTo>
                      <a:pt x="2448" y="0"/>
                      <a:pt x="2337" y="36"/>
                      <a:pt x="2232" y="120"/>
                    </a:cubicBezTo>
                    <a:lnTo>
                      <a:pt x="303" y="2050"/>
                    </a:lnTo>
                    <a:cubicBezTo>
                      <a:pt x="1" y="2427"/>
                      <a:pt x="319" y="2893"/>
                      <a:pt x="703" y="2893"/>
                    </a:cubicBezTo>
                    <a:cubicBezTo>
                      <a:pt x="809" y="2893"/>
                      <a:pt x="921" y="2857"/>
                      <a:pt x="1026" y="2773"/>
                    </a:cubicBezTo>
                    <a:lnTo>
                      <a:pt x="2955" y="844"/>
                    </a:lnTo>
                    <a:cubicBezTo>
                      <a:pt x="3257" y="466"/>
                      <a:pt x="2939" y="0"/>
                      <a:pt x="2555"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7"/>
              <p:cNvSpPr/>
              <p:nvPr/>
            </p:nvSpPr>
            <p:spPr>
              <a:xfrm>
                <a:off x="3524525" y="3201125"/>
                <a:ext cx="83150" cy="73325"/>
              </a:xfrm>
              <a:custGeom>
                <a:rect b="b" l="l" r="r" t="t"/>
                <a:pathLst>
                  <a:path extrusionOk="0" h="2933" w="3326">
                    <a:moveTo>
                      <a:pt x="726" y="1"/>
                    </a:moveTo>
                    <a:cubicBezTo>
                      <a:pt x="319" y="1"/>
                      <a:pt x="1" y="467"/>
                      <a:pt x="303" y="844"/>
                    </a:cubicBezTo>
                    <a:lnTo>
                      <a:pt x="2232" y="2773"/>
                    </a:lnTo>
                    <a:cubicBezTo>
                      <a:pt x="2344" y="2885"/>
                      <a:pt x="2469" y="2932"/>
                      <a:pt x="2589" y="2932"/>
                    </a:cubicBezTo>
                    <a:cubicBezTo>
                      <a:pt x="2985" y="2932"/>
                      <a:pt x="3325" y="2420"/>
                      <a:pt x="2955" y="2050"/>
                    </a:cubicBezTo>
                    <a:lnTo>
                      <a:pt x="1074" y="121"/>
                    </a:lnTo>
                    <a:cubicBezTo>
                      <a:pt x="959" y="37"/>
                      <a:pt x="839" y="1"/>
                      <a:pt x="726"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7"/>
              <p:cNvSpPr/>
              <p:nvPr/>
            </p:nvSpPr>
            <p:spPr>
              <a:xfrm>
                <a:off x="3701275" y="3296600"/>
                <a:ext cx="84825" cy="74300"/>
              </a:xfrm>
              <a:custGeom>
                <a:rect b="b" l="l" r="r" t="t"/>
                <a:pathLst>
                  <a:path extrusionOk="0" h="2972" w="3393">
                    <a:moveTo>
                      <a:pt x="2656" y="1"/>
                    </a:moveTo>
                    <a:cubicBezTo>
                      <a:pt x="2537" y="1"/>
                      <a:pt x="2411" y="48"/>
                      <a:pt x="2299" y="160"/>
                    </a:cubicBezTo>
                    <a:cubicBezTo>
                      <a:pt x="1672" y="787"/>
                      <a:pt x="997" y="1462"/>
                      <a:pt x="370" y="2089"/>
                    </a:cubicBezTo>
                    <a:cubicBezTo>
                      <a:pt x="0" y="2459"/>
                      <a:pt x="340" y="2971"/>
                      <a:pt x="736" y="2971"/>
                    </a:cubicBezTo>
                    <a:cubicBezTo>
                      <a:pt x="856" y="2971"/>
                      <a:pt x="982" y="2924"/>
                      <a:pt x="1094" y="2812"/>
                    </a:cubicBezTo>
                    <a:lnTo>
                      <a:pt x="3023" y="883"/>
                    </a:lnTo>
                    <a:cubicBezTo>
                      <a:pt x="3393" y="513"/>
                      <a:pt x="3053" y="1"/>
                      <a:pt x="2656"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7"/>
              <p:cNvSpPr/>
              <p:nvPr/>
            </p:nvSpPr>
            <p:spPr>
              <a:xfrm>
                <a:off x="3991200" y="3263350"/>
                <a:ext cx="73275" cy="65100"/>
              </a:xfrm>
              <a:custGeom>
                <a:rect b="b" l="l" r="r" t="t"/>
                <a:pathLst>
                  <a:path extrusionOk="0" h="2604" w="2931">
                    <a:moveTo>
                      <a:pt x="688" y="0"/>
                    </a:moveTo>
                    <a:cubicBezTo>
                      <a:pt x="310" y="0"/>
                      <a:pt x="1" y="489"/>
                      <a:pt x="300" y="863"/>
                    </a:cubicBezTo>
                    <a:lnTo>
                      <a:pt x="1939" y="2503"/>
                    </a:lnTo>
                    <a:cubicBezTo>
                      <a:pt x="2040" y="2573"/>
                      <a:pt x="2144" y="2603"/>
                      <a:pt x="2244" y="2603"/>
                    </a:cubicBezTo>
                    <a:cubicBezTo>
                      <a:pt x="2623" y="2603"/>
                      <a:pt x="2930" y="2161"/>
                      <a:pt x="2663" y="1779"/>
                    </a:cubicBezTo>
                    <a:lnTo>
                      <a:pt x="1023" y="139"/>
                    </a:lnTo>
                    <a:cubicBezTo>
                      <a:pt x="914" y="41"/>
                      <a:pt x="798" y="0"/>
                      <a:pt x="68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7"/>
              <p:cNvSpPr/>
              <p:nvPr/>
            </p:nvSpPr>
            <p:spPr>
              <a:xfrm>
                <a:off x="4276375" y="3276100"/>
                <a:ext cx="77625" cy="67075"/>
              </a:xfrm>
              <a:custGeom>
                <a:rect b="b" l="l" r="r" t="t"/>
                <a:pathLst>
                  <a:path extrusionOk="0" h="2683" w="3105">
                    <a:moveTo>
                      <a:pt x="2368" y="1"/>
                    </a:moveTo>
                    <a:cubicBezTo>
                      <a:pt x="2248" y="1"/>
                      <a:pt x="2123" y="48"/>
                      <a:pt x="2011" y="160"/>
                    </a:cubicBezTo>
                    <a:lnTo>
                      <a:pt x="371" y="1800"/>
                    </a:lnTo>
                    <a:cubicBezTo>
                      <a:pt x="1" y="2170"/>
                      <a:pt x="341" y="2682"/>
                      <a:pt x="737" y="2682"/>
                    </a:cubicBezTo>
                    <a:cubicBezTo>
                      <a:pt x="857" y="2682"/>
                      <a:pt x="982" y="2635"/>
                      <a:pt x="1094" y="2523"/>
                    </a:cubicBezTo>
                    <a:cubicBezTo>
                      <a:pt x="1673" y="1993"/>
                      <a:pt x="2204" y="1414"/>
                      <a:pt x="2734" y="883"/>
                    </a:cubicBezTo>
                    <a:cubicBezTo>
                      <a:pt x="3104" y="513"/>
                      <a:pt x="2764" y="1"/>
                      <a:pt x="2368"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7"/>
              <p:cNvSpPr/>
              <p:nvPr/>
            </p:nvSpPr>
            <p:spPr>
              <a:xfrm>
                <a:off x="3550550" y="3557025"/>
                <a:ext cx="84850" cy="74300"/>
              </a:xfrm>
              <a:custGeom>
                <a:rect b="b" l="l" r="r" t="t"/>
                <a:pathLst>
                  <a:path extrusionOk="0" h="2972" w="3394">
                    <a:moveTo>
                      <a:pt x="2657" y="1"/>
                    </a:moveTo>
                    <a:cubicBezTo>
                      <a:pt x="2537" y="1"/>
                      <a:pt x="2412" y="48"/>
                      <a:pt x="2300" y="160"/>
                    </a:cubicBezTo>
                    <a:lnTo>
                      <a:pt x="371" y="2089"/>
                    </a:lnTo>
                    <a:cubicBezTo>
                      <a:pt x="1" y="2459"/>
                      <a:pt x="341" y="2972"/>
                      <a:pt x="737" y="2972"/>
                    </a:cubicBezTo>
                    <a:cubicBezTo>
                      <a:pt x="857" y="2972"/>
                      <a:pt x="982" y="2925"/>
                      <a:pt x="1094" y="2812"/>
                    </a:cubicBezTo>
                    <a:lnTo>
                      <a:pt x="3023" y="883"/>
                    </a:lnTo>
                    <a:cubicBezTo>
                      <a:pt x="3393" y="513"/>
                      <a:pt x="3053" y="1"/>
                      <a:pt x="265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7"/>
              <p:cNvSpPr/>
              <p:nvPr/>
            </p:nvSpPr>
            <p:spPr>
              <a:xfrm>
                <a:off x="3837125" y="3508875"/>
                <a:ext cx="25325" cy="115450"/>
              </a:xfrm>
              <a:custGeom>
                <a:rect b="b" l="l" r="r" t="t"/>
                <a:pathLst>
                  <a:path extrusionOk="0" h="4618" w="1013">
                    <a:moveTo>
                      <a:pt x="507" y="0"/>
                    </a:moveTo>
                    <a:cubicBezTo>
                      <a:pt x="253" y="0"/>
                      <a:pt x="0" y="181"/>
                      <a:pt x="0" y="543"/>
                    </a:cubicBezTo>
                    <a:lnTo>
                      <a:pt x="0" y="4112"/>
                    </a:lnTo>
                    <a:cubicBezTo>
                      <a:pt x="0" y="4449"/>
                      <a:pt x="253" y="4618"/>
                      <a:pt x="507" y="4618"/>
                    </a:cubicBezTo>
                    <a:cubicBezTo>
                      <a:pt x="760" y="4618"/>
                      <a:pt x="1013" y="4449"/>
                      <a:pt x="1013" y="4112"/>
                    </a:cubicBezTo>
                    <a:lnTo>
                      <a:pt x="1013" y="543"/>
                    </a:lnTo>
                    <a:cubicBezTo>
                      <a:pt x="1013" y="181"/>
                      <a:pt x="760" y="0"/>
                      <a:pt x="50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7"/>
              <p:cNvSpPr/>
              <p:nvPr/>
            </p:nvSpPr>
            <p:spPr>
              <a:xfrm>
                <a:off x="4083075" y="3543525"/>
                <a:ext cx="26550" cy="73575"/>
              </a:xfrm>
              <a:custGeom>
                <a:rect b="b" l="l" r="r" t="t"/>
                <a:pathLst>
                  <a:path extrusionOk="0" h="2943" w="1062">
                    <a:moveTo>
                      <a:pt x="531" y="1"/>
                    </a:moveTo>
                    <a:cubicBezTo>
                      <a:pt x="266" y="1"/>
                      <a:pt x="1" y="169"/>
                      <a:pt x="1" y="507"/>
                    </a:cubicBezTo>
                    <a:lnTo>
                      <a:pt x="1" y="2436"/>
                    </a:lnTo>
                    <a:cubicBezTo>
                      <a:pt x="1" y="2774"/>
                      <a:pt x="266" y="2943"/>
                      <a:pt x="531" y="2943"/>
                    </a:cubicBezTo>
                    <a:cubicBezTo>
                      <a:pt x="796" y="2943"/>
                      <a:pt x="1062" y="2774"/>
                      <a:pt x="1062" y="2436"/>
                    </a:cubicBezTo>
                    <a:lnTo>
                      <a:pt x="1062" y="507"/>
                    </a:lnTo>
                    <a:cubicBezTo>
                      <a:pt x="1062" y="169"/>
                      <a:pt x="796" y="1"/>
                      <a:pt x="531"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7"/>
              <p:cNvSpPr/>
              <p:nvPr/>
            </p:nvSpPr>
            <p:spPr>
              <a:xfrm>
                <a:off x="4357975" y="3462450"/>
                <a:ext cx="25350" cy="70850"/>
              </a:xfrm>
              <a:custGeom>
                <a:rect b="b" l="l" r="r" t="t"/>
                <a:pathLst>
                  <a:path extrusionOk="0" h="2834" w="1014">
                    <a:moveTo>
                      <a:pt x="489" y="0"/>
                    </a:moveTo>
                    <a:cubicBezTo>
                      <a:pt x="254" y="0"/>
                      <a:pt x="25" y="157"/>
                      <a:pt x="1" y="471"/>
                    </a:cubicBezTo>
                    <a:lnTo>
                      <a:pt x="1" y="2400"/>
                    </a:lnTo>
                    <a:cubicBezTo>
                      <a:pt x="25" y="2689"/>
                      <a:pt x="254" y="2834"/>
                      <a:pt x="489" y="2834"/>
                    </a:cubicBezTo>
                    <a:cubicBezTo>
                      <a:pt x="724" y="2834"/>
                      <a:pt x="965" y="2689"/>
                      <a:pt x="1013" y="2400"/>
                    </a:cubicBezTo>
                    <a:lnTo>
                      <a:pt x="1013" y="471"/>
                    </a:lnTo>
                    <a:cubicBezTo>
                      <a:pt x="965" y="157"/>
                      <a:pt x="724" y="0"/>
                      <a:pt x="48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7"/>
              <p:cNvSpPr/>
              <p:nvPr/>
            </p:nvSpPr>
            <p:spPr>
              <a:xfrm>
                <a:off x="4531275" y="3406325"/>
                <a:ext cx="83150" cy="73300"/>
              </a:xfrm>
              <a:custGeom>
                <a:rect b="b" l="l" r="r" t="t"/>
                <a:pathLst>
                  <a:path extrusionOk="0" h="2932" w="3326">
                    <a:moveTo>
                      <a:pt x="2589" y="0"/>
                    </a:moveTo>
                    <a:cubicBezTo>
                      <a:pt x="2469" y="0"/>
                      <a:pt x="2344" y="47"/>
                      <a:pt x="2232" y="159"/>
                    </a:cubicBezTo>
                    <a:lnTo>
                      <a:pt x="303" y="2089"/>
                    </a:lnTo>
                    <a:cubicBezTo>
                      <a:pt x="1" y="2466"/>
                      <a:pt x="319" y="2932"/>
                      <a:pt x="703" y="2932"/>
                    </a:cubicBezTo>
                    <a:cubicBezTo>
                      <a:pt x="809" y="2932"/>
                      <a:pt x="921" y="2896"/>
                      <a:pt x="1026" y="2812"/>
                    </a:cubicBezTo>
                    <a:lnTo>
                      <a:pt x="2955" y="883"/>
                    </a:lnTo>
                    <a:cubicBezTo>
                      <a:pt x="3325" y="513"/>
                      <a:pt x="2985" y="0"/>
                      <a:pt x="258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7"/>
              <p:cNvSpPr/>
              <p:nvPr/>
            </p:nvSpPr>
            <p:spPr>
              <a:xfrm>
                <a:off x="3640625" y="3776975"/>
                <a:ext cx="83900" cy="72725"/>
              </a:xfrm>
              <a:custGeom>
                <a:rect b="b" l="l" r="r" t="t"/>
                <a:pathLst>
                  <a:path extrusionOk="0" h="2909" w="3356">
                    <a:moveTo>
                      <a:pt x="719" y="0"/>
                    </a:moveTo>
                    <a:cubicBezTo>
                      <a:pt x="330" y="0"/>
                      <a:pt x="0" y="489"/>
                      <a:pt x="337" y="863"/>
                    </a:cubicBezTo>
                    <a:lnTo>
                      <a:pt x="2266" y="2744"/>
                    </a:lnTo>
                    <a:cubicBezTo>
                      <a:pt x="2382" y="2860"/>
                      <a:pt x="2512" y="2909"/>
                      <a:pt x="2636" y="2909"/>
                    </a:cubicBezTo>
                    <a:cubicBezTo>
                      <a:pt x="3027" y="2909"/>
                      <a:pt x="3355" y="2423"/>
                      <a:pt x="2989" y="2020"/>
                    </a:cubicBezTo>
                    <a:lnTo>
                      <a:pt x="1060" y="139"/>
                    </a:lnTo>
                    <a:cubicBezTo>
                      <a:pt x="951" y="42"/>
                      <a:pt x="833"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7"/>
              <p:cNvSpPr/>
              <p:nvPr/>
            </p:nvSpPr>
            <p:spPr>
              <a:xfrm>
                <a:off x="3891375" y="3810725"/>
                <a:ext cx="26550" cy="87300"/>
              </a:xfrm>
              <a:custGeom>
                <a:rect b="b" l="l" r="r" t="t"/>
                <a:pathLst>
                  <a:path extrusionOk="0" h="3492" w="1062">
                    <a:moveTo>
                      <a:pt x="536" y="1"/>
                    </a:moveTo>
                    <a:cubicBezTo>
                      <a:pt x="281" y="1"/>
                      <a:pt x="24" y="170"/>
                      <a:pt x="0" y="526"/>
                    </a:cubicBezTo>
                    <a:lnTo>
                      <a:pt x="0" y="2985"/>
                    </a:lnTo>
                    <a:cubicBezTo>
                      <a:pt x="0" y="3323"/>
                      <a:pt x="266" y="3492"/>
                      <a:pt x="531" y="3492"/>
                    </a:cubicBezTo>
                    <a:cubicBezTo>
                      <a:pt x="796" y="3492"/>
                      <a:pt x="1061" y="3323"/>
                      <a:pt x="1061" y="2985"/>
                    </a:cubicBezTo>
                    <a:lnTo>
                      <a:pt x="1061" y="526"/>
                    </a:lnTo>
                    <a:cubicBezTo>
                      <a:pt x="1061" y="182"/>
                      <a:pt x="799" y="1"/>
                      <a:pt x="536"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7"/>
              <p:cNvSpPr/>
              <p:nvPr/>
            </p:nvSpPr>
            <p:spPr>
              <a:xfrm>
                <a:off x="3702125" y="3989175"/>
                <a:ext cx="89500" cy="78850"/>
              </a:xfrm>
              <a:custGeom>
                <a:rect b="b" l="l" r="r" t="t"/>
                <a:pathLst>
                  <a:path extrusionOk="0" h="3154" w="3580">
                    <a:moveTo>
                      <a:pt x="719" y="0"/>
                    </a:moveTo>
                    <a:cubicBezTo>
                      <a:pt x="329" y="0"/>
                      <a:pt x="0" y="489"/>
                      <a:pt x="336" y="863"/>
                    </a:cubicBezTo>
                    <a:lnTo>
                      <a:pt x="2555" y="3033"/>
                    </a:lnTo>
                    <a:cubicBezTo>
                      <a:pt x="2660" y="3117"/>
                      <a:pt x="2771" y="3153"/>
                      <a:pt x="2878" y="3153"/>
                    </a:cubicBezTo>
                    <a:cubicBezTo>
                      <a:pt x="3262" y="3153"/>
                      <a:pt x="3580" y="2687"/>
                      <a:pt x="3278" y="2310"/>
                    </a:cubicBezTo>
                    <a:lnTo>
                      <a:pt x="1060" y="140"/>
                    </a:lnTo>
                    <a:cubicBezTo>
                      <a:pt x="951" y="42"/>
                      <a:pt x="832"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7"/>
              <p:cNvSpPr/>
              <p:nvPr/>
            </p:nvSpPr>
            <p:spPr>
              <a:xfrm>
                <a:off x="3888950" y="4118050"/>
                <a:ext cx="72375" cy="26550"/>
              </a:xfrm>
              <a:custGeom>
                <a:rect b="b" l="l" r="r" t="t"/>
                <a:pathLst>
                  <a:path extrusionOk="0" h="1062" w="2895">
                    <a:moveTo>
                      <a:pt x="628" y="0"/>
                    </a:moveTo>
                    <a:cubicBezTo>
                      <a:pt x="1" y="97"/>
                      <a:pt x="1" y="965"/>
                      <a:pt x="628" y="1061"/>
                    </a:cubicBezTo>
                    <a:lnTo>
                      <a:pt x="2268" y="1061"/>
                    </a:lnTo>
                    <a:cubicBezTo>
                      <a:pt x="2895" y="965"/>
                      <a:pt x="2895" y="97"/>
                      <a:pt x="226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7"/>
              <p:cNvSpPr/>
              <p:nvPr/>
            </p:nvSpPr>
            <p:spPr>
              <a:xfrm>
                <a:off x="3908300" y="4290575"/>
                <a:ext cx="76750" cy="66575"/>
              </a:xfrm>
              <a:custGeom>
                <a:rect b="b" l="l" r="r" t="t"/>
                <a:pathLst>
                  <a:path extrusionOk="0" h="2663" w="3070">
                    <a:moveTo>
                      <a:pt x="717" y="1"/>
                    </a:moveTo>
                    <a:cubicBezTo>
                      <a:pt x="328" y="1"/>
                      <a:pt x="1" y="480"/>
                      <a:pt x="336" y="816"/>
                    </a:cubicBezTo>
                    <a:lnTo>
                      <a:pt x="1928" y="2504"/>
                    </a:lnTo>
                    <a:cubicBezTo>
                      <a:pt x="2040" y="2616"/>
                      <a:pt x="2167" y="2663"/>
                      <a:pt x="2291" y="2663"/>
                    </a:cubicBezTo>
                    <a:cubicBezTo>
                      <a:pt x="2701" y="2663"/>
                      <a:pt x="3070" y="2150"/>
                      <a:pt x="2699" y="1780"/>
                    </a:cubicBezTo>
                    <a:lnTo>
                      <a:pt x="1060" y="140"/>
                    </a:lnTo>
                    <a:cubicBezTo>
                      <a:pt x="950" y="42"/>
                      <a:pt x="831" y="1"/>
                      <a:pt x="71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7"/>
              <p:cNvSpPr/>
              <p:nvPr/>
            </p:nvSpPr>
            <p:spPr>
              <a:xfrm>
                <a:off x="4051775" y="4282875"/>
                <a:ext cx="76750" cy="66550"/>
              </a:xfrm>
              <a:custGeom>
                <a:rect b="b" l="l" r="r" t="t"/>
                <a:pathLst>
                  <a:path extrusionOk="0" h="2662" w="3070">
                    <a:moveTo>
                      <a:pt x="2333" y="0"/>
                    </a:moveTo>
                    <a:cubicBezTo>
                      <a:pt x="2213" y="0"/>
                      <a:pt x="2088" y="47"/>
                      <a:pt x="1976" y="159"/>
                    </a:cubicBezTo>
                    <a:lnTo>
                      <a:pt x="336" y="1799"/>
                    </a:lnTo>
                    <a:cubicBezTo>
                      <a:pt x="0" y="2172"/>
                      <a:pt x="329" y="2662"/>
                      <a:pt x="719" y="2662"/>
                    </a:cubicBezTo>
                    <a:cubicBezTo>
                      <a:pt x="832" y="2662"/>
                      <a:pt x="951" y="2620"/>
                      <a:pt x="1060" y="2522"/>
                    </a:cubicBezTo>
                    <a:lnTo>
                      <a:pt x="2699" y="883"/>
                    </a:lnTo>
                    <a:cubicBezTo>
                      <a:pt x="3070" y="512"/>
                      <a:pt x="2729" y="0"/>
                      <a:pt x="233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7"/>
              <p:cNvSpPr/>
              <p:nvPr/>
            </p:nvSpPr>
            <p:spPr>
              <a:xfrm>
                <a:off x="5243000" y="2215600"/>
                <a:ext cx="75050" cy="65575"/>
              </a:xfrm>
              <a:custGeom>
                <a:rect b="b" l="l" r="r" t="t"/>
                <a:pathLst>
                  <a:path extrusionOk="0" h="2623" w="3002">
                    <a:moveTo>
                      <a:pt x="719" y="0"/>
                    </a:moveTo>
                    <a:cubicBezTo>
                      <a:pt x="329" y="0"/>
                      <a:pt x="0" y="489"/>
                      <a:pt x="336" y="863"/>
                    </a:cubicBezTo>
                    <a:lnTo>
                      <a:pt x="1976" y="2503"/>
                    </a:lnTo>
                    <a:cubicBezTo>
                      <a:pt x="2081" y="2586"/>
                      <a:pt x="2193" y="2622"/>
                      <a:pt x="2299" y="2622"/>
                    </a:cubicBezTo>
                    <a:cubicBezTo>
                      <a:pt x="2683" y="2622"/>
                      <a:pt x="3001" y="2156"/>
                      <a:pt x="2699" y="1779"/>
                    </a:cubicBezTo>
                    <a:lnTo>
                      <a:pt x="1060" y="139"/>
                    </a:lnTo>
                    <a:cubicBezTo>
                      <a:pt x="951" y="41"/>
                      <a:pt x="832"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7"/>
              <p:cNvSpPr/>
              <p:nvPr/>
            </p:nvSpPr>
            <p:spPr>
              <a:xfrm>
                <a:off x="5500975" y="2084950"/>
                <a:ext cx="25350" cy="101000"/>
              </a:xfrm>
              <a:custGeom>
                <a:rect b="b" l="l" r="r" t="t"/>
                <a:pathLst>
                  <a:path extrusionOk="0" h="4040" w="1014">
                    <a:moveTo>
                      <a:pt x="507" y="0"/>
                    </a:moveTo>
                    <a:cubicBezTo>
                      <a:pt x="254" y="0"/>
                      <a:pt x="0" y="181"/>
                      <a:pt x="0" y="543"/>
                    </a:cubicBezTo>
                    <a:lnTo>
                      <a:pt x="0" y="3533"/>
                    </a:lnTo>
                    <a:cubicBezTo>
                      <a:pt x="0" y="3870"/>
                      <a:pt x="254" y="4039"/>
                      <a:pt x="507" y="4039"/>
                    </a:cubicBezTo>
                    <a:cubicBezTo>
                      <a:pt x="760" y="4039"/>
                      <a:pt x="1013" y="3870"/>
                      <a:pt x="1013" y="3533"/>
                    </a:cubicBezTo>
                    <a:lnTo>
                      <a:pt x="1013" y="543"/>
                    </a:lnTo>
                    <a:cubicBezTo>
                      <a:pt x="1013" y="181"/>
                      <a:pt x="760" y="0"/>
                      <a:pt x="50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7"/>
              <p:cNvSpPr/>
              <p:nvPr/>
            </p:nvSpPr>
            <p:spPr>
              <a:xfrm>
                <a:off x="5456050" y="2305300"/>
                <a:ext cx="88750" cy="79425"/>
              </a:xfrm>
              <a:custGeom>
                <a:rect b="b" l="l" r="r" t="t"/>
                <a:pathLst>
                  <a:path extrusionOk="0" h="3177" w="3550">
                    <a:moveTo>
                      <a:pt x="702" y="0"/>
                    </a:moveTo>
                    <a:cubicBezTo>
                      <a:pt x="319" y="0"/>
                      <a:pt x="0" y="466"/>
                      <a:pt x="302" y="844"/>
                    </a:cubicBezTo>
                    <a:lnTo>
                      <a:pt x="2521" y="3062"/>
                    </a:lnTo>
                    <a:cubicBezTo>
                      <a:pt x="2611" y="3143"/>
                      <a:pt x="2712" y="3177"/>
                      <a:pt x="2812" y="3177"/>
                    </a:cubicBezTo>
                    <a:cubicBezTo>
                      <a:pt x="3190" y="3177"/>
                      <a:pt x="3550" y="2682"/>
                      <a:pt x="3244" y="2339"/>
                    </a:cubicBezTo>
                    <a:lnTo>
                      <a:pt x="1026" y="120"/>
                    </a:lnTo>
                    <a:cubicBezTo>
                      <a:pt x="921" y="36"/>
                      <a:pt x="809" y="0"/>
                      <a:pt x="70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7"/>
              <p:cNvSpPr/>
              <p:nvPr/>
            </p:nvSpPr>
            <p:spPr>
              <a:xfrm>
                <a:off x="5735275" y="2125875"/>
                <a:ext cx="64350" cy="53800"/>
              </a:xfrm>
              <a:custGeom>
                <a:rect b="b" l="l" r="r" t="t"/>
                <a:pathLst>
                  <a:path extrusionOk="0" h="2152" w="2574">
                    <a:moveTo>
                      <a:pt x="1837" y="0"/>
                    </a:moveTo>
                    <a:cubicBezTo>
                      <a:pt x="1717" y="0"/>
                      <a:pt x="1592" y="47"/>
                      <a:pt x="1480" y="159"/>
                    </a:cubicBezTo>
                    <a:lnTo>
                      <a:pt x="370" y="1269"/>
                    </a:lnTo>
                    <a:cubicBezTo>
                      <a:pt x="0" y="1639"/>
                      <a:pt x="340" y="2151"/>
                      <a:pt x="737" y="2151"/>
                    </a:cubicBezTo>
                    <a:cubicBezTo>
                      <a:pt x="857" y="2151"/>
                      <a:pt x="982" y="2104"/>
                      <a:pt x="1094" y="1992"/>
                    </a:cubicBezTo>
                    <a:lnTo>
                      <a:pt x="2203" y="883"/>
                    </a:lnTo>
                    <a:cubicBezTo>
                      <a:pt x="2573" y="513"/>
                      <a:pt x="2233" y="0"/>
                      <a:pt x="18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7"/>
              <p:cNvSpPr/>
              <p:nvPr/>
            </p:nvSpPr>
            <p:spPr>
              <a:xfrm>
                <a:off x="5694275" y="2269350"/>
                <a:ext cx="98100" cy="87550"/>
              </a:xfrm>
              <a:custGeom>
                <a:rect b="b" l="l" r="r" t="t"/>
                <a:pathLst>
                  <a:path extrusionOk="0" h="3502" w="3924">
                    <a:moveTo>
                      <a:pt x="737" y="1"/>
                    </a:moveTo>
                    <a:cubicBezTo>
                      <a:pt x="341" y="1"/>
                      <a:pt x="1" y="513"/>
                      <a:pt x="371" y="883"/>
                    </a:cubicBezTo>
                    <a:lnTo>
                      <a:pt x="2830" y="3343"/>
                    </a:lnTo>
                    <a:cubicBezTo>
                      <a:pt x="2942" y="3455"/>
                      <a:pt x="3068" y="3502"/>
                      <a:pt x="3187" y="3502"/>
                    </a:cubicBezTo>
                    <a:cubicBezTo>
                      <a:pt x="3584" y="3502"/>
                      <a:pt x="3924" y="2989"/>
                      <a:pt x="3554" y="2619"/>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7"/>
              <p:cNvSpPr/>
              <p:nvPr/>
            </p:nvSpPr>
            <p:spPr>
              <a:xfrm>
                <a:off x="5940400" y="2325800"/>
                <a:ext cx="103475" cy="93250"/>
              </a:xfrm>
              <a:custGeom>
                <a:rect b="b" l="l" r="r" t="t"/>
                <a:pathLst>
                  <a:path extrusionOk="0" h="3730" w="4139">
                    <a:moveTo>
                      <a:pt x="3436" y="0"/>
                    </a:moveTo>
                    <a:cubicBezTo>
                      <a:pt x="3330" y="0"/>
                      <a:pt x="3218" y="36"/>
                      <a:pt x="3113" y="120"/>
                    </a:cubicBezTo>
                    <a:lnTo>
                      <a:pt x="364" y="2821"/>
                    </a:lnTo>
                    <a:cubicBezTo>
                      <a:pt x="1" y="3221"/>
                      <a:pt x="322" y="3730"/>
                      <a:pt x="708" y="3730"/>
                    </a:cubicBezTo>
                    <a:cubicBezTo>
                      <a:pt x="835" y="3730"/>
                      <a:pt x="969" y="3675"/>
                      <a:pt x="1088" y="3544"/>
                    </a:cubicBezTo>
                    <a:lnTo>
                      <a:pt x="3837" y="844"/>
                    </a:lnTo>
                    <a:cubicBezTo>
                      <a:pt x="4138" y="466"/>
                      <a:pt x="3820" y="0"/>
                      <a:pt x="3436"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7"/>
              <p:cNvSpPr/>
              <p:nvPr/>
            </p:nvSpPr>
            <p:spPr>
              <a:xfrm>
                <a:off x="5642050" y="2496375"/>
                <a:ext cx="106125" cy="25350"/>
              </a:xfrm>
              <a:custGeom>
                <a:rect b="b" l="l" r="r" t="t"/>
                <a:pathLst>
                  <a:path extrusionOk="0" h="1014" w="4245">
                    <a:moveTo>
                      <a:pt x="627" y="1"/>
                    </a:moveTo>
                    <a:cubicBezTo>
                      <a:pt x="0" y="49"/>
                      <a:pt x="0" y="917"/>
                      <a:pt x="627" y="1014"/>
                    </a:cubicBezTo>
                    <a:lnTo>
                      <a:pt x="3617" y="1014"/>
                    </a:lnTo>
                    <a:cubicBezTo>
                      <a:pt x="4244" y="917"/>
                      <a:pt x="4244" y="49"/>
                      <a:pt x="361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7"/>
              <p:cNvSpPr/>
              <p:nvPr/>
            </p:nvSpPr>
            <p:spPr>
              <a:xfrm>
                <a:off x="5878750" y="2523175"/>
                <a:ext cx="85025" cy="73675"/>
              </a:xfrm>
              <a:custGeom>
                <a:rect b="b" l="l" r="r" t="t"/>
                <a:pathLst>
                  <a:path extrusionOk="0" h="2947" w="3401">
                    <a:moveTo>
                      <a:pt x="2633" y="1"/>
                    </a:moveTo>
                    <a:cubicBezTo>
                      <a:pt x="2520" y="1"/>
                      <a:pt x="2404" y="40"/>
                      <a:pt x="2300" y="134"/>
                    </a:cubicBezTo>
                    <a:lnTo>
                      <a:pt x="371" y="2064"/>
                    </a:lnTo>
                    <a:cubicBezTo>
                      <a:pt x="0" y="2434"/>
                      <a:pt x="341" y="2946"/>
                      <a:pt x="737" y="2946"/>
                    </a:cubicBezTo>
                    <a:cubicBezTo>
                      <a:pt x="857" y="2946"/>
                      <a:pt x="982" y="2899"/>
                      <a:pt x="1094" y="2787"/>
                    </a:cubicBezTo>
                    <a:lnTo>
                      <a:pt x="3023" y="858"/>
                    </a:lnTo>
                    <a:cubicBezTo>
                      <a:pt x="3401" y="518"/>
                      <a:pt x="3039" y="1"/>
                      <a:pt x="2633"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7"/>
              <p:cNvSpPr/>
              <p:nvPr/>
            </p:nvSpPr>
            <p:spPr>
              <a:xfrm>
                <a:off x="6139175" y="2481550"/>
                <a:ext cx="84850" cy="74300"/>
              </a:xfrm>
              <a:custGeom>
                <a:rect b="b" l="l" r="r" t="t"/>
                <a:pathLst>
                  <a:path extrusionOk="0" h="2972" w="3394">
                    <a:moveTo>
                      <a:pt x="737" y="1"/>
                    </a:moveTo>
                    <a:cubicBezTo>
                      <a:pt x="341" y="1"/>
                      <a:pt x="1" y="513"/>
                      <a:pt x="371" y="883"/>
                    </a:cubicBezTo>
                    <a:lnTo>
                      <a:pt x="2300" y="2812"/>
                    </a:lnTo>
                    <a:cubicBezTo>
                      <a:pt x="2412" y="2924"/>
                      <a:pt x="2537" y="2971"/>
                      <a:pt x="2657" y="2971"/>
                    </a:cubicBezTo>
                    <a:cubicBezTo>
                      <a:pt x="3053" y="2971"/>
                      <a:pt x="3393" y="2459"/>
                      <a:pt x="3023" y="2089"/>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7"/>
              <p:cNvSpPr/>
              <p:nvPr/>
            </p:nvSpPr>
            <p:spPr>
              <a:xfrm>
                <a:off x="5669775" y="2735100"/>
                <a:ext cx="85625" cy="26550"/>
              </a:xfrm>
              <a:custGeom>
                <a:rect b="b" l="l" r="r" t="t"/>
                <a:pathLst>
                  <a:path extrusionOk="0" h="1062" w="3425">
                    <a:moveTo>
                      <a:pt x="627" y="1"/>
                    </a:moveTo>
                    <a:cubicBezTo>
                      <a:pt x="0" y="97"/>
                      <a:pt x="0" y="965"/>
                      <a:pt x="627" y="1062"/>
                    </a:cubicBezTo>
                    <a:lnTo>
                      <a:pt x="2798" y="1062"/>
                    </a:lnTo>
                    <a:cubicBezTo>
                      <a:pt x="3425" y="965"/>
                      <a:pt x="3425" y="97"/>
                      <a:pt x="2798"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7"/>
              <p:cNvSpPr/>
              <p:nvPr/>
            </p:nvSpPr>
            <p:spPr>
              <a:xfrm>
                <a:off x="5925375" y="2701050"/>
                <a:ext cx="25350" cy="87750"/>
              </a:xfrm>
              <a:custGeom>
                <a:rect b="b" l="l" r="r" t="t"/>
                <a:pathLst>
                  <a:path extrusionOk="0" h="3510" w="1014">
                    <a:moveTo>
                      <a:pt x="507" y="0"/>
                    </a:moveTo>
                    <a:cubicBezTo>
                      <a:pt x="254" y="0"/>
                      <a:pt x="1" y="181"/>
                      <a:pt x="1" y="543"/>
                    </a:cubicBezTo>
                    <a:lnTo>
                      <a:pt x="1" y="3003"/>
                    </a:lnTo>
                    <a:cubicBezTo>
                      <a:pt x="1" y="3340"/>
                      <a:pt x="254" y="3509"/>
                      <a:pt x="507" y="3509"/>
                    </a:cubicBezTo>
                    <a:cubicBezTo>
                      <a:pt x="760" y="3509"/>
                      <a:pt x="1013" y="3340"/>
                      <a:pt x="1013" y="3003"/>
                    </a:cubicBezTo>
                    <a:lnTo>
                      <a:pt x="1013" y="543"/>
                    </a:lnTo>
                    <a:cubicBezTo>
                      <a:pt x="1013" y="181"/>
                      <a:pt x="760" y="0"/>
                      <a:pt x="50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7"/>
              <p:cNvSpPr/>
              <p:nvPr/>
            </p:nvSpPr>
            <p:spPr>
              <a:xfrm>
                <a:off x="6121900" y="2749575"/>
                <a:ext cx="78400" cy="25350"/>
              </a:xfrm>
              <a:custGeom>
                <a:rect b="b" l="l" r="r" t="t"/>
                <a:pathLst>
                  <a:path extrusionOk="0" h="1014" w="3136">
                    <a:moveTo>
                      <a:pt x="628" y="1"/>
                    </a:moveTo>
                    <a:cubicBezTo>
                      <a:pt x="1" y="49"/>
                      <a:pt x="1" y="965"/>
                      <a:pt x="628" y="1013"/>
                    </a:cubicBezTo>
                    <a:lnTo>
                      <a:pt x="2509" y="1013"/>
                    </a:lnTo>
                    <a:cubicBezTo>
                      <a:pt x="3136" y="965"/>
                      <a:pt x="3136" y="49"/>
                      <a:pt x="250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7"/>
              <p:cNvSpPr/>
              <p:nvPr/>
            </p:nvSpPr>
            <p:spPr>
              <a:xfrm>
                <a:off x="5557675" y="1962400"/>
                <a:ext cx="91225" cy="79825"/>
              </a:xfrm>
              <a:custGeom>
                <a:rect b="b" l="l" r="r" t="t"/>
                <a:pathLst>
                  <a:path extrusionOk="0" h="3193" w="3649">
                    <a:moveTo>
                      <a:pt x="719" y="0"/>
                    </a:moveTo>
                    <a:cubicBezTo>
                      <a:pt x="330" y="0"/>
                      <a:pt x="1" y="489"/>
                      <a:pt x="337" y="863"/>
                    </a:cubicBezTo>
                    <a:lnTo>
                      <a:pt x="2507" y="3033"/>
                    </a:lnTo>
                    <a:cubicBezTo>
                      <a:pt x="2619" y="3145"/>
                      <a:pt x="2747" y="3192"/>
                      <a:pt x="2871" y="3192"/>
                    </a:cubicBezTo>
                    <a:cubicBezTo>
                      <a:pt x="3280" y="3192"/>
                      <a:pt x="3649" y="2680"/>
                      <a:pt x="3279" y="2310"/>
                    </a:cubicBezTo>
                    <a:lnTo>
                      <a:pt x="1060" y="140"/>
                    </a:lnTo>
                    <a:cubicBezTo>
                      <a:pt x="951" y="42"/>
                      <a:pt x="833"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7"/>
              <p:cNvSpPr/>
              <p:nvPr/>
            </p:nvSpPr>
            <p:spPr>
              <a:xfrm>
                <a:off x="5536325" y="2914175"/>
                <a:ext cx="62650" cy="52800"/>
              </a:xfrm>
              <a:custGeom>
                <a:rect b="b" l="l" r="r" t="t"/>
                <a:pathLst>
                  <a:path extrusionOk="0" h="2112" w="2506">
                    <a:moveTo>
                      <a:pt x="1803" y="0"/>
                    </a:moveTo>
                    <a:cubicBezTo>
                      <a:pt x="1697" y="0"/>
                      <a:pt x="1585" y="36"/>
                      <a:pt x="1480" y="120"/>
                    </a:cubicBezTo>
                    <a:lnTo>
                      <a:pt x="371" y="1230"/>
                    </a:lnTo>
                    <a:cubicBezTo>
                      <a:pt x="1" y="1600"/>
                      <a:pt x="341" y="2112"/>
                      <a:pt x="737" y="2112"/>
                    </a:cubicBezTo>
                    <a:cubicBezTo>
                      <a:pt x="857" y="2112"/>
                      <a:pt x="982" y="2065"/>
                      <a:pt x="1094" y="1953"/>
                    </a:cubicBezTo>
                    <a:lnTo>
                      <a:pt x="2204" y="844"/>
                    </a:lnTo>
                    <a:cubicBezTo>
                      <a:pt x="2505" y="466"/>
                      <a:pt x="2187" y="0"/>
                      <a:pt x="180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7"/>
              <p:cNvSpPr/>
              <p:nvPr/>
            </p:nvSpPr>
            <p:spPr>
              <a:xfrm>
                <a:off x="5781900" y="2899675"/>
                <a:ext cx="25350" cy="108250"/>
              </a:xfrm>
              <a:custGeom>
                <a:rect b="b" l="l" r="r" t="t"/>
                <a:pathLst>
                  <a:path extrusionOk="0" h="4330" w="1014">
                    <a:moveTo>
                      <a:pt x="507" y="1"/>
                    </a:moveTo>
                    <a:cubicBezTo>
                      <a:pt x="254" y="1"/>
                      <a:pt x="1" y="170"/>
                      <a:pt x="1" y="507"/>
                    </a:cubicBezTo>
                    <a:lnTo>
                      <a:pt x="1" y="3787"/>
                    </a:lnTo>
                    <a:cubicBezTo>
                      <a:pt x="1" y="4149"/>
                      <a:pt x="254" y="4329"/>
                      <a:pt x="507" y="4329"/>
                    </a:cubicBezTo>
                    <a:cubicBezTo>
                      <a:pt x="760" y="4329"/>
                      <a:pt x="1013" y="4149"/>
                      <a:pt x="1013" y="3787"/>
                    </a:cubicBezTo>
                    <a:lnTo>
                      <a:pt x="1013" y="507"/>
                    </a:lnTo>
                    <a:cubicBezTo>
                      <a:pt x="1013" y="170"/>
                      <a:pt x="760" y="1"/>
                      <a:pt x="50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7"/>
              <p:cNvSpPr/>
              <p:nvPr/>
            </p:nvSpPr>
            <p:spPr>
              <a:xfrm>
                <a:off x="6044750" y="2967800"/>
                <a:ext cx="89250" cy="26550"/>
              </a:xfrm>
              <a:custGeom>
                <a:rect b="b" l="l" r="r" t="t"/>
                <a:pathLst>
                  <a:path extrusionOk="0" h="1062" w="3570">
                    <a:moveTo>
                      <a:pt x="675" y="1"/>
                    </a:moveTo>
                    <a:cubicBezTo>
                      <a:pt x="0" y="1"/>
                      <a:pt x="0" y="1062"/>
                      <a:pt x="675" y="1062"/>
                    </a:cubicBezTo>
                    <a:lnTo>
                      <a:pt x="2846" y="1062"/>
                    </a:lnTo>
                    <a:cubicBezTo>
                      <a:pt x="3569" y="1062"/>
                      <a:pt x="3569" y="1"/>
                      <a:pt x="2846"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7"/>
              <p:cNvSpPr/>
              <p:nvPr/>
            </p:nvSpPr>
            <p:spPr>
              <a:xfrm>
                <a:off x="6297125" y="2864975"/>
                <a:ext cx="90875" cy="81525"/>
              </a:xfrm>
              <a:custGeom>
                <a:rect b="b" l="l" r="r" t="t"/>
                <a:pathLst>
                  <a:path extrusionOk="0" h="3261" w="3635">
                    <a:moveTo>
                      <a:pt x="737" y="0"/>
                    </a:moveTo>
                    <a:cubicBezTo>
                      <a:pt x="341" y="0"/>
                      <a:pt x="0" y="512"/>
                      <a:pt x="371" y="883"/>
                    </a:cubicBezTo>
                    <a:lnTo>
                      <a:pt x="2541" y="3101"/>
                    </a:lnTo>
                    <a:cubicBezTo>
                      <a:pt x="2653" y="3213"/>
                      <a:pt x="2778" y="3260"/>
                      <a:pt x="2898" y="3260"/>
                    </a:cubicBezTo>
                    <a:cubicBezTo>
                      <a:pt x="3294" y="3260"/>
                      <a:pt x="3634" y="2748"/>
                      <a:pt x="3264" y="2378"/>
                    </a:cubicBezTo>
                    <a:lnTo>
                      <a:pt x="1094" y="159"/>
                    </a:lnTo>
                    <a:cubicBezTo>
                      <a:pt x="982" y="47"/>
                      <a:pt x="857" y="0"/>
                      <a:pt x="7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7"/>
              <p:cNvSpPr/>
              <p:nvPr/>
            </p:nvSpPr>
            <p:spPr>
              <a:xfrm>
                <a:off x="6349775" y="2646500"/>
                <a:ext cx="26550" cy="80800"/>
              </a:xfrm>
              <a:custGeom>
                <a:rect b="b" l="l" r="r" t="t"/>
                <a:pathLst>
                  <a:path extrusionOk="0" h="3232" w="1062">
                    <a:moveTo>
                      <a:pt x="513" y="0"/>
                    </a:moveTo>
                    <a:cubicBezTo>
                      <a:pt x="254" y="0"/>
                      <a:pt x="1" y="169"/>
                      <a:pt x="1" y="507"/>
                    </a:cubicBezTo>
                    <a:lnTo>
                      <a:pt x="1" y="2725"/>
                    </a:lnTo>
                    <a:cubicBezTo>
                      <a:pt x="1" y="3063"/>
                      <a:pt x="266" y="3231"/>
                      <a:pt x="531" y="3231"/>
                    </a:cubicBezTo>
                    <a:cubicBezTo>
                      <a:pt x="797" y="3231"/>
                      <a:pt x="1062" y="3063"/>
                      <a:pt x="1062" y="2725"/>
                    </a:cubicBezTo>
                    <a:lnTo>
                      <a:pt x="1062" y="507"/>
                    </a:lnTo>
                    <a:cubicBezTo>
                      <a:pt x="1038" y="169"/>
                      <a:pt x="772" y="0"/>
                      <a:pt x="513"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7"/>
              <p:cNvSpPr/>
              <p:nvPr/>
            </p:nvSpPr>
            <p:spPr>
              <a:xfrm>
                <a:off x="5428400" y="3043900"/>
                <a:ext cx="75325" cy="65575"/>
              </a:xfrm>
              <a:custGeom>
                <a:rect b="b" l="l" r="r" t="t"/>
                <a:pathLst>
                  <a:path extrusionOk="0" h="2623" w="3013">
                    <a:moveTo>
                      <a:pt x="688" y="1"/>
                    </a:moveTo>
                    <a:cubicBezTo>
                      <a:pt x="309" y="1"/>
                      <a:pt x="0" y="490"/>
                      <a:pt x="299" y="863"/>
                    </a:cubicBezTo>
                    <a:lnTo>
                      <a:pt x="1939" y="2503"/>
                    </a:lnTo>
                    <a:cubicBezTo>
                      <a:pt x="2044" y="2587"/>
                      <a:pt x="2158" y="2623"/>
                      <a:pt x="2268" y="2623"/>
                    </a:cubicBezTo>
                    <a:cubicBezTo>
                      <a:pt x="2665" y="2623"/>
                      <a:pt x="3012" y="2157"/>
                      <a:pt x="2711" y="1780"/>
                    </a:cubicBezTo>
                    <a:lnTo>
                      <a:pt x="1023" y="140"/>
                    </a:lnTo>
                    <a:cubicBezTo>
                      <a:pt x="914" y="42"/>
                      <a:pt x="798" y="1"/>
                      <a:pt x="688"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7"/>
              <p:cNvSpPr/>
              <p:nvPr/>
            </p:nvSpPr>
            <p:spPr>
              <a:xfrm>
                <a:off x="5960725" y="3153125"/>
                <a:ext cx="77900" cy="67050"/>
              </a:xfrm>
              <a:custGeom>
                <a:rect b="b" l="l" r="r" t="t"/>
                <a:pathLst>
                  <a:path extrusionOk="0" h="2682" w="3116">
                    <a:moveTo>
                      <a:pt x="2369" y="1"/>
                    </a:moveTo>
                    <a:cubicBezTo>
                      <a:pt x="2248" y="1"/>
                      <a:pt x="2123" y="48"/>
                      <a:pt x="2011" y="160"/>
                    </a:cubicBezTo>
                    <a:cubicBezTo>
                      <a:pt x="1480" y="690"/>
                      <a:pt x="950" y="1269"/>
                      <a:pt x="371" y="1799"/>
                    </a:cubicBezTo>
                    <a:cubicBezTo>
                      <a:pt x="1" y="2170"/>
                      <a:pt x="341" y="2682"/>
                      <a:pt x="737" y="2682"/>
                    </a:cubicBezTo>
                    <a:cubicBezTo>
                      <a:pt x="857" y="2682"/>
                      <a:pt x="982" y="2635"/>
                      <a:pt x="1094" y="2523"/>
                    </a:cubicBezTo>
                    <a:lnTo>
                      <a:pt x="2782" y="883"/>
                    </a:lnTo>
                    <a:cubicBezTo>
                      <a:pt x="3116" y="513"/>
                      <a:pt x="2767" y="1"/>
                      <a:pt x="236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7"/>
              <p:cNvSpPr/>
              <p:nvPr/>
            </p:nvSpPr>
            <p:spPr>
              <a:xfrm>
                <a:off x="6226800" y="3086275"/>
                <a:ext cx="25350" cy="105525"/>
              </a:xfrm>
              <a:custGeom>
                <a:rect b="b" l="l" r="r" t="t"/>
                <a:pathLst>
                  <a:path extrusionOk="0" h="4221" w="1014">
                    <a:moveTo>
                      <a:pt x="507" y="0"/>
                    </a:moveTo>
                    <a:cubicBezTo>
                      <a:pt x="266" y="0"/>
                      <a:pt x="25" y="157"/>
                      <a:pt x="1" y="470"/>
                    </a:cubicBezTo>
                    <a:lnTo>
                      <a:pt x="1" y="3750"/>
                    </a:lnTo>
                    <a:cubicBezTo>
                      <a:pt x="25" y="4063"/>
                      <a:pt x="266" y="4220"/>
                      <a:pt x="507" y="4220"/>
                    </a:cubicBezTo>
                    <a:cubicBezTo>
                      <a:pt x="748" y="4220"/>
                      <a:pt x="989" y="4063"/>
                      <a:pt x="1013" y="3750"/>
                    </a:cubicBezTo>
                    <a:lnTo>
                      <a:pt x="1013" y="470"/>
                    </a:lnTo>
                    <a:cubicBezTo>
                      <a:pt x="989" y="157"/>
                      <a:pt x="748" y="0"/>
                      <a:pt x="50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7"/>
              <p:cNvSpPr/>
              <p:nvPr/>
            </p:nvSpPr>
            <p:spPr>
              <a:xfrm>
                <a:off x="6072475" y="3378950"/>
                <a:ext cx="95275" cy="25350"/>
              </a:xfrm>
              <a:custGeom>
                <a:rect b="b" l="l" r="r" t="t"/>
                <a:pathLst>
                  <a:path extrusionOk="0" h="1014" w="3811">
                    <a:moveTo>
                      <a:pt x="676" y="1"/>
                    </a:moveTo>
                    <a:cubicBezTo>
                      <a:pt x="0" y="1"/>
                      <a:pt x="0" y="1013"/>
                      <a:pt x="676" y="1013"/>
                    </a:cubicBezTo>
                    <a:lnTo>
                      <a:pt x="3135" y="1013"/>
                    </a:lnTo>
                    <a:cubicBezTo>
                      <a:pt x="3810" y="1013"/>
                      <a:pt x="3810" y="1"/>
                      <a:pt x="3135"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7"/>
              <p:cNvSpPr/>
              <p:nvPr/>
            </p:nvSpPr>
            <p:spPr>
              <a:xfrm>
                <a:off x="6338125" y="3276100"/>
                <a:ext cx="90200" cy="80425"/>
              </a:xfrm>
              <a:custGeom>
                <a:rect b="b" l="l" r="r" t="t"/>
                <a:pathLst>
                  <a:path extrusionOk="0" h="3217" w="3608">
                    <a:moveTo>
                      <a:pt x="737" y="1"/>
                    </a:moveTo>
                    <a:cubicBezTo>
                      <a:pt x="340" y="1"/>
                      <a:pt x="0" y="513"/>
                      <a:pt x="370" y="883"/>
                    </a:cubicBezTo>
                    <a:lnTo>
                      <a:pt x="2541" y="3102"/>
                    </a:lnTo>
                    <a:cubicBezTo>
                      <a:pt x="2641" y="3182"/>
                      <a:pt x="2750" y="3217"/>
                      <a:pt x="2856" y="3217"/>
                    </a:cubicBezTo>
                    <a:cubicBezTo>
                      <a:pt x="3256" y="3217"/>
                      <a:pt x="3608" y="2722"/>
                      <a:pt x="3264" y="2378"/>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7"/>
              <p:cNvSpPr/>
              <p:nvPr/>
            </p:nvSpPr>
            <p:spPr>
              <a:xfrm>
                <a:off x="6427325" y="3112125"/>
                <a:ext cx="70400" cy="59825"/>
              </a:xfrm>
              <a:custGeom>
                <a:rect b="b" l="l" r="r" t="t"/>
                <a:pathLst>
                  <a:path extrusionOk="0" h="2393" w="2816">
                    <a:moveTo>
                      <a:pt x="2079" y="1"/>
                    </a:moveTo>
                    <a:cubicBezTo>
                      <a:pt x="1959" y="1"/>
                      <a:pt x="1834" y="48"/>
                      <a:pt x="1722" y="160"/>
                    </a:cubicBezTo>
                    <a:lnTo>
                      <a:pt x="371" y="1510"/>
                    </a:lnTo>
                    <a:cubicBezTo>
                      <a:pt x="1" y="1880"/>
                      <a:pt x="341" y="2393"/>
                      <a:pt x="737" y="2393"/>
                    </a:cubicBezTo>
                    <a:cubicBezTo>
                      <a:pt x="857" y="2393"/>
                      <a:pt x="983" y="2346"/>
                      <a:pt x="1095" y="2234"/>
                    </a:cubicBezTo>
                    <a:lnTo>
                      <a:pt x="2445" y="883"/>
                    </a:lnTo>
                    <a:cubicBezTo>
                      <a:pt x="2815" y="513"/>
                      <a:pt x="2475" y="1"/>
                      <a:pt x="207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7"/>
              <p:cNvSpPr/>
              <p:nvPr/>
            </p:nvSpPr>
            <p:spPr>
              <a:xfrm>
                <a:off x="5920600" y="3488800"/>
                <a:ext cx="97250" cy="87075"/>
              </a:xfrm>
              <a:custGeom>
                <a:rect b="b" l="l" r="r" t="t"/>
                <a:pathLst>
                  <a:path extrusionOk="0" h="3483" w="3890">
                    <a:moveTo>
                      <a:pt x="719" y="1"/>
                    </a:moveTo>
                    <a:cubicBezTo>
                      <a:pt x="329" y="1"/>
                      <a:pt x="0" y="490"/>
                      <a:pt x="336" y="863"/>
                    </a:cubicBezTo>
                    <a:lnTo>
                      <a:pt x="2796" y="3323"/>
                    </a:lnTo>
                    <a:cubicBezTo>
                      <a:pt x="2908" y="3435"/>
                      <a:pt x="3033" y="3482"/>
                      <a:pt x="3153" y="3482"/>
                    </a:cubicBezTo>
                    <a:cubicBezTo>
                      <a:pt x="3549" y="3482"/>
                      <a:pt x="3890" y="2970"/>
                      <a:pt x="3519" y="2600"/>
                    </a:cubicBezTo>
                    <a:lnTo>
                      <a:pt x="1060" y="140"/>
                    </a:lnTo>
                    <a:cubicBezTo>
                      <a:pt x="951" y="42"/>
                      <a:pt x="832" y="1"/>
                      <a:pt x="71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7"/>
              <p:cNvSpPr/>
              <p:nvPr/>
            </p:nvSpPr>
            <p:spPr>
              <a:xfrm>
                <a:off x="6113150" y="3544275"/>
                <a:ext cx="89525" cy="78850"/>
              </a:xfrm>
              <a:custGeom>
                <a:rect b="b" l="l" r="r" t="t"/>
                <a:pathLst>
                  <a:path extrusionOk="0" h="3154" w="3581">
                    <a:moveTo>
                      <a:pt x="2862" y="0"/>
                    </a:moveTo>
                    <a:cubicBezTo>
                      <a:pt x="2748" y="0"/>
                      <a:pt x="2630" y="42"/>
                      <a:pt x="2521" y="139"/>
                    </a:cubicBezTo>
                    <a:lnTo>
                      <a:pt x="303" y="2310"/>
                    </a:lnTo>
                    <a:cubicBezTo>
                      <a:pt x="1" y="2687"/>
                      <a:pt x="319" y="3153"/>
                      <a:pt x="703" y="3153"/>
                    </a:cubicBezTo>
                    <a:cubicBezTo>
                      <a:pt x="809" y="3153"/>
                      <a:pt x="921" y="3117"/>
                      <a:pt x="1026" y="3033"/>
                    </a:cubicBezTo>
                    <a:lnTo>
                      <a:pt x="3244" y="863"/>
                    </a:lnTo>
                    <a:cubicBezTo>
                      <a:pt x="3581" y="489"/>
                      <a:pt x="3251" y="0"/>
                      <a:pt x="2862"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7"/>
              <p:cNvSpPr/>
              <p:nvPr/>
            </p:nvSpPr>
            <p:spPr>
              <a:xfrm>
                <a:off x="6351375" y="3440075"/>
                <a:ext cx="77625" cy="67075"/>
              </a:xfrm>
              <a:custGeom>
                <a:rect b="b" l="l" r="r" t="t"/>
                <a:pathLst>
                  <a:path extrusionOk="0" h="2683" w="3105">
                    <a:moveTo>
                      <a:pt x="737" y="1"/>
                    </a:moveTo>
                    <a:cubicBezTo>
                      <a:pt x="341" y="1"/>
                      <a:pt x="1" y="513"/>
                      <a:pt x="371" y="883"/>
                    </a:cubicBezTo>
                    <a:lnTo>
                      <a:pt x="2011" y="2523"/>
                    </a:lnTo>
                    <a:cubicBezTo>
                      <a:pt x="2123" y="2635"/>
                      <a:pt x="2248" y="2682"/>
                      <a:pt x="2368" y="2682"/>
                    </a:cubicBezTo>
                    <a:cubicBezTo>
                      <a:pt x="2764" y="2682"/>
                      <a:pt x="3104" y="2170"/>
                      <a:pt x="2734" y="1800"/>
                    </a:cubicBezTo>
                    <a:cubicBezTo>
                      <a:pt x="2203" y="1269"/>
                      <a:pt x="1673" y="739"/>
                      <a:pt x="1094" y="160"/>
                    </a:cubicBez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7"/>
              <p:cNvSpPr/>
              <p:nvPr/>
            </p:nvSpPr>
            <p:spPr>
              <a:xfrm>
                <a:off x="5859100" y="3660000"/>
                <a:ext cx="75900" cy="66075"/>
              </a:xfrm>
              <a:custGeom>
                <a:rect b="b" l="l" r="r" t="t"/>
                <a:pathLst>
                  <a:path extrusionOk="0" h="2643" w="3036">
                    <a:moveTo>
                      <a:pt x="2317" y="1"/>
                    </a:moveTo>
                    <a:cubicBezTo>
                      <a:pt x="2204" y="1"/>
                      <a:pt x="2085" y="42"/>
                      <a:pt x="1976" y="140"/>
                    </a:cubicBezTo>
                    <a:lnTo>
                      <a:pt x="337" y="1780"/>
                    </a:lnTo>
                    <a:cubicBezTo>
                      <a:pt x="1" y="2154"/>
                      <a:pt x="330" y="2643"/>
                      <a:pt x="719" y="2643"/>
                    </a:cubicBezTo>
                    <a:cubicBezTo>
                      <a:pt x="833" y="2643"/>
                      <a:pt x="951" y="2601"/>
                      <a:pt x="1060" y="2503"/>
                    </a:cubicBezTo>
                    <a:lnTo>
                      <a:pt x="2700" y="864"/>
                    </a:lnTo>
                    <a:cubicBezTo>
                      <a:pt x="3036" y="490"/>
                      <a:pt x="2707" y="1"/>
                      <a:pt x="231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7"/>
              <p:cNvSpPr/>
              <p:nvPr/>
            </p:nvSpPr>
            <p:spPr>
              <a:xfrm>
                <a:off x="4646525" y="4214150"/>
                <a:ext cx="90025" cy="79825"/>
              </a:xfrm>
              <a:custGeom>
                <a:rect b="b" l="l" r="r" t="t"/>
                <a:pathLst>
                  <a:path extrusionOk="0" h="3193" w="3601">
                    <a:moveTo>
                      <a:pt x="737" y="0"/>
                    </a:moveTo>
                    <a:cubicBezTo>
                      <a:pt x="341" y="0"/>
                      <a:pt x="1" y="512"/>
                      <a:pt x="371" y="883"/>
                    </a:cubicBezTo>
                    <a:lnTo>
                      <a:pt x="2541" y="3053"/>
                    </a:lnTo>
                    <a:cubicBezTo>
                      <a:pt x="2650" y="3151"/>
                      <a:pt x="2768" y="3192"/>
                      <a:pt x="2882" y="3192"/>
                    </a:cubicBezTo>
                    <a:cubicBezTo>
                      <a:pt x="3271" y="3192"/>
                      <a:pt x="3601" y="2703"/>
                      <a:pt x="3264" y="2329"/>
                    </a:cubicBezTo>
                    <a:lnTo>
                      <a:pt x="1094" y="159"/>
                    </a:lnTo>
                    <a:cubicBezTo>
                      <a:pt x="982" y="47"/>
                      <a:pt x="857" y="0"/>
                      <a:pt x="7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7"/>
              <p:cNvSpPr/>
              <p:nvPr/>
            </p:nvSpPr>
            <p:spPr>
              <a:xfrm>
                <a:off x="4750800" y="4379800"/>
                <a:ext cx="81275" cy="72100"/>
              </a:xfrm>
              <a:custGeom>
                <a:rect b="b" l="l" r="r" t="t"/>
                <a:pathLst>
                  <a:path extrusionOk="0" h="2884" w="3251">
                    <a:moveTo>
                      <a:pt x="2563" y="1"/>
                    </a:moveTo>
                    <a:cubicBezTo>
                      <a:pt x="2453" y="1"/>
                      <a:pt x="2337" y="42"/>
                      <a:pt x="2228" y="140"/>
                    </a:cubicBezTo>
                    <a:lnTo>
                      <a:pt x="299" y="2021"/>
                    </a:lnTo>
                    <a:cubicBezTo>
                      <a:pt x="0" y="2395"/>
                      <a:pt x="309" y="2884"/>
                      <a:pt x="688" y="2884"/>
                    </a:cubicBezTo>
                    <a:cubicBezTo>
                      <a:pt x="798" y="2884"/>
                      <a:pt x="914" y="2843"/>
                      <a:pt x="1023" y="2745"/>
                    </a:cubicBezTo>
                    <a:lnTo>
                      <a:pt x="2952" y="864"/>
                    </a:lnTo>
                    <a:cubicBezTo>
                      <a:pt x="3250" y="490"/>
                      <a:pt x="2942" y="1"/>
                      <a:pt x="2563"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7"/>
              <p:cNvSpPr/>
              <p:nvPr/>
            </p:nvSpPr>
            <p:spPr>
              <a:xfrm>
                <a:off x="4907800" y="4311100"/>
                <a:ext cx="76775" cy="66550"/>
              </a:xfrm>
              <a:custGeom>
                <a:rect b="b" l="l" r="r" t="t"/>
                <a:pathLst>
                  <a:path extrusionOk="0" h="2662" w="3071">
                    <a:moveTo>
                      <a:pt x="720" y="0"/>
                    </a:moveTo>
                    <a:cubicBezTo>
                      <a:pt x="330" y="0"/>
                      <a:pt x="1" y="489"/>
                      <a:pt x="337" y="863"/>
                    </a:cubicBezTo>
                    <a:lnTo>
                      <a:pt x="1977" y="2503"/>
                    </a:lnTo>
                    <a:cubicBezTo>
                      <a:pt x="2089" y="2615"/>
                      <a:pt x="2214" y="2662"/>
                      <a:pt x="2334" y="2662"/>
                    </a:cubicBezTo>
                    <a:cubicBezTo>
                      <a:pt x="2730" y="2662"/>
                      <a:pt x="3070" y="2149"/>
                      <a:pt x="2700" y="1779"/>
                    </a:cubicBezTo>
                    <a:lnTo>
                      <a:pt x="1060" y="139"/>
                    </a:lnTo>
                    <a:cubicBezTo>
                      <a:pt x="952" y="41"/>
                      <a:pt x="833" y="0"/>
                      <a:pt x="720"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7"/>
              <p:cNvSpPr/>
              <p:nvPr/>
            </p:nvSpPr>
            <p:spPr>
              <a:xfrm>
                <a:off x="5041600" y="4446900"/>
                <a:ext cx="25350" cy="67250"/>
              </a:xfrm>
              <a:custGeom>
                <a:rect b="b" l="l" r="r" t="t"/>
                <a:pathLst>
                  <a:path extrusionOk="0" h="2690" w="1014">
                    <a:moveTo>
                      <a:pt x="507" y="0"/>
                    </a:moveTo>
                    <a:cubicBezTo>
                      <a:pt x="254" y="0"/>
                      <a:pt x="1" y="181"/>
                      <a:pt x="1" y="543"/>
                    </a:cubicBezTo>
                    <a:lnTo>
                      <a:pt x="1" y="2183"/>
                    </a:lnTo>
                    <a:cubicBezTo>
                      <a:pt x="1" y="2520"/>
                      <a:pt x="254" y="2689"/>
                      <a:pt x="507" y="2689"/>
                    </a:cubicBezTo>
                    <a:cubicBezTo>
                      <a:pt x="760" y="2689"/>
                      <a:pt x="1013" y="2520"/>
                      <a:pt x="1013" y="2183"/>
                    </a:cubicBezTo>
                    <a:lnTo>
                      <a:pt x="1013" y="543"/>
                    </a:lnTo>
                    <a:cubicBezTo>
                      <a:pt x="1013" y="181"/>
                      <a:pt x="760" y="0"/>
                      <a:pt x="50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7"/>
              <p:cNvSpPr/>
              <p:nvPr/>
            </p:nvSpPr>
            <p:spPr>
              <a:xfrm>
                <a:off x="5179725" y="4282875"/>
                <a:ext cx="99025" cy="87550"/>
              </a:xfrm>
              <a:custGeom>
                <a:rect b="b" l="l" r="r" t="t"/>
                <a:pathLst>
                  <a:path extrusionOk="0" h="3502" w="3961">
                    <a:moveTo>
                      <a:pt x="748" y="0"/>
                    </a:moveTo>
                    <a:cubicBezTo>
                      <a:pt x="332" y="0"/>
                      <a:pt x="0" y="512"/>
                      <a:pt x="408" y="883"/>
                    </a:cubicBezTo>
                    <a:lnTo>
                      <a:pt x="2867" y="3342"/>
                    </a:lnTo>
                    <a:cubicBezTo>
                      <a:pt x="2979" y="3454"/>
                      <a:pt x="3104" y="3501"/>
                      <a:pt x="3224" y="3501"/>
                    </a:cubicBezTo>
                    <a:cubicBezTo>
                      <a:pt x="3621" y="3501"/>
                      <a:pt x="3961" y="2989"/>
                      <a:pt x="3591" y="2619"/>
                    </a:cubicBezTo>
                    <a:lnTo>
                      <a:pt x="1131" y="159"/>
                    </a:lnTo>
                    <a:cubicBezTo>
                      <a:pt x="1008" y="47"/>
                      <a:pt x="874" y="0"/>
                      <a:pt x="74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7"/>
              <p:cNvSpPr/>
              <p:nvPr/>
            </p:nvSpPr>
            <p:spPr>
              <a:xfrm>
                <a:off x="5323925" y="4207875"/>
                <a:ext cx="77050" cy="66650"/>
              </a:xfrm>
              <a:custGeom>
                <a:rect b="b" l="l" r="r" t="t"/>
                <a:pathLst>
                  <a:path extrusionOk="0" h="2666" w="3082">
                    <a:moveTo>
                      <a:pt x="2347" y="1"/>
                    </a:moveTo>
                    <a:cubicBezTo>
                      <a:pt x="2237" y="1"/>
                      <a:pt x="2123" y="37"/>
                      <a:pt x="2019" y="121"/>
                    </a:cubicBezTo>
                    <a:lnTo>
                      <a:pt x="379" y="1761"/>
                    </a:lnTo>
                    <a:cubicBezTo>
                      <a:pt x="0" y="2139"/>
                      <a:pt x="364" y="2666"/>
                      <a:pt x="771" y="2666"/>
                    </a:cubicBezTo>
                    <a:cubicBezTo>
                      <a:pt x="883" y="2666"/>
                      <a:pt x="998" y="2626"/>
                      <a:pt x="1102" y="2532"/>
                    </a:cubicBezTo>
                    <a:lnTo>
                      <a:pt x="2742" y="844"/>
                    </a:lnTo>
                    <a:cubicBezTo>
                      <a:pt x="3082" y="467"/>
                      <a:pt x="2742" y="1"/>
                      <a:pt x="234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7"/>
              <p:cNvSpPr/>
              <p:nvPr/>
            </p:nvSpPr>
            <p:spPr>
              <a:xfrm>
                <a:off x="5262625" y="4015200"/>
                <a:ext cx="77625" cy="67050"/>
              </a:xfrm>
              <a:custGeom>
                <a:rect b="b" l="l" r="r" t="t"/>
                <a:pathLst>
                  <a:path extrusionOk="0" h="2682" w="3105">
                    <a:moveTo>
                      <a:pt x="737" y="0"/>
                    </a:moveTo>
                    <a:cubicBezTo>
                      <a:pt x="341" y="0"/>
                      <a:pt x="1" y="513"/>
                      <a:pt x="371" y="883"/>
                    </a:cubicBezTo>
                    <a:lnTo>
                      <a:pt x="2011" y="2523"/>
                    </a:lnTo>
                    <a:cubicBezTo>
                      <a:pt x="2123" y="2635"/>
                      <a:pt x="2248" y="2682"/>
                      <a:pt x="2368" y="2682"/>
                    </a:cubicBezTo>
                    <a:cubicBezTo>
                      <a:pt x="2764" y="2682"/>
                      <a:pt x="3105" y="2169"/>
                      <a:pt x="2734" y="1799"/>
                    </a:cubicBezTo>
                    <a:lnTo>
                      <a:pt x="1095" y="160"/>
                    </a:lnTo>
                    <a:cubicBezTo>
                      <a:pt x="983" y="47"/>
                      <a:pt x="857" y="0"/>
                      <a:pt x="73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7"/>
              <p:cNvSpPr/>
              <p:nvPr/>
            </p:nvSpPr>
            <p:spPr>
              <a:xfrm>
                <a:off x="5243000" y="3830725"/>
                <a:ext cx="76750" cy="66575"/>
              </a:xfrm>
              <a:custGeom>
                <a:rect b="b" l="l" r="r" t="t"/>
                <a:pathLst>
                  <a:path extrusionOk="0" h="2663" w="3070">
                    <a:moveTo>
                      <a:pt x="2333" y="1"/>
                    </a:moveTo>
                    <a:cubicBezTo>
                      <a:pt x="2213" y="1"/>
                      <a:pt x="2088" y="48"/>
                      <a:pt x="1976" y="160"/>
                    </a:cubicBezTo>
                    <a:lnTo>
                      <a:pt x="336" y="1799"/>
                    </a:lnTo>
                    <a:cubicBezTo>
                      <a:pt x="0" y="2173"/>
                      <a:pt x="329" y="2662"/>
                      <a:pt x="719" y="2662"/>
                    </a:cubicBezTo>
                    <a:cubicBezTo>
                      <a:pt x="832" y="2662"/>
                      <a:pt x="951" y="2621"/>
                      <a:pt x="1060" y="2523"/>
                    </a:cubicBezTo>
                    <a:lnTo>
                      <a:pt x="2699" y="883"/>
                    </a:lnTo>
                    <a:cubicBezTo>
                      <a:pt x="3070" y="513"/>
                      <a:pt x="2729" y="1"/>
                      <a:pt x="2333"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7"/>
              <p:cNvSpPr/>
              <p:nvPr/>
            </p:nvSpPr>
            <p:spPr>
              <a:xfrm>
                <a:off x="5365975" y="4352075"/>
                <a:ext cx="96400" cy="86575"/>
              </a:xfrm>
              <a:custGeom>
                <a:rect b="b" l="l" r="r" t="t"/>
                <a:pathLst>
                  <a:path extrusionOk="0" h="3463" w="3856">
                    <a:moveTo>
                      <a:pt x="719" y="1"/>
                    </a:moveTo>
                    <a:cubicBezTo>
                      <a:pt x="330" y="1"/>
                      <a:pt x="0" y="490"/>
                      <a:pt x="337" y="864"/>
                    </a:cubicBezTo>
                    <a:lnTo>
                      <a:pt x="2796" y="3323"/>
                    </a:lnTo>
                    <a:cubicBezTo>
                      <a:pt x="2905" y="3421"/>
                      <a:pt x="3023" y="3462"/>
                      <a:pt x="3137" y="3462"/>
                    </a:cubicBezTo>
                    <a:cubicBezTo>
                      <a:pt x="3527" y="3462"/>
                      <a:pt x="3856" y="2973"/>
                      <a:pt x="3520" y="2600"/>
                    </a:cubicBezTo>
                    <a:lnTo>
                      <a:pt x="1060" y="140"/>
                    </a:lnTo>
                    <a:cubicBezTo>
                      <a:pt x="951" y="42"/>
                      <a:pt x="833" y="1"/>
                      <a:pt x="719"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7"/>
              <p:cNvSpPr/>
              <p:nvPr/>
            </p:nvSpPr>
            <p:spPr>
              <a:xfrm>
                <a:off x="5617925" y="4318500"/>
                <a:ext cx="25350" cy="118775"/>
              </a:xfrm>
              <a:custGeom>
                <a:rect b="b" l="l" r="r" t="t"/>
                <a:pathLst>
                  <a:path extrusionOk="0" h="4751" w="1014">
                    <a:moveTo>
                      <a:pt x="489" y="0"/>
                    </a:moveTo>
                    <a:cubicBezTo>
                      <a:pt x="254" y="0"/>
                      <a:pt x="25" y="157"/>
                      <a:pt x="1" y="470"/>
                    </a:cubicBezTo>
                    <a:lnTo>
                      <a:pt x="1" y="4280"/>
                    </a:lnTo>
                    <a:cubicBezTo>
                      <a:pt x="25" y="4594"/>
                      <a:pt x="254" y="4751"/>
                      <a:pt x="489" y="4751"/>
                    </a:cubicBezTo>
                    <a:cubicBezTo>
                      <a:pt x="724" y="4751"/>
                      <a:pt x="965" y="4594"/>
                      <a:pt x="1013" y="4280"/>
                    </a:cubicBezTo>
                    <a:lnTo>
                      <a:pt x="1013" y="470"/>
                    </a:lnTo>
                    <a:cubicBezTo>
                      <a:pt x="965" y="157"/>
                      <a:pt x="724" y="0"/>
                      <a:pt x="48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7"/>
              <p:cNvSpPr/>
              <p:nvPr/>
            </p:nvSpPr>
            <p:spPr>
              <a:xfrm>
                <a:off x="5634800" y="4536425"/>
                <a:ext cx="107325" cy="25350"/>
              </a:xfrm>
              <a:custGeom>
                <a:rect b="b" l="l" r="r" t="t"/>
                <a:pathLst>
                  <a:path extrusionOk="0" h="1014" w="4293">
                    <a:moveTo>
                      <a:pt x="628" y="0"/>
                    </a:moveTo>
                    <a:cubicBezTo>
                      <a:pt x="1" y="49"/>
                      <a:pt x="1" y="965"/>
                      <a:pt x="628" y="1013"/>
                    </a:cubicBezTo>
                    <a:lnTo>
                      <a:pt x="3666" y="1013"/>
                    </a:lnTo>
                    <a:cubicBezTo>
                      <a:pt x="4293" y="965"/>
                      <a:pt x="4293" y="49"/>
                      <a:pt x="3666"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7"/>
              <p:cNvSpPr/>
              <p:nvPr/>
            </p:nvSpPr>
            <p:spPr>
              <a:xfrm>
                <a:off x="5763850" y="4345325"/>
                <a:ext cx="88325" cy="78850"/>
              </a:xfrm>
              <a:custGeom>
                <a:rect b="b" l="l" r="r" t="t"/>
                <a:pathLst>
                  <a:path extrusionOk="0" h="3154" w="3533">
                    <a:moveTo>
                      <a:pt x="2830" y="1"/>
                    </a:moveTo>
                    <a:cubicBezTo>
                      <a:pt x="2724" y="1"/>
                      <a:pt x="2612" y="37"/>
                      <a:pt x="2507" y="121"/>
                    </a:cubicBezTo>
                    <a:lnTo>
                      <a:pt x="337" y="2291"/>
                    </a:lnTo>
                    <a:cubicBezTo>
                      <a:pt x="1" y="2665"/>
                      <a:pt x="330" y="3154"/>
                      <a:pt x="719" y="3154"/>
                    </a:cubicBezTo>
                    <a:cubicBezTo>
                      <a:pt x="833" y="3154"/>
                      <a:pt x="951" y="3112"/>
                      <a:pt x="1060" y="3014"/>
                    </a:cubicBezTo>
                    <a:lnTo>
                      <a:pt x="3230" y="844"/>
                    </a:lnTo>
                    <a:cubicBezTo>
                      <a:pt x="3532" y="467"/>
                      <a:pt x="3214" y="1"/>
                      <a:pt x="283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7"/>
              <p:cNvSpPr/>
              <p:nvPr/>
            </p:nvSpPr>
            <p:spPr>
              <a:xfrm>
                <a:off x="5878750" y="4433575"/>
                <a:ext cx="77600" cy="67050"/>
              </a:xfrm>
              <a:custGeom>
                <a:rect b="b" l="l" r="r" t="t"/>
                <a:pathLst>
                  <a:path extrusionOk="0" h="2682" w="3104">
                    <a:moveTo>
                      <a:pt x="737" y="1"/>
                    </a:moveTo>
                    <a:cubicBezTo>
                      <a:pt x="341" y="1"/>
                      <a:pt x="0" y="513"/>
                      <a:pt x="371" y="883"/>
                    </a:cubicBezTo>
                    <a:lnTo>
                      <a:pt x="2010" y="2523"/>
                    </a:lnTo>
                    <a:cubicBezTo>
                      <a:pt x="2122" y="2635"/>
                      <a:pt x="2247" y="2682"/>
                      <a:pt x="2367" y="2682"/>
                    </a:cubicBezTo>
                    <a:cubicBezTo>
                      <a:pt x="2764" y="2682"/>
                      <a:pt x="3104" y="2170"/>
                      <a:pt x="2734" y="1799"/>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7"/>
              <p:cNvSpPr/>
              <p:nvPr/>
            </p:nvSpPr>
            <p:spPr>
              <a:xfrm>
                <a:off x="5975975" y="4310600"/>
                <a:ext cx="69600" cy="58850"/>
              </a:xfrm>
              <a:custGeom>
                <a:rect b="b" l="l" r="r" t="t"/>
                <a:pathLst>
                  <a:path extrusionOk="0" h="2354" w="2784">
                    <a:moveTo>
                      <a:pt x="2047" y="0"/>
                    </a:moveTo>
                    <a:cubicBezTo>
                      <a:pt x="1927" y="0"/>
                      <a:pt x="1802" y="47"/>
                      <a:pt x="1690" y="159"/>
                    </a:cubicBezTo>
                    <a:lnTo>
                      <a:pt x="340" y="1510"/>
                    </a:lnTo>
                    <a:cubicBezTo>
                      <a:pt x="0" y="1887"/>
                      <a:pt x="340" y="2353"/>
                      <a:pt x="735" y="2353"/>
                    </a:cubicBezTo>
                    <a:cubicBezTo>
                      <a:pt x="844" y="2353"/>
                      <a:pt x="958" y="2317"/>
                      <a:pt x="1063" y="2233"/>
                    </a:cubicBezTo>
                    <a:lnTo>
                      <a:pt x="2414" y="883"/>
                    </a:lnTo>
                    <a:cubicBezTo>
                      <a:pt x="2784" y="513"/>
                      <a:pt x="2444" y="0"/>
                      <a:pt x="2047"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7"/>
              <p:cNvSpPr/>
              <p:nvPr/>
            </p:nvSpPr>
            <p:spPr>
              <a:xfrm>
                <a:off x="4852350" y="4577550"/>
                <a:ext cx="83150" cy="73300"/>
              </a:xfrm>
              <a:custGeom>
                <a:rect b="b" l="l" r="r" t="t"/>
                <a:pathLst>
                  <a:path extrusionOk="0" h="2932" w="3326">
                    <a:moveTo>
                      <a:pt x="719" y="0"/>
                    </a:moveTo>
                    <a:cubicBezTo>
                      <a:pt x="330" y="0"/>
                      <a:pt x="0" y="490"/>
                      <a:pt x="337" y="863"/>
                    </a:cubicBezTo>
                    <a:lnTo>
                      <a:pt x="2266" y="2792"/>
                    </a:lnTo>
                    <a:cubicBezTo>
                      <a:pt x="2374" y="2890"/>
                      <a:pt x="2493" y="2932"/>
                      <a:pt x="2606" y="2932"/>
                    </a:cubicBezTo>
                    <a:cubicBezTo>
                      <a:pt x="2996" y="2932"/>
                      <a:pt x="3325" y="2442"/>
                      <a:pt x="2989" y="2069"/>
                    </a:cubicBezTo>
                    <a:lnTo>
                      <a:pt x="1060" y="140"/>
                    </a:lnTo>
                    <a:cubicBezTo>
                      <a:pt x="951" y="42"/>
                      <a:pt x="833" y="0"/>
                      <a:pt x="719"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7"/>
              <p:cNvSpPr/>
              <p:nvPr/>
            </p:nvSpPr>
            <p:spPr>
              <a:xfrm>
                <a:off x="5023550" y="4681225"/>
                <a:ext cx="89450" cy="79350"/>
              </a:xfrm>
              <a:custGeom>
                <a:rect b="b" l="l" r="r" t="t"/>
                <a:pathLst>
                  <a:path extrusionOk="0" h="3174" w="3578">
                    <a:moveTo>
                      <a:pt x="2890" y="1"/>
                    </a:moveTo>
                    <a:cubicBezTo>
                      <a:pt x="2780" y="1"/>
                      <a:pt x="2664" y="42"/>
                      <a:pt x="2555" y="140"/>
                    </a:cubicBezTo>
                    <a:lnTo>
                      <a:pt x="337" y="2311"/>
                    </a:lnTo>
                    <a:cubicBezTo>
                      <a:pt x="1" y="2684"/>
                      <a:pt x="330" y="3173"/>
                      <a:pt x="720" y="3173"/>
                    </a:cubicBezTo>
                    <a:cubicBezTo>
                      <a:pt x="833" y="3173"/>
                      <a:pt x="952" y="3132"/>
                      <a:pt x="1060" y="3034"/>
                    </a:cubicBezTo>
                    <a:lnTo>
                      <a:pt x="3279" y="864"/>
                    </a:lnTo>
                    <a:cubicBezTo>
                      <a:pt x="3578" y="490"/>
                      <a:pt x="3269" y="1"/>
                      <a:pt x="2890"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7"/>
              <p:cNvSpPr/>
              <p:nvPr/>
            </p:nvSpPr>
            <p:spPr>
              <a:xfrm>
                <a:off x="5173425" y="4508325"/>
                <a:ext cx="84850" cy="74300"/>
              </a:xfrm>
              <a:custGeom>
                <a:rect b="b" l="l" r="r" t="t"/>
                <a:pathLst>
                  <a:path extrusionOk="0" h="2972" w="3394">
                    <a:moveTo>
                      <a:pt x="737" y="1"/>
                    </a:moveTo>
                    <a:cubicBezTo>
                      <a:pt x="340" y="1"/>
                      <a:pt x="0" y="513"/>
                      <a:pt x="370" y="883"/>
                    </a:cubicBezTo>
                    <a:lnTo>
                      <a:pt x="2299" y="2812"/>
                    </a:lnTo>
                    <a:cubicBezTo>
                      <a:pt x="2412" y="2924"/>
                      <a:pt x="2537" y="2971"/>
                      <a:pt x="2657" y="2971"/>
                    </a:cubicBezTo>
                    <a:cubicBezTo>
                      <a:pt x="3053" y="2971"/>
                      <a:pt x="3393" y="2459"/>
                      <a:pt x="3023" y="2089"/>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7"/>
              <p:cNvSpPr/>
              <p:nvPr/>
            </p:nvSpPr>
            <p:spPr>
              <a:xfrm>
                <a:off x="5249375" y="4680750"/>
                <a:ext cx="90875" cy="80325"/>
              </a:xfrm>
              <a:custGeom>
                <a:rect b="b" l="l" r="r" t="t"/>
                <a:pathLst>
                  <a:path extrusionOk="0" h="3213" w="3635">
                    <a:moveTo>
                      <a:pt x="2898" y="0"/>
                    </a:moveTo>
                    <a:cubicBezTo>
                      <a:pt x="2778" y="0"/>
                      <a:pt x="2653" y="47"/>
                      <a:pt x="2541" y="159"/>
                    </a:cubicBezTo>
                    <a:lnTo>
                      <a:pt x="371" y="2330"/>
                    </a:lnTo>
                    <a:cubicBezTo>
                      <a:pt x="0" y="2700"/>
                      <a:pt x="341" y="3212"/>
                      <a:pt x="737" y="3212"/>
                    </a:cubicBezTo>
                    <a:cubicBezTo>
                      <a:pt x="857" y="3212"/>
                      <a:pt x="982" y="3165"/>
                      <a:pt x="1094" y="3053"/>
                    </a:cubicBezTo>
                    <a:lnTo>
                      <a:pt x="3264" y="883"/>
                    </a:lnTo>
                    <a:cubicBezTo>
                      <a:pt x="3635" y="513"/>
                      <a:pt x="3294" y="0"/>
                      <a:pt x="2898" y="0"/>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7"/>
              <p:cNvSpPr/>
              <p:nvPr/>
            </p:nvSpPr>
            <p:spPr>
              <a:xfrm>
                <a:off x="5420575" y="4530025"/>
                <a:ext cx="84850" cy="73100"/>
              </a:xfrm>
              <a:custGeom>
                <a:rect b="b" l="l" r="r" t="t"/>
                <a:pathLst>
                  <a:path extrusionOk="0" h="2924" w="3394">
                    <a:moveTo>
                      <a:pt x="737" y="1"/>
                    </a:moveTo>
                    <a:cubicBezTo>
                      <a:pt x="341" y="1"/>
                      <a:pt x="1" y="513"/>
                      <a:pt x="371" y="883"/>
                    </a:cubicBezTo>
                    <a:lnTo>
                      <a:pt x="2252" y="2764"/>
                    </a:lnTo>
                    <a:cubicBezTo>
                      <a:pt x="2375" y="2876"/>
                      <a:pt x="2509" y="2923"/>
                      <a:pt x="2635" y="2923"/>
                    </a:cubicBezTo>
                    <a:cubicBezTo>
                      <a:pt x="3054" y="2923"/>
                      <a:pt x="3394" y="2411"/>
                      <a:pt x="3024" y="2041"/>
                    </a:cubicBezTo>
                    <a:lnTo>
                      <a:pt x="1094" y="160"/>
                    </a:lnTo>
                    <a:cubicBezTo>
                      <a:pt x="982" y="48"/>
                      <a:pt x="857" y="1"/>
                      <a:pt x="7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7"/>
              <p:cNvSpPr/>
              <p:nvPr/>
            </p:nvSpPr>
            <p:spPr>
              <a:xfrm>
                <a:off x="5537100" y="4714500"/>
                <a:ext cx="76850" cy="66075"/>
              </a:xfrm>
              <a:custGeom>
                <a:rect b="b" l="l" r="r" t="t"/>
                <a:pathLst>
                  <a:path extrusionOk="0" h="2643" w="3074">
                    <a:moveTo>
                      <a:pt x="2337" y="1"/>
                    </a:moveTo>
                    <a:cubicBezTo>
                      <a:pt x="2217" y="1"/>
                      <a:pt x="2092" y="48"/>
                      <a:pt x="1980" y="160"/>
                    </a:cubicBezTo>
                    <a:cubicBezTo>
                      <a:pt x="1449" y="690"/>
                      <a:pt x="919" y="1221"/>
                      <a:pt x="340" y="1799"/>
                    </a:cubicBezTo>
                    <a:cubicBezTo>
                      <a:pt x="0" y="2177"/>
                      <a:pt x="340" y="2643"/>
                      <a:pt x="735" y="2643"/>
                    </a:cubicBezTo>
                    <a:cubicBezTo>
                      <a:pt x="844" y="2643"/>
                      <a:pt x="958" y="2607"/>
                      <a:pt x="1063" y="2523"/>
                    </a:cubicBezTo>
                    <a:lnTo>
                      <a:pt x="2703" y="883"/>
                    </a:lnTo>
                    <a:cubicBezTo>
                      <a:pt x="3073" y="513"/>
                      <a:pt x="2733" y="1"/>
                      <a:pt x="233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7"/>
              <p:cNvSpPr/>
              <p:nvPr/>
            </p:nvSpPr>
            <p:spPr>
              <a:xfrm>
                <a:off x="4851500" y="4789250"/>
                <a:ext cx="84850" cy="74300"/>
              </a:xfrm>
              <a:custGeom>
                <a:rect b="b" l="l" r="r" t="t"/>
                <a:pathLst>
                  <a:path extrusionOk="0" h="2972" w="3394">
                    <a:moveTo>
                      <a:pt x="757" y="1"/>
                    </a:moveTo>
                    <a:cubicBezTo>
                      <a:pt x="369" y="1"/>
                      <a:pt x="0" y="513"/>
                      <a:pt x="371" y="883"/>
                    </a:cubicBezTo>
                    <a:lnTo>
                      <a:pt x="2300" y="2812"/>
                    </a:lnTo>
                    <a:cubicBezTo>
                      <a:pt x="2412" y="2924"/>
                      <a:pt x="2537" y="2971"/>
                      <a:pt x="2657" y="2971"/>
                    </a:cubicBezTo>
                    <a:cubicBezTo>
                      <a:pt x="3053" y="2971"/>
                      <a:pt x="3393" y="2459"/>
                      <a:pt x="3023" y="2089"/>
                    </a:cubicBezTo>
                    <a:lnTo>
                      <a:pt x="1094" y="160"/>
                    </a:lnTo>
                    <a:cubicBezTo>
                      <a:pt x="993" y="48"/>
                      <a:pt x="874" y="1"/>
                      <a:pt x="757" y="1"/>
                    </a:cubicBezTo>
                    <a:close/>
                  </a:path>
                </a:pathLst>
              </a:custGeom>
              <a:solidFill>
                <a:srgbClr val="4A8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7"/>
              <p:cNvSpPr/>
              <p:nvPr/>
            </p:nvSpPr>
            <p:spPr>
              <a:xfrm>
                <a:off x="4468650" y="2355025"/>
                <a:ext cx="573425" cy="116850"/>
              </a:xfrm>
              <a:custGeom>
                <a:rect b="b" l="l" r="r" t="t"/>
                <a:pathLst>
                  <a:path extrusionOk="0" h="4674" w="22937">
                    <a:moveTo>
                      <a:pt x="12204" y="0"/>
                    </a:moveTo>
                    <a:cubicBezTo>
                      <a:pt x="11962" y="0"/>
                      <a:pt x="11734" y="107"/>
                      <a:pt x="11633" y="350"/>
                    </a:cubicBezTo>
                    <a:cubicBezTo>
                      <a:pt x="11199" y="1362"/>
                      <a:pt x="10476" y="2713"/>
                      <a:pt x="9270" y="2858"/>
                    </a:cubicBezTo>
                    <a:cubicBezTo>
                      <a:pt x="9214" y="2864"/>
                      <a:pt x="9158" y="2868"/>
                      <a:pt x="9103" y="2868"/>
                    </a:cubicBezTo>
                    <a:cubicBezTo>
                      <a:pt x="7984" y="2868"/>
                      <a:pt x="7176" y="1510"/>
                      <a:pt x="6762" y="591"/>
                    </a:cubicBezTo>
                    <a:cubicBezTo>
                      <a:pt x="6618" y="326"/>
                      <a:pt x="6364" y="193"/>
                      <a:pt x="6111" y="193"/>
                    </a:cubicBezTo>
                    <a:cubicBezTo>
                      <a:pt x="5858" y="193"/>
                      <a:pt x="5605" y="326"/>
                      <a:pt x="5460" y="591"/>
                    </a:cubicBezTo>
                    <a:cubicBezTo>
                      <a:pt x="5074" y="1507"/>
                      <a:pt x="4399" y="2279"/>
                      <a:pt x="3579" y="2858"/>
                    </a:cubicBezTo>
                    <a:cubicBezTo>
                      <a:pt x="3313" y="3040"/>
                      <a:pt x="3072" y="3120"/>
                      <a:pt x="2852" y="3120"/>
                    </a:cubicBezTo>
                    <a:cubicBezTo>
                      <a:pt x="2315" y="3120"/>
                      <a:pt x="1910" y="2640"/>
                      <a:pt x="1602" y="1989"/>
                    </a:cubicBezTo>
                    <a:cubicBezTo>
                      <a:pt x="1467" y="1720"/>
                      <a:pt x="1250" y="1609"/>
                      <a:pt x="1026" y="1609"/>
                    </a:cubicBezTo>
                    <a:cubicBezTo>
                      <a:pt x="528" y="1609"/>
                      <a:pt x="0" y="2162"/>
                      <a:pt x="300" y="2761"/>
                    </a:cubicBezTo>
                    <a:lnTo>
                      <a:pt x="300" y="2809"/>
                    </a:lnTo>
                    <a:cubicBezTo>
                      <a:pt x="834" y="3877"/>
                      <a:pt x="1730" y="4674"/>
                      <a:pt x="2821" y="4674"/>
                    </a:cubicBezTo>
                    <a:cubicBezTo>
                      <a:pt x="3109" y="4674"/>
                      <a:pt x="3411" y="4618"/>
                      <a:pt x="3724" y="4497"/>
                    </a:cubicBezTo>
                    <a:cubicBezTo>
                      <a:pt x="4699" y="4127"/>
                      <a:pt x="5487" y="3383"/>
                      <a:pt x="6087" y="2524"/>
                    </a:cubicBezTo>
                    <a:lnTo>
                      <a:pt x="6087" y="2524"/>
                    </a:lnTo>
                    <a:cubicBezTo>
                      <a:pt x="6759" y="3540"/>
                      <a:pt x="7715" y="4368"/>
                      <a:pt x="8970" y="4368"/>
                    </a:cubicBezTo>
                    <a:cubicBezTo>
                      <a:pt x="9068" y="4368"/>
                      <a:pt x="9168" y="4363"/>
                      <a:pt x="9270" y="4353"/>
                    </a:cubicBezTo>
                    <a:cubicBezTo>
                      <a:pt x="10532" y="4253"/>
                      <a:pt x="11474" y="3490"/>
                      <a:pt x="12143" y="2520"/>
                    </a:cubicBezTo>
                    <a:lnTo>
                      <a:pt x="12143" y="2520"/>
                    </a:lnTo>
                    <a:cubicBezTo>
                      <a:pt x="12674" y="3461"/>
                      <a:pt x="13496" y="4225"/>
                      <a:pt x="14623" y="4256"/>
                    </a:cubicBezTo>
                    <a:cubicBezTo>
                      <a:pt x="14666" y="4259"/>
                      <a:pt x="14709" y="4260"/>
                      <a:pt x="14751" y="4260"/>
                    </a:cubicBezTo>
                    <a:cubicBezTo>
                      <a:pt x="15831" y="4260"/>
                      <a:pt x="16619" y="3486"/>
                      <a:pt x="17129" y="2530"/>
                    </a:cubicBezTo>
                    <a:lnTo>
                      <a:pt x="17129" y="2530"/>
                    </a:lnTo>
                    <a:cubicBezTo>
                      <a:pt x="17645" y="3227"/>
                      <a:pt x="18289" y="3830"/>
                      <a:pt x="19060" y="4304"/>
                    </a:cubicBezTo>
                    <a:cubicBezTo>
                      <a:pt x="19479" y="4521"/>
                      <a:pt x="19885" y="4621"/>
                      <a:pt x="20270" y="4621"/>
                    </a:cubicBezTo>
                    <a:cubicBezTo>
                      <a:pt x="21171" y="4621"/>
                      <a:pt x="21958" y="4074"/>
                      <a:pt x="22533" y="3195"/>
                    </a:cubicBezTo>
                    <a:cubicBezTo>
                      <a:pt x="22937" y="2623"/>
                      <a:pt x="22424" y="2074"/>
                      <a:pt x="21881" y="2074"/>
                    </a:cubicBezTo>
                    <a:cubicBezTo>
                      <a:pt x="21646" y="2074"/>
                      <a:pt x="21405" y="2176"/>
                      <a:pt x="21231" y="2423"/>
                    </a:cubicBezTo>
                    <a:cubicBezTo>
                      <a:pt x="20925" y="2894"/>
                      <a:pt x="20588" y="3083"/>
                      <a:pt x="20244" y="3083"/>
                    </a:cubicBezTo>
                    <a:cubicBezTo>
                      <a:pt x="19178" y="3083"/>
                      <a:pt x="18051" y="1261"/>
                      <a:pt x="17614" y="350"/>
                    </a:cubicBezTo>
                    <a:cubicBezTo>
                      <a:pt x="17466" y="117"/>
                      <a:pt x="17226" y="5"/>
                      <a:pt x="16986" y="5"/>
                    </a:cubicBezTo>
                    <a:cubicBezTo>
                      <a:pt x="16678" y="5"/>
                      <a:pt x="16372" y="190"/>
                      <a:pt x="16263" y="543"/>
                    </a:cubicBezTo>
                    <a:cubicBezTo>
                      <a:pt x="16076" y="1291"/>
                      <a:pt x="15662" y="2765"/>
                      <a:pt x="14713" y="2765"/>
                    </a:cubicBezTo>
                    <a:cubicBezTo>
                      <a:pt x="14684" y="2765"/>
                      <a:pt x="14654" y="2764"/>
                      <a:pt x="14623" y="2761"/>
                    </a:cubicBezTo>
                    <a:cubicBezTo>
                      <a:pt x="13562" y="2665"/>
                      <a:pt x="13177" y="1314"/>
                      <a:pt x="12984" y="543"/>
                    </a:cubicBezTo>
                    <a:cubicBezTo>
                      <a:pt x="12900" y="206"/>
                      <a:pt x="12539" y="0"/>
                      <a:pt x="12204"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7"/>
              <p:cNvSpPr/>
              <p:nvPr/>
            </p:nvSpPr>
            <p:spPr>
              <a:xfrm>
                <a:off x="5014825" y="3348125"/>
                <a:ext cx="572600" cy="116675"/>
              </a:xfrm>
              <a:custGeom>
                <a:rect b="b" l="l" r="r" t="t"/>
                <a:pathLst>
                  <a:path extrusionOk="0" h="4667" w="22904">
                    <a:moveTo>
                      <a:pt x="12180" y="1"/>
                    </a:moveTo>
                    <a:cubicBezTo>
                      <a:pt x="11928" y="1"/>
                      <a:pt x="11689" y="116"/>
                      <a:pt x="11585" y="365"/>
                    </a:cubicBezTo>
                    <a:cubicBezTo>
                      <a:pt x="11151" y="1378"/>
                      <a:pt x="10428" y="2729"/>
                      <a:pt x="9222" y="2873"/>
                    </a:cubicBezTo>
                    <a:cubicBezTo>
                      <a:pt x="9166" y="2880"/>
                      <a:pt x="9110" y="2883"/>
                      <a:pt x="9055" y="2883"/>
                    </a:cubicBezTo>
                    <a:cubicBezTo>
                      <a:pt x="7936" y="2883"/>
                      <a:pt x="7128" y="1524"/>
                      <a:pt x="6714" y="558"/>
                    </a:cubicBezTo>
                    <a:cubicBezTo>
                      <a:pt x="6570" y="317"/>
                      <a:pt x="6316" y="197"/>
                      <a:pt x="6063" y="197"/>
                    </a:cubicBezTo>
                    <a:cubicBezTo>
                      <a:pt x="5810" y="197"/>
                      <a:pt x="5557" y="317"/>
                      <a:pt x="5412" y="558"/>
                    </a:cubicBezTo>
                    <a:cubicBezTo>
                      <a:pt x="5026" y="1523"/>
                      <a:pt x="4399" y="2295"/>
                      <a:pt x="3580" y="2873"/>
                    </a:cubicBezTo>
                    <a:cubicBezTo>
                      <a:pt x="3299" y="3055"/>
                      <a:pt x="3052" y="3136"/>
                      <a:pt x="2831" y="3136"/>
                    </a:cubicBezTo>
                    <a:cubicBezTo>
                      <a:pt x="2291" y="3136"/>
                      <a:pt x="1910" y="2655"/>
                      <a:pt x="1602" y="2005"/>
                    </a:cubicBezTo>
                    <a:cubicBezTo>
                      <a:pt x="1468" y="1736"/>
                      <a:pt x="1250" y="1625"/>
                      <a:pt x="1026" y="1625"/>
                    </a:cubicBezTo>
                    <a:cubicBezTo>
                      <a:pt x="528" y="1625"/>
                      <a:pt x="0" y="2178"/>
                      <a:pt x="300" y="2777"/>
                    </a:cubicBezTo>
                    <a:lnTo>
                      <a:pt x="252" y="2825"/>
                    </a:lnTo>
                    <a:cubicBezTo>
                      <a:pt x="794" y="3870"/>
                      <a:pt x="1708" y="4666"/>
                      <a:pt x="2820" y="4666"/>
                    </a:cubicBezTo>
                    <a:cubicBezTo>
                      <a:pt x="3094" y="4666"/>
                      <a:pt x="3380" y="4618"/>
                      <a:pt x="3676" y="4513"/>
                    </a:cubicBezTo>
                    <a:cubicBezTo>
                      <a:pt x="4648" y="4144"/>
                      <a:pt x="5434" y="3379"/>
                      <a:pt x="6034" y="2526"/>
                    </a:cubicBezTo>
                    <a:lnTo>
                      <a:pt x="6034" y="2526"/>
                    </a:lnTo>
                    <a:cubicBezTo>
                      <a:pt x="6718" y="3551"/>
                      <a:pt x="7696" y="4378"/>
                      <a:pt x="8985" y="4378"/>
                    </a:cubicBezTo>
                    <a:cubicBezTo>
                      <a:pt x="9063" y="4378"/>
                      <a:pt x="9142" y="4375"/>
                      <a:pt x="9222" y="4368"/>
                    </a:cubicBezTo>
                    <a:cubicBezTo>
                      <a:pt x="10512" y="4269"/>
                      <a:pt x="11439" y="3490"/>
                      <a:pt x="12112" y="2528"/>
                    </a:cubicBezTo>
                    <a:lnTo>
                      <a:pt x="12112" y="2528"/>
                    </a:lnTo>
                    <a:cubicBezTo>
                      <a:pt x="12641" y="3472"/>
                      <a:pt x="13445" y="4240"/>
                      <a:pt x="14575" y="4272"/>
                    </a:cubicBezTo>
                    <a:cubicBezTo>
                      <a:pt x="14598" y="4273"/>
                      <a:pt x="14620" y="4273"/>
                      <a:pt x="14642" y="4273"/>
                    </a:cubicBezTo>
                    <a:cubicBezTo>
                      <a:pt x="15758" y="4273"/>
                      <a:pt x="16569" y="3491"/>
                      <a:pt x="17088" y="2522"/>
                    </a:cubicBezTo>
                    <a:lnTo>
                      <a:pt x="17088" y="2522"/>
                    </a:lnTo>
                    <a:cubicBezTo>
                      <a:pt x="17605" y="3229"/>
                      <a:pt x="18262" y="3840"/>
                      <a:pt x="19012" y="4320"/>
                    </a:cubicBezTo>
                    <a:cubicBezTo>
                      <a:pt x="19431" y="4537"/>
                      <a:pt x="19841" y="4637"/>
                      <a:pt x="20232" y="4637"/>
                    </a:cubicBezTo>
                    <a:cubicBezTo>
                      <a:pt x="21147" y="4637"/>
                      <a:pt x="21959" y="4089"/>
                      <a:pt x="22533" y="3211"/>
                    </a:cubicBezTo>
                    <a:cubicBezTo>
                      <a:pt x="22903" y="2638"/>
                      <a:pt x="22380" y="2089"/>
                      <a:pt x="21850" y="2089"/>
                    </a:cubicBezTo>
                    <a:cubicBezTo>
                      <a:pt x="21621" y="2089"/>
                      <a:pt x="21391" y="2192"/>
                      <a:pt x="21231" y="2439"/>
                    </a:cubicBezTo>
                    <a:cubicBezTo>
                      <a:pt x="20925" y="2910"/>
                      <a:pt x="20585" y="3099"/>
                      <a:pt x="20238" y="3099"/>
                    </a:cubicBezTo>
                    <a:cubicBezTo>
                      <a:pt x="19161" y="3099"/>
                      <a:pt x="18015" y="1277"/>
                      <a:pt x="17614" y="365"/>
                    </a:cubicBezTo>
                    <a:cubicBezTo>
                      <a:pt x="17466" y="133"/>
                      <a:pt x="17216" y="21"/>
                      <a:pt x="16966" y="21"/>
                    </a:cubicBezTo>
                    <a:cubicBezTo>
                      <a:pt x="16645" y="21"/>
                      <a:pt x="16324" y="206"/>
                      <a:pt x="16215" y="558"/>
                    </a:cubicBezTo>
                    <a:cubicBezTo>
                      <a:pt x="16075" y="1261"/>
                      <a:pt x="15662" y="2781"/>
                      <a:pt x="14667" y="2781"/>
                    </a:cubicBezTo>
                    <a:cubicBezTo>
                      <a:pt x="14637" y="2781"/>
                      <a:pt x="14606" y="2780"/>
                      <a:pt x="14575" y="2777"/>
                    </a:cubicBezTo>
                    <a:cubicBezTo>
                      <a:pt x="13563" y="2680"/>
                      <a:pt x="13177" y="1330"/>
                      <a:pt x="12984" y="558"/>
                    </a:cubicBezTo>
                    <a:cubicBezTo>
                      <a:pt x="12874" y="202"/>
                      <a:pt x="12515" y="1"/>
                      <a:pt x="12180"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7"/>
              <p:cNvSpPr/>
              <p:nvPr/>
            </p:nvSpPr>
            <p:spPr>
              <a:xfrm>
                <a:off x="4085225" y="3920325"/>
                <a:ext cx="572575" cy="117175"/>
              </a:xfrm>
              <a:custGeom>
                <a:rect b="b" l="l" r="r" t="t"/>
                <a:pathLst>
                  <a:path extrusionOk="0" h="4687" w="22903">
                    <a:moveTo>
                      <a:pt x="12185" y="1"/>
                    </a:moveTo>
                    <a:cubicBezTo>
                      <a:pt x="11930" y="1"/>
                      <a:pt x="11688" y="119"/>
                      <a:pt x="11586" y="386"/>
                    </a:cubicBezTo>
                    <a:cubicBezTo>
                      <a:pt x="11152" y="1398"/>
                      <a:pt x="10428" y="2749"/>
                      <a:pt x="9223" y="2894"/>
                    </a:cubicBezTo>
                    <a:cubicBezTo>
                      <a:pt x="9166" y="2900"/>
                      <a:pt x="9110" y="2904"/>
                      <a:pt x="9055" y="2904"/>
                    </a:cubicBezTo>
                    <a:cubicBezTo>
                      <a:pt x="7936" y="2904"/>
                      <a:pt x="7128" y="1544"/>
                      <a:pt x="6715" y="579"/>
                    </a:cubicBezTo>
                    <a:cubicBezTo>
                      <a:pt x="6570" y="337"/>
                      <a:pt x="6317" y="217"/>
                      <a:pt x="6064" y="217"/>
                    </a:cubicBezTo>
                    <a:cubicBezTo>
                      <a:pt x="5810" y="217"/>
                      <a:pt x="5557" y="337"/>
                      <a:pt x="5413" y="579"/>
                    </a:cubicBezTo>
                    <a:cubicBezTo>
                      <a:pt x="5027" y="1495"/>
                      <a:pt x="4400" y="2315"/>
                      <a:pt x="3580" y="2894"/>
                    </a:cubicBezTo>
                    <a:cubicBezTo>
                      <a:pt x="3302" y="3060"/>
                      <a:pt x="3056" y="3135"/>
                      <a:pt x="2837" y="3135"/>
                    </a:cubicBezTo>
                    <a:cubicBezTo>
                      <a:pt x="2294" y="3135"/>
                      <a:pt x="1912" y="2678"/>
                      <a:pt x="1603" y="2025"/>
                    </a:cubicBezTo>
                    <a:cubicBezTo>
                      <a:pt x="1453" y="1756"/>
                      <a:pt x="1230" y="1645"/>
                      <a:pt x="1005" y="1645"/>
                    </a:cubicBezTo>
                    <a:cubicBezTo>
                      <a:pt x="505" y="1645"/>
                      <a:pt x="1" y="2198"/>
                      <a:pt x="300" y="2797"/>
                    </a:cubicBezTo>
                    <a:lnTo>
                      <a:pt x="300" y="2845"/>
                    </a:lnTo>
                    <a:cubicBezTo>
                      <a:pt x="803" y="3890"/>
                      <a:pt x="1710" y="4686"/>
                      <a:pt x="2846" y="4686"/>
                    </a:cubicBezTo>
                    <a:cubicBezTo>
                      <a:pt x="3126" y="4686"/>
                      <a:pt x="3420" y="4638"/>
                      <a:pt x="3725" y="4533"/>
                    </a:cubicBezTo>
                    <a:cubicBezTo>
                      <a:pt x="4657" y="4167"/>
                      <a:pt x="5452" y="3409"/>
                      <a:pt x="6045" y="2562"/>
                    </a:cubicBezTo>
                    <a:lnTo>
                      <a:pt x="6045" y="2562"/>
                    </a:lnTo>
                    <a:cubicBezTo>
                      <a:pt x="6729" y="3581"/>
                      <a:pt x="7703" y="4398"/>
                      <a:pt x="8986" y="4398"/>
                    </a:cubicBezTo>
                    <a:cubicBezTo>
                      <a:pt x="9063" y="4398"/>
                      <a:pt x="9142" y="4395"/>
                      <a:pt x="9223" y="4389"/>
                    </a:cubicBezTo>
                    <a:cubicBezTo>
                      <a:pt x="10512" y="4289"/>
                      <a:pt x="11439" y="3510"/>
                      <a:pt x="12112" y="2548"/>
                    </a:cubicBezTo>
                    <a:lnTo>
                      <a:pt x="12112" y="2548"/>
                    </a:lnTo>
                    <a:cubicBezTo>
                      <a:pt x="12641" y="3493"/>
                      <a:pt x="13445" y="4261"/>
                      <a:pt x="14576" y="4292"/>
                    </a:cubicBezTo>
                    <a:cubicBezTo>
                      <a:pt x="14598" y="4293"/>
                      <a:pt x="14621" y="4293"/>
                      <a:pt x="14643" y="4293"/>
                    </a:cubicBezTo>
                    <a:cubicBezTo>
                      <a:pt x="15759" y="4293"/>
                      <a:pt x="16570" y="3510"/>
                      <a:pt x="17089" y="2541"/>
                    </a:cubicBezTo>
                    <a:lnTo>
                      <a:pt x="17089" y="2541"/>
                    </a:lnTo>
                    <a:cubicBezTo>
                      <a:pt x="17606" y="3243"/>
                      <a:pt x="18263" y="3842"/>
                      <a:pt x="19013" y="4292"/>
                    </a:cubicBezTo>
                    <a:cubicBezTo>
                      <a:pt x="19434" y="4524"/>
                      <a:pt x="19846" y="4630"/>
                      <a:pt x="20238" y="4630"/>
                    </a:cubicBezTo>
                    <a:cubicBezTo>
                      <a:pt x="21151" y="4630"/>
                      <a:pt x="21960" y="4060"/>
                      <a:pt x="22533" y="3183"/>
                    </a:cubicBezTo>
                    <a:cubicBezTo>
                      <a:pt x="22903" y="2646"/>
                      <a:pt x="22384" y="2108"/>
                      <a:pt x="21855" y="2108"/>
                    </a:cubicBezTo>
                    <a:cubicBezTo>
                      <a:pt x="21625" y="2108"/>
                      <a:pt x="21392" y="2210"/>
                      <a:pt x="21231" y="2459"/>
                    </a:cubicBezTo>
                    <a:cubicBezTo>
                      <a:pt x="20926" y="2930"/>
                      <a:pt x="20585" y="3119"/>
                      <a:pt x="20238" y="3119"/>
                    </a:cubicBezTo>
                    <a:cubicBezTo>
                      <a:pt x="19161" y="3119"/>
                      <a:pt x="18015" y="1297"/>
                      <a:pt x="17614" y="386"/>
                    </a:cubicBezTo>
                    <a:cubicBezTo>
                      <a:pt x="17469" y="136"/>
                      <a:pt x="17225" y="21"/>
                      <a:pt x="16979" y="21"/>
                    </a:cubicBezTo>
                    <a:cubicBezTo>
                      <a:pt x="16654" y="21"/>
                      <a:pt x="16325" y="222"/>
                      <a:pt x="16216" y="579"/>
                    </a:cubicBezTo>
                    <a:cubicBezTo>
                      <a:pt x="16075" y="1281"/>
                      <a:pt x="15662" y="2801"/>
                      <a:pt x="14711" y="2801"/>
                    </a:cubicBezTo>
                    <a:cubicBezTo>
                      <a:pt x="14683" y="2801"/>
                      <a:pt x="14654" y="2800"/>
                      <a:pt x="14624" y="2797"/>
                    </a:cubicBezTo>
                    <a:cubicBezTo>
                      <a:pt x="13563" y="2701"/>
                      <a:pt x="13177" y="1350"/>
                      <a:pt x="12984" y="579"/>
                    </a:cubicBezTo>
                    <a:cubicBezTo>
                      <a:pt x="12901" y="218"/>
                      <a:pt x="12531" y="1"/>
                      <a:pt x="12185"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7"/>
              <p:cNvSpPr/>
              <p:nvPr/>
            </p:nvSpPr>
            <p:spPr>
              <a:xfrm>
                <a:off x="5661075" y="3929975"/>
                <a:ext cx="572575" cy="116550"/>
              </a:xfrm>
              <a:custGeom>
                <a:rect b="b" l="l" r="r" t="t"/>
                <a:pathLst>
                  <a:path extrusionOk="0" h="4662" w="22903">
                    <a:moveTo>
                      <a:pt x="12185" y="1"/>
                    </a:moveTo>
                    <a:cubicBezTo>
                      <a:pt x="11930" y="1"/>
                      <a:pt x="11688" y="119"/>
                      <a:pt x="11585" y="386"/>
                    </a:cubicBezTo>
                    <a:cubicBezTo>
                      <a:pt x="11151" y="1398"/>
                      <a:pt x="10428" y="2749"/>
                      <a:pt x="9222" y="2893"/>
                    </a:cubicBezTo>
                    <a:cubicBezTo>
                      <a:pt x="9166" y="2900"/>
                      <a:pt x="9110" y="2903"/>
                      <a:pt x="9055" y="2903"/>
                    </a:cubicBezTo>
                    <a:cubicBezTo>
                      <a:pt x="7936" y="2903"/>
                      <a:pt x="7128" y="1544"/>
                      <a:pt x="6714" y="578"/>
                    </a:cubicBezTo>
                    <a:cubicBezTo>
                      <a:pt x="6570" y="337"/>
                      <a:pt x="6317" y="217"/>
                      <a:pt x="6063" y="217"/>
                    </a:cubicBezTo>
                    <a:cubicBezTo>
                      <a:pt x="5810" y="217"/>
                      <a:pt x="5557" y="337"/>
                      <a:pt x="5412" y="578"/>
                    </a:cubicBezTo>
                    <a:cubicBezTo>
                      <a:pt x="5026" y="1495"/>
                      <a:pt x="4399" y="2315"/>
                      <a:pt x="3580" y="2893"/>
                    </a:cubicBezTo>
                    <a:cubicBezTo>
                      <a:pt x="3302" y="3060"/>
                      <a:pt x="3056" y="3135"/>
                      <a:pt x="2837" y="3135"/>
                    </a:cubicBezTo>
                    <a:cubicBezTo>
                      <a:pt x="2294" y="3135"/>
                      <a:pt x="1911" y="2678"/>
                      <a:pt x="1602" y="2025"/>
                    </a:cubicBezTo>
                    <a:cubicBezTo>
                      <a:pt x="1468" y="1756"/>
                      <a:pt x="1250" y="1645"/>
                      <a:pt x="1026" y="1645"/>
                    </a:cubicBezTo>
                    <a:cubicBezTo>
                      <a:pt x="528" y="1645"/>
                      <a:pt x="1" y="2198"/>
                      <a:pt x="300" y="2797"/>
                    </a:cubicBezTo>
                    <a:lnTo>
                      <a:pt x="252" y="2797"/>
                    </a:lnTo>
                    <a:cubicBezTo>
                      <a:pt x="786" y="3865"/>
                      <a:pt x="1682" y="4662"/>
                      <a:pt x="2797" y="4662"/>
                    </a:cubicBezTo>
                    <a:cubicBezTo>
                      <a:pt x="3092" y="4662"/>
                      <a:pt x="3402" y="4606"/>
                      <a:pt x="3724" y="4485"/>
                    </a:cubicBezTo>
                    <a:cubicBezTo>
                      <a:pt x="4659" y="4117"/>
                      <a:pt x="5456" y="3380"/>
                      <a:pt x="6049" y="2529"/>
                    </a:cubicBezTo>
                    <a:lnTo>
                      <a:pt x="6049" y="2529"/>
                    </a:lnTo>
                    <a:cubicBezTo>
                      <a:pt x="6734" y="3558"/>
                      <a:pt x="7709" y="4397"/>
                      <a:pt x="8992" y="4397"/>
                    </a:cubicBezTo>
                    <a:cubicBezTo>
                      <a:pt x="9067" y="4397"/>
                      <a:pt x="9144" y="4394"/>
                      <a:pt x="9222" y="4388"/>
                    </a:cubicBezTo>
                    <a:cubicBezTo>
                      <a:pt x="10506" y="4323"/>
                      <a:pt x="11453" y="3537"/>
                      <a:pt x="12124" y="2570"/>
                    </a:cubicBezTo>
                    <a:lnTo>
                      <a:pt x="12124" y="2570"/>
                    </a:lnTo>
                    <a:cubicBezTo>
                      <a:pt x="12654" y="3505"/>
                      <a:pt x="13454" y="4261"/>
                      <a:pt x="14576" y="4292"/>
                    </a:cubicBezTo>
                    <a:cubicBezTo>
                      <a:pt x="14598" y="4293"/>
                      <a:pt x="14620" y="4293"/>
                      <a:pt x="14642" y="4293"/>
                    </a:cubicBezTo>
                    <a:cubicBezTo>
                      <a:pt x="15759" y="4293"/>
                      <a:pt x="16570" y="3510"/>
                      <a:pt x="17089" y="2540"/>
                    </a:cubicBezTo>
                    <a:lnTo>
                      <a:pt x="17089" y="2540"/>
                    </a:lnTo>
                    <a:cubicBezTo>
                      <a:pt x="17606" y="3243"/>
                      <a:pt x="18262" y="3842"/>
                      <a:pt x="19012" y="4292"/>
                    </a:cubicBezTo>
                    <a:cubicBezTo>
                      <a:pt x="19433" y="4524"/>
                      <a:pt x="19845" y="4630"/>
                      <a:pt x="20238" y="4630"/>
                    </a:cubicBezTo>
                    <a:cubicBezTo>
                      <a:pt x="21151" y="4630"/>
                      <a:pt x="21960" y="4059"/>
                      <a:pt x="22533" y="3183"/>
                    </a:cubicBezTo>
                    <a:cubicBezTo>
                      <a:pt x="22902" y="2645"/>
                      <a:pt x="22383" y="2108"/>
                      <a:pt x="21855" y="2108"/>
                    </a:cubicBezTo>
                    <a:cubicBezTo>
                      <a:pt x="21624" y="2108"/>
                      <a:pt x="21392" y="2210"/>
                      <a:pt x="21231" y="2459"/>
                    </a:cubicBezTo>
                    <a:cubicBezTo>
                      <a:pt x="20925" y="2930"/>
                      <a:pt x="20585" y="3119"/>
                      <a:pt x="20238" y="3119"/>
                    </a:cubicBezTo>
                    <a:cubicBezTo>
                      <a:pt x="19161" y="3119"/>
                      <a:pt x="18015" y="1297"/>
                      <a:pt x="17614" y="386"/>
                    </a:cubicBezTo>
                    <a:cubicBezTo>
                      <a:pt x="17468" y="136"/>
                      <a:pt x="17224" y="21"/>
                      <a:pt x="16982" y="21"/>
                    </a:cubicBezTo>
                    <a:cubicBezTo>
                      <a:pt x="16662" y="21"/>
                      <a:pt x="16346" y="222"/>
                      <a:pt x="16263" y="578"/>
                    </a:cubicBezTo>
                    <a:cubicBezTo>
                      <a:pt x="16076" y="1281"/>
                      <a:pt x="15662" y="2801"/>
                      <a:pt x="14667" y="2801"/>
                    </a:cubicBezTo>
                    <a:cubicBezTo>
                      <a:pt x="14637" y="2801"/>
                      <a:pt x="14607" y="2800"/>
                      <a:pt x="14576" y="2797"/>
                    </a:cubicBezTo>
                    <a:cubicBezTo>
                      <a:pt x="13563" y="2700"/>
                      <a:pt x="13177" y="1350"/>
                      <a:pt x="12984" y="578"/>
                    </a:cubicBezTo>
                    <a:cubicBezTo>
                      <a:pt x="12901" y="218"/>
                      <a:pt x="12530" y="1"/>
                      <a:pt x="12185"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7"/>
              <p:cNvSpPr/>
              <p:nvPr/>
            </p:nvSpPr>
            <p:spPr>
              <a:xfrm>
                <a:off x="4606125" y="3727425"/>
                <a:ext cx="446000" cy="97225"/>
              </a:xfrm>
              <a:custGeom>
                <a:rect b="b" l="l" r="r" t="t"/>
                <a:pathLst>
                  <a:path extrusionOk="0" h="3889" w="17840">
                    <a:moveTo>
                      <a:pt x="9464" y="0"/>
                    </a:moveTo>
                    <a:cubicBezTo>
                      <a:pt x="9219" y="0"/>
                      <a:pt x="8986" y="119"/>
                      <a:pt x="8883" y="385"/>
                    </a:cubicBezTo>
                    <a:cubicBezTo>
                      <a:pt x="8594" y="1012"/>
                      <a:pt x="8063" y="2073"/>
                      <a:pt x="7244" y="2170"/>
                    </a:cubicBezTo>
                    <a:cubicBezTo>
                      <a:pt x="7194" y="2178"/>
                      <a:pt x="7146" y="2183"/>
                      <a:pt x="7098" y="2183"/>
                    </a:cubicBezTo>
                    <a:cubicBezTo>
                      <a:pt x="6350" y="2183"/>
                      <a:pt x="5779" y="1165"/>
                      <a:pt x="5507" y="530"/>
                    </a:cubicBezTo>
                    <a:cubicBezTo>
                      <a:pt x="5363" y="289"/>
                      <a:pt x="5110" y="168"/>
                      <a:pt x="4856" y="168"/>
                    </a:cubicBezTo>
                    <a:cubicBezTo>
                      <a:pt x="4603" y="168"/>
                      <a:pt x="4350" y="289"/>
                      <a:pt x="4205" y="530"/>
                    </a:cubicBezTo>
                    <a:cubicBezTo>
                      <a:pt x="3916" y="1157"/>
                      <a:pt x="3482" y="1736"/>
                      <a:pt x="2903" y="2170"/>
                    </a:cubicBezTo>
                    <a:cubicBezTo>
                      <a:pt x="2708" y="2305"/>
                      <a:pt x="2540" y="2365"/>
                      <a:pt x="2393" y="2365"/>
                    </a:cubicBezTo>
                    <a:cubicBezTo>
                      <a:pt x="2066" y="2365"/>
                      <a:pt x="1833" y="2071"/>
                      <a:pt x="1601" y="1639"/>
                    </a:cubicBezTo>
                    <a:cubicBezTo>
                      <a:pt x="1466" y="1368"/>
                      <a:pt x="1246" y="1257"/>
                      <a:pt x="1020" y="1257"/>
                    </a:cubicBezTo>
                    <a:cubicBezTo>
                      <a:pt x="523" y="1257"/>
                      <a:pt x="0" y="1798"/>
                      <a:pt x="299" y="2363"/>
                    </a:cubicBezTo>
                    <a:cubicBezTo>
                      <a:pt x="723" y="3249"/>
                      <a:pt x="1455" y="3889"/>
                      <a:pt x="2347" y="3889"/>
                    </a:cubicBezTo>
                    <a:cubicBezTo>
                      <a:pt x="2571" y="3889"/>
                      <a:pt x="2805" y="3848"/>
                      <a:pt x="3048" y="3761"/>
                    </a:cubicBezTo>
                    <a:cubicBezTo>
                      <a:pt x="3747" y="3457"/>
                      <a:pt x="4351" y="2999"/>
                      <a:pt x="4811" y="2424"/>
                    </a:cubicBezTo>
                    <a:lnTo>
                      <a:pt x="4811" y="2424"/>
                    </a:lnTo>
                    <a:cubicBezTo>
                      <a:pt x="5366" y="3153"/>
                      <a:pt x="6133" y="3714"/>
                      <a:pt x="7112" y="3714"/>
                    </a:cubicBezTo>
                    <a:cubicBezTo>
                      <a:pt x="7140" y="3714"/>
                      <a:pt x="7167" y="3714"/>
                      <a:pt x="7195" y="3713"/>
                    </a:cubicBezTo>
                    <a:cubicBezTo>
                      <a:pt x="8147" y="3652"/>
                      <a:pt x="8864" y="3121"/>
                      <a:pt x="9396" y="2433"/>
                    </a:cubicBezTo>
                    <a:lnTo>
                      <a:pt x="9396" y="2433"/>
                    </a:lnTo>
                    <a:cubicBezTo>
                      <a:pt x="9820" y="3087"/>
                      <a:pt x="10439" y="3588"/>
                      <a:pt x="11295" y="3616"/>
                    </a:cubicBezTo>
                    <a:cubicBezTo>
                      <a:pt x="11317" y="3617"/>
                      <a:pt x="11339" y="3618"/>
                      <a:pt x="11360" y="3618"/>
                    </a:cubicBezTo>
                    <a:cubicBezTo>
                      <a:pt x="12186" y="3618"/>
                      <a:pt x="12804" y="3076"/>
                      <a:pt x="13227" y="2385"/>
                    </a:cubicBezTo>
                    <a:lnTo>
                      <a:pt x="13227" y="2385"/>
                    </a:lnTo>
                    <a:cubicBezTo>
                      <a:pt x="13898" y="3205"/>
                      <a:pt x="14788" y="3833"/>
                      <a:pt x="15668" y="3833"/>
                    </a:cubicBezTo>
                    <a:cubicBezTo>
                      <a:pt x="16301" y="3833"/>
                      <a:pt x="16929" y="3509"/>
                      <a:pt x="17468" y="2700"/>
                    </a:cubicBezTo>
                    <a:cubicBezTo>
                      <a:pt x="17839" y="2126"/>
                      <a:pt x="17313" y="1600"/>
                      <a:pt x="16782" y="1600"/>
                    </a:cubicBezTo>
                    <a:cubicBezTo>
                      <a:pt x="16554" y="1600"/>
                      <a:pt x="16325" y="1697"/>
                      <a:pt x="16166" y="1929"/>
                    </a:cubicBezTo>
                    <a:cubicBezTo>
                      <a:pt x="15967" y="2227"/>
                      <a:pt x="15750" y="2348"/>
                      <a:pt x="15530" y="2348"/>
                    </a:cubicBezTo>
                    <a:cubicBezTo>
                      <a:pt x="14790" y="2348"/>
                      <a:pt x="14015" y="980"/>
                      <a:pt x="13754" y="385"/>
                    </a:cubicBezTo>
                    <a:cubicBezTo>
                      <a:pt x="13609" y="136"/>
                      <a:pt x="13374" y="21"/>
                      <a:pt x="13138" y="21"/>
                    </a:cubicBezTo>
                    <a:cubicBezTo>
                      <a:pt x="12827" y="21"/>
                      <a:pt x="12514" y="221"/>
                      <a:pt x="12404" y="578"/>
                    </a:cubicBezTo>
                    <a:cubicBezTo>
                      <a:pt x="12262" y="1003"/>
                      <a:pt x="12028" y="2123"/>
                      <a:pt x="11338" y="2123"/>
                    </a:cubicBezTo>
                    <a:cubicBezTo>
                      <a:pt x="11324" y="2123"/>
                      <a:pt x="11309" y="2122"/>
                      <a:pt x="11295" y="2121"/>
                    </a:cubicBezTo>
                    <a:cubicBezTo>
                      <a:pt x="10620" y="2073"/>
                      <a:pt x="10378" y="1060"/>
                      <a:pt x="10234" y="578"/>
                    </a:cubicBezTo>
                    <a:cubicBezTo>
                      <a:pt x="10151" y="218"/>
                      <a:pt x="9796" y="0"/>
                      <a:pt x="9464"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7"/>
              <p:cNvSpPr/>
              <p:nvPr/>
            </p:nvSpPr>
            <p:spPr>
              <a:xfrm>
                <a:off x="4814700" y="2800250"/>
                <a:ext cx="447200" cy="97225"/>
              </a:xfrm>
              <a:custGeom>
                <a:rect b="b" l="l" r="r" t="t"/>
                <a:pathLst>
                  <a:path extrusionOk="0" h="3889" w="17888">
                    <a:moveTo>
                      <a:pt x="9464" y="0"/>
                    </a:moveTo>
                    <a:cubicBezTo>
                      <a:pt x="9219" y="0"/>
                      <a:pt x="8986" y="119"/>
                      <a:pt x="8884" y="385"/>
                    </a:cubicBezTo>
                    <a:cubicBezTo>
                      <a:pt x="8594" y="1012"/>
                      <a:pt x="8064" y="2073"/>
                      <a:pt x="7244" y="2169"/>
                    </a:cubicBezTo>
                    <a:cubicBezTo>
                      <a:pt x="7195" y="2178"/>
                      <a:pt x="7146" y="2182"/>
                      <a:pt x="7098" y="2182"/>
                    </a:cubicBezTo>
                    <a:cubicBezTo>
                      <a:pt x="6350" y="2182"/>
                      <a:pt x="5780" y="1164"/>
                      <a:pt x="5508" y="530"/>
                    </a:cubicBezTo>
                    <a:cubicBezTo>
                      <a:pt x="5363" y="289"/>
                      <a:pt x="5110" y="168"/>
                      <a:pt x="4857" y="168"/>
                    </a:cubicBezTo>
                    <a:cubicBezTo>
                      <a:pt x="4604" y="168"/>
                      <a:pt x="4350" y="289"/>
                      <a:pt x="4206" y="530"/>
                    </a:cubicBezTo>
                    <a:cubicBezTo>
                      <a:pt x="3916" y="1205"/>
                      <a:pt x="3482" y="1735"/>
                      <a:pt x="2904" y="2169"/>
                    </a:cubicBezTo>
                    <a:cubicBezTo>
                      <a:pt x="2708" y="2305"/>
                      <a:pt x="2541" y="2365"/>
                      <a:pt x="2393" y="2365"/>
                    </a:cubicBezTo>
                    <a:cubicBezTo>
                      <a:pt x="2066" y="2365"/>
                      <a:pt x="1834" y="2071"/>
                      <a:pt x="1601" y="1639"/>
                    </a:cubicBezTo>
                    <a:cubicBezTo>
                      <a:pt x="1466" y="1368"/>
                      <a:pt x="1246" y="1257"/>
                      <a:pt x="1021" y="1257"/>
                    </a:cubicBezTo>
                    <a:cubicBezTo>
                      <a:pt x="524" y="1257"/>
                      <a:pt x="1" y="1798"/>
                      <a:pt x="299" y="2362"/>
                    </a:cubicBezTo>
                    <a:cubicBezTo>
                      <a:pt x="762" y="3249"/>
                      <a:pt x="1470" y="3889"/>
                      <a:pt x="2376" y="3889"/>
                    </a:cubicBezTo>
                    <a:cubicBezTo>
                      <a:pt x="2604" y="3889"/>
                      <a:pt x="2844" y="3848"/>
                      <a:pt x="3096" y="3761"/>
                    </a:cubicBezTo>
                    <a:cubicBezTo>
                      <a:pt x="3774" y="3453"/>
                      <a:pt x="4373" y="2988"/>
                      <a:pt x="4843" y="2403"/>
                    </a:cubicBezTo>
                    <a:lnTo>
                      <a:pt x="4843" y="2403"/>
                    </a:lnTo>
                    <a:cubicBezTo>
                      <a:pt x="5399" y="3142"/>
                      <a:pt x="6172" y="3714"/>
                      <a:pt x="7161" y="3714"/>
                    </a:cubicBezTo>
                    <a:cubicBezTo>
                      <a:pt x="7188" y="3714"/>
                      <a:pt x="7216" y="3714"/>
                      <a:pt x="7244" y="3713"/>
                    </a:cubicBezTo>
                    <a:cubicBezTo>
                      <a:pt x="8192" y="3652"/>
                      <a:pt x="8908" y="3125"/>
                      <a:pt x="9440" y="2440"/>
                    </a:cubicBezTo>
                    <a:lnTo>
                      <a:pt x="9440" y="2440"/>
                    </a:lnTo>
                    <a:cubicBezTo>
                      <a:pt x="9873" y="3090"/>
                      <a:pt x="10491" y="3588"/>
                      <a:pt x="11343" y="3616"/>
                    </a:cubicBezTo>
                    <a:cubicBezTo>
                      <a:pt x="11365" y="3617"/>
                      <a:pt x="11387" y="3617"/>
                      <a:pt x="11409" y="3617"/>
                    </a:cubicBezTo>
                    <a:cubicBezTo>
                      <a:pt x="12226" y="3617"/>
                      <a:pt x="12841" y="3086"/>
                      <a:pt x="13263" y="2405"/>
                    </a:cubicBezTo>
                    <a:lnTo>
                      <a:pt x="13263" y="2405"/>
                    </a:lnTo>
                    <a:cubicBezTo>
                      <a:pt x="13940" y="3215"/>
                      <a:pt x="14818" y="3833"/>
                      <a:pt x="15694" y="3833"/>
                    </a:cubicBezTo>
                    <a:cubicBezTo>
                      <a:pt x="16328" y="3833"/>
                      <a:pt x="16961" y="3509"/>
                      <a:pt x="17517" y="2700"/>
                    </a:cubicBezTo>
                    <a:cubicBezTo>
                      <a:pt x="17888" y="2126"/>
                      <a:pt x="17362" y="1600"/>
                      <a:pt x="16830" y="1600"/>
                    </a:cubicBezTo>
                    <a:cubicBezTo>
                      <a:pt x="16602" y="1600"/>
                      <a:pt x="16374" y="1697"/>
                      <a:pt x="16214" y="1928"/>
                    </a:cubicBezTo>
                    <a:cubicBezTo>
                      <a:pt x="16015" y="2227"/>
                      <a:pt x="15799" y="2348"/>
                      <a:pt x="15578" y="2348"/>
                    </a:cubicBezTo>
                    <a:cubicBezTo>
                      <a:pt x="14836" y="2348"/>
                      <a:pt x="14052" y="980"/>
                      <a:pt x="13755" y="385"/>
                    </a:cubicBezTo>
                    <a:cubicBezTo>
                      <a:pt x="13609" y="136"/>
                      <a:pt x="13374" y="21"/>
                      <a:pt x="13138" y="21"/>
                    </a:cubicBezTo>
                    <a:cubicBezTo>
                      <a:pt x="12827" y="21"/>
                      <a:pt x="12514" y="221"/>
                      <a:pt x="12404" y="578"/>
                    </a:cubicBezTo>
                    <a:cubicBezTo>
                      <a:pt x="12263" y="1003"/>
                      <a:pt x="12028" y="2123"/>
                      <a:pt x="11384" y="2123"/>
                    </a:cubicBezTo>
                    <a:cubicBezTo>
                      <a:pt x="11371" y="2123"/>
                      <a:pt x="11357" y="2122"/>
                      <a:pt x="11343" y="2121"/>
                    </a:cubicBezTo>
                    <a:cubicBezTo>
                      <a:pt x="10620" y="2025"/>
                      <a:pt x="10379" y="1060"/>
                      <a:pt x="10234" y="578"/>
                    </a:cubicBezTo>
                    <a:cubicBezTo>
                      <a:pt x="10151" y="217"/>
                      <a:pt x="9796" y="0"/>
                      <a:pt x="9464"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7"/>
              <p:cNvSpPr/>
              <p:nvPr/>
            </p:nvSpPr>
            <p:spPr>
              <a:xfrm>
                <a:off x="4590425" y="1911650"/>
                <a:ext cx="447325" cy="97250"/>
              </a:xfrm>
              <a:custGeom>
                <a:rect b="b" l="l" r="r" t="t"/>
                <a:pathLst>
                  <a:path extrusionOk="0" h="3890" w="17893">
                    <a:moveTo>
                      <a:pt x="9465" y="0"/>
                    </a:moveTo>
                    <a:cubicBezTo>
                      <a:pt x="9220" y="0"/>
                      <a:pt x="8987" y="119"/>
                      <a:pt x="8884" y="385"/>
                    </a:cubicBezTo>
                    <a:cubicBezTo>
                      <a:pt x="8595" y="1012"/>
                      <a:pt x="8065" y="2073"/>
                      <a:pt x="7245" y="2218"/>
                    </a:cubicBezTo>
                    <a:cubicBezTo>
                      <a:pt x="7209" y="2222"/>
                      <a:pt x="7174" y="2224"/>
                      <a:pt x="7139" y="2224"/>
                    </a:cubicBezTo>
                    <a:cubicBezTo>
                      <a:pt x="6329" y="2224"/>
                      <a:pt x="5784" y="1177"/>
                      <a:pt x="5460" y="530"/>
                    </a:cubicBezTo>
                    <a:cubicBezTo>
                      <a:pt x="5316" y="289"/>
                      <a:pt x="5074" y="168"/>
                      <a:pt x="4833" y="168"/>
                    </a:cubicBezTo>
                    <a:cubicBezTo>
                      <a:pt x="4592" y="168"/>
                      <a:pt x="4351" y="289"/>
                      <a:pt x="4206" y="530"/>
                    </a:cubicBezTo>
                    <a:cubicBezTo>
                      <a:pt x="3917" y="1205"/>
                      <a:pt x="3483" y="1784"/>
                      <a:pt x="2904" y="2170"/>
                    </a:cubicBezTo>
                    <a:cubicBezTo>
                      <a:pt x="2694" y="2305"/>
                      <a:pt x="2516" y="2365"/>
                      <a:pt x="2363" y="2365"/>
                    </a:cubicBezTo>
                    <a:cubicBezTo>
                      <a:pt x="2023" y="2365"/>
                      <a:pt x="1801" y="2071"/>
                      <a:pt x="1602" y="1639"/>
                    </a:cubicBezTo>
                    <a:cubicBezTo>
                      <a:pt x="1467" y="1370"/>
                      <a:pt x="1250" y="1258"/>
                      <a:pt x="1026" y="1258"/>
                    </a:cubicBezTo>
                    <a:cubicBezTo>
                      <a:pt x="528" y="1258"/>
                      <a:pt x="0" y="1812"/>
                      <a:pt x="300" y="2411"/>
                    </a:cubicBezTo>
                    <a:lnTo>
                      <a:pt x="252" y="2411"/>
                    </a:lnTo>
                    <a:cubicBezTo>
                      <a:pt x="675" y="3257"/>
                      <a:pt x="1406" y="3889"/>
                      <a:pt x="2321" y="3889"/>
                    </a:cubicBezTo>
                    <a:cubicBezTo>
                      <a:pt x="2552" y="3889"/>
                      <a:pt x="2796" y="3849"/>
                      <a:pt x="3049" y="3761"/>
                    </a:cubicBezTo>
                    <a:cubicBezTo>
                      <a:pt x="3738" y="3448"/>
                      <a:pt x="4347" y="2971"/>
                      <a:pt x="4820" y="2371"/>
                    </a:cubicBezTo>
                    <a:lnTo>
                      <a:pt x="4820" y="2371"/>
                    </a:lnTo>
                    <a:cubicBezTo>
                      <a:pt x="5378" y="3126"/>
                      <a:pt x="6159" y="3714"/>
                      <a:pt x="7161" y="3714"/>
                    </a:cubicBezTo>
                    <a:cubicBezTo>
                      <a:pt x="7189" y="3714"/>
                      <a:pt x="7217" y="3714"/>
                      <a:pt x="7245" y="3713"/>
                    </a:cubicBezTo>
                    <a:cubicBezTo>
                      <a:pt x="8185" y="3652"/>
                      <a:pt x="8897" y="3133"/>
                      <a:pt x="9427" y="2457"/>
                    </a:cubicBezTo>
                    <a:lnTo>
                      <a:pt x="9427" y="2457"/>
                    </a:lnTo>
                    <a:cubicBezTo>
                      <a:pt x="9859" y="3099"/>
                      <a:pt x="10479" y="3588"/>
                      <a:pt x="11296" y="3616"/>
                    </a:cubicBezTo>
                    <a:cubicBezTo>
                      <a:pt x="11319" y="3617"/>
                      <a:pt x="11341" y="3618"/>
                      <a:pt x="11364" y="3618"/>
                    </a:cubicBezTo>
                    <a:cubicBezTo>
                      <a:pt x="12185" y="3618"/>
                      <a:pt x="12818" y="3099"/>
                      <a:pt x="13254" y="2416"/>
                    </a:cubicBezTo>
                    <a:lnTo>
                      <a:pt x="13254" y="2416"/>
                    </a:lnTo>
                    <a:cubicBezTo>
                      <a:pt x="13923" y="3221"/>
                      <a:pt x="14805" y="3833"/>
                      <a:pt x="15684" y="3833"/>
                    </a:cubicBezTo>
                    <a:cubicBezTo>
                      <a:pt x="16324" y="3833"/>
                      <a:pt x="16962" y="3509"/>
                      <a:pt x="17517" y="2700"/>
                    </a:cubicBezTo>
                    <a:cubicBezTo>
                      <a:pt x="17892" y="2154"/>
                      <a:pt x="17351" y="1609"/>
                      <a:pt x="16814" y="1609"/>
                    </a:cubicBezTo>
                    <a:cubicBezTo>
                      <a:pt x="16592" y="1609"/>
                      <a:pt x="16370" y="1702"/>
                      <a:pt x="16215" y="1928"/>
                    </a:cubicBezTo>
                    <a:cubicBezTo>
                      <a:pt x="16016" y="2227"/>
                      <a:pt x="15797" y="2348"/>
                      <a:pt x="15573" y="2348"/>
                    </a:cubicBezTo>
                    <a:cubicBezTo>
                      <a:pt x="14820" y="2348"/>
                      <a:pt x="14016" y="980"/>
                      <a:pt x="13755" y="385"/>
                    </a:cubicBezTo>
                    <a:cubicBezTo>
                      <a:pt x="13608" y="153"/>
                      <a:pt x="13358" y="41"/>
                      <a:pt x="13108" y="41"/>
                    </a:cubicBezTo>
                    <a:cubicBezTo>
                      <a:pt x="12787" y="41"/>
                      <a:pt x="12465" y="226"/>
                      <a:pt x="12357" y="578"/>
                    </a:cubicBezTo>
                    <a:cubicBezTo>
                      <a:pt x="12262" y="1050"/>
                      <a:pt x="12029" y="2123"/>
                      <a:pt x="11341" y="2123"/>
                    </a:cubicBezTo>
                    <a:cubicBezTo>
                      <a:pt x="11326" y="2123"/>
                      <a:pt x="11311" y="2122"/>
                      <a:pt x="11296" y="2121"/>
                    </a:cubicBezTo>
                    <a:cubicBezTo>
                      <a:pt x="10621" y="2073"/>
                      <a:pt x="10379" y="1060"/>
                      <a:pt x="10235" y="578"/>
                    </a:cubicBezTo>
                    <a:cubicBezTo>
                      <a:pt x="10152" y="217"/>
                      <a:pt x="9797" y="0"/>
                      <a:pt x="9465"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7"/>
              <p:cNvSpPr/>
              <p:nvPr/>
            </p:nvSpPr>
            <p:spPr>
              <a:xfrm>
                <a:off x="4193750" y="4541650"/>
                <a:ext cx="472550" cy="100925"/>
              </a:xfrm>
              <a:custGeom>
                <a:rect b="b" l="l" r="r" t="t"/>
                <a:pathLst>
                  <a:path extrusionOk="0" h="4037" w="18902">
                    <a:moveTo>
                      <a:pt x="10038" y="0"/>
                    </a:moveTo>
                    <a:cubicBezTo>
                      <a:pt x="9794" y="0"/>
                      <a:pt x="9563" y="111"/>
                      <a:pt x="9463" y="370"/>
                    </a:cubicBezTo>
                    <a:cubicBezTo>
                      <a:pt x="9126" y="1093"/>
                      <a:pt x="8547" y="2203"/>
                      <a:pt x="7631" y="2299"/>
                    </a:cubicBezTo>
                    <a:cubicBezTo>
                      <a:pt x="7593" y="2303"/>
                      <a:pt x="7556" y="2305"/>
                      <a:pt x="7519" y="2305"/>
                    </a:cubicBezTo>
                    <a:cubicBezTo>
                      <a:pt x="6663" y="2305"/>
                      <a:pt x="6073" y="1255"/>
                      <a:pt x="5750" y="515"/>
                    </a:cubicBezTo>
                    <a:cubicBezTo>
                      <a:pt x="5605" y="274"/>
                      <a:pt x="5352" y="153"/>
                      <a:pt x="5099" y="153"/>
                    </a:cubicBezTo>
                    <a:cubicBezTo>
                      <a:pt x="4845" y="153"/>
                      <a:pt x="4592" y="274"/>
                      <a:pt x="4448" y="515"/>
                    </a:cubicBezTo>
                    <a:cubicBezTo>
                      <a:pt x="4158" y="1238"/>
                      <a:pt x="3676" y="1817"/>
                      <a:pt x="3049" y="2299"/>
                    </a:cubicBezTo>
                    <a:cubicBezTo>
                      <a:pt x="2837" y="2426"/>
                      <a:pt x="2655" y="2483"/>
                      <a:pt x="2494" y="2483"/>
                    </a:cubicBezTo>
                    <a:cubicBezTo>
                      <a:pt x="2104" y="2483"/>
                      <a:pt x="1841" y="2150"/>
                      <a:pt x="1602" y="1672"/>
                    </a:cubicBezTo>
                    <a:cubicBezTo>
                      <a:pt x="1468" y="1403"/>
                      <a:pt x="1250" y="1292"/>
                      <a:pt x="1026" y="1292"/>
                    </a:cubicBezTo>
                    <a:cubicBezTo>
                      <a:pt x="528" y="1292"/>
                      <a:pt x="0" y="1845"/>
                      <a:pt x="300" y="2444"/>
                    </a:cubicBezTo>
                    <a:lnTo>
                      <a:pt x="252" y="2444"/>
                    </a:lnTo>
                    <a:cubicBezTo>
                      <a:pt x="711" y="3362"/>
                      <a:pt x="1473" y="4037"/>
                      <a:pt x="2417" y="4037"/>
                    </a:cubicBezTo>
                    <a:cubicBezTo>
                      <a:pt x="2664" y="4037"/>
                      <a:pt x="2924" y="3991"/>
                      <a:pt x="3194" y="3891"/>
                    </a:cubicBezTo>
                    <a:cubicBezTo>
                      <a:pt x="3951" y="3575"/>
                      <a:pt x="4584" y="3053"/>
                      <a:pt x="5080" y="2406"/>
                    </a:cubicBezTo>
                    <a:lnTo>
                      <a:pt x="5080" y="2406"/>
                    </a:lnTo>
                    <a:cubicBezTo>
                      <a:pt x="5660" y="3215"/>
                      <a:pt x="6458" y="3847"/>
                      <a:pt x="7475" y="3847"/>
                    </a:cubicBezTo>
                    <a:cubicBezTo>
                      <a:pt x="7526" y="3847"/>
                      <a:pt x="7578" y="3846"/>
                      <a:pt x="7631" y="3842"/>
                    </a:cubicBezTo>
                    <a:cubicBezTo>
                      <a:pt x="8656" y="3780"/>
                      <a:pt x="9421" y="3198"/>
                      <a:pt x="9978" y="2455"/>
                    </a:cubicBezTo>
                    <a:lnTo>
                      <a:pt x="9978" y="2455"/>
                    </a:lnTo>
                    <a:cubicBezTo>
                      <a:pt x="10440" y="3164"/>
                      <a:pt x="11101" y="3717"/>
                      <a:pt x="11971" y="3746"/>
                    </a:cubicBezTo>
                    <a:cubicBezTo>
                      <a:pt x="11994" y="3747"/>
                      <a:pt x="12017" y="3747"/>
                      <a:pt x="12039" y="3747"/>
                    </a:cubicBezTo>
                    <a:cubicBezTo>
                      <a:pt x="12923" y="3747"/>
                      <a:pt x="13582" y="3187"/>
                      <a:pt x="14027" y="2459"/>
                    </a:cubicBezTo>
                    <a:lnTo>
                      <a:pt x="14027" y="2459"/>
                    </a:lnTo>
                    <a:cubicBezTo>
                      <a:pt x="14451" y="2979"/>
                      <a:pt x="14964" y="3417"/>
                      <a:pt x="15540" y="3746"/>
                    </a:cubicBezTo>
                    <a:cubicBezTo>
                      <a:pt x="15895" y="3930"/>
                      <a:pt x="16241" y="4015"/>
                      <a:pt x="16571" y="4015"/>
                    </a:cubicBezTo>
                    <a:cubicBezTo>
                      <a:pt x="17361" y="4015"/>
                      <a:pt x="18054" y="3530"/>
                      <a:pt x="18530" y="2781"/>
                    </a:cubicBezTo>
                    <a:cubicBezTo>
                      <a:pt x="18901" y="2208"/>
                      <a:pt x="18375" y="1681"/>
                      <a:pt x="17844" y="1681"/>
                    </a:cubicBezTo>
                    <a:cubicBezTo>
                      <a:pt x="17616" y="1681"/>
                      <a:pt x="17387" y="1778"/>
                      <a:pt x="17228" y="2010"/>
                    </a:cubicBezTo>
                    <a:cubicBezTo>
                      <a:pt x="17015" y="2346"/>
                      <a:pt x="16779" y="2482"/>
                      <a:pt x="16536" y="2482"/>
                    </a:cubicBezTo>
                    <a:cubicBezTo>
                      <a:pt x="15734" y="2482"/>
                      <a:pt x="14860" y="999"/>
                      <a:pt x="14527" y="370"/>
                    </a:cubicBezTo>
                    <a:cubicBezTo>
                      <a:pt x="14382" y="121"/>
                      <a:pt x="14147" y="6"/>
                      <a:pt x="13911" y="6"/>
                    </a:cubicBezTo>
                    <a:cubicBezTo>
                      <a:pt x="13599" y="6"/>
                      <a:pt x="13287" y="206"/>
                      <a:pt x="13177" y="563"/>
                    </a:cubicBezTo>
                    <a:cubicBezTo>
                      <a:pt x="13032" y="1093"/>
                      <a:pt x="12743" y="2251"/>
                      <a:pt x="12019" y="2251"/>
                    </a:cubicBezTo>
                    <a:cubicBezTo>
                      <a:pt x="11296" y="2203"/>
                      <a:pt x="10958" y="1093"/>
                      <a:pt x="10814" y="563"/>
                    </a:cubicBezTo>
                    <a:cubicBezTo>
                      <a:pt x="10757" y="223"/>
                      <a:pt x="10385" y="0"/>
                      <a:pt x="1003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7"/>
              <p:cNvSpPr/>
              <p:nvPr/>
            </p:nvSpPr>
            <p:spPr>
              <a:xfrm>
                <a:off x="5399700" y="4854725"/>
                <a:ext cx="25" cy="25"/>
              </a:xfrm>
              <a:custGeom>
                <a:rect b="b" l="l" r="r" t="t"/>
                <a:pathLst>
                  <a:path extrusionOk="0" h="1" w="1">
                    <a:moveTo>
                      <a:pt x="0" y="0"/>
                    </a:moveTo>
                    <a:close/>
                  </a:path>
                </a:pathLst>
              </a:custGeom>
              <a:solidFill>
                <a:srgbClr val="01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7"/>
              <p:cNvSpPr/>
              <p:nvPr/>
            </p:nvSpPr>
            <p:spPr>
              <a:xfrm>
                <a:off x="5910900" y="4617200"/>
                <a:ext cx="25" cy="25"/>
              </a:xfrm>
              <a:custGeom>
                <a:rect b="b" l="l" r="r" t="t"/>
                <a:pathLst>
                  <a:path extrusionOk="0" h="1" w="1">
                    <a:moveTo>
                      <a:pt x="1" y="1"/>
                    </a:moveTo>
                    <a:lnTo>
                      <a:pt x="1" y="1"/>
                    </a:ln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7"/>
              <p:cNvSpPr/>
              <p:nvPr/>
            </p:nvSpPr>
            <p:spPr>
              <a:xfrm>
                <a:off x="5357500" y="4483375"/>
                <a:ext cx="598050" cy="442500"/>
              </a:xfrm>
              <a:custGeom>
                <a:rect b="b" l="l" r="r" t="t"/>
                <a:pathLst>
                  <a:path extrusionOk="0" h="17700" w="23922">
                    <a:moveTo>
                      <a:pt x="9405" y="0"/>
                    </a:moveTo>
                    <a:cubicBezTo>
                      <a:pt x="9164" y="0"/>
                      <a:pt x="8922" y="0"/>
                      <a:pt x="8681" y="48"/>
                    </a:cubicBezTo>
                    <a:cubicBezTo>
                      <a:pt x="8199" y="97"/>
                      <a:pt x="7813" y="290"/>
                      <a:pt x="7476" y="627"/>
                    </a:cubicBezTo>
                    <a:cubicBezTo>
                      <a:pt x="7283" y="772"/>
                      <a:pt x="7138" y="917"/>
                      <a:pt x="7042" y="1110"/>
                    </a:cubicBezTo>
                    <a:cubicBezTo>
                      <a:pt x="6945" y="1351"/>
                      <a:pt x="6849" y="1640"/>
                      <a:pt x="6800" y="1881"/>
                    </a:cubicBezTo>
                    <a:cubicBezTo>
                      <a:pt x="6704" y="2219"/>
                      <a:pt x="6752" y="2605"/>
                      <a:pt x="6849" y="2942"/>
                    </a:cubicBezTo>
                    <a:cubicBezTo>
                      <a:pt x="6945" y="3280"/>
                      <a:pt x="7090" y="3569"/>
                      <a:pt x="7283" y="3858"/>
                    </a:cubicBezTo>
                    <a:cubicBezTo>
                      <a:pt x="7524" y="4148"/>
                      <a:pt x="7765" y="4389"/>
                      <a:pt x="8054" y="4630"/>
                    </a:cubicBezTo>
                    <a:cubicBezTo>
                      <a:pt x="8392" y="4871"/>
                      <a:pt x="8730" y="5064"/>
                      <a:pt x="9067" y="5257"/>
                    </a:cubicBezTo>
                    <a:cubicBezTo>
                      <a:pt x="9260" y="5354"/>
                      <a:pt x="9453" y="5450"/>
                      <a:pt x="9598" y="5498"/>
                    </a:cubicBezTo>
                    <a:cubicBezTo>
                      <a:pt x="8922" y="5450"/>
                      <a:pt x="8296" y="5402"/>
                      <a:pt x="7717" y="5402"/>
                    </a:cubicBezTo>
                    <a:lnTo>
                      <a:pt x="7042" y="5402"/>
                    </a:lnTo>
                    <a:cubicBezTo>
                      <a:pt x="6318" y="5402"/>
                      <a:pt x="5643" y="5402"/>
                      <a:pt x="4920" y="5498"/>
                    </a:cubicBezTo>
                    <a:cubicBezTo>
                      <a:pt x="4534" y="5546"/>
                      <a:pt x="4100" y="5643"/>
                      <a:pt x="3714" y="5739"/>
                    </a:cubicBezTo>
                    <a:cubicBezTo>
                      <a:pt x="3232" y="5836"/>
                      <a:pt x="2749" y="5981"/>
                      <a:pt x="2315" y="6222"/>
                    </a:cubicBezTo>
                    <a:cubicBezTo>
                      <a:pt x="1881" y="6366"/>
                      <a:pt x="1544" y="6656"/>
                      <a:pt x="1254" y="6993"/>
                    </a:cubicBezTo>
                    <a:cubicBezTo>
                      <a:pt x="1158" y="7138"/>
                      <a:pt x="1061" y="7331"/>
                      <a:pt x="1013" y="7524"/>
                    </a:cubicBezTo>
                    <a:cubicBezTo>
                      <a:pt x="1013" y="7717"/>
                      <a:pt x="1013" y="7958"/>
                      <a:pt x="1061" y="8151"/>
                    </a:cubicBezTo>
                    <a:cubicBezTo>
                      <a:pt x="1158" y="8392"/>
                      <a:pt x="1302" y="8585"/>
                      <a:pt x="1447" y="8778"/>
                    </a:cubicBezTo>
                    <a:cubicBezTo>
                      <a:pt x="1592" y="8971"/>
                      <a:pt x="1737" y="9115"/>
                      <a:pt x="1929" y="9260"/>
                    </a:cubicBezTo>
                    <a:cubicBezTo>
                      <a:pt x="2267" y="9453"/>
                      <a:pt x="2653" y="9598"/>
                      <a:pt x="2990" y="9646"/>
                    </a:cubicBezTo>
                    <a:cubicBezTo>
                      <a:pt x="3473" y="9742"/>
                      <a:pt x="3955" y="9791"/>
                      <a:pt x="4437" y="9791"/>
                    </a:cubicBezTo>
                    <a:lnTo>
                      <a:pt x="4775" y="9791"/>
                    </a:lnTo>
                    <a:cubicBezTo>
                      <a:pt x="5498" y="9791"/>
                      <a:pt x="6222" y="9742"/>
                      <a:pt x="6897" y="9694"/>
                    </a:cubicBezTo>
                    <a:lnTo>
                      <a:pt x="7476" y="9646"/>
                    </a:lnTo>
                    <a:lnTo>
                      <a:pt x="8296" y="9646"/>
                    </a:lnTo>
                    <a:cubicBezTo>
                      <a:pt x="8151" y="9646"/>
                      <a:pt x="8054" y="9742"/>
                      <a:pt x="7910" y="9791"/>
                    </a:cubicBezTo>
                    <a:cubicBezTo>
                      <a:pt x="7042" y="10032"/>
                      <a:pt x="6173" y="10225"/>
                      <a:pt x="5305" y="10417"/>
                    </a:cubicBezTo>
                    <a:cubicBezTo>
                      <a:pt x="4630" y="10562"/>
                      <a:pt x="3907" y="10707"/>
                      <a:pt x="3232" y="10900"/>
                    </a:cubicBezTo>
                    <a:cubicBezTo>
                      <a:pt x="2460" y="11093"/>
                      <a:pt x="1737" y="11382"/>
                      <a:pt x="1061" y="11816"/>
                    </a:cubicBezTo>
                    <a:cubicBezTo>
                      <a:pt x="579" y="12057"/>
                      <a:pt x="241" y="12443"/>
                      <a:pt x="49" y="12925"/>
                    </a:cubicBezTo>
                    <a:cubicBezTo>
                      <a:pt x="0" y="13118"/>
                      <a:pt x="0" y="13311"/>
                      <a:pt x="49" y="13504"/>
                    </a:cubicBezTo>
                    <a:cubicBezTo>
                      <a:pt x="97" y="13697"/>
                      <a:pt x="193" y="13890"/>
                      <a:pt x="338" y="14035"/>
                    </a:cubicBezTo>
                    <a:cubicBezTo>
                      <a:pt x="483" y="14179"/>
                      <a:pt x="627" y="14324"/>
                      <a:pt x="820" y="14469"/>
                    </a:cubicBezTo>
                    <a:cubicBezTo>
                      <a:pt x="1061" y="14613"/>
                      <a:pt x="1302" y="14710"/>
                      <a:pt x="1544" y="14806"/>
                    </a:cubicBezTo>
                    <a:lnTo>
                      <a:pt x="1737" y="14854"/>
                    </a:lnTo>
                    <a:cubicBezTo>
                      <a:pt x="1978" y="14903"/>
                      <a:pt x="2219" y="14951"/>
                      <a:pt x="2412" y="14999"/>
                    </a:cubicBezTo>
                    <a:cubicBezTo>
                      <a:pt x="2749" y="15047"/>
                      <a:pt x="3087" y="15096"/>
                      <a:pt x="3425" y="15096"/>
                    </a:cubicBezTo>
                    <a:lnTo>
                      <a:pt x="3521" y="15096"/>
                    </a:lnTo>
                    <a:cubicBezTo>
                      <a:pt x="4293" y="15047"/>
                      <a:pt x="5064" y="14951"/>
                      <a:pt x="5788" y="14758"/>
                    </a:cubicBezTo>
                    <a:cubicBezTo>
                      <a:pt x="6318" y="14613"/>
                      <a:pt x="6849" y="14469"/>
                      <a:pt x="7379" y="14324"/>
                    </a:cubicBezTo>
                    <a:cubicBezTo>
                      <a:pt x="8296" y="13986"/>
                      <a:pt x="9260" y="13793"/>
                      <a:pt x="10225" y="13649"/>
                    </a:cubicBezTo>
                    <a:lnTo>
                      <a:pt x="10225" y="13649"/>
                    </a:lnTo>
                    <a:lnTo>
                      <a:pt x="9887" y="13745"/>
                    </a:lnTo>
                    <a:cubicBezTo>
                      <a:pt x="9646" y="13890"/>
                      <a:pt x="9405" y="13986"/>
                      <a:pt x="9115" y="14083"/>
                    </a:cubicBezTo>
                    <a:lnTo>
                      <a:pt x="8633" y="14324"/>
                    </a:lnTo>
                    <a:cubicBezTo>
                      <a:pt x="8199" y="14517"/>
                      <a:pt x="7717" y="14710"/>
                      <a:pt x="7283" y="14951"/>
                    </a:cubicBezTo>
                    <a:cubicBezTo>
                      <a:pt x="6945" y="15144"/>
                      <a:pt x="6608" y="15385"/>
                      <a:pt x="6270" y="15626"/>
                    </a:cubicBezTo>
                    <a:cubicBezTo>
                      <a:pt x="5981" y="15867"/>
                      <a:pt x="5788" y="16157"/>
                      <a:pt x="5739" y="16542"/>
                    </a:cubicBezTo>
                    <a:cubicBezTo>
                      <a:pt x="5691" y="16880"/>
                      <a:pt x="5788" y="17218"/>
                      <a:pt x="6029" y="17459"/>
                    </a:cubicBezTo>
                    <a:cubicBezTo>
                      <a:pt x="6125" y="17555"/>
                      <a:pt x="6222" y="17652"/>
                      <a:pt x="6318" y="17700"/>
                    </a:cubicBezTo>
                    <a:lnTo>
                      <a:pt x="7090" y="17652"/>
                    </a:lnTo>
                    <a:cubicBezTo>
                      <a:pt x="7717" y="17603"/>
                      <a:pt x="8344" y="17507"/>
                      <a:pt x="8971" y="17362"/>
                    </a:cubicBezTo>
                    <a:cubicBezTo>
                      <a:pt x="10225" y="17073"/>
                      <a:pt x="11479" y="16591"/>
                      <a:pt x="12588" y="16012"/>
                    </a:cubicBezTo>
                    <a:cubicBezTo>
                      <a:pt x="13793" y="15385"/>
                      <a:pt x="14951" y="14710"/>
                      <a:pt x="16012" y="13938"/>
                    </a:cubicBezTo>
                    <a:cubicBezTo>
                      <a:pt x="17121" y="13166"/>
                      <a:pt x="18230" y="12347"/>
                      <a:pt x="19291" y="11527"/>
                    </a:cubicBezTo>
                    <a:cubicBezTo>
                      <a:pt x="20690" y="10466"/>
                      <a:pt x="22040" y="9356"/>
                      <a:pt x="23487" y="8344"/>
                    </a:cubicBezTo>
                    <a:lnTo>
                      <a:pt x="23710" y="8210"/>
                    </a:lnTo>
                    <a:lnTo>
                      <a:pt x="23710" y="8210"/>
                    </a:lnTo>
                    <a:cubicBezTo>
                      <a:pt x="23779" y="8305"/>
                      <a:pt x="23850" y="8397"/>
                      <a:pt x="23921" y="8488"/>
                    </a:cubicBezTo>
                    <a:lnTo>
                      <a:pt x="23728" y="8199"/>
                    </a:lnTo>
                    <a:lnTo>
                      <a:pt x="23710" y="8210"/>
                    </a:lnTo>
                    <a:lnTo>
                      <a:pt x="23710" y="8210"/>
                    </a:lnTo>
                    <a:cubicBezTo>
                      <a:pt x="23263" y="7605"/>
                      <a:pt x="22857" y="6938"/>
                      <a:pt x="22523" y="6270"/>
                    </a:cubicBezTo>
                    <a:cubicBezTo>
                      <a:pt x="22378" y="5981"/>
                      <a:pt x="22282" y="5788"/>
                      <a:pt x="22185" y="5546"/>
                    </a:cubicBezTo>
                    <a:lnTo>
                      <a:pt x="22137" y="5354"/>
                    </a:lnTo>
                    <a:cubicBezTo>
                      <a:pt x="22040" y="5064"/>
                      <a:pt x="21944" y="4823"/>
                      <a:pt x="21896" y="4534"/>
                    </a:cubicBezTo>
                    <a:cubicBezTo>
                      <a:pt x="21848" y="4293"/>
                      <a:pt x="21799" y="4244"/>
                      <a:pt x="21799" y="4100"/>
                    </a:cubicBezTo>
                    <a:cubicBezTo>
                      <a:pt x="21751" y="3955"/>
                      <a:pt x="21751" y="3858"/>
                      <a:pt x="21703" y="3714"/>
                    </a:cubicBezTo>
                    <a:cubicBezTo>
                      <a:pt x="21703" y="3617"/>
                      <a:pt x="21655" y="3376"/>
                      <a:pt x="21655" y="3183"/>
                    </a:cubicBezTo>
                    <a:lnTo>
                      <a:pt x="21655" y="2990"/>
                    </a:lnTo>
                    <a:lnTo>
                      <a:pt x="21172" y="2990"/>
                    </a:lnTo>
                    <a:cubicBezTo>
                      <a:pt x="20545" y="2990"/>
                      <a:pt x="19918" y="2894"/>
                      <a:pt x="19243" y="2797"/>
                    </a:cubicBezTo>
                    <a:lnTo>
                      <a:pt x="19195" y="2797"/>
                    </a:lnTo>
                    <a:cubicBezTo>
                      <a:pt x="17845" y="2460"/>
                      <a:pt x="16494" y="2026"/>
                      <a:pt x="15192" y="1544"/>
                    </a:cubicBezTo>
                    <a:lnTo>
                      <a:pt x="14710" y="1351"/>
                    </a:lnTo>
                    <a:cubicBezTo>
                      <a:pt x="14276" y="1206"/>
                      <a:pt x="13890" y="1061"/>
                      <a:pt x="13504" y="917"/>
                    </a:cubicBezTo>
                    <a:lnTo>
                      <a:pt x="13215" y="820"/>
                    </a:lnTo>
                    <a:cubicBezTo>
                      <a:pt x="12684" y="627"/>
                      <a:pt x="12250" y="483"/>
                      <a:pt x="11816" y="386"/>
                    </a:cubicBezTo>
                    <a:cubicBezTo>
                      <a:pt x="11286" y="193"/>
                      <a:pt x="10707" y="97"/>
                      <a:pt x="10176" y="48"/>
                    </a:cubicBezTo>
                    <a:cubicBezTo>
                      <a:pt x="9935" y="0"/>
                      <a:pt x="9694" y="0"/>
                      <a:pt x="9405" y="0"/>
                    </a:cubicBezTo>
                    <a:close/>
                  </a:path>
                </a:pathLst>
              </a:custGeom>
              <a:solidFill>
                <a:srgbClr val="FBD5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7"/>
              <p:cNvSpPr/>
              <p:nvPr/>
            </p:nvSpPr>
            <p:spPr>
              <a:xfrm>
                <a:off x="3767175" y="4056550"/>
                <a:ext cx="496775" cy="431975"/>
              </a:xfrm>
              <a:custGeom>
                <a:rect b="b" l="l" r="r" t="t"/>
                <a:pathLst>
                  <a:path extrusionOk="0" h="17279" w="19871">
                    <a:moveTo>
                      <a:pt x="3956" y="1"/>
                    </a:moveTo>
                    <a:cubicBezTo>
                      <a:pt x="3473" y="49"/>
                      <a:pt x="3087" y="242"/>
                      <a:pt x="2750" y="531"/>
                    </a:cubicBezTo>
                    <a:cubicBezTo>
                      <a:pt x="2219" y="917"/>
                      <a:pt x="1834" y="1399"/>
                      <a:pt x="1544" y="1978"/>
                    </a:cubicBezTo>
                    <a:cubicBezTo>
                      <a:pt x="965" y="2894"/>
                      <a:pt x="531" y="3907"/>
                      <a:pt x="339" y="4968"/>
                    </a:cubicBezTo>
                    <a:cubicBezTo>
                      <a:pt x="97" y="6077"/>
                      <a:pt x="1" y="7187"/>
                      <a:pt x="49" y="8344"/>
                    </a:cubicBezTo>
                    <a:cubicBezTo>
                      <a:pt x="97" y="9453"/>
                      <a:pt x="290" y="10563"/>
                      <a:pt x="628" y="11672"/>
                    </a:cubicBezTo>
                    <a:cubicBezTo>
                      <a:pt x="917" y="12733"/>
                      <a:pt x="1400" y="13746"/>
                      <a:pt x="1978" y="14662"/>
                    </a:cubicBezTo>
                    <a:cubicBezTo>
                      <a:pt x="2075" y="14807"/>
                      <a:pt x="2123" y="14903"/>
                      <a:pt x="2219" y="14999"/>
                    </a:cubicBezTo>
                    <a:cubicBezTo>
                      <a:pt x="2605" y="15289"/>
                      <a:pt x="3039" y="15530"/>
                      <a:pt x="3473" y="15771"/>
                    </a:cubicBezTo>
                    <a:cubicBezTo>
                      <a:pt x="4486" y="16350"/>
                      <a:pt x="5644" y="16736"/>
                      <a:pt x="6801" y="16977"/>
                    </a:cubicBezTo>
                    <a:cubicBezTo>
                      <a:pt x="7806" y="17178"/>
                      <a:pt x="8811" y="17278"/>
                      <a:pt x="9815" y="17278"/>
                    </a:cubicBezTo>
                    <a:cubicBezTo>
                      <a:pt x="10016" y="17278"/>
                      <a:pt x="10217" y="17274"/>
                      <a:pt x="10418" y="17266"/>
                    </a:cubicBezTo>
                    <a:cubicBezTo>
                      <a:pt x="11672" y="17218"/>
                      <a:pt x="12878" y="17025"/>
                      <a:pt x="14083" y="16736"/>
                    </a:cubicBezTo>
                    <a:cubicBezTo>
                      <a:pt x="15820" y="16302"/>
                      <a:pt x="17459" y="15626"/>
                      <a:pt x="19003" y="14710"/>
                    </a:cubicBezTo>
                    <a:lnTo>
                      <a:pt x="19533" y="14421"/>
                    </a:lnTo>
                    <a:cubicBezTo>
                      <a:pt x="19581" y="14324"/>
                      <a:pt x="19581" y="14228"/>
                      <a:pt x="19630" y="14083"/>
                    </a:cubicBezTo>
                    <a:cubicBezTo>
                      <a:pt x="19678" y="13890"/>
                      <a:pt x="19726" y="13746"/>
                      <a:pt x="19774" y="13553"/>
                    </a:cubicBezTo>
                    <a:cubicBezTo>
                      <a:pt x="19774" y="13263"/>
                      <a:pt x="19774" y="12974"/>
                      <a:pt x="19774" y="12685"/>
                    </a:cubicBezTo>
                    <a:cubicBezTo>
                      <a:pt x="19726" y="12443"/>
                      <a:pt x="19630" y="12250"/>
                      <a:pt x="19533" y="12058"/>
                    </a:cubicBezTo>
                    <a:cubicBezTo>
                      <a:pt x="19388" y="11865"/>
                      <a:pt x="19244" y="11720"/>
                      <a:pt x="19051" y="11624"/>
                    </a:cubicBezTo>
                    <a:cubicBezTo>
                      <a:pt x="18906" y="11527"/>
                      <a:pt x="18713" y="11431"/>
                      <a:pt x="18520" y="11431"/>
                    </a:cubicBezTo>
                    <a:lnTo>
                      <a:pt x="18231" y="11431"/>
                    </a:lnTo>
                    <a:cubicBezTo>
                      <a:pt x="18086" y="11431"/>
                      <a:pt x="17942" y="11431"/>
                      <a:pt x="17797" y="11479"/>
                    </a:cubicBezTo>
                    <a:cubicBezTo>
                      <a:pt x="17315" y="11527"/>
                      <a:pt x="16832" y="11672"/>
                      <a:pt x="16398" y="11865"/>
                    </a:cubicBezTo>
                    <a:cubicBezTo>
                      <a:pt x="15868" y="12106"/>
                      <a:pt x="15337" y="12347"/>
                      <a:pt x="14903" y="12540"/>
                    </a:cubicBezTo>
                    <a:lnTo>
                      <a:pt x="14180" y="12926"/>
                    </a:lnTo>
                    <a:cubicBezTo>
                      <a:pt x="14469" y="12685"/>
                      <a:pt x="14759" y="12492"/>
                      <a:pt x="15048" y="12250"/>
                    </a:cubicBezTo>
                    <a:cubicBezTo>
                      <a:pt x="15964" y="11575"/>
                      <a:pt x="16881" y="10852"/>
                      <a:pt x="17701" y="10080"/>
                    </a:cubicBezTo>
                    <a:cubicBezTo>
                      <a:pt x="18135" y="9694"/>
                      <a:pt x="18520" y="9309"/>
                      <a:pt x="18858" y="8875"/>
                    </a:cubicBezTo>
                    <a:cubicBezTo>
                      <a:pt x="19147" y="8489"/>
                      <a:pt x="19437" y="8055"/>
                      <a:pt x="19630" y="7621"/>
                    </a:cubicBezTo>
                    <a:cubicBezTo>
                      <a:pt x="19823" y="7235"/>
                      <a:pt x="19871" y="6849"/>
                      <a:pt x="19871" y="6415"/>
                    </a:cubicBezTo>
                    <a:cubicBezTo>
                      <a:pt x="19823" y="6029"/>
                      <a:pt x="19678" y="5691"/>
                      <a:pt x="19388" y="5402"/>
                    </a:cubicBezTo>
                    <a:cubicBezTo>
                      <a:pt x="19196" y="5161"/>
                      <a:pt x="18906" y="5016"/>
                      <a:pt x="18617" y="4920"/>
                    </a:cubicBezTo>
                    <a:cubicBezTo>
                      <a:pt x="18424" y="4872"/>
                      <a:pt x="18279" y="4872"/>
                      <a:pt x="18135" y="4823"/>
                    </a:cubicBezTo>
                    <a:lnTo>
                      <a:pt x="17604" y="4823"/>
                    </a:lnTo>
                    <a:cubicBezTo>
                      <a:pt x="16688" y="5016"/>
                      <a:pt x="15868" y="5306"/>
                      <a:pt x="15096" y="5691"/>
                    </a:cubicBezTo>
                    <a:cubicBezTo>
                      <a:pt x="14180" y="6174"/>
                      <a:pt x="13312" y="6656"/>
                      <a:pt x="12444" y="7235"/>
                    </a:cubicBezTo>
                    <a:lnTo>
                      <a:pt x="12251" y="7331"/>
                    </a:lnTo>
                    <a:lnTo>
                      <a:pt x="12685" y="6945"/>
                    </a:lnTo>
                    <a:lnTo>
                      <a:pt x="12926" y="6753"/>
                    </a:lnTo>
                    <a:cubicBezTo>
                      <a:pt x="13312" y="6415"/>
                      <a:pt x="13649" y="6126"/>
                      <a:pt x="13987" y="5836"/>
                    </a:cubicBezTo>
                    <a:cubicBezTo>
                      <a:pt x="14710" y="5161"/>
                      <a:pt x="15386" y="4438"/>
                      <a:pt x="15916" y="3618"/>
                    </a:cubicBezTo>
                    <a:cubicBezTo>
                      <a:pt x="16109" y="3280"/>
                      <a:pt x="16254" y="2894"/>
                      <a:pt x="16350" y="2508"/>
                    </a:cubicBezTo>
                    <a:cubicBezTo>
                      <a:pt x="16398" y="2171"/>
                      <a:pt x="16302" y="1785"/>
                      <a:pt x="16109" y="1496"/>
                    </a:cubicBezTo>
                    <a:cubicBezTo>
                      <a:pt x="16013" y="1351"/>
                      <a:pt x="15868" y="1206"/>
                      <a:pt x="15723" y="1110"/>
                    </a:cubicBezTo>
                    <a:cubicBezTo>
                      <a:pt x="15530" y="917"/>
                      <a:pt x="15337" y="820"/>
                      <a:pt x="15096" y="724"/>
                    </a:cubicBezTo>
                    <a:cubicBezTo>
                      <a:pt x="14759" y="628"/>
                      <a:pt x="14469" y="579"/>
                      <a:pt x="14132" y="579"/>
                    </a:cubicBezTo>
                    <a:lnTo>
                      <a:pt x="13746" y="579"/>
                    </a:lnTo>
                    <a:cubicBezTo>
                      <a:pt x="12926" y="724"/>
                      <a:pt x="12154" y="1062"/>
                      <a:pt x="11479" y="1496"/>
                    </a:cubicBezTo>
                    <a:cubicBezTo>
                      <a:pt x="10659" y="2074"/>
                      <a:pt x="9936" y="2653"/>
                      <a:pt x="9261" y="3328"/>
                    </a:cubicBezTo>
                    <a:cubicBezTo>
                      <a:pt x="8537" y="4004"/>
                      <a:pt x="7862" y="4727"/>
                      <a:pt x="7235" y="5402"/>
                    </a:cubicBezTo>
                    <a:lnTo>
                      <a:pt x="6946" y="5643"/>
                    </a:lnTo>
                    <a:lnTo>
                      <a:pt x="6656" y="5933"/>
                    </a:lnTo>
                    <a:cubicBezTo>
                      <a:pt x="6801" y="5354"/>
                      <a:pt x="6849" y="4775"/>
                      <a:pt x="6801" y="4196"/>
                    </a:cubicBezTo>
                    <a:cubicBezTo>
                      <a:pt x="6801" y="3666"/>
                      <a:pt x="6705" y="3087"/>
                      <a:pt x="6560" y="2605"/>
                    </a:cubicBezTo>
                    <a:cubicBezTo>
                      <a:pt x="6415" y="2123"/>
                      <a:pt x="6222" y="1640"/>
                      <a:pt x="5933" y="1206"/>
                    </a:cubicBezTo>
                    <a:cubicBezTo>
                      <a:pt x="5836" y="1062"/>
                      <a:pt x="5692" y="869"/>
                      <a:pt x="5547" y="724"/>
                    </a:cubicBezTo>
                    <a:cubicBezTo>
                      <a:pt x="5402" y="531"/>
                      <a:pt x="5210" y="386"/>
                      <a:pt x="5065" y="290"/>
                    </a:cubicBezTo>
                    <a:cubicBezTo>
                      <a:pt x="4727" y="97"/>
                      <a:pt x="4390" y="1"/>
                      <a:pt x="4052" y="1"/>
                    </a:cubicBezTo>
                    <a:close/>
                  </a:path>
                </a:pathLst>
              </a:custGeom>
              <a:solidFill>
                <a:srgbClr val="FBD5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7"/>
              <p:cNvSpPr/>
              <p:nvPr/>
            </p:nvSpPr>
            <p:spPr>
              <a:xfrm>
                <a:off x="6120700" y="1360625"/>
                <a:ext cx="2425" cy="25"/>
              </a:xfrm>
              <a:custGeom>
                <a:rect b="b" l="l" r="r" t="t"/>
                <a:pathLst>
                  <a:path extrusionOk="0" h="1" w="97">
                    <a:moveTo>
                      <a:pt x="97" y="0"/>
                    </a:moveTo>
                    <a:lnTo>
                      <a:pt x="1" y="0"/>
                    </a:lnTo>
                    <a:lnTo>
                      <a:pt x="1" y="0"/>
                    </a:ln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7"/>
              <p:cNvSpPr/>
              <p:nvPr/>
            </p:nvSpPr>
            <p:spPr>
              <a:xfrm>
                <a:off x="6120700" y="1360625"/>
                <a:ext cx="25" cy="25"/>
              </a:xfrm>
              <a:custGeom>
                <a:rect b="b" l="l" r="r" t="t"/>
                <a:pathLst>
                  <a:path extrusionOk="0" h="1" w="1">
                    <a:moveTo>
                      <a:pt x="1" y="0"/>
                    </a:moveTo>
                    <a:lnTo>
                      <a:pt x="1" y="0"/>
                    </a:lnTo>
                    <a:lnTo>
                      <a:pt x="1" y="0"/>
                    </a:ln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7"/>
              <p:cNvSpPr/>
              <p:nvPr/>
            </p:nvSpPr>
            <p:spPr>
              <a:xfrm>
                <a:off x="5088625" y="2273325"/>
                <a:ext cx="25" cy="25"/>
              </a:xfrm>
              <a:custGeom>
                <a:rect b="b" l="l" r="r" t="t"/>
                <a:pathLst>
                  <a:path extrusionOk="0" h="1" w="1">
                    <a:moveTo>
                      <a:pt x="1" y="1"/>
                    </a:moveTo>
                    <a:lnTo>
                      <a:pt x="1" y="1"/>
                    </a:lnTo>
                    <a:lnTo>
                      <a:pt x="1" y="1"/>
                    </a:lnTo>
                    <a:cubicBezTo>
                      <a:pt x="1" y="1"/>
                      <a:pt x="1" y="1"/>
                      <a:pt x="1" y="1"/>
                    </a:cubicBez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7"/>
              <p:cNvSpPr/>
              <p:nvPr/>
            </p:nvSpPr>
            <p:spPr>
              <a:xfrm>
                <a:off x="5088625" y="2273325"/>
                <a:ext cx="25" cy="1225"/>
              </a:xfrm>
              <a:custGeom>
                <a:rect b="b" l="l" r="r" t="t"/>
                <a:pathLst>
                  <a:path extrusionOk="0" h="49" w="1">
                    <a:moveTo>
                      <a:pt x="1" y="49"/>
                    </a:moveTo>
                    <a:lnTo>
                      <a:pt x="1" y="1"/>
                    </a:lnTo>
                    <a:lnTo>
                      <a:pt x="1" y="1"/>
                    </a:lnTo>
                    <a:close/>
                  </a:path>
                </a:pathLst>
              </a:custGeom>
              <a:solidFill>
                <a:srgbClr val="F9C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7"/>
              <p:cNvSpPr/>
              <p:nvPr/>
            </p:nvSpPr>
            <p:spPr>
              <a:xfrm>
                <a:off x="5015075" y="701100"/>
                <a:ext cx="1704875" cy="1759125"/>
              </a:xfrm>
              <a:custGeom>
                <a:rect b="b" l="l" r="r" t="t"/>
                <a:pathLst>
                  <a:path extrusionOk="0" h="70365" w="68195">
                    <a:moveTo>
                      <a:pt x="41091" y="9550"/>
                    </a:moveTo>
                    <a:cubicBezTo>
                      <a:pt x="41235" y="9550"/>
                      <a:pt x="41332" y="9550"/>
                      <a:pt x="41477" y="9598"/>
                    </a:cubicBezTo>
                    <a:cubicBezTo>
                      <a:pt x="41814" y="9598"/>
                      <a:pt x="42103" y="9646"/>
                      <a:pt x="42393" y="9694"/>
                    </a:cubicBezTo>
                    <a:lnTo>
                      <a:pt x="42730" y="9694"/>
                    </a:lnTo>
                    <a:lnTo>
                      <a:pt x="43020" y="9743"/>
                    </a:lnTo>
                    <a:cubicBezTo>
                      <a:pt x="43068" y="9791"/>
                      <a:pt x="43116" y="9791"/>
                      <a:pt x="43213" y="9791"/>
                    </a:cubicBezTo>
                    <a:cubicBezTo>
                      <a:pt x="43406" y="9791"/>
                      <a:pt x="43550" y="9887"/>
                      <a:pt x="43743" y="9887"/>
                    </a:cubicBezTo>
                    <a:lnTo>
                      <a:pt x="43888" y="9839"/>
                    </a:lnTo>
                    <a:cubicBezTo>
                      <a:pt x="44081" y="9839"/>
                      <a:pt x="44274" y="9887"/>
                      <a:pt x="44467" y="9935"/>
                    </a:cubicBezTo>
                    <a:cubicBezTo>
                      <a:pt x="44611" y="9984"/>
                      <a:pt x="44660" y="10128"/>
                      <a:pt x="44660" y="10273"/>
                    </a:cubicBezTo>
                    <a:cubicBezTo>
                      <a:pt x="44620" y="10352"/>
                      <a:pt x="44517" y="10431"/>
                      <a:pt x="44401" y="10431"/>
                    </a:cubicBezTo>
                    <a:cubicBezTo>
                      <a:pt x="44375" y="10431"/>
                      <a:pt x="44349" y="10427"/>
                      <a:pt x="44322" y="10418"/>
                    </a:cubicBezTo>
                    <a:lnTo>
                      <a:pt x="43888" y="10321"/>
                    </a:lnTo>
                    <a:cubicBezTo>
                      <a:pt x="43695" y="10321"/>
                      <a:pt x="43502" y="10273"/>
                      <a:pt x="43309" y="10273"/>
                    </a:cubicBezTo>
                    <a:lnTo>
                      <a:pt x="42489" y="10273"/>
                    </a:lnTo>
                    <a:lnTo>
                      <a:pt x="42055" y="10321"/>
                    </a:lnTo>
                    <a:lnTo>
                      <a:pt x="41669" y="10369"/>
                    </a:lnTo>
                    <a:lnTo>
                      <a:pt x="41621" y="10369"/>
                    </a:lnTo>
                    <a:lnTo>
                      <a:pt x="41380" y="10418"/>
                    </a:lnTo>
                    <a:cubicBezTo>
                      <a:pt x="41235" y="10418"/>
                      <a:pt x="41091" y="10466"/>
                      <a:pt x="40994" y="10466"/>
                    </a:cubicBezTo>
                    <a:cubicBezTo>
                      <a:pt x="40850" y="10514"/>
                      <a:pt x="40801" y="10514"/>
                      <a:pt x="40705" y="10562"/>
                    </a:cubicBezTo>
                    <a:lnTo>
                      <a:pt x="40223" y="10659"/>
                    </a:lnTo>
                    <a:cubicBezTo>
                      <a:pt x="40126" y="10707"/>
                      <a:pt x="39981" y="10755"/>
                      <a:pt x="39885" y="10755"/>
                    </a:cubicBezTo>
                    <a:lnTo>
                      <a:pt x="39403" y="10900"/>
                    </a:lnTo>
                    <a:cubicBezTo>
                      <a:pt x="39306" y="10948"/>
                      <a:pt x="39162" y="10996"/>
                      <a:pt x="39017" y="11045"/>
                    </a:cubicBezTo>
                    <a:cubicBezTo>
                      <a:pt x="38824" y="11093"/>
                      <a:pt x="38631" y="11141"/>
                      <a:pt x="38438" y="11238"/>
                    </a:cubicBezTo>
                    <a:cubicBezTo>
                      <a:pt x="36895" y="11816"/>
                      <a:pt x="35448" y="12684"/>
                      <a:pt x="34242" y="13842"/>
                    </a:cubicBezTo>
                    <a:cubicBezTo>
                      <a:pt x="34049" y="14035"/>
                      <a:pt x="33857" y="14228"/>
                      <a:pt x="33615" y="14421"/>
                    </a:cubicBezTo>
                    <a:lnTo>
                      <a:pt x="33374" y="14710"/>
                    </a:lnTo>
                    <a:lnTo>
                      <a:pt x="33230" y="14903"/>
                    </a:lnTo>
                    <a:cubicBezTo>
                      <a:pt x="33133" y="15048"/>
                      <a:pt x="33037" y="15192"/>
                      <a:pt x="32892" y="15337"/>
                    </a:cubicBezTo>
                    <a:lnTo>
                      <a:pt x="32796" y="15530"/>
                    </a:lnTo>
                    <a:cubicBezTo>
                      <a:pt x="32699" y="15675"/>
                      <a:pt x="32554" y="15867"/>
                      <a:pt x="32458" y="16060"/>
                    </a:cubicBezTo>
                    <a:lnTo>
                      <a:pt x="32410" y="16157"/>
                    </a:lnTo>
                    <a:cubicBezTo>
                      <a:pt x="32361" y="16157"/>
                      <a:pt x="32361" y="16205"/>
                      <a:pt x="32410" y="16205"/>
                    </a:cubicBezTo>
                    <a:cubicBezTo>
                      <a:pt x="32361" y="16253"/>
                      <a:pt x="32361" y="16302"/>
                      <a:pt x="32313" y="16302"/>
                    </a:cubicBezTo>
                    <a:cubicBezTo>
                      <a:pt x="32169" y="16446"/>
                      <a:pt x="32024" y="16543"/>
                      <a:pt x="31831" y="16591"/>
                    </a:cubicBezTo>
                    <a:lnTo>
                      <a:pt x="31783" y="16591"/>
                    </a:lnTo>
                    <a:cubicBezTo>
                      <a:pt x="31710" y="16615"/>
                      <a:pt x="31638" y="16627"/>
                      <a:pt x="31566" y="16627"/>
                    </a:cubicBezTo>
                    <a:cubicBezTo>
                      <a:pt x="31493" y="16627"/>
                      <a:pt x="31421" y="16615"/>
                      <a:pt x="31349" y="16591"/>
                    </a:cubicBezTo>
                    <a:cubicBezTo>
                      <a:pt x="31059" y="16494"/>
                      <a:pt x="30866" y="16253"/>
                      <a:pt x="30770" y="15964"/>
                    </a:cubicBezTo>
                    <a:cubicBezTo>
                      <a:pt x="30770" y="15964"/>
                      <a:pt x="30770" y="15916"/>
                      <a:pt x="30770" y="15916"/>
                    </a:cubicBezTo>
                    <a:cubicBezTo>
                      <a:pt x="30770" y="15867"/>
                      <a:pt x="30770" y="15819"/>
                      <a:pt x="30770" y="15771"/>
                    </a:cubicBezTo>
                    <a:lnTo>
                      <a:pt x="30674" y="15867"/>
                    </a:lnTo>
                    <a:cubicBezTo>
                      <a:pt x="30674" y="15723"/>
                      <a:pt x="30674" y="15626"/>
                      <a:pt x="30722" y="15530"/>
                    </a:cubicBezTo>
                    <a:cubicBezTo>
                      <a:pt x="30722" y="15482"/>
                      <a:pt x="30770" y="15433"/>
                      <a:pt x="30770" y="15385"/>
                    </a:cubicBezTo>
                    <a:lnTo>
                      <a:pt x="30866" y="15240"/>
                    </a:lnTo>
                    <a:lnTo>
                      <a:pt x="30866" y="15192"/>
                    </a:lnTo>
                    <a:cubicBezTo>
                      <a:pt x="30963" y="15048"/>
                      <a:pt x="31059" y="14903"/>
                      <a:pt x="31204" y="14710"/>
                    </a:cubicBezTo>
                    <a:lnTo>
                      <a:pt x="31204" y="14662"/>
                    </a:lnTo>
                    <a:lnTo>
                      <a:pt x="31204" y="14614"/>
                    </a:lnTo>
                    <a:cubicBezTo>
                      <a:pt x="31349" y="14421"/>
                      <a:pt x="31493" y="14276"/>
                      <a:pt x="31590" y="14131"/>
                    </a:cubicBezTo>
                    <a:cubicBezTo>
                      <a:pt x="31831" y="13842"/>
                      <a:pt x="32024" y="13601"/>
                      <a:pt x="32265" y="13360"/>
                    </a:cubicBezTo>
                    <a:lnTo>
                      <a:pt x="32313" y="13311"/>
                    </a:lnTo>
                    <a:cubicBezTo>
                      <a:pt x="32458" y="13118"/>
                      <a:pt x="32699" y="12877"/>
                      <a:pt x="32892" y="12684"/>
                    </a:cubicBezTo>
                    <a:lnTo>
                      <a:pt x="32940" y="12684"/>
                    </a:lnTo>
                    <a:cubicBezTo>
                      <a:pt x="33519" y="12154"/>
                      <a:pt x="34098" y="11672"/>
                      <a:pt x="34725" y="11286"/>
                    </a:cubicBezTo>
                    <a:cubicBezTo>
                      <a:pt x="35062" y="11093"/>
                      <a:pt x="35352" y="10900"/>
                      <a:pt x="35689" y="10755"/>
                    </a:cubicBezTo>
                    <a:cubicBezTo>
                      <a:pt x="35930" y="10611"/>
                      <a:pt x="36220" y="10466"/>
                      <a:pt x="36509" y="10369"/>
                    </a:cubicBezTo>
                    <a:lnTo>
                      <a:pt x="36798" y="10225"/>
                    </a:lnTo>
                    <a:cubicBezTo>
                      <a:pt x="36873" y="10188"/>
                      <a:pt x="36947" y="10150"/>
                      <a:pt x="37044" y="10135"/>
                    </a:cubicBezTo>
                    <a:lnTo>
                      <a:pt x="37044" y="10135"/>
                    </a:lnTo>
                    <a:cubicBezTo>
                      <a:pt x="37010" y="10149"/>
                      <a:pt x="36976" y="10162"/>
                      <a:pt x="36943" y="10177"/>
                    </a:cubicBezTo>
                    <a:lnTo>
                      <a:pt x="37136" y="10128"/>
                    </a:lnTo>
                    <a:cubicBezTo>
                      <a:pt x="37103" y="10128"/>
                      <a:pt x="37072" y="10131"/>
                      <a:pt x="37044" y="10135"/>
                    </a:cubicBezTo>
                    <a:lnTo>
                      <a:pt x="37044" y="10135"/>
                    </a:lnTo>
                    <a:cubicBezTo>
                      <a:pt x="37356" y="10013"/>
                      <a:pt x="37700" y="9926"/>
                      <a:pt x="38004" y="9839"/>
                    </a:cubicBezTo>
                    <a:cubicBezTo>
                      <a:pt x="38197" y="9743"/>
                      <a:pt x="38390" y="9743"/>
                      <a:pt x="38583" y="9694"/>
                    </a:cubicBezTo>
                    <a:cubicBezTo>
                      <a:pt x="38679" y="9646"/>
                      <a:pt x="38776" y="9646"/>
                      <a:pt x="38920" y="9646"/>
                    </a:cubicBezTo>
                    <a:cubicBezTo>
                      <a:pt x="39113" y="9598"/>
                      <a:pt x="39306" y="9598"/>
                      <a:pt x="39499" y="9550"/>
                    </a:cubicBezTo>
                    <a:close/>
                    <a:moveTo>
                      <a:pt x="62311" y="7958"/>
                    </a:moveTo>
                    <a:cubicBezTo>
                      <a:pt x="62504" y="7958"/>
                      <a:pt x="62745" y="8006"/>
                      <a:pt x="62938" y="8103"/>
                    </a:cubicBezTo>
                    <a:cubicBezTo>
                      <a:pt x="63034" y="8103"/>
                      <a:pt x="63083" y="8199"/>
                      <a:pt x="63083" y="8296"/>
                    </a:cubicBezTo>
                    <a:cubicBezTo>
                      <a:pt x="63034" y="8392"/>
                      <a:pt x="62938" y="8440"/>
                      <a:pt x="62841" y="8440"/>
                    </a:cubicBezTo>
                    <a:cubicBezTo>
                      <a:pt x="62745" y="8392"/>
                      <a:pt x="62600" y="8344"/>
                      <a:pt x="62504" y="8344"/>
                    </a:cubicBezTo>
                    <a:cubicBezTo>
                      <a:pt x="62432" y="8320"/>
                      <a:pt x="62359" y="8308"/>
                      <a:pt x="62287" y="8308"/>
                    </a:cubicBezTo>
                    <a:cubicBezTo>
                      <a:pt x="62214" y="8308"/>
                      <a:pt x="62142" y="8320"/>
                      <a:pt x="62070" y="8344"/>
                    </a:cubicBezTo>
                    <a:cubicBezTo>
                      <a:pt x="61973" y="8344"/>
                      <a:pt x="61877" y="8392"/>
                      <a:pt x="61732" y="8440"/>
                    </a:cubicBezTo>
                    <a:cubicBezTo>
                      <a:pt x="61588" y="8489"/>
                      <a:pt x="61443" y="8585"/>
                      <a:pt x="61298" y="8682"/>
                    </a:cubicBezTo>
                    <a:cubicBezTo>
                      <a:pt x="61153" y="8826"/>
                      <a:pt x="61009" y="8971"/>
                      <a:pt x="60864" y="9116"/>
                    </a:cubicBezTo>
                    <a:cubicBezTo>
                      <a:pt x="60671" y="9357"/>
                      <a:pt x="60526" y="9646"/>
                      <a:pt x="60382" y="9935"/>
                    </a:cubicBezTo>
                    <a:cubicBezTo>
                      <a:pt x="60334" y="10128"/>
                      <a:pt x="60237" y="10321"/>
                      <a:pt x="60189" y="10562"/>
                    </a:cubicBezTo>
                    <a:cubicBezTo>
                      <a:pt x="60189" y="10659"/>
                      <a:pt x="60141" y="10755"/>
                      <a:pt x="60141" y="10900"/>
                    </a:cubicBezTo>
                    <a:lnTo>
                      <a:pt x="60092" y="11045"/>
                    </a:lnTo>
                    <a:cubicBezTo>
                      <a:pt x="60430" y="11238"/>
                      <a:pt x="60768" y="11430"/>
                      <a:pt x="61057" y="11672"/>
                    </a:cubicBezTo>
                    <a:cubicBezTo>
                      <a:pt x="61684" y="12154"/>
                      <a:pt x="62214" y="12781"/>
                      <a:pt x="62649" y="13456"/>
                    </a:cubicBezTo>
                    <a:cubicBezTo>
                      <a:pt x="63517" y="14806"/>
                      <a:pt x="63902" y="16350"/>
                      <a:pt x="63758" y="17941"/>
                    </a:cubicBezTo>
                    <a:cubicBezTo>
                      <a:pt x="63736" y="18050"/>
                      <a:pt x="63646" y="18100"/>
                      <a:pt x="63553" y="18100"/>
                    </a:cubicBezTo>
                    <a:cubicBezTo>
                      <a:pt x="63440" y="18100"/>
                      <a:pt x="63324" y="18026"/>
                      <a:pt x="63324" y="17893"/>
                    </a:cubicBezTo>
                    <a:cubicBezTo>
                      <a:pt x="63372" y="17507"/>
                      <a:pt x="63372" y="17170"/>
                      <a:pt x="63324" y="16784"/>
                    </a:cubicBezTo>
                    <a:cubicBezTo>
                      <a:pt x="63275" y="16253"/>
                      <a:pt x="63131" y="15771"/>
                      <a:pt x="62938" y="15289"/>
                    </a:cubicBezTo>
                    <a:cubicBezTo>
                      <a:pt x="62649" y="14662"/>
                      <a:pt x="62359" y="14131"/>
                      <a:pt x="61973" y="13601"/>
                    </a:cubicBezTo>
                    <a:cubicBezTo>
                      <a:pt x="61588" y="13167"/>
                      <a:pt x="61202" y="12733"/>
                      <a:pt x="60768" y="12347"/>
                    </a:cubicBezTo>
                    <a:cubicBezTo>
                      <a:pt x="60382" y="12106"/>
                      <a:pt x="59948" y="11865"/>
                      <a:pt x="59562" y="11672"/>
                    </a:cubicBezTo>
                    <a:cubicBezTo>
                      <a:pt x="59321" y="11575"/>
                      <a:pt x="59031" y="11479"/>
                      <a:pt x="58790" y="11430"/>
                    </a:cubicBezTo>
                    <a:cubicBezTo>
                      <a:pt x="58646" y="11382"/>
                      <a:pt x="58501" y="11189"/>
                      <a:pt x="58597" y="11045"/>
                    </a:cubicBezTo>
                    <a:cubicBezTo>
                      <a:pt x="58597" y="10900"/>
                      <a:pt x="58742" y="10804"/>
                      <a:pt x="58887" y="10804"/>
                    </a:cubicBezTo>
                    <a:cubicBezTo>
                      <a:pt x="59031" y="10804"/>
                      <a:pt x="59224" y="10804"/>
                      <a:pt x="59417" y="10852"/>
                    </a:cubicBezTo>
                    <a:cubicBezTo>
                      <a:pt x="59417" y="10707"/>
                      <a:pt x="59417" y="10562"/>
                      <a:pt x="59465" y="10418"/>
                    </a:cubicBezTo>
                    <a:cubicBezTo>
                      <a:pt x="59465" y="10225"/>
                      <a:pt x="59562" y="9984"/>
                      <a:pt x="59658" y="9791"/>
                    </a:cubicBezTo>
                    <a:cubicBezTo>
                      <a:pt x="59755" y="9550"/>
                      <a:pt x="59851" y="9357"/>
                      <a:pt x="59996" y="9164"/>
                    </a:cubicBezTo>
                    <a:cubicBezTo>
                      <a:pt x="60141" y="8971"/>
                      <a:pt x="60285" y="8826"/>
                      <a:pt x="60478" y="8633"/>
                    </a:cubicBezTo>
                    <a:cubicBezTo>
                      <a:pt x="60671" y="8489"/>
                      <a:pt x="60864" y="8344"/>
                      <a:pt x="61057" y="8199"/>
                    </a:cubicBezTo>
                    <a:cubicBezTo>
                      <a:pt x="61250" y="8103"/>
                      <a:pt x="61443" y="8055"/>
                      <a:pt x="61684" y="8006"/>
                    </a:cubicBezTo>
                    <a:cubicBezTo>
                      <a:pt x="61829" y="7958"/>
                      <a:pt x="61973" y="7958"/>
                      <a:pt x="62166" y="7958"/>
                    </a:cubicBezTo>
                    <a:close/>
                    <a:moveTo>
                      <a:pt x="47216" y="16928"/>
                    </a:moveTo>
                    <a:cubicBezTo>
                      <a:pt x="47312" y="16928"/>
                      <a:pt x="47409" y="16977"/>
                      <a:pt x="47505" y="17025"/>
                    </a:cubicBezTo>
                    <a:lnTo>
                      <a:pt x="47601" y="17121"/>
                    </a:lnTo>
                    <a:lnTo>
                      <a:pt x="47746" y="17218"/>
                    </a:lnTo>
                    <a:lnTo>
                      <a:pt x="48036" y="17459"/>
                    </a:lnTo>
                    <a:lnTo>
                      <a:pt x="48084" y="17459"/>
                    </a:lnTo>
                    <a:lnTo>
                      <a:pt x="48180" y="17555"/>
                    </a:lnTo>
                    <a:lnTo>
                      <a:pt x="48228" y="17555"/>
                    </a:lnTo>
                    <a:cubicBezTo>
                      <a:pt x="48855" y="18134"/>
                      <a:pt x="49338" y="18809"/>
                      <a:pt x="49772" y="19533"/>
                    </a:cubicBezTo>
                    <a:cubicBezTo>
                      <a:pt x="50109" y="20112"/>
                      <a:pt x="50350" y="20787"/>
                      <a:pt x="50543" y="21414"/>
                    </a:cubicBezTo>
                    <a:cubicBezTo>
                      <a:pt x="50688" y="22137"/>
                      <a:pt x="50736" y="22860"/>
                      <a:pt x="50640" y="23584"/>
                    </a:cubicBezTo>
                    <a:cubicBezTo>
                      <a:pt x="50495" y="24356"/>
                      <a:pt x="50206" y="25031"/>
                      <a:pt x="49772" y="25658"/>
                    </a:cubicBezTo>
                    <a:cubicBezTo>
                      <a:pt x="49338" y="26236"/>
                      <a:pt x="48759" y="26719"/>
                      <a:pt x="48084" y="27008"/>
                    </a:cubicBezTo>
                    <a:cubicBezTo>
                      <a:pt x="47360" y="27322"/>
                      <a:pt x="46589" y="27478"/>
                      <a:pt x="45811" y="27478"/>
                    </a:cubicBezTo>
                    <a:cubicBezTo>
                      <a:pt x="45033" y="27478"/>
                      <a:pt x="44250" y="27322"/>
                      <a:pt x="43502" y="27008"/>
                    </a:cubicBezTo>
                    <a:cubicBezTo>
                      <a:pt x="42875" y="26767"/>
                      <a:pt x="42248" y="26478"/>
                      <a:pt x="41718" y="26092"/>
                    </a:cubicBezTo>
                    <a:cubicBezTo>
                      <a:pt x="41091" y="25658"/>
                      <a:pt x="40560" y="25127"/>
                      <a:pt x="40078" y="24548"/>
                    </a:cubicBezTo>
                    <a:cubicBezTo>
                      <a:pt x="39933" y="24356"/>
                      <a:pt x="39981" y="24114"/>
                      <a:pt x="40174" y="23970"/>
                    </a:cubicBezTo>
                    <a:cubicBezTo>
                      <a:pt x="40250" y="23913"/>
                      <a:pt x="40334" y="23886"/>
                      <a:pt x="40416" y="23886"/>
                    </a:cubicBezTo>
                    <a:cubicBezTo>
                      <a:pt x="40543" y="23886"/>
                      <a:pt x="40666" y="23949"/>
                      <a:pt x="40753" y="24066"/>
                    </a:cubicBezTo>
                    <a:lnTo>
                      <a:pt x="41042" y="24356"/>
                    </a:lnTo>
                    <a:cubicBezTo>
                      <a:pt x="41525" y="24838"/>
                      <a:pt x="42055" y="25272"/>
                      <a:pt x="42682" y="25658"/>
                    </a:cubicBezTo>
                    <a:cubicBezTo>
                      <a:pt x="43165" y="25947"/>
                      <a:pt x="43695" y="26188"/>
                      <a:pt x="44274" y="26381"/>
                    </a:cubicBezTo>
                    <a:cubicBezTo>
                      <a:pt x="44708" y="26478"/>
                      <a:pt x="45190" y="26574"/>
                      <a:pt x="45672" y="26622"/>
                    </a:cubicBezTo>
                    <a:cubicBezTo>
                      <a:pt x="46106" y="26622"/>
                      <a:pt x="46540" y="26574"/>
                      <a:pt x="46974" y="26478"/>
                    </a:cubicBezTo>
                    <a:cubicBezTo>
                      <a:pt x="47312" y="26429"/>
                      <a:pt x="47650" y="26285"/>
                      <a:pt x="47939" y="26140"/>
                    </a:cubicBezTo>
                    <a:cubicBezTo>
                      <a:pt x="48228" y="25995"/>
                      <a:pt x="48470" y="25802"/>
                      <a:pt x="48711" y="25609"/>
                    </a:cubicBezTo>
                    <a:cubicBezTo>
                      <a:pt x="49145" y="25175"/>
                      <a:pt x="49482" y="24597"/>
                      <a:pt x="49675" y="24018"/>
                    </a:cubicBezTo>
                    <a:cubicBezTo>
                      <a:pt x="49772" y="23680"/>
                      <a:pt x="49820" y="23343"/>
                      <a:pt x="49820" y="23005"/>
                    </a:cubicBezTo>
                    <a:cubicBezTo>
                      <a:pt x="49868" y="22571"/>
                      <a:pt x="49820" y="22137"/>
                      <a:pt x="49723" y="21703"/>
                    </a:cubicBezTo>
                    <a:cubicBezTo>
                      <a:pt x="49579" y="21124"/>
                      <a:pt x="49386" y="20642"/>
                      <a:pt x="49097" y="20112"/>
                    </a:cubicBezTo>
                    <a:cubicBezTo>
                      <a:pt x="48807" y="19581"/>
                      <a:pt x="48421" y="19050"/>
                      <a:pt x="48036" y="18616"/>
                    </a:cubicBezTo>
                    <a:cubicBezTo>
                      <a:pt x="47939" y="18520"/>
                      <a:pt x="47843" y="18424"/>
                      <a:pt x="47698" y="18327"/>
                    </a:cubicBezTo>
                    <a:lnTo>
                      <a:pt x="47601" y="18231"/>
                    </a:lnTo>
                    <a:lnTo>
                      <a:pt x="47505" y="18134"/>
                    </a:lnTo>
                    <a:lnTo>
                      <a:pt x="47216" y="17893"/>
                    </a:lnTo>
                    <a:lnTo>
                      <a:pt x="47071" y="17797"/>
                    </a:lnTo>
                    <a:lnTo>
                      <a:pt x="46926" y="17700"/>
                    </a:lnTo>
                    <a:cubicBezTo>
                      <a:pt x="46782" y="17555"/>
                      <a:pt x="46733" y="17266"/>
                      <a:pt x="46878" y="17121"/>
                    </a:cubicBezTo>
                    <a:cubicBezTo>
                      <a:pt x="46974" y="16977"/>
                      <a:pt x="47071" y="16928"/>
                      <a:pt x="47216" y="16928"/>
                    </a:cubicBezTo>
                    <a:close/>
                    <a:moveTo>
                      <a:pt x="29830" y="31505"/>
                    </a:moveTo>
                    <a:cubicBezTo>
                      <a:pt x="29842" y="31505"/>
                      <a:pt x="29854" y="31517"/>
                      <a:pt x="29854" y="31542"/>
                    </a:cubicBezTo>
                    <a:cubicBezTo>
                      <a:pt x="29902" y="31542"/>
                      <a:pt x="29950" y="31542"/>
                      <a:pt x="29998" y="31590"/>
                    </a:cubicBezTo>
                    <a:cubicBezTo>
                      <a:pt x="31397" y="33085"/>
                      <a:pt x="32554" y="34725"/>
                      <a:pt x="33471" y="36557"/>
                    </a:cubicBezTo>
                    <a:cubicBezTo>
                      <a:pt x="33712" y="36991"/>
                      <a:pt x="33905" y="37474"/>
                      <a:pt x="34049" y="38004"/>
                    </a:cubicBezTo>
                    <a:cubicBezTo>
                      <a:pt x="34194" y="38390"/>
                      <a:pt x="34339" y="38824"/>
                      <a:pt x="34387" y="39210"/>
                    </a:cubicBezTo>
                    <a:cubicBezTo>
                      <a:pt x="34532" y="39837"/>
                      <a:pt x="34580" y="40464"/>
                      <a:pt x="34725" y="41091"/>
                    </a:cubicBezTo>
                    <a:cubicBezTo>
                      <a:pt x="34773" y="41332"/>
                      <a:pt x="34821" y="41525"/>
                      <a:pt x="34966" y="41766"/>
                    </a:cubicBezTo>
                    <a:cubicBezTo>
                      <a:pt x="35014" y="41862"/>
                      <a:pt x="35062" y="41910"/>
                      <a:pt x="35110" y="42007"/>
                    </a:cubicBezTo>
                    <a:lnTo>
                      <a:pt x="35303" y="42152"/>
                    </a:lnTo>
                    <a:cubicBezTo>
                      <a:pt x="35400" y="42200"/>
                      <a:pt x="35448" y="42200"/>
                      <a:pt x="35545" y="42248"/>
                    </a:cubicBezTo>
                    <a:cubicBezTo>
                      <a:pt x="35689" y="42248"/>
                      <a:pt x="35834" y="42296"/>
                      <a:pt x="35979" y="42296"/>
                    </a:cubicBezTo>
                    <a:cubicBezTo>
                      <a:pt x="36220" y="42296"/>
                      <a:pt x="36461" y="42248"/>
                      <a:pt x="36654" y="42200"/>
                    </a:cubicBezTo>
                    <a:cubicBezTo>
                      <a:pt x="36895" y="42152"/>
                      <a:pt x="37136" y="42055"/>
                      <a:pt x="37377" y="41910"/>
                    </a:cubicBezTo>
                    <a:cubicBezTo>
                      <a:pt x="37763" y="41718"/>
                      <a:pt x="38101" y="41428"/>
                      <a:pt x="38438" y="41139"/>
                    </a:cubicBezTo>
                    <a:cubicBezTo>
                      <a:pt x="38920" y="40657"/>
                      <a:pt x="39355" y="40078"/>
                      <a:pt x="39692" y="39499"/>
                    </a:cubicBezTo>
                    <a:cubicBezTo>
                      <a:pt x="39837" y="39306"/>
                      <a:pt x="39933" y="39113"/>
                      <a:pt x="40030" y="38872"/>
                    </a:cubicBezTo>
                    <a:cubicBezTo>
                      <a:pt x="40100" y="38697"/>
                      <a:pt x="40271" y="38573"/>
                      <a:pt x="40452" y="38573"/>
                    </a:cubicBezTo>
                    <a:cubicBezTo>
                      <a:pt x="40520" y="38573"/>
                      <a:pt x="40590" y="38591"/>
                      <a:pt x="40657" y="38631"/>
                    </a:cubicBezTo>
                    <a:cubicBezTo>
                      <a:pt x="40801" y="38679"/>
                      <a:pt x="40898" y="38776"/>
                      <a:pt x="40946" y="38872"/>
                    </a:cubicBezTo>
                    <a:cubicBezTo>
                      <a:pt x="40946" y="38969"/>
                      <a:pt x="40994" y="39065"/>
                      <a:pt x="40946" y="39113"/>
                    </a:cubicBezTo>
                    <a:lnTo>
                      <a:pt x="40946" y="39258"/>
                    </a:lnTo>
                    <a:cubicBezTo>
                      <a:pt x="40850" y="39547"/>
                      <a:pt x="40705" y="39837"/>
                      <a:pt x="40608" y="40126"/>
                    </a:cubicBezTo>
                    <a:cubicBezTo>
                      <a:pt x="40271" y="40705"/>
                      <a:pt x="39933" y="41235"/>
                      <a:pt x="39451" y="41718"/>
                    </a:cubicBezTo>
                    <a:cubicBezTo>
                      <a:pt x="39210" y="41959"/>
                      <a:pt x="38969" y="42200"/>
                      <a:pt x="38728" y="42393"/>
                    </a:cubicBezTo>
                    <a:cubicBezTo>
                      <a:pt x="38197" y="42827"/>
                      <a:pt x="37667" y="43116"/>
                      <a:pt x="37040" y="43261"/>
                    </a:cubicBezTo>
                    <a:cubicBezTo>
                      <a:pt x="36750" y="43357"/>
                      <a:pt x="36449" y="43406"/>
                      <a:pt x="36147" y="43406"/>
                    </a:cubicBezTo>
                    <a:cubicBezTo>
                      <a:pt x="35846" y="43406"/>
                      <a:pt x="35545" y="43357"/>
                      <a:pt x="35255" y="43261"/>
                    </a:cubicBezTo>
                    <a:cubicBezTo>
                      <a:pt x="34821" y="43164"/>
                      <a:pt x="34435" y="42875"/>
                      <a:pt x="34194" y="42489"/>
                    </a:cubicBezTo>
                    <a:cubicBezTo>
                      <a:pt x="33953" y="42103"/>
                      <a:pt x="33857" y="41669"/>
                      <a:pt x="33808" y="41235"/>
                    </a:cubicBezTo>
                    <a:cubicBezTo>
                      <a:pt x="33760" y="40753"/>
                      <a:pt x="33760" y="40319"/>
                      <a:pt x="33712" y="39837"/>
                    </a:cubicBezTo>
                    <a:cubicBezTo>
                      <a:pt x="33712" y="39596"/>
                      <a:pt x="33664" y="39354"/>
                      <a:pt x="33664" y="39113"/>
                    </a:cubicBezTo>
                    <a:cubicBezTo>
                      <a:pt x="33615" y="38872"/>
                      <a:pt x="33567" y="38583"/>
                      <a:pt x="33471" y="38293"/>
                    </a:cubicBezTo>
                    <a:cubicBezTo>
                      <a:pt x="33230" y="37232"/>
                      <a:pt x="32796" y="36220"/>
                      <a:pt x="32265" y="35255"/>
                    </a:cubicBezTo>
                    <a:cubicBezTo>
                      <a:pt x="31542" y="34001"/>
                      <a:pt x="30722" y="32844"/>
                      <a:pt x="29757" y="31783"/>
                    </a:cubicBezTo>
                    <a:cubicBezTo>
                      <a:pt x="29709" y="31686"/>
                      <a:pt x="29709" y="31590"/>
                      <a:pt x="29805" y="31542"/>
                    </a:cubicBezTo>
                    <a:cubicBezTo>
                      <a:pt x="29805" y="31517"/>
                      <a:pt x="29817" y="31505"/>
                      <a:pt x="29830" y="31505"/>
                    </a:cubicBezTo>
                    <a:close/>
                    <a:moveTo>
                      <a:pt x="13263" y="35062"/>
                    </a:moveTo>
                    <a:cubicBezTo>
                      <a:pt x="13697" y="35110"/>
                      <a:pt x="14035" y="35544"/>
                      <a:pt x="13987" y="35978"/>
                    </a:cubicBezTo>
                    <a:lnTo>
                      <a:pt x="14083" y="35834"/>
                    </a:lnTo>
                    <a:lnTo>
                      <a:pt x="14083" y="35834"/>
                    </a:lnTo>
                    <a:cubicBezTo>
                      <a:pt x="14083" y="35978"/>
                      <a:pt x="13987" y="36171"/>
                      <a:pt x="13890" y="36316"/>
                    </a:cubicBezTo>
                    <a:lnTo>
                      <a:pt x="13794" y="36413"/>
                    </a:lnTo>
                    <a:lnTo>
                      <a:pt x="13746" y="36413"/>
                    </a:lnTo>
                    <a:lnTo>
                      <a:pt x="13649" y="36509"/>
                    </a:lnTo>
                    <a:cubicBezTo>
                      <a:pt x="13504" y="36605"/>
                      <a:pt x="13312" y="36750"/>
                      <a:pt x="13167" y="36943"/>
                    </a:cubicBezTo>
                    <a:lnTo>
                      <a:pt x="13022" y="37039"/>
                    </a:lnTo>
                    <a:cubicBezTo>
                      <a:pt x="12877" y="37184"/>
                      <a:pt x="12733" y="37329"/>
                      <a:pt x="12588" y="37425"/>
                    </a:cubicBezTo>
                    <a:cubicBezTo>
                      <a:pt x="12588" y="37474"/>
                      <a:pt x="12540" y="37522"/>
                      <a:pt x="12492" y="37570"/>
                    </a:cubicBezTo>
                    <a:lnTo>
                      <a:pt x="12202" y="37859"/>
                    </a:lnTo>
                    <a:cubicBezTo>
                      <a:pt x="12009" y="38100"/>
                      <a:pt x="11865" y="38293"/>
                      <a:pt x="11720" y="38535"/>
                    </a:cubicBezTo>
                    <a:cubicBezTo>
                      <a:pt x="10707" y="39885"/>
                      <a:pt x="10032" y="41428"/>
                      <a:pt x="9694" y="43068"/>
                    </a:cubicBezTo>
                    <a:cubicBezTo>
                      <a:pt x="9646" y="43261"/>
                      <a:pt x="9598" y="43454"/>
                      <a:pt x="9598" y="43695"/>
                    </a:cubicBezTo>
                    <a:cubicBezTo>
                      <a:pt x="9550" y="43840"/>
                      <a:pt x="9550" y="43984"/>
                      <a:pt x="9502" y="44081"/>
                    </a:cubicBezTo>
                    <a:lnTo>
                      <a:pt x="9405" y="44563"/>
                    </a:lnTo>
                    <a:cubicBezTo>
                      <a:pt x="9405" y="44708"/>
                      <a:pt x="9405" y="44804"/>
                      <a:pt x="9357" y="44949"/>
                    </a:cubicBezTo>
                    <a:cubicBezTo>
                      <a:pt x="9309" y="45045"/>
                      <a:pt x="9309" y="45238"/>
                      <a:pt x="9309" y="45431"/>
                    </a:cubicBezTo>
                    <a:cubicBezTo>
                      <a:pt x="9309" y="45576"/>
                      <a:pt x="9309" y="45624"/>
                      <a:pt x="9260" y="45672"/>
                    </a:cubicBezTo>
                    <a:cubicBezTo>
                      <a:pt x="9260" y="45769"/>
                      <a:pt x="9260" y="45962"/>
                      <a:pt x="9260" y="46106"/>
                    </a:cubicBezTo>
                    <a:lnTo>
                      <a:pt x="9260" y="46347"/>
                    </a:lnTo>
                    <a:lnTo>
                      <a:pt x="9260" y="46444"/>
                    </a:lnTo>
                    <a:lnTo>
                      <a:pt x="9260" y="46782"/>
                    </a:lnTo>
                    <a:lnTo>
                      <a:pt x="9260" y="47264"/>
                    </a:lnTo>
                    <a:lnTo>
                      <a:pt x="9260" y="47408"/>
                    </a:lnTo>
                    <a:lnTo>
                      <a:pt x="9357" y="47843"/>
                    </a:lnTo>
                    <a:cubicBezTo>
                      <a:pt x="9357" y="47891"/>
                      <a:pt x="9357" y="47939"/>
                      <a:pt x="9357" y="48035"/>
                    </a:cubicBezTo>
                    <a:cubicBezTo>
                      <a:pt x="9357" y="48228"/>
                      <a:pt x="9405" y="48421"/>
                      <a:pt x="9453" y="48614"/>
                    </a:cubicBezTo>
                    <a:cubicBezTo>
                      <a:pt x="9502" y="48759"/>
                      <a:pt x="9550" y="48904"/>
                      <a:pt x="9598" y="49048"/>
                    </a:cubicBezTo>
                    <a:cubicBezTo>
                      <a:pt x="9694" y="49145"/>
                      <a:pt x="9598" y="49338"/>
                      <a:pt x="9502" y="49386"/>
                    </a:cubicBezTo>
                    <a:cubicBezTo>
                      <a:pt x="9465" y="49398"/>
                      <a:pt x="9429" y="49404"/>
                      <a:pt x="9395" y="49404"/>
                    </a:cubicBezTo>
                    <a:cubicBezTo>
                      <a:pt x="9291" y="49404"/>
                      <a:pt x="9200" y="49350"/>
                      <a:pt x="9164" y="49241"/>
                    </a:cubicBezTo>
                    <a:cubicBezTo>
                      <a:pt x="9067" y="49048"/>
                      <a:pt x="9019" y="48855"/>
                      <a:pt x="8971" y="48662"/>
                    </a:cubicBezTo>
                    <a:lnTo>
                      <a:pt x="8971" y="48711"/>
                    </a:lnTo>
                    <a:cubicBezTo>
                      <a:pt x="8875" y="48518"/>
                      <a:pt x="8826" y="48373"/>
                      <a:pt x="8778" y="48180"/>
                    </a:cubicBezTo>
                    <a:cubicBezTo>
                      <a:pt x="8778" y="48132"/>
                      <a:pt x="8730" y="48084"/>
                      <a:pt x="8730" y="48035"/>
                    </a:cubicBezTo>
                    <a:cubicBezTo>
                      <a:pt x="8682" y="47939"/>
                      <a:pt x="8633" y="47843"/>
                      <a:pt x="8633" y="47746"/>
                    </a:cubicBezTo>
                    <a:cubicBezTo>
                      <a:pt x="8633" y="47698"/>
                      <a:pt x="8585" y="47650"/>
                      <a:pt x="8585" y="47601"/>
                    </a:cubicBezTo>
                    <a:cubicBezTo>
                      <a:pt x="8585" y="47553"/>
                      <a:pt x="8537" y="47505"/>
                      <a:pt x="8537" y="47457"/>
                    </a:cubicBezTo>
                    <a:lnTo>
                      <a:pt x="8537" y="47408"/>
                    </a:lnTo>
                    <a:cubicBezTo>
                      <a:pt x="8441" y="47119"/>
                      <a:pt x="8344" y="46830"/>
                      <a:pt x="8296" y="46492"/>
                    </a:cubicBezTo>
                    <a:cubicBezTo>
                      <a:pt x="8248" y="46396"/>
                      <a:pt x="8199" y="46251"/>
                      <a:pt x="8199" y="46106"/>
                    </a:cubicBezTo>
                    <a:cubicBezTo>
                      <a:pt x="8151" y="46010"/>
                      <a:pt x="8151" y="45865"/>
                      <a:pt x="8151" y="45720"/>
                    </a:cubicBezTo>
                    <a:cubicBezTo>
                      <a:pt x="8103" y="45624"/>
                      <a:pt x="8103" y="45479"/>
                      <a:pt x="8055" y="45383"/>
                    </a:cubicBezTo>
                    <a:cubicBezTo>
                      <a:pt x="8055" y="45238"/>
                      <a:pt x="8055" y="45094"/>
                      <a:pt x="8055" y="44949"/>
                    </a:cubicBezTo>
                    <a:cubicBezTo>
                      <a:pt x="8006" y="44804"/>
                      <a:pt x="8006" y="44659"/>
                      <a:pt x="8006" y="44563"/>
                    </a:cubicBezTo>
                    <a:cubicBezTo>
                      <a:pt x="8006" y="44322"/>
                      <a:pt x="8006" y="44129"/>
                      <a:pt x="8006" y="43936"/>
                    </a:cubicBezTo>
                    <a:cubicBezTo>
                      <a:pt x="8006" y="43840"/>
                      <a:pt x="8006" y="43743"/>
                      <a:pt x="8006" y="43598"/>
                    </a:cubicBezTo>
                    <a:cubicBezTo>
                      <a:pt x="8006" y="43406"/>
                      <a:pt x="8055" y="43213"/>
                      <a:pt x="8055" y="43020"/>
                    </a:cubicBezTo>
                    <a:cubicBezTo>
                      <a:pt x="8103" y="42634"/>
                      <a:pt x="8199" y="42248"/>
                      <a:pt x="8296" y="41862"/>
                    </a:cubicBezTo>
                    <a:lnTo>
                      <a:pt x="8296" y="41862"/>
                    </a:lnTo>
                    <a:cubicBezTo>
                      <a:pt x="8248" y="41959"/>
                      <a:pt x="8248" y="42007"/>
                      <a:pt x="8248" y="42055"/>
                    </a:cubicBezTo>
                    <a:cubicBezTo>
                      <a:pt x="8248" y="41959"/>
                      <a:pt x="8248" y="41862"/>
                      <a:pt x="8296" y="41718"/>
                    </a:cubicBezTo>
                    <a:lnTo>
                      <a:pt x="8392" y="41428"/>
                    </a:lnTo>
                    <a:cubicBezTo>
                      <a:pt x="8441" y="41139"/>
                      <a:pt x="8537" y="40849"/>
                      <a:pt x="8633" y="40560"/>
                    </a:cubicBezTo>
                    <a:cubicBezTo>
                      <a:pt x="8778" y="40223"/>
                      <a:pt x="8875" y="39885"/>
                      <a:pt x="9067" y="39547"/>
                    </a:cubicBezTo>
                    <a:cubicBezTo>
                      <a:pt x="9357" y="38920"/>
                      <a:pt x="9694" y="38342"/>
                      <a:pt x="10128" y="37763"/>
                    </a:cubicBezTo>
                    <a:lnTo>
                      <a:pt x="10128" y="37715"/>
                    </a:lnTo>
                    <a:cubicBezTo>
                      <a:pt x="10321" y="37474"/>
                      <a:pt x="10466" y="37232"/>
                      <a:pt x="10659" y="37039"/>
                    </a:cubicBezTo>
                    <a:lnTo>
                      <a:pt x="10659" y="36991"/>
                    </a:lnTo>
                    <a:cubicBezTo>
                      <a:pt x="10900" y="36750"/>
                      <a:pt x="11141" y="36461"/>
                      <a:pt x="11334" y="36220"/>
                    </a:cubicBezTo>
                    <a:cubicBezTo>
                      <a:pt x="11479" y="36075"/>
                      <a:pt x="11672" y="35930"/>
                      <a:pt x="11816" y="35786"/>
                    </a:cubicBezTo>
                    <a:lnTo>
                      <a:pt x="11913" y="35786"/>
                    </a:lnTo>
                    <a:cubicBezTo>
                      <a:pt x="12058" y="35641"/>
                      <a:pt x="12202" y="35496"/>
                      <a:pt x="12347" y="35400"/>
                    </a:cubicBezTo>
                    <a:lnTo>
                      <a:pt x="12395" y="35400"/>
                    </a:lnTo>
                    <a:lnTo>
                      <a:pt x="12492" y="35303"/>
                    </a:lnTo>
                    <a:lnTo>
                      <a:pt x="12540" y="35303"/>
                    </a:lnTo>
                    <a:cubicBezTo>
                      <a:pt x="12588" y="35255"/>
                      <a:pt x="12636" y="35207"/>
                      <a:pt x="12636" y="35207"/>
                    </a:cubicBezTo>
                    <a:cubicBezTo>
                      <a:pt x="12733" y="35159"/>
                      <a:pt x="12829" y="35110"/>
                      <a:pt x="12974" y="35062"/>
                    </a:cubicBezTo>
                    <a:close/>
                    <a:moveTo>
                      <a:pt x="44689" y="38130"/>
                    </a:moveTo>
                    <a:cubicBezTo>
                      <a:pt x="44759" y="38130"/>
                      <a:pt x="44830" y="38175"/>
                      <a:pt x="44901" y="38245"/>
                    </a:cubicBezTo>
                    <a:lnTo>
                      <a:pt x="44949" y="38245"/>
                    </a:lnTo>
                    <a:cubicBezTo>
                      <a:pt x="44997" y="38293"/>
                      <a:pt x="44997" y="38293"/>
                      <a:pt x="44997" y="38293"/>
                    </a:cubicBezTo>
                    <a:lnTo>
                      <a:pt x="45045" y="38342"/>
                    </a:lnTo>
                    <a:lnTo>
                      <a:pt x="45094" y="38390"/>
                    </a:lnTo>
                    <a:cubicBezTo>
                      <a:pt x="45142" y="38486"/>
                      <a:pt x="45238" y="38583"/>
                      <a:pt x="45335" y="38679"/>
                    </a:cubicBezTo>
                    <a:lnTo>
                      <a:pt x="45383" y="38727"/>
                    </a:lnTo>
                    <a:cubicBezTo>
                      <a:pt x="45624" y="39065"/>
                      <a:pt x="45817" y="39403"/>
                      <a:pt x="46010" y="39788"/>
                    </a:cubicBezTo>
                    <a:cubicBezTo>
                      <a:pt x="46299" y="40415"/>
                      <a:pt x="46444" y="41042"/>
                      <a:pt x="46492" y="41669"/>
                    </a:cubicBezTo>
                    <a:cubicBezTo>
                      <a:pt x="46589" y="42441"/>
                      <a:pt x="46589" y="43164"/>
                      <a:pt x="46396" y="43936"/>
                    </a:cubicBezTo>
                    <a:cubicBezTo>
                      <a:pt x="46251" y="44659"/>
                      <a:pt x="45962" y="45383"/>
                      <a:pt x="45528" y="46010"/>
                    </a:cubicBezTo>
                    <a:cubicBezTo>
                      <a:pt x="45335" y="46396"/>
                      <a:pt x="45045" y="46733"/>
                      <a:pt x="44804" y="47071"/>
                    </a:cubicBezTo>
                    <a:cubicBezTo>
                      <a:pt x="44515" y="47312"/>
                      <a:pt x="44274" y="47601"/>
                      <a:pt x="43984" y="47843"/>
                    </a:cubicBezTo>
                    <a:cubicBezTo>
                      <a:pt x="43406" y="48325"/>
                      <a:pt x="42730" y="48711"/>
                      <a:pt x="42055" y="49048"/>
                    </a:cubicBezTo>
                    <a:cubicBezTo>
                      <a:pt x="41428" y="49289"/>
                      <a:pt x="40753" y="49434"/>
                      <a:pt x="40126" y="49482"/>
                    </a:cubicBezTo>
                    <a:cubicBezTo>
                      <a:pt x="39969" y="49494"/>
                      <a:pt x="39810" y="49500"/>
                      <a:pt x="39648" y="49500"/>
                    </a:cubicBezTo>
                    <a:cubicBezTo>
                      <a:pt x="39165" y="49500"/>
                      <a:pt x="38667" y="49446"/>
                      <a:pt x="38197" y="49338"/>
                    </a:cubicBezTo>
                    <a:cubicBezTo>
                      <a:pt x="37908" y="49289"/>
                      <a:pt x="37570" y="49193"/>
                      <a:pt x="37281" y="49048"/>
                    </a:cubicBezTo>
                    <a:cubicBezTo>
                      <a:pt x="36895" y="48904"/>
                      <a:pt x="36557" y="48711"/>
                      <a:pt x="36220" y="48469"/>
                    </a:cubicBezTo>
                    <a:cubicBezTo>
                      <a:pt x="36171" y="48373"/>
                      <a:pt x="36075" y="48277"/>
                      <a:pt x="36075" y="48180"/>
                    </a:cubicBezTo>
                    <a:cubicBezTo>
                      <a:pt x="36075" y="47939"/>
                      <a:pt x="36268" y="47698"/>
                      <a:pt x="36509" y="47698"/>
                    </a:cubicBezTo>
                    <a:cubicBezTo>
                      <a:pt x="36606" y="47698"/>
                      <a:pt x="36750" y="47746"/>
                      <a:pt x="36798" y="47794"/>
                    </a:cubicBezTo>
                    <a:lnTo>
                      <a:pt x="36895" y="47843"/>
                    </a:lnTo>
                    <a:cubicBezTo>
                      <a:pt x="37232" y="48084"/>
                      <a:pt x="37618" y="48277"/>
                      <a:pt x="38004" y="48373"/>
                    </a:cubicBezTo>
                    <a:cubicBezTo>
                      <a:pt x="38438" y="48518"/>
                      <a:pt x="38872" y="48614"/>
                      <a:pt x="39306" y="48614"/>
                    </a:cubicBezTo>
                    <a:cubicBezTo>
                      <a:pt x="39403" y="48619"/>
                      <a:pt x="39500" y="48621"/>
                      <a:pt x="39597" y="48621"/>
                    </a:cubicBezTo>
                    <a:cubicBezTo>
                      <a:pt x="40472" y="48621"/>
                      <a:pt x="41375" y="48426"/>
                      <a:pt x="42200" y="48035"/>
                    </a:cubicBezTo>
                    <a:cubicBezTo>
                      <a:pt x="42682" y="47746"/>
                      <a:pt x="43165" y="47408"/>
                      <a:pt x="43599" y="47071"/>
                    </a:cubicBezTo>
                    <a:cubicBezTo>
                      <a:pt x="44418" y="46299"/>
                      <a:pt x="45045" y="45383"/>
                      <a:pt x="45383" y="44322"/>
                    </a:cubicBezTo>
                    <a:cubicBezTo>
                      <a:pt x="45576" y="43840"/>
                      <a:pt x="45672" y="43309"/>
                      <a:pt x="45721" y="42779"/>
                    </a:cubicBezTo>
                    <a:cubicBezTo>
                      <a:pt x="45721" y="42296"/>
                      <a:pt x="45672" y="41814"/>
                      <a:pt x="45624" y="41380"/>
                    </a:cubicBezTo>
                    <a:cubicBezTo>
                      <a:pt x="45528" y="40946"/>
                      <a:pt x="45383" y="40560"/>
                      <a:pt x="45190" y="40174"/>
                    </a:cubicBezTo>
                    <a:cubicBezTo>
                      <a:pt x="45045" y="39885"/>
                      <a:pt x="44901" y="39596"/>
                      <a:pt x="44708" y="39354"/>
                    </a:cubicBezTo>
                    <a:cubicBezTo>
                      <a:pt x="44708" y="39306"/>
                      <a:pt x="44660" y="39306"/>
                      <a:pt x="44660" y="39258"/>
                    </a:cubicBezTo>
                    <a:lnTo>
                      <a:pt x="44467" y="39065"/>
                    </a:lnTo>
                    <a:lnTo>
                      <a:pt x="44418" y="39017"/>
                    </a:lnTo>
                    <a:lnTo>
                      <a:pt x="44370" y="38969"/>
                    </a:lnTo>
                    <a:lnTo>
                      <a:pt x="44322" y="38920"/>
                    </a:lnTo>
                    <a:cubicBezTo>
                      <a:pt x="43999" y="38643"/>
                      <a:pt x="44206" y="38146"/>
                      <a:pt x="44562" y="38146"/>
                    </a:cubicBezTo>
                    <a:cubicBezTo>
                      <a:pt x="44578" y="38146"/>
                      <a:pt x="44595" y="38147"/>
                      <a:pt x="44611" y="38149"/>
                    </a:cubicBezTo>
                    <a:cubicBezTo>
                      <a:pt x="44637" y="38136"/>
                      <a:pt x="44663" y="38130"/>
                      <a:pt x="44689" y="38130"/>
                    </a:cubicBezTo>
                    <a:close/>
                    <a:moveTo>
                      <a:pt x="22619" y="43406"/>
                    </a:moveTo>
                    <a:cubicBezTo>
                      <a:pt x="22716" y="43406"/>
                      <a:pt x="22861" y="43406"/>
                      <a:pt x="22909" y="43502"/>
                    </a:cubicBezTo>
                    <a:lnTo>
                      <a:pt x="23150" y="43695"/>
                    </a:lnTo>
                    <a:lnTo>
                      <a:pt x="23198" y="43695"/>
                    </a:lnTo>
                    <a:lnTo>
                      <a:pt x="23246" y="43743"/>
                    </a:lnTo>
                    <a:lnTo>
                      <a:pt x="23295" y="43743"/>
                    </a:lnTo>
                    <a:lnTo>
                      <a:pt x="23343" y="43791"/>
                    </a:lnTo>
                    <a:lnTo>
                      <a:pt x="23488" y="43936"/>
                    </a:lnTo>
                    <a:cubicBezTo>
                      <a:pt x="23777" y="44225"/>
                      <a:pt x="24115" y="44563"/>
                      <a:pt x="24356" y="44901"/>
                    </a:cubicBezTo>
                    <a:cubicBezTo>
                      <a:pt x="24741" y="45431"/>
                      <a:pt x="25079" y="45962"/>
                      <a:pt x="25320" y="46589"/>
                    </a:cubicBezTo>
                    <a:cubicBezTo>
                      <a:pt x="25610" y="47264"/>
                      <a:pt x="25803" y="47987"/>
                      <a:pt x="25851" y="48759"/>
                    </a:cubicBezTo>
                    <a:cubicBezTo>
                      <a:pt x="25899" y="49530"/>
                      <a:pt x="25754" y="50350"/>
                      <a:pt x="25417" y="51074"/>
                    </a:cubicBezTo>
                    <a:cubicBezTo>
                      <a:pt x="25127" y="51749"/>
                      <a:pt x="24645" y="52279"/>
                      <a:pt x="24115" y="52714"/>
                    </a:cubicBezTo>
                    <a:cubicBezTo>
                      <a:pt x="23163" y="53383"/>
                      <a:pt x="22057" y="53718"/>
                      <a:pt x="20928" y="53718"/>
                    </a:cubicBezTo>
                    <a:cubicBezTo>
                      <a:pt x="20512" y="53718"/>
                      <a:pt x="20093" y="53673"/>
                      <a:pt x="19678" y="53582"/>
                    </a:cubicBezTo>
                    <a:cubicBezTo>
                      <a:pt x="19002" y="53389"/>
                      <a:pt x="18327" y="53148"/>
                      <a:pt x="17700" y="52810"/>
                    </a:cubicBezTo>
                    <a:cubicBezTo>
                      <a:pt x="17073" y="52472"/>
                      <a:pt x="16495" y="52087"/>
                      <a:pt x="16012" y="51604"/>
                    </a:cubicBezTo>
                    <a:cubicBezTo>
                      <a:pt x="15868" y="51460"/>
                      <a:pt x="15819" y="51218"/>
                      <a:pt x="15916" y="51074"/>
                    </a:cubicBezTo>
                    <a:lnTo>
                      <a:pt x="15916" y="51026"/>
                    </a:lnTo>
                    <a:cubicBezTo>
                      <a:pt x="15993" y="50922"/>
                      <a:pt x="16112" y="50874"/>
                      <a:pt x="16236" y="50874"/>
                    </a:cubicBezTo>
                    <a:cubicBezTo>
                      <a:pt x="16343" y="50874"/>
                      <a:pt x="16453" y="50910"/>
                      <a:pt x="16543" y="50977"/>
                    </a:cubicBezTo>
                    <a:cubicBezTo>
                      <a:pt x="16880" y="51267"/>
                      <a:pt x="17266" y="51604"/>
                      <a:pt x="17700" y="51845"/>
                    </a:cubicBezTo>
                    <a:cubicBezTo>
                      <a:pt x="18231" y="52183"/>
                      <a:pt x="18761" y="52424"/>
                      <a:pt x="19340" y="52617"/>
                    </a:cubicBezTo>
                    <a:cubicBezTo>
                      <a:pt x="19870" y="52762"/>
                      <a:pt x="20353" y="52810"/>
                      <a:pt x="20883" y="52858"/>
                    </a:cubicBezTo>
                    <a:cubicBezTo>
                      <a:pt x="21269" y="52858"/>
                      <a:pt x="21655" y="52810"/>
                      <a:pt x="22041" y="52714"/>
                    </a:cubicBezTo>
                    <a:cubicBezTo>
                      <a:pt x="22378" y="52665"/>
                      <a:pt x="22716" y="52521"/>
                      <a:pt x="23054" y="52376"/>
                    </a:cubicBezTo>
                    <a:cubicBezTo>
                      <a:pt x="23343" y="52231"/>
                      <a:pt x="23584" y="52038"/>
                      <a:pt x="23825" y="51797"/>
                    </a:cubicBezTo>
                    <a:cubicBezTo>
                      <a:pt x="24066" y="51604"/>
                      <a:pt x="24259" y="51363"/>
                      <a:pt x="24452" y="51074"/>
                    </a:cubicBezTo>
                    <a:cubicBezTo>
                      <a:pt x="24597" y="50833"/>
                      <a:pt x="24693" y="50543"/>
                      <a:pt x="24790" y="50254"/>
                    </a:cubicBezTo>
                    <a:cubicBezTo>
                      <a:pt x="24886" y="49916"/>
                      <a:pt x="24934" y="49530"/>
                      <a:pt x="24983" y="49193"/>
                    </a:cubicBezTo>
                    <a:cubicBezTo>
                      <a:pt x="24983" y="48759"/>
                      <a:pt x="24934" y="48325"/>
                      <a:pt x="24838" y="47891"/>
                    </a:cubicBezTo>
                    <a:cubicBezTo>
                      <a:pt x="24693" y="47360"/>
                      <a:pt x="24500" y="46878"/>
                      <a:pt x="24259" y="46396"/>
                    </a:cubicBezTo>
                    <a:cubicBezTo>
                      <a:pt x="23970" y="45817"/>
                      <a:pt x="23584" y="45286"/>
                      <a:pt x="23150" y="44852"/>
                    </a:cubicBezTo>
                    <a:lnTo>
                      <a:pt x="22909" y="44611"/>
                    </a:lnTo>
                    <a:lnTo>
                      <a:pt x="22812" y="44515"/>
                    </a:lnTo>
                    <a:lnTo>
                      <a:pt x="22764" y="44467"/>
                    </a:lnTo>
                    <a:lnTo>
                      <a:pt x="22716" y="44418"/>
                    </a:lnTo>
                    <a:lnTo>
                      <a:pt x="22668" y="44370"/>
                    </a:lnTo>
                    <a:lnTo>
                      <a:pt x="22378" y="44177"/>
                    </a:lnTo>
                    <a:cubicBezTo>
                      <a:pt x="22185" y="43984"/>
                      <a:pt x="22137" y="43743"/>
                      <a:pt x="22282" y="43550"/>
                    </a:cubicBezTo>
                    <a:cubicBezTo>
                      <a:pt x="22378" y="43454"/>
                      <a:pt x="22523" y="43406"/>
                      <a:pt x="22619" y="43406"/>
                    </a:cubicBezTo>
                    <a:close/>
                    <a:moveTo>
                      <a:pt x="6029" y="59176"/>
                    </a:moveTo>
                    <a:cubicBezTo>
                      <a:pt x="6126" y="59176"/>
                      <a:pt x="6222" y="59176"/>
                      <a:pt x="6318" y="59273"/>
                    </a:cubicBezTo>
                    <a:cubicBezTo>
                      <a:pt x="6367" y="59321"/>
                      <a:pt x="6367" y="59369"/>
                      <a:pt x="6415" y="59465"/>
                    </a:cubicBezTo>
                    <a:cubicBezTo>
                      <a:pt x="6463" y="59562"/>
                      <a:pt x="6511" y="59658"/>
                      <a:pt x="6560" y="59803"/>
                    </a:cubicBezTo>
                    <a:cubicBezTo>
                      <a:pt x="6801" y="60382"/>
                      <a:pt x="7138" y="60960"/>
                      <a:pt x="7524" y="61539"/>
                    </a:cubicBezTo>
                    <a:cubicBezTo>
                      <a:pt x="8006" y="62118"/>
                      <a:pt x="8585" y="62697"/>
                      <a:pt x="9212" y="63179"/>
                    </a:cubicBezTo>
                    <a:cubicBezTo>
                      <a:pt x="9743" y="63613"/>
                      <a:pt x="10370" y="63999"/>
                      <a:pt x="10997" y="64288"/>
                    </a:cubicBezTo>
                    <a:cubicBezTo>
                      <a:pt x="11479" y="64433"/>
                      <a:pt x="11913" y="64578"/>
                      <a:pt x="12443" y="64674"/>
                    </a:cubicBezTo>
                    <a:cubicBezTo>
                      <a:pt x="12612" y="64698"/>
                      <a:pt x="12793" y="64710"/>
                      <a:pt x="12980" y="64710"/>
                    </a:cubicBezTo>
                    <a:cubicBezTo>
                      <a:pt x="13167" y="64710"/>
                      <a:pt x="13360" y="64698"/>
                      <a:pt x="13553" y="64674"/>
                    </a:cubicBezTo>
                    <a:cubicBezTo>
                      <a:pt x="13601" y="64650"/>
                      <a:pt x="13637" y="64638"/>
                      <a:pt x="13673" y="64638"/>
                    </a:cubicBezTo>
                    <a:cubicBezTo>
                      <a:pt x="13709" y="64638"/>
                      <a:pt x="13746" y="64650"/>
                      <a:pt x="13794" y="64674"/>
                    </a:cubicBezTo>
                    <a:cubicBezTo>
                      <a:pt x="13842" y="64674"/>
                      <a:pt x="13890" y="64770"/>
                      <a:pt x="13890" y="64819"/>
                    </a:cubicBezTo>
                    <a:cubicBezTo>
                      <a:pt x="14035" y="65012"/>
                      <a:pt x="13938" y="65253"/>
                      <a:pt x="13746" y="65301"/>
                    </a:cubicBezTo>
                    <a:cubicBezTo>
                      <a:pt x="13456" y="65333"/>
                      <a:pt x="13167" y="65349"/>
                      <a:pt x="12877" y="65349"/>
                    </a:cubicBezTo>
                    <a:cubicBezTo>
                      <a:pt x="12299" y="65349"/>
                      <a:pt x="11720" y="65285"/>
                      <a:pt x="11141" y="65156"/>
                    </a:cubicBezTo>
                    <a:cubicBezTo>
                      <a:pt x="10273" y="64915"/>
                      <a:pt x="9405" y="64529"/>
                      <a:pt x="8633" y="63999"/>
                    </a:cubicBezTo>
                    <a:cubicBezTo>
                      <a:pt x="8248" y="63758"/>
                      <a:pt x="7862" y="63420"/>
                      <a:pt x="7476" y="63083"/>
                    </a:cubicBezTo>
                    <a:cubicBezTo>
                      <a:pt x="7187" y="62793"/>
                      <a:pt x="6849" y="62456"/>
                      <a:pt x="6608" y="62070"/>
                    </a:cubicBezTo>
                    <a:cubicBezTo>
                      <a:pt x="6318" y="61684"/>
                      <a:pt x="6126" y="61298"/>
                      <a:pt x="5933" y="60864"/>
                    </a:cubicBezTo>
                    <a:cubicBezTo>
                      <a:pt x="5884" y="60719"/>
                      <a:pt x="5836" y="60575"/>
                      <a:pt x="5788" y="60478"/>
                    </a:cubicBezTo>
                    <a:lnTo>
                      <a:pt x="5499" y="60478"/>
                    </a:lnTo>
                    <a:cubicBezTo>
                      <a:pt x="5209" y="60526"/>
                      <a:pt x="4968" y="60623"/>
                      <a:pt x="4679" y="60719"/>
                    </a:cubicBezTo>
                    <a:cubicBezTo>
                      <a:pt x="4438" y="60816"/>
                      <a:pt x="4196" y="60960"/>
                      <a:pt x="4004" y="61105"/>
                    </a:cubicBezTo>
                    <a:cubicBezTo>
                      <a:pt x="3811" y="61250"/>
                      <a:pt x="3618" y="61443"/>
                      <a:pt x="3473" y="61636"/>
                    </a:cubicBezTo>
                    <a:cubicBezTo>
                      <a:pt x="3328" y="61829"/>
                      <a:pt x="3184" y="62022"/>
                      <a:pt x="3087" y="62263"/>
                    </a:cubicBezTo>
                    <a:cubicBezTo>
                      <a:pt x="3039" y="62456"/>
                      <a:pt x="2943" y="62648"/>
                      <a:pt x="2943" y="62841"/>
                    </a:cubicBezTo>
                    <a:cubicBezTo>
                      <a:pt x="2894" y="63083"/>
                      <a:pt x="2894" y="63275"/>
                      <a:pt x="2943" y="63517"/>
                    </a:cubicBezTo>
                    <a:cubicBezTo>
                      <a:pt x="2943" y="63709"/>
                      <a:pt x="2991" y="63902"/>
                      <a:pt x="3087" y="64095"/>
                    </a:cubicBezTo>
                    <a:cubicBezTo>
                      <a:pt x="3135" y="64192"/>
                      <a:pt x="3184" y="64288"/>
                      <a:pt x="3232" y="64433"/>
                    </a:cubicBezTo>
                    <a:cubicBezTo>
                      <a:pt x="3328" y="64529"/>
                      <a:pt x="3280" y="64674"/>
                      <a:pt x="3135" y="64770"/>
                    </a:cubicBezTo>
                    <a:cubicBezTo>
                      <a:pt x="3110" y="64783"/>
                      <a:pt x="3080" y="64789"/>
                      <a:pt x="3049" y="64789"/>
                    </a:cubicBezTo>
                    <a:cubicBezTo>
                      <a:pt x="2965" y="64789"/>
                      <a:pt x="2868" y="64745"/>
                      <a:pt x="2798" y="64674"/>
                    </a:cubicBezTo>
                    <a:cubicBezTo>
                      <a:pt x="2508" y="64144"/>
                      <a:pt x="2364" y="63517"/>
                      <a:pt x="2364" y="62938"/>
                    </a:cubicBezTo>
                    <a:cubicBezTo>
                      <a:pt x="2412" y="61732"/>
                      <a:pt x="3039" y="60671"/>
                      <a:pt x="4100" y="60044"/>
                    </a:cubicBezTo>
                    <a:cubicBezTo>
                      <a:pt x="4341" y="59899"/>
                      <a:pt x="4631" y="59803"/>
                      <a:pt x="4920" y="59755"/>
                    </a:cubicBezTo>
                    <a:cubicBezTo>
                      <a:pt x="5113" y="59707"/>
                      <a:pt x="5257" y="59658"/>
                      <a:pt x="5402" y="59658"/>
                    </a:cubicBezTo>
                    <a:lnTo>
                      <a:pt x="5595" y="59658"/>
                    </a:lnTo>
                    <a:lnTo>
                      <a:pt x="5595" y="59562"/>
                    </a:lnTo>
                    <a:cubicBezTo>
                      <a:pt x="5643" y="59465"/>
                      <a:pt x="5643" y="59369"/>
                      <a:pt x="5740" y="59273"/>
                    </a:cubicBezTo>
                    <a:cubicBezTo>
                      <a:pt x="5788" y="59224"/>
                      <a:pt x="5933" y="59176"/>
                      <a:pt x="6029" y="59176"/>
                    </a:cubicBezTo>
                    <a:close/>
                    <a:moveTo>
                      <a:pt x="17122" y="0"/>
                    </a:moveTo>
                    <a:cubicBezTo>
                      <a:pt x="17122" y="386"/>
                      <a:pt x="17170" y="772"/>
                      <a:pt x="17218" y="1158"/>
                    </a:cubicBezTo>
                    <a:cubicBezTo>
                      <a:pt x="17314" y="2749"/>
                      <a:pt x="17314" y="4341"/>
                      <a:pt x="17218" y="5884"/>
                    </a:cubicBezTo>
                    <a:cubicBezTo>
                      <a:pt x="17025" y="9357"/>
                      <a:pt x="16302" y="12781"/>
                      <a:pt x="15192" y="16109"/>
                    </a:cubicBezTo>
                    <a:cubicBezTo>
                      <a:pt x="14903" y="17025"/>
                      <a:pt x="14517" y="17989"/>
                      <a:pt x="14131" y="18906"/>
                    </a:cubicBezTo>
                    <a:cubicBezTo>
                      <a:pt x="13746" y="19822"/>
                      <a:pt x="13360" y="20690"/>
                      <a:pt x="12926" y="21607"/>
                    </a:cubicBezTo>
                    <a:cubicBezTo>
                      <a:pt x="12058" y="23439"/>
                      <a:pt x="11093" y="25175"/>
                      <a:pt x="10128" y="26912"/>
                    </a:cubicBezTo>
                    <a:cubicBezTo>
                      <a:pt x="9164" y="28648"/>
                      <a:pt x="8199" y="30432"/>
                      <a:pt x="7283" y="32217"/>
                    </a:cubicBezTo>
                    <a:cubicBezTo>
                      <a:pt x="6801" y="33085"/>
                      <a:pt x="6367" y="34001"/>
                      <a:pt x="5933" y="34869"/>
                    </a:cubicBezTo>
                    <a:cubicBezTo>
                      <a:pt x="5499" y="35834"/>
                      <a:pt x="5065" y="36750"/>
                      <a:pt x="4727" y="37715"/>
                    </a:cubicBezTo>
                    <a:cubicBezTo>
                      <a:pt x="4245" y="38969"/>
                      <a:pt x="3859" y="40319"/>
                      <a:pt x="3570" y="41669"/>
                    </a:cubicBezTo>
                    <a:cubicBezTo>
                      <a:pt x="3280" y="43020"/>
                      <a:pt x="3039" y="44418"/>
                      <a:pt x="2943" y="45817"/>
                    </a:cubicBezTo>
                    <a:cubicBezTo>
                      <a:pt x="2894" y="46492"/>
                      <a:pt x="2894" y="47167"/>
                      <a:pt x="2846" y="47843"/>
                    </a:cubicBezTo>
                    <a:lnTo>
                      <a:pt x="2846" y="48855"/>
                    </a:lnTo>
                    <a:lnTo>
                      <a:pt x="2846" y="49965"/>
                    </a:lnTo>
                    <a:cubicBezTo>
                      <a:pt x="2894" y="50640"/>
                      <a:pt x="2943" y="51315"/>
                      <a:pt x="3039" y="51990"/>
                    </a:cubicBezTo>
                    <a:cubicBezTo>
                      <a:pt x="3087" y="52714"/>
                      <a:pt x="3135" y="53437"/>
                      <a:pt x="3087" y="54160"/>
                    </a:cubicBezTo>
                    <a:cubicBezTo>
                      <a:pt x="3087" y="54402"/>
                      <a:pt x="3039" y="54594"/>
                      <a:pt x="3039" y="54836"/>
                    </a:cubicBezTo>
                    <a:cubicBezTo>
                      <a:pt x="3039" y="54836"/>
                      <a:pt x="3039" y="54884"/>
                      <a:pt x="3039" y="54932"/>
                    </a:cubicBezTo>
                    <a:lnTo>
                      <a:pt x="3955" y="55752"/>
                    </a:lnTo>
                    <a:cubicBezTo>
                      <a:pt x="3425" y="55848"/>
                      <a:pt x="2894" y="55993"/>
                      <a:pt x="2460" y="56282"/>
                    </a:cubicBezTo>
                    <a:cubicBezTo>
                      <a:pt x="1978" y="56524"/>
                      <a:pt x="1592" y="56813"/>
                      <a:pt x="1255" y="57199"/>
                    </a:cubicBezTo>
                    <a:cubicBezTo>
                      <a:pt x="579" y="57922"/>
                      <a:pt x="194" y="58838"/>
                      <a:pt x="97" y="59803"/>
                    </a:cubicBezTo>
                    <a:cubicBezTo>
                      <a:pt x="1" y="60816"/>
                      <a:pt x="97" y="61829"/>
                      <a:pt x="386" y="62793"/>
                    </a:cubicBezTo>
                    <a:cubicBezTo>
                      <a:pt x="531" y="63324"/>
                      <a:pt x="724" y="63806"/>
                      <a:pt x="965" y="64288"/>
                    </a:cubicBezTo>
                    <a:cubicBezTo>
                      <a:pt x="1206" y="64722"/>
                      <a:pt x="1447" y="65156"/>
                      <a:pt x="1785" y="65590"/>
                    </a:cubicBezTo>
                    <a:cubicBezTo>
                      <a:pt x="2123" y="66073"/>
                      <a:pt x="2508" y="66507"/>
                      <a:pt x="2991" y="66893"/>
                    </a:cubicBezTo>
                    <a:cubicBezTo>
                      <a:pt x="3473" y="67375"/>
                      <a:pt x="4052" y="67761"/>
                      <a:pt x="4631" y="68098"/>
                    </a:cubicBezTo>
                    <a:cubicBezTo>
                      <a:pt x="5740" y="68773"/>
                      <a:pt x="6994" y="69256"/>
                      <a:pt x="8296" y="69497"/>
                    </a:cubicBezTo>
                    <a:cubicBezTo>
                      <a:pt x="8875" y="69593"/>
                      <a:pt x="9405" y="69642"/>
                      <a:pt x="9984" y="69642"/>
                    </a:cubicBezTo>
                    <a:cubicBezTo>
                      <a:pt x="10707" y="69642"/>
                      <a:pt x="11431" y="69545"/>
                      <a:pt x="12154" y="69400"/>
                    </a:cubicBezTo>
                    <a:cubicBezTo>
                      <a:pt x="13456" y="69159"/>
                      <a:pt x="14662" y="68629"/>
                      <a:pt x="15771" y="67905"/>
                    </a:cubicBezTo>
                    <a:cubicBezTo>
                      <a:pt x="16639" y="67327"/>
                      <a:pt x="17411" y="66651"/>
                      <a:pt x="18134" y="65880"/>
                    </a:cubicBezTo>
                    <a:lnTo>
                      <a:pt x="18134" y="65832"/>
                    </a:lnTo>
                    <a:cubicBezTo>
                      <a:pt x="19147" y="66362"/>
                      <a:pt x="20208" y="66893"/>
                      <a:pt x="21317" y="67423"/>
                    </a:cubicBezTo>
                    <a:cubicBezTo>
                      <a:pt x="22427" y="67954"/>
                      <a:pt x="23246" y="68291"/>
                      <a:pt x="24115" y="68629"/>
                    </a:cubicBezTo>
                    <a:cubicBezTo>
                      <a:pt x="25031" y="68966"/>
                      <a:pt x="25995" y="69304"/>
                      <a:pt x="27008" y="69545"/>
                    </a:cubicBezTo>
                    <a:cubicBezTo>
                      <a:pt x="29227" y="70076"/>
                      <a:pt x="31493" y="70365"/>
                      <a:pt x="33808" y="70365"/>
                    </a:cubicBezTo>
                    <a:cubicBezTo>
                      <a:pt x="37522" y="70365"/>
                      <a:pt x="41187" y="69690"/>
                      <a:pt x="44660" y="68339"/>
                    </a:cubicBezTo>
                    <a:cubicBezTo>
                      <a:pt x="46299" y="67664"/>
                      <a:pt x="47891" y="66941"/>
                      <a:pt x="49386" y="66024"/>
                    </a:cubicBezTo>
                    <a:cubicBezTo>
                      <a:pt x="50977" y="65108"/>
                      <a:pt x="52472" y="64095"/>
                      <a:pt x="53919" y="62938"/>
                    </a:cubicBezTo>
                    <a:cubicBezTo>
                      <a:pt x="55318" y="61829"/>
                      <a:pt x="56717" y="60575"/>
                      <a:pt x="57970" y="59224"/>
                    </a:cubicBezTo>
                    <a:cubicBezTo>
                      <a:pt x="60430" y="56668"/>
                      <a:pt x="62407" y="53678"/>
                      <a:pt x="63854" y="50399"/>
                    </a:cubicBezTo>
                    <a:cubicBezTo>
                      <a:pt x="65494" y="46540"/>
                      <a:pt x="66362" y="42393"/>
                      <a:pt x="66410" y="38245"/>
                    </a:cubicBezTo>
                    <a:cubicBezTo>
                      <a:pt x="66410" y="35255"/>
                      <a:pt x="66073" y="32265"/>
                      <a:pt x="65446" y="29371"/>
                    </a:cubicBezTo>
                    <a:cubicBezTo>
                      <a:pt x="64915" y="26622"/>
                      <a:pt x="64047" y="23970"/>
                      <a:pt x="62793" y="21414"/>
                    </a:cubicBezTo>
                    <a:cubicBezTo>
                      <a:pt x="63806" y="21414"/>
                      <a:pt x="64771" y="21076"/>
                      <a:pt x="65590" y="20449"/>
                    </a:cubicBezTo>
                    <a:cubicBezTo>
                      <a:pt x="66410" y="19822"/>
                      <a:pt x="67037" y="18954"/>
                      <a:pt x="67423" y="17989"/>
                    </a:cubicBezTo>
                    <a:cubicBezTo>
                      <a:pt x="67857" y="16928"/>
                      <a:pt x="68098" y="15867"/>
                      <a:pt x="68146" y="14758"/>
                    </a:cubicBezTo>
                    <a:cubicBezTo>
                      <a:pt x="68195" y="13697"/>
                      <a:pt x="68098" y="12636"/>
                      <a:pt x="67809" y="11623"/>
                    </a:cubicBezTo>
                    <a:cubicBezTo>
                      <a:pt x="67520" y="10659"/>
                      <a:pt x="67037" y="9791"/>
                      <a:pt x="66459" y="9019"/>
                    </a:cubicBezTo>
                    <a:cubicBezTo>
                      <a:pt x="65880" y="8247"/>
                      <a:pt x="65156" y="7524"/>
                      <a:pt x="64336" y="6945"/>
                    </a:cubicBezTo>
                    <a:cubicBezTo>
                      <a:pt x="63565" y="6367"/>
                      <a:pt x="62745" y="5981"/>
                      <a:pt x="61829" y="5691"/>
                    </a:cubicBezTo>
                    <a:cubicBezTo>
                      <a:pt x="61298" y="5547"/>
                      <a:pt x="60816" y="5450"/>
                      <a:pt x="60285" y="5450"/>
                    </a:cubicBezTo>
                    <a:cubicBezTo>
                      <a:pt x="59948" y="5450"/>
                      <a:pt x="59610" y="5498"/>
                      <a:pt x="59321" y="5547"/>
                    </a:cubicBezTo>
                    <a:cubicBezTo>
                      <a:pt x="58453" y="5740"/>
                      <a:pt x="57729" y="6222"/>
                      <a:pt x="57199" y="6897"/>
                    </a:cubicBezTo>
                    <a:cubicBezTo>
                      <a:pt x="57102" y="6994"/>
                      <a:pt x="56958" y="7138"/>
                      <a:pt x="56861" y="7331"/>
                    </a:cubicBezTo>
                    <a:cubicBezTo>
                      <a:pt x="56958" y="7717"/>
                      <a:pt x="57006" y="8103"/>
                      <a:pt x="57006" y="8537"/>
                    </a:cubicBezTo>
                    <a:cubicBezTo>
                      <a:pt x="57054" y="8971"/>
                      <a:pt x="56909" y="9453"/>
                      <a:pt x="56717" y="9887"/>
                    </a:cubicBezTo>
                    <a:cubicBezTo>
                      <a:pt x="56620" y="10080"/>
                      <a:pt x="56475" y="10273"/>
                      <a:pt x="56282" y="10369"/>
                    </a:cubicBezTo>
                    <a:cubicBezTo>
                      <a:pt x="56090" y="10514"/>
                      <a:pt x="55897" y="10611"/>
                      <a:pt x="55704" y="10659"/>
                    </a:cubicBezTo>
                    <a:lnTo>
                      <a:pt x="55511" y="10659"/>
                    </a:lnTo>
                    <a:cubicBezTo>
                      <a:pt x="55173" y="10611"/>
                      <a:pt x="54836" y="10514"/>
                      <a:pt x="54546" y="10321"/>
                    </a:cubicBezTo>
                    <a:cubicBezTo>
                      <a:pt x="54112" y="9984"/>
                      <a:pt x="53726" y="9646"/>
                      <a:pt x="53341" y="9260"/>
                    </a:cubicBezTo>
                    <a:cubicBezTo>
                      <a:pt x="53244" y="9164"/>
                      <a:pt x="53148" y="9067"/>
                      <a:pt x="53051" y="8971"/>
                    </a:cubicBezTo>
                    <a:cubicBezTo>
                      <a:pt x="52858" y="8971"/>
                      <a:pt x="52665" y="8971"/>
                      <a:pt x="52472" y="8923"/>
                    </a:cubicBezTo>
                    <a:cubicBezTo>
                      <a:pt x="52231" y="8874"/>
                      <a:pt x="51990" y="8778"/>
                      <a:pt x="51701" y="8730"/>
                    </a:cubicBezTo>
                    <a:cubicBezTo>
                      <a:pt x="51411" y="8585"/>
                      <a:pt x="51122" y="8489"/>
                      <a:pt x="50833" y="8344"/>
                    </a:cubicBezTo>
                    <a:lnTo>
                      <a:pt x="50784" y="8344"/>
                    </a:lnTo>
                    <a:cubicBezTo>
                      <a:pt x="50495" y="8151"/>
                      <a:pt x="50206" y="8006"/>
                      <a:pt x="49868" y="7813"/>
                    </a:cubicBezTo>
                    <a:cubicBezTo>
                      <a:pt x="49579" y="7669"/>
                      <a:pt x="49241" y="7428"/>
                      <a:pt x="48952" y="7186"/>
                    </a:cubicBezTo>
                    <a:cubicBezTo>
                      <a:pt x="48325" y="6752"/>
                      <a:pt x="47794" y="6318"/>
                      <a:pt x="47216" y="5884"/>
                    </a:cubicBezTo>
                    <a:cubicBezTo>
                      <a:pt x="46637" y="5450"/>
                      <a:pt x="46010" y="5016"/>
                      <a:pt x="45383" y="4679"/>
                    </a:cubicBezTo>
                    <a:cubicBezTo>
                      <a:pt x="44756" y="4293"/>
                      <a:pt x="44081" y="4003"/>
                      <a:pt x="43357" y="3762"/>
                    </a:cubicBezTo>
                    <a:cubicBezTo>
                      <a:pt x="42489" y="3473"/>
                      <a:pt x="41621" y="3280"/>
                      <a:pt x="40705" y="3135"/>
                    </a:cubicBezTo>
                    <a:cubicBezTo>
                      <a:pt x="39789" y="3039"/>
                      <a:pt x="38872" y="2942"/>
                      <a:pt x="37956" y="2942"/>
                    </a:cubicBezTo>
                    <a:cubicBezTo>
                      <a:pt x="37623" y="2934"/>
                      <a:pt x="37291" y="2930"/>
                      <a:pt x="36960" y="2930"/>
                    </a:cubicBezTo>
                    <a:cubicBezTo>
                      <a:pt x="35424" y="2930"/>
                      <a:pt x="33909" y="3016"/>
                      <a:pt x="32361" y="3135"/>
                    </a:cubicBezTo>
                    <a:cubicBezTo>
                      <a:pt x="31879" y="3184"/>
                      <a:pt x="31397" y="3184"/>
                      <a:pt x="30915" y="3184"/>
                    </a:cubicBezTo>
                    <a:cubicBezTo>
                      <a:pt x="30754" y="3200"/>
                      <a:pt x="30604" y="3205"/>
                      <a:pt x="30457" y="3205"/>
                    </a:cubicBezTo>
                    <a:cubicBezTo>
                      <a:pt x="30164" y="3205"/>
                      <a:pt x="29886" y="3184"/>
                      <a:pt x="29564" y="3184"/>
                    </a:cubicBezTo>
                    <a:cubicBezTo>
                      <a:pt x="28696" y="3135"/>
                      <a:pt x="27828" y="3039"/>
                      <a:pt x="26960" y="2894"/>
                    </a:cubicBezTo>
                    <a:cubicBezTo>
                      <a:pt x="26188" y="2749"/>
                      <a:pt x="25465" y="2557"/>
                      <a:pt x="24741" y="2267"/>
                    </a:cubicBezTo>
                    <a:lnTo>
                      <a:pt x="24597" y="2219"/>
                    </a:lnTo>
                    <a:cubicBezTo>
                      <a:pt x="23825" y="2123"/>
                      <a:pt x="23054" y="1978"/>
                      <a:pt x="22330" y="1833"/>
                    </a:cubicBezTo>
                    <a:cubicBezTo>
                      <a:pt x="20690" y="1447"/>
                      <a:pt x="19099" y="917"/>
                      <a:pt x="17556" y="242"/>
                    </a:cubicBezTo>
                    <a:lnTo>
                      <a:pt x="17122" y="0"/>
                    </a:lnTo>
                    <a:close/>
                  </a:path>
                </a:pathLst>
              </a:custGeom>
              <a:solidFill>
                <a:srgbClr val="FBD5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7"/>
              <p:cNvSpPr/>
              <p:nvPr/>
            </p:nvSpPr>
            <p:spPr>
              <a:xfrm>
                <a:off x="6325675" y="924150"/>
                <a:ext cx="25" cy="25"/>
              </a:xfrm>
              <a:custGeom>
                <a:rect b="b" l="l" r="r" t="t"/>
                <a:pathLst>
                  <a:path extrusionOk="0" fill="none" h="1" w="1">
                    <a:moveTo>
                      <a:pt x="0" y="1"/>
                    </a:moveTo>
                    <a:lnTo>
                      <a:pt x="0" y="1"/>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7"/>
              <p:cNvSpPr/>
              <p:nvPr/>
            </p:nvSpPr>
            <p:spPr>
              <a:xfrm>
                <a:off x="5687850" y="772225"/>
                <a:ext cx="25" cy="25"/>
              </a:xfrm>
              <a:custGeom>
                <a:rect b="b" l="l" r="r" t="t"/>
                <a:pathLst>
                  <a:path extrusionOk="0" h="1" w="1">
                    <a:moveTo>
                      <a:pt x="1" y="1"/>
                    </a:moveTo>
                    <a:close/>
                  </a:path>
                </a:pathLst>
              </a:custGeom>
              <a:solidFill>
                <a:srgbClr val="E79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7"/>
              <p:cNvSpPr/>
              <p:nvPr/>
            </p:nvSpPr>
            <p:spPr>
              <a:xfrm>
                <a:off x="5628775" y="734850"/>
                <a:ext cx="710175" cy="191750"/>
              </a:xfrm>
              <a:custGeom>
                <a:rect b="b" l="l" r="r" t="t"/>
                <a:pathLst>
                  <a:path extrusionOk="0" h="7670" w="28407">
                    <a:moveTo>
                      <a:pt x="14324" y="1"/>
                    </a:moveTo>
                    <a:cubicBezTo>
                      <a:pt x="13794" y="1"/>
                      <a:pt x="13215" y="1"/>
                      <a:pt x="12684" y="97"/>
                    </a:cubicBezTo>
                    <a:lnTo>
                      <a:pt x="12733" y="97"/>
                    </a:lnTo>
                    <a:cubicBezTo>
                      <a:pt x="11913" y="146"/>
                      <a:pt x="11093" y="242"/>
                      <a:pt x="10273" y="387"/>
                    </a:cubicBezTo>
                    <a:cubicBezTo>
                      <a:pt x="9936" y="435"/>
                      <a:pt x="9598" y="483"/>
                      <a:pt x="9212" y="580"/>
                    </a:cubicBezTo>
                    <a:cubicBezTo>
                      <a:pt x="8682" y="676"/>
                      <a:pt x="8199" y="773"/>
                      <a:pt x="7669" y="821"/>
                    </a:cubicBezTo>
                    <a:cubicBezTo>
                      <a:pt x="6318" y="1014"/>
                      <a:pt x="5016" y="1110"/>
                      <a:pt x="3666" y="1158"/>
                    </a:cubicBezTo>
                    <a:lnTo>
                      <a:pt x="2653" y="1158"/>
                    </a:lnTo>
                    <a:cubicBezTo>
                      <a:pt x="1737" y="1110"/>
                      <a:pt x="869" y="1014"/>
                      <a:pt x="1" y="917"/>
                    </a:cubicBezTo>
                    <a:lnTo>
                      <a:pt x="1" y="917"/>
                    </a:lnTo>
                    <a:lnTo>
                      <a:pt x="145" y="965"/>
                    </a:lnTo>
                    <a:cubicBezTo>
                      <a:pt x="869" y="1207"/>
                      <a:pt x="1592" y="1399"/>
                      <a:pt x="2316" y="1544"/>
                    </a:cubicBezTo>
                    <a:cubicBezTo>
                      <a:pt x="3184" y="1737"/>
                      <a:pt x="4100" y="1834"/>
                      <a:pt x="4968" y="1882"/>
                    </a:cubicBezTo>
                    <a:lnTo>
                      <a:pt x="6318" y="1882"/>
                    </a:lnTo>
                    <a:cubicBezTo>
                      <a:pt x="6752" y="1882"/>
                      <a:pt x="7283" y="1834"/>
                      <a:pt x="7765" y="1785"/>
                    </a:cubicBezTo>
                    <a:cubicBezTo>
                      <a:pt x="9389" y="1702"/>
                      <a:pt x="10977" y="1583"/>
                      <a:pt x="12591" y="1583"/>
                    </a:cubicBezTo>
                    <a:cubicBezTo>
                      <a:pt x="12846" y="1583"/>
                      <a:pt x="13103" y="1586"/>
                      <a:pt x="13360" y="1592"/>
                    </a:cubicBezTo>
                    <a:cubicBezTo>
                      <a:pt x="14276" y="1592"/>
                      <a:pt x="15192" y="1689"/>
                      <a:pt x="16109" y="1834"/>
                    </a:cubicBezTo>
                    <a:cubicBezTo>
                      <a:pt x="17025" y="1930"/>
                      <a:pt x="17893" y="2171"/>
                      <a:pt x="18761" y="2412"/>
                    </a:cubicBezTo>
                    <a:cubicBezTo>
                      <a:pt x="19485" y="2653"/>
                      <a:pt x="20160" y="2943"/>
                      <a:pt x="20787" y="3329"/>
                    </a:cubicBezTo>
                    <a:cubicBezTo>
                      <a:pt x="21414" y="3714"/>
                      <a:pt x="22041" y="4100"/>
                      <a:pt x="22619" y="4534"/>
                    </a:cubicBezTo>
                    <a:cubicBezTo>
                      <a:pt x="23198" y="4968"/>
                      <a:pt x="23729" y="5451"/>
                      <a:pt x="24356" y="5836"/>
                    </a:cubicBezTo>
                    <a:cubicBezTo>
                      <a:pt x="24645" y="6078"/>
                      <a:pt x="24934" y="6319"/>
                      <a:pt x="25272" y="6512"/>
                    </a:cubicBezTo>
                    <a:cubicBezTo>
                      <a:pt x="25610" y="6705"/>
                      <a:pt x="25899" y="6849"/>
                      <a:pt x="26188" y="6994"/>
                    </a:cubicBezTo>
                    <a:cubicBezTo>
                      <a:pt x="26478" y="7139"/>
                      <a:pt x="26767" y="7283"/>
                      <a:pt x="27105" y="7380"/>
                    </a:cubicBezTo>
                    <a:cubicBezTo>
                      <a:pt x="27346" y="7476"/>
                      <a:pt x="27587" y="7524"/>
                      <a:pt x="27876" y="7573"/>
                    </a:cubicBezTo>
                    <a:cubicBezTo>
                      <a:pt x="28021" y="7573"/>
                      <a:pt x="28214" y="7621"/>
                      <a:pt x="28407" y="7669"/>
                    </a:cubicBezTo>
                    <a:cubicBezTo>
                      <a:pt x="28166" y="7332"/>
                      <a:pt x="27876" y="7042"/>
                      <a:pt x="27539" y="6656"/>
                    </a:cubicBezTo>
                    <a:lnTo>
                      <a:pt x="27297" y="6319"/>
                    </a:lnTo>
                    <a:cubicBezTo>
                      <a:pt x="27105" y="6078"/>
                      <a:pt x="26912" y="5836"/>
                      <a:pt x="26719" y="5644"/>
                    </a:cubicBezTo>
                    <a:cubicBezTo>
                      <a:pt x="26478" y="5402"/>
                      <a:pt x="26236" y="5161"/>
                      <a:pt x="26044" y="4968"/>
                    </a:cubicBezTo>
                    <a:cubicBezTo>
                      <a:pt x="25802" y="4727"/>
                      <a:pt x="25465" y="4438"/>
                      <a:pt x="25175" y="4148"/>
                    </a:cubicBezTo>
                    <a:cubicBezTo>
                      <a:pt x="23970" y="3136"/>
                      <a:pt x="22619" y="2219"/>
                      <a:pt x="21221" y="1496"/>
                    </a:cubicBezTo>
                    <a:cubicBezTo>
                      <a:pt x="20015" y="965"/>
                      <a:pt x="18761" y="531"/>
                      <a:pt x="17507" y="290"/>
                    </a:cubicBezTo>
                    <a:cubicBezTo>
                      <a:pt x="16446" y="97"/>
                      <a:pt x="15385" y="1"/>
                      <a:pt x="14324" y="1"/>
                    </a:cubicBezTo>
                    <a:close/>
                  </a:path>
                </a:pathLst>
              </a:custGeom>
              <a:solidFill>
                <a:srgbClr val="F9C49F"/>
              </a:solidFill>
              <a:ln cap="flat" cmpd="sng" w="9525">
                <a:solidFill>
                  <a:srgbClr val="F9C49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7"/>
              <p:cNvSpPr/>
              <p:nvPr/>
            </p:nvSpPr>
            <p:spPr>
              <a:xfrm>
                <a:off x="6284675" y="909675"/>
                <a:ext cx="25" cy="25"/>
              </a:xfrm>
              <a:custGeom>
                <a:rect b="b" l="l" r="r" t="t"/>
                <a:pathLst>
                  <a:path extrusionOk="0" h="1" w="1">
                    <a:moveTo>
                      <a:pt x="0" y="1"/>
                    </a:moveTo>
                    <a:close/>
                  </a:path>
                </a:pathLst>
              </a:custGeom>
              <a:solidFill>
                <a:srgbClr val="E79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7"/>
              <p:cNvSpPr/>
              <p:nvPr/>
            </p:nvSpPr>
            <p:spPr>
              <a:xfrm>
                <a:off x="5031950" y="658900"/>
                <a:ext cx="414800" cy="1415525"/>
              </a:xfrm>
              <a:custGeom>
                <a:rect b="b" l="l" r="r" t="t"/>
                <a:pathLst>
                  <a:path extrusionOk="0" h="56621" w="16592">
                    <a:moveTo>
                      <a:pt x="13215" y="1"/>
                    </a:moveTo>
                    <a:lnTo>
                      <a:pt x="13215" y="1"/>
                    </a:lnTo>
                    <a:cubicBezTo>
                      <a:pt x="13312" y="242"/>
                      <a:pt x="13408" y="435"/>
                      <a:pt x="13456" y="676"/>
                    </a:cubicBezTo>
                    <a:cubicBezTo>
                      <a:pt x="13698" y="1399"/>
                      <a:pt x="13842" y="2171"/>
                      <a:pt x="13939" y="2942"/>
                    </a:cubicBezTo>
                    <a:cubicBezTo>
                      <a:pt x="14083" y="4293"/>
                      <a:pt x="14083" y="5691"/>
                      <a:pt x="14035" y="7042"/>
                    </a:cubicBezTo>
                    <a:cubicBezTo>
                      <a:pt x="13987" y="8344"/>
                      <a:pt x="13890" y="9598"/>
                      <a:pt x="13794" y="10659"/>
                    </a:cubicBezTo>
                    <a:cubicBezTo>
                      <a:pt x="13649" y="12395"/>
                      <a:pt x="13312" y="14083"/>
                      <a:pt x="12829" y="15771"/>
                    </a:cubicBezTo>
                    <a:cubicBezTo>
                      <a:pt x="12299" y="17411"/>
                      <a:pt x="11720" y="19002"/>
                      <a:pt x="10997" y="20594"/>
                    </a:cubicBezTo>
                    <a:cubicBezTo>
                      <a:pt x="9550" y="23632"/>
                      <a:pt x="7958" y="26622"/>
                      <a:pt x="6174" y="29468"/>
                    </a:cubicBezTo>
                    <a:lnTo>
                      <a:pt x="6126" y="29516"/>
                    </a:lnTo>
                    <a:cubicBezTo>
                      <a:pt x="4486" y="32120"/>
                      <a:pt x="3087" y="34821"/>
                      <a:pt x="1833" y="37618"/>
                    </a:cubicBezTo>
                    <a:cubicBezTo>
                      <a:pt x="1448" y="38583"/>
                      <a:pt x="1110" y="39547"/>
                      <a:pt x="821" y="40560"/>
                    </a:cubicBezTo>
                    <a:cubicBezTo>
                      <a:pt x="531" y="41573"/>
                      <a:pt x="338" y="42634"/>
                      <a:pt x="194" y="43695"/>
                    </a:cubicBezTo>
                    <a:cubicBezTo>
                      <a:pt x="49" y="45045"/>
                      <a:pt x="1" y="46396"/>
                      <a:pt x="97" y="47746"/>
                    </a:cubicBezTo>
                    <a:cubicBezTo>
                      <a:pt x="194" y="49048"/>
                      <a:pt x="290" y="50495"/>
                      <a:pt x="483" y="51894"/>
                    </a:cubicBezTo>
                    <a:cubicBezTo>
                      <a:pt x="676" y="53244"/>
                      <a:pt x="1014" y="54594"/>
                      <a:pt x="1496" y="55848"/>
                    </a:cubicBezTo>
                    <a:lnTo>
                      <a:pt x="2316" y="56620"/>
                    </a:lnTo>
                    <a:cubicBezTo>
                      <a:pt x="2316" y="56572"/>
                      <a:pt x="2316" y="56572"/>
                      <a:pt x="2316" y="56524"/>
                    </a:cubicBezTo>
                    <a:cubicBezTo>
                      <a:pt x="2364" y="56282"/>
                      <a:pt x="2412" y="56041"/>
                      <a:pt x="2412" y="55800"/>
                    </a:cubicBezTo>
                    <a:cubicBezTo>
                      <a:pt x="2412" y="55077"/>
                      <a:pt x="2412" y="54353"/>
                      <a:pt x="2316" y="53630"/>
                    </a:cubicBezTo>
                    <a:cubicBezTo>
                      <a:pt x="2268" y="52955"/>
                      <a:pt x="2219" y="52280"/>
                      <a:pt x="2171" y="51604"/>
                    </a:cubicBezTo>
                    <a:lnTo>
                      <a:pt x="2171" y="50543"/>
                    </a:lnTo>
                    <a:lnTo>
                      <a:pt x="2171" y="49531"/>
                    </a:lnTo>
                    <a:cubicBezTo>
                      <a:pt x="2171" y="48855"/>
                      <a:pt x="2219" y="48180"/>
                      <a:pt x="2268" y="47505"/>
                    </a:cubicBezTo>
                    <a:cubicBezTo>
                      <a:pt x="2364" y="46106"/>
                      <a:pt x="2557" y="44708"/>
                      <a:pt x="2895" y="43309"/>
                    </a:cubicBezTo>
                    <a:cubicBezTo>
                      <a:pt x="3136" y="41959"/>
                      <a:pt x="3521" y="40657"/>
                      <a:pt x="4004" y="39354"/>
                    </a:cubicBezTo>
                    <a:cubicBezTo>
                      <a:pt x="4390" y="38390"/>
                      <a:pt x="4775" y="37474"/>
                      <a:pt x="5209" y="36557"/>
                    </a:cubicBezTo>
                    <a:cubicBezTo>
                      <a:pt x="5643" y="35593"/>
                      <a:pt x="6078" y="34725"/>
                      <a:pt x="6560" y="33856"/>
                    </a:cubicBezTo>
                    <a:cubicBezTo>
                      <a:pt x="7476" y="32072"/>
                      <a:pt x="8441" y="30336"/>
                      <a:pt x="9405" y="28600"/>
                    </a:cubicBezTo>
                    <a:cubicBezTo>
                      <a:pt x="10370" y="26815"/>
                      <a:pt x="11334" y="25079"/>
                      <a:pt x="12202" y="23295"/>
                    </a:cubicBezTo>
                    <a:cubicBezTo>
                      <a:pt x="12637" y="22378"/>
                      <a:pt x="13022" y="21462"/>
                      <a:pt x="13408" y="20546"/>
                    </a:cubicBezTo>
                    <a:cubicBezTo>
                      <a:pt x="13794" y="19629"/>
                      <a:pt x="14180" y="18713"/>
                      <a:pt x="14469" y="17748"/>
                    </a:cubicBezTo>
                    <a:cubicBezTo>
                      <a:pt x="15578" y="14469"/>
                      <a:pt x="16302" y="11045"/>
                      <a:pt x="16495" y="7572"/>
                    </a:cubicBezTo>
                    <a:cubicBezTo>
                      <a:pt x="16591" y="5981"/>
                      <a:pt x="16591" y="4389"/>
                      <a:pt x="16495" y="2846"/>
                    </a:cubicBezTo>
                    <a:cubicBezTo>
                      <a:pt x="16495" y="2460"/>
                      <a:pt x="16398" y="2074"/>
                      <a:pt x="16398" y="1688"/>
                    </a:cubicBezTo>
                    <a:cubicBezTo>
                      <a:pt x="15289" y="1206"/>
                      <a:pt x="14228" y="627"/>
                      <a:pt x="13215" y="1"/>
                    </a:cubicBezTo>
                    <a:close/>
                  </a:path>
                </a:pathLst>
              </a:custGeom>
              <a:solidFill>
                <a:srgbClr val="F9C49F"/>
              </a:solidFill>
              <a:ln cap="flat" cmpd="sng" w="9525">
                <a:solidFill>
                  <a:srgbClr val="F9C49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7"/>
              <p:cNvSpPr/>
              <p:nvPr/>
            </p:nvSpPr>
            <p:spPr>
              <a:xfrm>
                <a:off x="5409350" y="1787425"/>
                <a:ext cx="253200" cy="258400"/>
              </a:xfrm>
              <a:custGeom>
                <a:rect b="b" l="l" r="r" t="t"/>
                <a:pathLst>
                  <a:path extrusionOk="0" h="10336" w="10128">
                    <a:moveTo>
                      <a:pt x="6848" y="1"/>
                    </a:moveTo>
                    <a:cubicBezTo>
                      <a:pt x="6704" y="1"/>
                      <a:pt x="6607" y="49"/>
                      <a:pt x="6511" y="145"/>
                    </a:cubicBezTo>
                    <a:cubicBezTo>
                      <a:pt x="6366" y="338"/>
                      <a:pt x="6414" y="628"/>
                      <a:pt x="6607" y="772"/>
                    </a:cubicBezTo>
                    <a:lnTo>
                      <a:pt x="6848" y="965"/>
                    </a:lnTo>
                    <a:lnTo>
                      <a:pt x="6945" y="1014"/>
                    </a:lnTo>
                    <a:lnTo>
                      <a:pt x="6993" y="1062"/>
                    </a:lnTo>
                    <a:lnTo>
                      <a:pt x="7041" y="1110"/>
                    </a:lnTo>
                    <a:lnTo>
                      <a:pt x="7138" y="1206"/>
                    </a:lnTo>
                    <a:lnTo>
                      <a:pt x="7379" y="1448"/>
                    </a:lnTo>
                    <a:cubicBezTo>
                      <a:pt x="7813" y="1930"/>
                      <a:pt x="8151" y="2412"/>
                      <a:pt x="8488" y="2991"/>
                    </a:cubicBezTo>
                    <a:cubicBezTo>
                      <a:pt x="8729" y="3473"/>
                      <a:pt x="8922" y="4004"/>
                      <a:pt x="9067" y="4486"/>
                    </a:cubicBezTo>
                    <a:cubicBezTo>
                      <a:pt x="9163" y="4920"/>
                      <a:pt x="9212" y="5354"/>
                      <a:pt x="9163" y="5788"/>
                    </a:cubicBezTo>
                    <a:cubicBezTo>
                      <a:pt x="9163" y="6174"/>
                      <a:pt x="9115" y="6512"/>
                      <a:pt x="9019" y="6849"/>
                    </a:cubicBezTo>
                    <a:cubicBezTo>
                      <a:pt x="8922" y="7139"/>
                      <a:pt x="8778" y="7428"/>
                      <a:pt x="8633" y="7669"/>
                    </a:cubicBezTo>
                    <a:cubicBezTo>
                      <a:pt x="8488" y="7958"/>
                      <a:pt x="8247" y="8200"/>
                      <a:pt x="8054" y="8441"/>
                    </a:cubicBezTo>
                    <a:cubicBezTo>
                      <a:pt x="7813" y="8634"/>
                      <a:pt x="7524" y="8826"/>
                      <a:pt x="7234" y="8971"/>
                    </a:cubicBezTo>
                    <a:cubicBezTo>
                      <a:pt x="6945" y="9116"/>
                      <a:pt x="6607" y="9261"/>
                      <a:pt x="6270" y="9357"/>
                    </a:cubicBezTo>
                    <a:cubicBezTo>
                      <a:pt x="5884" y="9405"/>
                      <a:pt x="5498" y="9453"/>
                      <a:pt x="5112" y="9453"/>
                    </a:cubicBezTo>
                    <a:cubicBezTo>
                      <a:pt x="4582" y="9405"/>
                      <a:pt x="4051" y="9357"/>
                      <a:pt x="3569" y="9212"/>
                    </a:cubicBezTo>
                    <a:cubicBezTo>
                      <a:pt x="2990" y="9019"/>
                      <a:pt x="2412" y="8778"/>
                      <a:pt x="1929" y="8441"/>
                    </a:cubicBezTo>
                    <a:cubicBezTo>
                      <a:pt x="1495" y="8200"/>
                      <a:pt x="1109" y="7910"/>
                      <a:pt x="772" y="7573"/>
                    </a:cubicBezTo>
                    <a:cubicBezTo>
                      <a:pt x="682" y="7505"/>
                      <a:pt x="572" y="7469"/>
                      <a:pt x="465" y="7469"/>
                    </a:cubicBezTo>
                    <a:cubicBezTo>
                      <a:pt x="341" y="7469"/>
                      <a:pt x="222" y="7517"/>
                      <a:pt x="145" y="7621"/>
                    </a:cubicBezTo>
                    <a:cubicBezTo>
                      <a:pt x="0" y="7814"/>
                      <a:pt x="48" y="8055"/>
                      <a:pt x="193" y="8248"/>
                    </a:cubicBezTo>
                    <a:cubicBezTo>
                      <a:pt x="724" y="8682"/>
                      <a:pt x="1302" y="9116"/>
                      <a:pt x="1929" y="9453"/>
                    </a:cubicBezTo>
                    <a:cubicBezTo>
                      <a:pt x="2556" y="9791"/>
                      <a:pt x="3231" y="10032"/>
                      <a:pt x="3907" y="10177"/>
                    </a:cubicBezTo>
                    <a:cubicBezTo>
                      <a:pt x="4334" y="10284"/>
                      <a:pt x="4765" y="10335"/>
                      <a:pt x="5192" y="10335"/>
                    </a:cubicBezTo>
                    <a:cubicBezTo>
                      <a:pt x="6309" y="10335"/>
                      <a:pt x="7402" y="9985"/>
                      <a:pt x="8344" y="9357"/>
                    </a:cubicBezTo>
                    <a:cubicBezTo>
                      <a:pt x="8874" y="8875"/>
                      <a:pt x="9308" y="8344"/>
                      <a:pt x="9646" y="7717"/>
                    </a:cubicBezTo>
                    <a:cubicBezTo>
                      <a:pt x="9983" y="6946"/>
                      <a:pt x="10128" y="6126"/>
                      <a:pt x="10080" y="5354"/>
                    </a:cubicBezTo>
                    <a:cubicBezTo>
                      <a:pt x="10032" y="4582"/>
                      <a:pt x="9839" y="3859"/>
                      <a:pt x="9549" y="3184"/>
                    </a:cubicBezTo>
                    <a:cubicBezTo>
                      <a:pt x="9308" y="2605"/>
                      <a:pt x="8970" y="2026"/>
                      <a:pt x="8585" y="1496"/>
                    </a:cubicBezTo>
                    <a:cubicBezTo>
                      <a:pt x="8295" y="1158"/>
                      <a:pt x="8006" y="821"/>
                      <a:pt x="7717" y="531"/>
                    </a:cubicBezTo>
                    <a:lnTo>
                      <a:pt x="7572" y="387"/>
                    </a:lnTo>
                    <a:lnTo>
                      <a:pt x="7524" y="338"/>
                    </a:lnTo>
                    <a:lnTo>
                      <a:pt x="7475" y="338"/>
                    </a:lnTo>
                    <a:lnTo>
                      <a:pt x="7427" y="290"/>
                    </a:lnTo>
                    <a:lnTo>
                      <a:pt x="7379" y="290"/>
                    </a:lnTo>
                    <a:lnTo>
                      <a:pt x="7138" y="97"/>
                    </a:lnTo>
                    <a:cubicBezTo>
                      <a:pt x="7041" y="49"/>
                      <a:pt x="6945" y="1"/>
                      <a:pt x="6848" y="1"/>
                    </a:cubicBezTo>
                    <a:close/>
                  </a:path>
                </a:pathLst>
              </a:custGeom>
              <a:solidFill>
                <a:srgbClr val="594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7"/>
              <p:cNvSpPr/>
              <p:nvPr/>
            </p:nvSpPr>
            <p:spPr>
              <a:xfrm>
                <a:off x="6120700" y="1360625"/>
                <a:ext cx="25" cy="25"/>
              </a:xfrm>
              <a:custGeom>
                <a:rect b="b" l="l" r="r" t="t"/>
                <a:pathLst>
                  <a:path extrusionOk="0" h="1" w="1">
                    <a:moveTo>
                      <a:pt x="1" y="0"/>
                    </a:moveTo>
                    <a:lnTo>
                      <a:pt x="1" y="0"/>
                    </a:lnTo>
                    <a:close/>
                  </a:path>
                </a:pathLst>
              </a:custGeom>
              <a:solidFill>
                <a:srgbClr val="594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7"/>
              <p:cNvSpPr/>
              <p:nvPr/>
            </p:nvSpPr>
            <p:spPr>
              <a:xfrm>
                <a:off x="6014600" y="1125500"/>
                <a:ext cx="268900" cy="262875"/>
              </a:xfrm>
              <a:custGeom>
                <a:rect b="b" l="l" r="r" t="t"/>
                <a:pathLst>
                  <a:path extrusionOk="0" h="10515" w="10756">
                    <a:moveTo>
                      <a:pt x="7235" y="1"/>
                    </a:moveTo>
                    <a:cubicBezTo>
                      <a:pt x="7090" y="1"/>
                      <a:pt x="6993" y="49"/>
                      <a:pt x="6897" y="194"/>
                    </a:cubicBezTo>
                    <a:cubicBezTo>
                      <a:pt x="6752" y="338"/>
                      <a:pt x="6801" y="628"/>
                      <a:pt x="6945" y="772"/>
                    </a:cubicBezTo>
                    <a:lnTo>
                      <a:pt x="7090" y="869"/>
                    </a:lnTo>
                    <a:lnTo>
                      <a:pt x="7235" y="965"/>
                    </a:lnTo>
                    <a:lnTo>
                      <a:pt x="7524" y="1206"/>
                    </a:lnTo>
                    <a:lnTo>
                      <a:pt x="7620" y="1303"/>
                    </a:lnTo>
                    <a:lnTo>
                      <a:pt x="7717" y="1399"/>
                    </a:lnTo>
                    <a:cubicBezTo>
                      <a:pt x="7813" y="1496"/>
                      <a:pt x="7958" y="1592"/>
                      <a:pt x="8055" y="1689"/>
                    </a:cubicBezTo>
                    <a:cubicBezTo>
                      <a:pt x="8440" y="2123"/>
                      <a:pt x="8826" y="2653"/>
                      <a:pt x="9116" y="3184"/>
                    </a:cubicBezTo>
                    <a:cubicBezTo>
                      <a:pt x="9405" y="3714"/>
                      <a:pt x="9598" y="4197"/>
                      <a:pt x="9742" y="4775"/>
                    </a:cubicBezTo>
                    <a:cubicBezTo>
                      <a:pt x="9839" y="5209"/>
                      <a:pt x="9887" y="5643"/>
                      <a:pt x="9839" y="6077"/>
                    </a:cubicBezTo>
                    <a:cubicBezTo>
                      <a:pt x="9839" y="6415"/>
                      <a:pt x="9791" y="6753"/>
                      <a:pt x="9694" y="7090"/>
                    </a:cubicBezTo>
                    <a:cubicBezTo>
                      <a:pt x="9501" y="7669"/>
                      <a:pt x="9164" y="8199"/>
                      <a:pt x="8730" y="8633"/>
                    </a:cubicBezTo>
                    <a:cubicBezTo>
                      <a:pt x="8489" y="8826"/>
                      <a:pt x="8199" y="9019"/>
                      <a:pt x="7958" y="9164"/>
                    </a:cubicBezTo>
                    <a:cubicBezTo>
                      <a:pt x="7620" y="9309"/>
                      <a:pt x="7283" y="9453"/>
                      <a:pt x="6945" y="9502"/>
                    </a:cubicBezTo>
                    <a:cubicBezTo>
                      <a:pt x="6559" y="9598"/>
                      <a:pt x="6125" y="9646"/>
                      <a:pt x="5691" y="9646"/>
                    </a:cubicBezTo>
                    <a:cubicBezTo>
                      <a:pt x="5209" y="9598"/>
                      <a:pt x="4727" y="9502"/>
                      <a:pt x="4245" y="9405"/>
                    </a:cubicBezTo>
                    <a:cubicBezTo>
                      <a:pt x="3714" y="9212"/>
                      <a:pt x="3184" y="8971"/>
                      <a:pt x="2701" y="8682"/>
                    </a:cubicBezTo>
                    <a:cubicBezTo>
                      <a:pt x="2122" y="8296"/>
                      <a:pt x="1592" y="7910"/>
                      <a:pt x="1110" y="7428"/>
                    </a:cubicBezTo>
                    <a:lnTo>
                      <a:pt x="820" y="7090"/>
                    </a:lnTo>
                    <a:cubicBezTo>
                      <a:pt x="733" y="6973"/>
                      <a:pt x="610" y="6910"/>
                      <a:pt x="484" y="6910"/>
                    </a:cubicBezTo>
                    <a:cubicBezTo>
                      <a:pt x="401" y="6910"/>
                      <a:pt x="318" y="6937"/>
                      <a:pt x="242" y="6994"/>
                    </a:cubicBezTo>
                    <a:cubicBezTo>
                      <a:pt x="49" y="7138"/>
                      <a:pt x="0" y="7428"/>
                      <a:pt x="145" y="7621"/>
                    </a:cubicBezTo>
                    <a:cubicBezTo>
                      <a:pt x="579" y="8151"/>
                      <a:pt x="1110" y="8682"/>
                      <a:pt x="1737" y="9116"/>
                    </a:cubicBezTo>
                    <a:cubicBezTo>
                      <a:pt x="2267" y="9502"/>
                      <a:pt x="2894" y="9839"/>
                      <a:pt x="3521" y="10080"/>
                    </a:cubicBezTo>
                    <a:cubicBezTo>
                      <a:pt x="4269" y="10370"/>
                      <a:pt x="5052" y="10514"/>
                      <a:pt x="5830" y="10514"/>
                    </a:cubicBezTo>
                    <a:cubicBezTo>
                      <a:pt x="6608" y="10514"/>
                      <a:pt x="7379" y="10370"/>
                      <a:pt x="8103" y="10080"/>
                    </a:cubicBezTo>
                    <a:cubicBezTo>
                      <a:pt x="8778" y="9743"/>
                      <a:pt x="9357" y="9309"/>
                      <a:pt x="9791" y="8730"/>
                    </a:cubicBezTo>
                    <a:cubicBezTo>
                      <a:pt x="10225" y="8103"/>
                      <a:pt x="10514" y="7428"/>
                      <a:pt x="10659" y="6656"/>
                    </a:cubicBezTo>
                    <a:cubicBezTo>
                      <a:pt x="10755" y="5933"/>
                      <a:pt x="10707" y="5209"/>
                      <a:pt x="10562" y="4486"/>
                    </a:cubicBezTo>
                    <a:cubicBezTo>
                      <a:pt x="10369" y="3859"/>
                      <a:pt x="10128" y="3184"/>
                      <a:pt x="9791" y="2605"/>
                    </a:cubicBezTo>
                    <a:cubicBezTo>
                      <a:pt x="9357" y="1882"/>
                      <a:pt x="8874" y="1206"/>
                      <a:pt x="8247" y="628"/>
                    </a:cubicBezTo>
                    <a:lnTo>
                      <a:pt x="8199" y="628"/>
                    </a:lnTo>
                    <a:lnTo>
                      <a:pt x="8103" y="531"/>
                    </a:lnTo>
                    <a:lnTo>
                      <a:pt x="8055" y="531"/>
                    </a:lnTo>
                    <a:lnTo>
                      <a:pt x="7765" y="290"/>
                    </a:lnTo>
                    <a:lnTo>
                      <a:pt x="7620" y="194"/>
                    </a:lnTo>
                    <a:lnTo>
                      <a:pt x="7524" y="97"/>
                    </a:lnTo>
                    <a:cubicBezTo>
                      <a:pt x="7428" y="49"/>
                      <a:pt x="7331" y="1"/>
                      <a:pt x="7235" y="1"/>
                    </a:cubicBezTo>
                    <a:close/>
                  </a:path>
                </a:pathLst>
              </a:custGeom>
              <a:solidFill>
                <a:srgbClr val="594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7"/>
              <p:cNvSpPr/>
              <p:nvPr/>
            </p:nvSpPr>
            <p:spPr>
              <a:xfrm>
                <a:off x="5918150" y="1657150"/>
                <a:ext cx="262850" cy="282675"/>
              </a:xfrm>
              <a:custGeom>
                <a:rect b="b" l="l" r="r" t="t"/>
                <a:pathLst>
                  <a:path extrusionOk="0" h="11307" w="10514">
                    <a:moveTo>
                      <a:pt x="8488" y="0"/>
                    </a:moveTo>
                    <a:cubicBezTo>
                      <a:pt x="8135" y="0"/>
                      <a:pt x="7970" y="498"/>
                      <a:pt x="8247" y="775"/>
                    </a:cubicBezTo>
                    <a:lnTo>
                      <a:pt x="8295" y="823"/>
                    </a:lnTo>
                    <a:lnTo>
                      <a:pt x="8392" y="871"/>
                    </a:lnTo>
                    <a:lnTo>
                      <a:pt x="8392" y="920"/>
                    </a:lnTo>
                    <a:lnTo>
                      <a:pt x="8585" y="1112"/>
                    </a:lnTo>
                    <a:cubicBezTo>
                      <a:pt x="8585" y="1161"/>
                      <a:pt x="8633" y="1161"/>
                      <a:pt x="8633" y="1209"/>
                    </a:cubicBezTo>
                    <a:cubicBezTo>
                      <a:pt x="8826" y="1450"/>
                      <a:pt x="8971" y="1691"/>
                      <a:pt x="9115" y="1932"/>
                    </a:cubicBezTo>
                    <a:cubicBezTo>
                      <a:pt x="9308" y="2318"/>
                      <a:pt x="9453" y="2752"/>
                      <a:pt x="9501" y="3138"/>
                    </a:cubicBezTo>
                    <a:cubicBezTo>
                      <a:pt x="9598" y="3620"/>
                      <a:pt x="9646" y="4103"/>
                      <a:pt x="9646" y="4585"/>
                    </a:cubicBezTo>
                    <a:cubicBezTo>
                      <a:pt x="9598" y="5115"/>
                      <a:pt x="9501" y="5646"/>
                      <a:pt x="9308" y="6128"/>
                    </a:cubicBezTo>
                    <a:cubicBezTo>
                      <a:pt x="8971" y="7189"/>
                      <a:pt x="8344" y="8105"/>
                      <a:pt x="7524" y="8829"/>
                    </a:cubicBezTo>
                    <a:cubicBezTo>
                      <a:pt x="7090" y="9215"/>
                      <a:pt x="6607" y="9552"/>
                      <a:pt x="6125" y="9793"/>
                    </a:cubicBezTo>
                    <a:cubicBezTo>
                      <a:pt x="5300" y="10228"/>
                      <a:pt x="4396" y="10428"/>
                      <a:pt x="3484" y="10428"/>
                    </a:cubicBezTo>
                    <a:cubicBezTo>
                      <a:pt x="3384" y="10428"/>
                      <a:pt x="3284" y="10425"/>
                      <a:pt x="3183" y="10420"/>
                    </a:cubicBezTo>
                    <a:cubicBezTo>
                      <a:pt x="2749" y="10372"/>
                      <a:pt x="2363" y="10276"/>
                      <a:pt x="1929" y="10179"/>
                    </a:cubicBezTo>
                    <a:cubicBezTo>
                      <a:pt x="1544" y="10035"/>
                      <a:pt x="1158" y="9842"/>
                      <a:pt x="820" y="9649"/>
                    </a:cubicBezTo>
                    <a:lnTo>
                      <a:pt x="724" y="9601"/>
                    </a:lnTo>
                    <a:cubicBezTo>
                      <a:pt x="653" y="9530"/>
                      <a:pt x="582" y="9485"/>
                      <a:pt x="512" y="9485"/>
                    </a:cubicBezTo>
                    <a:cubicBezTo>
                      <a:pt x="486" y="9485"/>
                      <a:pt x="460" y="9491"/>
                      <a:pt x="434" y="9504"/>
                    </a:cubicBezTo>
                    <a:cubicBezTo>
                      <a:pt x="193" y="9504"/>
                      <a:pt x="0" y="9697"/>
                      <a:pt x="0" y="9938"/>
                    </a:cubicBezTo>
                    <a:cubicBezTo>
                      <a:pt x="0" y="10083"/>
                      <a:pt x="97" y="10179"/>
                      <a:pt x="145" y="10276"/>
                    </a:cubicBezTo>
                    <a:cubicBezTo>
                      <a:pt x="483" y="10469"/>
                      <a:pt x="820" y="10662"/>
                      <a:pt x="1158" y="10854"/>
                    </a:cubicBezTo>
                    <a:cubicBezTo>
                      <a:pt x="1495" y="10951"/>
                      <a:pt x="1785" y="11047"/>
                      <a:pt x="2122" y="11144"/>
                    </a:cubicBezTo>
                    <a:cubicBezTo>
                      <a:pt x="2592" y="11252"/>
                      <a:pt x="3090" y="11307"/>
                      <a:pt x="3574" y="11307"/>
                    </a:cubicBezTo>
                    <a:cubicBezTo>
                      <a:pt x="3735" y="11307"/>
                      <a:pt x="3895" y="11301"/>
                      <a:pt x="4051" y="11288"/>
                    </a:cubicBezTo>
                    <a:cubicBezTo>
                      <a:pt x="4678" y="11192"/>
                      <a:pt x="5354" y="10999"/>
                      <a:pt x="5932" y="10758"/>
                    </a:cubicBezTo>
                    <a:cubicBezTo>
                      <a:pt x="6656" y="10469"/>
                      <a:pt x="7283" y="10035"/>
                      <a:pt x="7910" y="9552"/>
                    </a:cubicBezTo>
                    <a:cubicBezTo>
                      <a:pt x="8151" y="9311"/>
                      <a:pt x="8440" y="9070"/>
                      <a:pt x="8681" y="8781"/>
                    </a:cubicBezTo>
                    <a:cubicBezTo>
                      <a:pt x="8971" y="8443"/>
                      <a:pt x="9212" y="8105"/>
                      <a:pt x="9453" y="7768"/>
                    </a:cubicBezTo>
                    <a:cubicBezTo>
                      <a:pt x="9839" y="7093"/>
                      <a:pt x="10128" y="6369"/>
                      <a:pt x="10321" y="5646"/>
                    </a:cubicBezTo>
                    <a:cubicBezTo>
                      <a:pt x="10466" y="4922"/>
                      <a:pt x="10514" y="4247"/>
                      <a:pt x="10466" y="3524"/>
                    </a:cubicBezTo>
                    <a:cubicBezTo>
                      <a:pt x="10369" y="2897"/>
                      <a:pt x="10225" y="2270"/>
                      <a:pt x="9935" y="1691"/>
                    </a:cubicBezTo>
                    <a:cubicBezTo>
                      <a:pt x="9790" y="1305"/>
                      <a:pt x="9549" y="920"/>
                      <a:pt x="9308" y="582"/>
                    </a:cubicBezTo>
                    <a:lnTo>
                      <a:pt x="9260" y="534"/>
                    </a:lnTo>
                    <a:cubicBezTo>
                      <a:pt x="9164" y="437"/>
                      <a:pt x="9115" y="341"/>
                      <a:pt x="9019" y="244"/>
                    </a:cubicBezTo>
                    <a:lnTo>
                      <a:pt x="8971" y="196"/>
                    </a:lnTo>
                    <a:lnTo>
                      <a:pt x="8922" y="196"/>
                    </a:lnTo>
                    <a:cubicBezTo>
                      <a:pt x="8922" y="148"/>
                      <a:pt x="8922" y="148"/>
                      <a:pt x="8874" y="148"/>
                    </a:cubicBezTo>
                    <a:lnTo>
                      <a:pt x="8874" y="100"/>
                    </a:lnTo>
                    <a:lnTo>
                      <a:pt x="8826" y="100"/>
                    </a:lnTo>
                    <a:cubicBezTo>
                      <a:pt x="8778" y="3"/>
                      <a:pt x="8681" y="3"/>
                      <a:pt x="8537" y="3"/>
                    </a:cubicBezTo>
                    <a:cubicBezTo>
                      <a:pt x="8520" y="1"/>
                      <a:pt x="8504" y="0"/>
                      <a:pt x="8488" y="0"/>
                    </a:cubicBezTo>
                    <a:close/>
                  </a:path>
                </a:pathLst>
              </a:custGeom>
              <a:solidFill>
                <a:srgbClr val="594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7"/>
              <p:cNvSpPr/>
              <p:nvPr/>
            </p:nvSpPr>
            <p:spPr>
              <a:xfrm>
                <a:off x="6007375" y="1688575"/>
                <a:ext cx="25" cy="25"/>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7"/>
              <p:cNvSpPr/>
              <p:nvPr/>
            </p:nvSpPr>
            <p:spPr>
              <a:xfrm>
                <a:off x="5757775" y="1489625"/>
                <a:ext cx="282175" cy="296925"/>
              </a:xfrm>
              <a:custGeom>
                <a:rect b="b" l="l" r="r" t="t"/>
                <a:pathLst>
                  <a:path extrusionOk="0" h="11877" w="11287">
                    <a:moveTo>
                      <a:pt x="97" y="1"/>
                    </a:moveTo>
                    <a:cubicBezTo>
                      <a:pt x="1" y="49"/>
                      <a:pt x="1" y="145"/>
                      <a:pt x="49" y="193"/>
                    </a:cubicBezTo>
                    <a:cubicBezTo>
                      <a:pt x="1014" y="1303"/>
                      <a:pt x="1882" y="2460"/>
                      <a:pt x="2605" y="3714"/>
                    </a:cubicBezTo>
                    <a:cubicBezTo>
                      <a:pt x="3136" y="4679"/>
                      <a:pt x="3522" y="5691"/>
                      <a:pt x="3811" y="6801"/>
                    </a:cubicBezTo>
                    <a:cubicBezTo>
                      <a:pt x="3859" y="7042"/>
                      <a:pt x="3907" y="7331"/>
                      <a:pt x="3956" y="7621"/>
                    </a:cubicBezTo>
                    <a:cubicBezTo>
                      <a:pt x="4004" y="7813"/>
                      <a:pt x="4004" y="8055"/>
                      <a:pt x="4004" y="8296"/>
                    </a:cubicBezTo>
                    <a:cubicBezTo>
                      <a:pt x="4052" y="8778"/>
                      <a:pt x="4052" y="9212"/>
                      <a:pt x="4100" y="9694"/>
                    </a:cubicBezTo>
                    <a:cubicBezTo>
                      <a:pt x="4149" y="10128"/>
                      <a:pt x="4293" y="10562"/>
                      <a:pt x="4486" y="10948"/>
                    </a:cubicBezTo>
                    <a:cubicBezTo>
                      <a:pt x="4727" y="11334"/>
                      <a:pt x="5113" y="11623"/>
                      <a:pt x="5547" y="11768"/>
                    </a:cubicBezTo>
                    <a:cubicBezTo>
                      <a:pt x="5837" y="11840"/>
                      <a:pt x="6138" y="11877"/>
                      <a:pt x="6445" y="11877"/>
                    </a:cubicBezTo>
                    <a:cubicBezTo>
                      <a:pt x="6753" y="11877"/>
                      <a:pt x="7066" y="11840"/>
                      <a:pt x="7380" y="11768"/>
                    </a:cubicBezTo>
                    <a:cubicBezTo>
                      <a:pt x="7959" y="11575"/>
                      <a:pt x="8537" y="11286"/>
                      <a:pt x="9020" y="10852"/>
                    </a:cubicBezTo>
                    <a:cubicBezTo>
                      <a:pt x="9261" y="10659"/>
                      <a:pt x="9550" y="10418"/>
                      <a:pt x="9791" y="10177"/>
                    </a:cubicBezTo>
                    <a:cubicBezTo>
                      <a:pt x="10225" y="9694"/>
                      <a:pt x="10611" y="9164"/>
                      <a:pt x="10900" y="8585"/>
                    </a:cubicBezTo>
                    <a:cubicBezTo>
                      <a:pt x="11045" y="8296"/>
                      <a:pt x="11142" y="8006"/>
                      <a:pt x="11238" y="7717"/>
                    </a:cubicBezTo>
                    <a:lnTo>
                      <a:pt x="11286" y="7572"/>
                    </a:lnTo>
                    <a:cubicBezTo>
                      <a:pt x="11286" y="7524"/>
                      <a:pt x="11286" y="7428"/>
                      <a:pt x="11238" y="7331"/>
                    </a:cubicBezTo>
                    <a:cubicBezTo>
                      <a:pt x="11190" y="7235"/>
                      <a:pt x="11093" y="7138"/>
                      <a:pt x="10997" y="7090"/>
                    </a:cubicBezTo>
                    <a:cubicBezTo>
                      <a:pt x="10917" y="7050"/>
                      <a:pt x="10838" y="7032"/>
                      <a:pt x="10762" y="7032"/>
                    </a:cubicBezTo>
                    <a:cubicBezTo>
                      <a:pt x="10563" y="7032"/>
                      <a:pt x="10392" y="7156"/>
                      <a:pt x="10322" y="7331"/>
                    </a:cubicBezTo>
                    <a:cubicBezTo>
                      <a:pt x="10225" y="7572"/>
                      <a:pt x="10129" y="7765"/>
                      <a:pt x="9984" y="8006"/>
                    </a:cubicBezTo>
                    <a:cubicBezTo>
                      <a:pt x="9647" y="8537"/>
                      <a:pt x="9212" y="9116"/>
                      <a:pt x="8730" y="9598"/>
                    </a:cubicBezTo>
                    <a:cubicBezTo>
                      <a:pt x="8393" y="9887"/>
                      <a:pt x="8055" y="10177"/>
                      <a:pt x="7669" y="10418"/>
                    </a:cubicBezTo>
                    <a:cubicBezTo>
                      <a:pt x="7428" y="10514"/>
                      <a:pt x="7187" y="10611"/>
                      <a:pt x="6946" y="10707"/>
                    </a:cubicBezTo>
                    <a:cubicBezTo>
                      <a:pt x="6705" y="10755"/>
                      <a:pt x="6463" y="10755"/>
                      <a:pt x="6222" y="10755"/>
                    </a:cubicBezTo>
                    <a:cubicBezTo>
                      <a:pt x="6078" y="10755"/>
                      <a:pt x="5933" y="10755"/>
                      <a:pt x="5788" y="10707"/>
                    </a:cubicBezTo>
                    <a:cubicBezTo>
                      <a:pt x="5740" y="10659"/>
                      <a:pt x="5644" y="10659"/>
                      <a:pt x="5595" y="10611"/>
                    </a:cubicBezTo>
                    <a:lnTo>
                      <a:pt x="5402" y="10466"/>
                    </a:lnTo>
                    <a:cubicBezTo>
                      <a:pt x="5354" y="10369"/>
                      <a:pt x="5258" y="10321"/>
                      <a:pt x="5210" y="10225"/>
                    </a:cubicBezTo>
                    <a:cubicBezTo>
                      <a:pt x="5113" y="10032"/>
                      <a:pt x="5017" y="9791"/>
                      <a:pt x="4968" y="9550"/>
                    </a:cubicBezTo>
                    <a:cubicBezTo>
                      <a:pt x="4824" y="8923"/>
                      <a:pt x="4776" y="8296"/>
                      <a:pt x="4679" y="7717"/>
                    </a:cubicBezTo>
                    <a:cubicBezTo>
                      <a:pt x="4583" y="7283"/>
                      <a:pt x="4486" y="6849"/>
                      <a:pt x="4341" y="6463"/>
                    </a:cubicBezTo>
                    <a:cubicBezTo>
                      <a:pt x="4149" y="5981"/>
                      <a:pt x="3956" y="5498"/>
                      <a:pt x="3714" y="5016"/>
                    </a:cubicBezTo>
                    <a:cubicBezTo>
                      <a:pt x="2846" y="3232"/>
                      <a:pt x="1641" y="1544"/>
                      <a:pt x="290" y="49"/>
                    </a:cubicBezTo>
                    <a:cubicBezTo>
                      <a:pt x="242" y="1"/>
                      <a:pt x="194" y="1"/>
                      <a:pt x="194" y="1"/>
                    </a:cubicBezTo>
                    <a:close/>
                  </a:path>
                </a:pathLst>
              </a:custGeom>
              <a:solidFill>
                <a:srgbClr val="F9C49F"/>
              </a:solidFill>
              <a:ln cap="flat" cmpd="sng" w="9525">
                <a:solidFill>
                  <a:srgbClr val="F9C49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7"/>
              <p:cNvSpPr/>
              <p:nvPr/>
            </p:nvSpPr>
            <p:spPr>
              <a:xfrm>
                <a:off x="6476375" y="898825"/>
                <a:ext cx="136275" cy="254775"/>
              </a:xfrm>
              <a:custGeom>
                <a:rect b="b" l="l" r="r" t="t"/>
                <a:pathLst>
                  <a:path extrusionOk="0" h="10191" w="5451">
                    <a:moveTo>
                      <a:pt x="3714" y="1"/>
                    </a:moveTo>
                    <a:cubicBezTo>
                      <a:pt x="3570" y="1"/>
                      <a:pt x="3377" y="1"/>
                      <a:pt x="3232" y="49"/>
                    </a:cubicBezTo>
                    <a:cubicBezTo>
                      <a:pt x="3039" y="97"/>
                      <a:pt x="2798" y="194"/>
                      <a:pt x="2653" y="290"/>
                    </a:cubicBezTo>
                    <a:cubicBezTo>
                      <a:pt x="2412" y="387"/>
                      <a:pt x="2219" y="531"/>
                      <a:pt x="2026" y="724"/>
                    </a:cubicBezTo>
                    <a:cubicBezTo>
                      <a:pt x="1833" y="869"/>
                      <a:pt x="1689" y="1014"/>
                      <a:pt x="1544" y="1207"/>
                    </a:cubicBezTo>
                    <a:cubicBezTo>
                      <a:pt x="1448" y="1399"/>
                      <a:pt x="1303" y="1592"/>
                      <a:pt x="1206" y="1834"/>
                    </a:cubicBezTo>
                    <a:cubicBezTo>
                      <a:pt x="1110" y="2026"/>
                      <a:pt x="1062" y="2268"/>
                      <a:pt x="1013" y="2509"/>
                    </a:cubicBezTo>
                    <a:cubicBezTo>
                      <a:pt x="965" y="2605"/>
                      <a:pt x="965" y="2750"/>
                      <a:pt x="965" y="2895"/>
                    </a:cubicBezTo>
                    <a:cubicBezTo>
                      <a:pt x="772" y="2846"/>
                      <a:pt x="628" y="2846"/>
                      <a:pt x="435" y="2846"/>
                    </a:cubicBezTo>
                    <a:cubicBezTo>
                      <a:pt x="97" y="2895"/>
                      <a:pt x="1" y="3377"/>
                      <a:pt x="387" y="3473"/>
                    </a:cubicBezTo>
                    <a:lnTo>
                      <a:pt x="338" y="3521"/>
                    </a:lnTo>
                    <a:cubicBezTo>
                      <a:pt x="579" y="3570"/>
                      <a:pt x="869" y="3666"/>
                      <a:pt x="1110" y="3763"/>
                    </a:cubicBezTo>
                    <a:cubicBezTo>
                      <a:pt x="1496" y="3956"/>
                      <a:pt x="1930" y="4197"/>
                      <a:pt x="2316" y="4438"/>
                    </a:cubicBezTo>
                    <a:cubicBezTo>
                      <a:pt x="2750" y="4824"/>
                      <a:pt x="3136" y="5258"/>
                      <a:pt x="3521" y="5692"/>
                    </a:cubicBezTo>
                    <a:cubicBezTo>
                      <a:pt x="3907" y="6222"/>
                      <a:pt x="4197" y="6753"/>
                      <a:pt x="4438" y="7380"/>
                    </a:cubicBezTo>
                    <a:cubicBezTo>
                      <a:pt x="4631" y="7862"/>
                      <a:pt x="4775" y="8344"/>
                      <a:pt x="4872" y="8875"/>
                    </a:cubicBezTo>
                    <a:cubicBezTo>
                      <a:pt x="4920" y="9261"/>
                      <a:pt x="4920" y="9598"/>
                      <a:pt x="4872" y="9984"/>
                    </a:cubicBezTo>
                    <a:cubicBezTo>
                      <a:pt x="4872" y="10117"/>
                      <a:pt x="4974" y="10191"/>
                      <a:pt x="5082" y="10191"/>
                    </a:cubicBezTo>
                    <a:cubicBezTo>
                      <a:pt x="5170" y="10191"/>
                      <a:pt x="5262" y="10141"/>
                      <a:pt x="5306" y="10032"/>
                    </a:cubicBezTo>
                    <a:cubicBezTo>
                      <a:pt x="5450" y="8441"/>
                      <a:pt x="5065" y="6849"/>
                      <a:pt x="4197" y="5547"/>
                    </a:cubicBezTo>
                    <a:cubicBezTo>
                      <a:pt x="3811" y="4824"/>
                      <a:pt x="3232" y="4197"/>
                      <a:pt x="2605" y="3714"/>
                    </a:cubicBezTo>
                    <a:cubicBezTo>
                      <a:pt x="2316" y="3473"/>
                      <a:pt x="1978" y="3280"/>
                      <a:pt x="1640" y="3136"/>
                    </a:cubicBezTo>
                    <a:lnTo>
                      <a:pt x="1689" y="2943"/>
                    </a:lnTo>
                    <a:cubicBezTo>
                      <a:pt x="1689" y="2846"/>
                      <a:pt x="1737" y="2702"/>
                      <a:pt x="1737" y="2605"/>
                    </a:cubicBezTo>
                    <a:cubicBezTo>
                      <a:pt x="1833" y="2412"/>
                      <a:pt x="1882" y="2171"/>
                      <a:pt x="1978" y="1978"/>
                    </a:cubicBezTo>
                    <a:cubicBezTo>
                      <a:pt x="2074" y="1689"/>
                      <a:pt x="2267" y="1399"/>
                      <a:pt x="2460" y="1158"/>
                    </a:cubicBezTo>
                    <a:cubicBezTo>
                      <a:pt x="2557" y="1014"/>
                      <a:pt x="2701" y="869"/>
                      <a:pt x="2846" y="773"/>
                    </a:cubicBezTo>
                    <a:cubicBezTo>
                      <a:pt x="2991" y="628"/>
                      <a:pt x="3136" y="580"/>
                      <a:pt x="3280" y="483"/>
                    </a:cubicBezTo>
                    <a:cubicBezTo>
                      <a:pt x="3425" y="435"/>
                      <a:pt x="3521" y="387"/>
                      <a:pt x="3666" y="387"/>
                    </a:cubicBezTo>
                    <a:lnTo>
                      <a:pt x="4052" y="387"/>
                    </a:lnTo>
                    <a:cubicBezTo>
                      <a:pt x="4197" y="387"/>
                      <a:pt x="4293" y="435"/>
                      <a:pt x="4389" y="483"/>
                    </a:cubicBezTo>
                    <a:cubicBezTo>
                      <a:pt x="4486" y="483"/>
                      <a:pt x="4582" y="435"/>
                      <a:pt x="4631" y="338"/>
                    </a:cubicBezTo>
                    <a:cubicBezTo>
                      <a:pt x="4631" y="242"/>
                      <a:pt x="4582" y="146"/>
                      <a:pt x="4486" y="146"/>
                    </a:cubicBezTo>
                    <a:cubicBezTo>
                      <a:pt x="4293" y="49"/>
                      <a:pt x="4052" y="1"/>
                      <a:pt x="3859" y="1"/>
                    </a:cubicBezTo>
                    <a:close/>
                  </a:path>
                </a:pathLst>
              </a:custGeom>
              <a:solidFill>
                <a:srgbClr val="F9C49F"/>
              </a:solidFill>
              <a:ln cap="flat" cmpd="sng" w="9525">
                <a:solidFill>
                  <a:srgbClr val="F9C49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7"/>
              <p:cNvSpPr/>
              <p:nvPr/>
            </p:nvSpPr>
            <p:spPr>
              <a:xfrm>
                <a:off x="5075375" y="2182900"/>
                <a:ext cx="288175" cy="153325"/>
              </a:xfrm>
              <a:custGeom>
                <a:rect b="b" l="l" r="r" t="t"/>
                <a:pathLst>
                  <a:path extrusionOk="0" h="6133" w="11527">
                    <a:moveTo>
                      <a:pt x="3617" y="1"/>
                    </a:moveTo>
                    <a:cubicBezTo>
                      <a:pt x="3521" y="1"/>
                      <a:pt x="3424" y="49"/>
                      <a:pt x="3328" y="145"/>
                    </a:cubicBezTo>
                    <a:cubicBezTo>
                      <a:pt x="3280" y="193"/>
                      <a:pt x="3231" y="290"/>
                      <a:pt x="3231" y="386"/>
                    </a:cubicBezTo>
                    <a:lnTo>
                      <a:pt x="3231" y="531"/>
                    </a:lnTo>
                    <a:lnTo>
                      <a:pt x="3038" y="531"/>
                    </a:lnTo>
                    <a:cubicBezTo>
                      <a:pt x="2845" y="531"/>
                      <a:pt x="2701" y="531"/>
                      <a:pt x="2556" y="579"/>
                    </a:cubicBezTo>
                    <a:cubicBezTo>
                      <a:pt x="2267" y="627"/>
                      <a:pt x="1977" y="772"/>
                      <a:pt x="1688" y="917"/>
                    </a:cubicBezTo>
                    <a:cubicBezTo>
                      <a:pt x="675" y="1496"/>
                      <a:pt x="0" y="2605"/>
                      <a:pt x="0" y="3762"/>
                    </a:cubicBezTo>
                    <a:cubicBezTo>
                      <a:pt x="0" y="4389"/>
                      <a:pt x="145" y="4968"/>
                      <a:pt x="434" y="5498"/>
                    </a:cubicBezTo>
                    <a:cubicBezTo>
                      <a:pt x="469" y="5569"/>
                      <a:pt x="556" y="5614"/>
                      <a:pt x="657" y="5614"/>
                    </a:cubicBezTo>
                    <a:cubicBezTo>
                      <a:pt x="694" y="5614"/>
                      <a:pt x="733" y="5608"/>
                      <a:pt x="772" y="5595"/>
                    </a:cubicBezTo>
                    <a:cubicBezTo>
                      <a:pt x="868" y="5498"/>
                      <a:pt x="916" y="5354"/>
                      <a:pt x="868" y="5257"/>
                    </a:cubicBezTo>
                    <a:cubicBezTo>
                      <a:pt x="820" y="5161"/>
                      <a:pt x="723" y="5064"/>
                      <a:pt x="675" y="4920"/>
                    </a:cubicBezTo>
                    <a:cubicBezTo>
                      <a:pt x="627" y="4727"/>
                      <a:pt x="579" y="4534"/>
                      <a:pt x="531" y="4341"/>
                    </a:cubicBezTo>
                    <a:cubicBezTo>
                      <a:pt x="531" y="4100"/>
                      <a:pt x="531" y="3907"/>
                      <a:pt x="531" y="3714"/>
                    </a:cubicBezTo>
                    <a:cubicBezTo>
                      <a:pt x="579" y="3473"/>
                      <a:pt x="627" y="3280"/>
                      <a:pt x="723" y="3087"/>
                    </a:cubicBezTo>
                    <a:cubicBezTo>
                      <a:pt x="820" y="2894"/>
                      <a:pt x="916" y="2653"/>
                      <a:pt x="1061" y="2508"/>
                    </a:cubicBezTo>
                    <a:cubicBezTo>
                      <a:pt x="1206" y="2267"/>
                      <a:pt x="1399" y="2074"/>
                      <a:pt x="1592" y="1930"/>
                    </a:cubicBezTo>
                    <a:cubicBezTo>
                      <a:pt x="1833" y="1785"/>
                      <a:pt x="2074" y="1640"/>
                      <a:pt x="2267" y="1544"/>
                    </a:cubicBezTo>
                    <a:cubicBezTo>
                      <a:pt x="2556" y="1447"/>
                      <a:pt x="2845" y="1351"/>
                      <a:pt x="3135" y="1351"/>
                    </a:cubicBezTo>
                    <a:lnTo>
                      <a:pt x="2990" y="1351"/>
                    </a:lnTo>
                    <a:lnTo>
                      <a:pt x="3376" y="1303"/>
                    </a:lnTo>
                    <a:cubicBezTo>
                      <a:pt x="3424" y="1447"/>
                      <a:pt x="3472" y="1544"/>
                      <a:pt x="3521" y="1688"/>
                    </a:cubicBezTo>
                    <a:cubicBezTo>
                      <a:pt x="3714" y="2123"/>
                      <a:pt x="3955" y="2508"/>
                      <a:pt x="4196" y="2894"/>
                    </a:cubicBezTo>
                    <a:cubicBezTo>
                      <a:pt x="4485" y="3280"/>
                      <a:pt x="4775" y="3618"/>
                      <a:pt x="5112" y="3955"/>
                    </a:cubicBezTo>
                    <a:cubicBezTo>
                      <a:pt x="5450" y="4293"/>
                      <a:pt x="5836" y="4582"/>
                      <a:pt x="6270" y="4872"/>
                    </a:cubicBezTo>
                    <a:cubicBezTo>
                      <a:pt x="7041" y="5354"/>
                      <a:pt x="7861" y="5740"/>
                      <a:pt x="8777" y="5981"/>
                    </a:cubicBezTo>
                    <a:cubicBezTo>
                      <a:pt x="9217" y="6084"/>
                      <a:pt x="9670" y="6132"/>
                      <a:pt x="10130" y="6132"/>
                    </a:cubicBezTo>
                    <a:cubicBezTo>
                      <a:pt x="10528" y="6132"/>
                      <a:pt x="10931" y="6096"/>
                      <a:pt x="11334" y="6029"/>
                    </a:cubicBezTo>
                    <a:cubicBezTo>
                      <a:pt x="11478" y="5981"/>
                      <a:pt x="11526" y="5836"/>
                      <a:pt x="11526" y="5691"/>
                    </a:cubicBezTo>
                    <a:cubicBezTo>
                      <a:pt x="11478" y="5595"/>
                      <a:pt x="11430" y="5547"/>
                      <a:pt x="11382" y="5498"/>
                    </a:cubicBezTo>
                    <a:lnTo>
                      <a:pt x="11189" y="5498"/>
                    </a:lnTo>
                    <a:cubicBezTo>
                      <a:pt x="10996" y="5523"/>
                      <a:pt x="10803" y="5535"/>
                      <a:pt x="10610" y="5535"/>
                    </a:cubicBezTo>
                    <a:cubicBezTo>
                      <a:pt x="10417" y="5535"/>
                      <a:pt x="10224" y="5523"/>
                      <a:pt x="10031" y="5498"/>
                    </a:cubicBezTo>
                    <a:cubicBezTo>
                      <a:pt x="9549" y="5402"/>
                      <a:pt x="9067" y="5306"/>
                      <a:pt x="8633" y="5113"/>
                    </a:cubicBezTo>
                    <a:cubicBezTo>
                      <a:pt x="7958" y="4823"/>
                      <a:pt x="7379" y="4486"/>
                      <a:pt x="6800" y="4052"/>
                    </a:cubicBezTo>
                    <a:cubicBezTo>
                      <a:pt x="6173" y="3569"/>
                      <a:pt x="5643" y="2991"/>
                      <a:pt x="5112" y="2364"/>
                    </a:cubicBezTo>
                    <a:cubicBezTo>
                      <a:pt x="4726" y="1833"/>
                      <a:pt x="4389" y="1254"/>
                      <a:pt x="4148" y="627"/>
                    </a:cubicBezTo>
                    <a:cubicBezTo>
                      <a:pt x="4099" y="531"/>
                      <a:pt x="4051" y="386"/>
                      <a:pt x="4003" y="290"/>
                    </a:cubicBezTo>
                    <a:cubicBezTo>
                      <a:pt x="4003" y="242"/>
                      <a:pt x="3955" y="145"/>
                      <a:pt x="3906" y="97"/>
                    </a:cubicBezTo>
                    <a:cubicBezTo>
                      <a:pt x="3858" y="49"/>
                      <a:pt x="3762" y="1"/>
                      <a:pt x="3617" y="1"/>
                    </a:cubicBezTo>
                    <a:close/>
                  </a:path>
                </a:pathLst>
              </a:custGeom>
              <a:solidFill>
                <a:srgbClr val="F9C49F"/>
              </a:solidFill>
              <a:ln cap="flat" cmpd="sng" w="9525">
                <a:solidFill>
                  <a:srgbClr val="F9C49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7"/>
              <p:cNvSpPr/>
              <p:nvPr/>
            </p:nvSpPr>
            <p:spPr>
              <a:xfrm>
                <a:off x="5088625" y="2273325"/>
                <a:ext cx="25" cy="25"/>
              </a:xfrm>
              <a:custGeom>
                <a:rect b="b" l="l" r="r" t="t"/>
                <a:pathLst>
                  <a:path extrusionOk="0" h="1" w="1">
                    <a:moveTo>
                      <a:pt x="1" y="1"/>
                    </a:moveTo>
                    <a:lnTo>
                      <a:pt x="1" y="1"/>
                    </a:lnTo>
                    <a:close/>
                  </a:path>
                </a:pathLst>
              </a:custGeom>
              <a:solidFill>
                <a:srgbClr val="E79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7"/>
              <p:cNvSpPr/>
              <p:nvPr/>
            </p:nvSpPr>
            <p:spPr>
              <a:xfrm>
                <a:off x="5324950" y="1642750"/>
                <a:ext cx="25" cy="25"/>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7"/>
              <p:cNvSpPr/>
              <p:nvPr/>
            </p:nvSpPr>
            <p:spPr>
              <a:xfrm>
                <a:off x="5220050" y="1747150"/>
                <a:ext cx="875" cy="1725"/>
              </a:xfrm>
              <a:custGeom>
                <a:rect b="b" l="l" r="r" t="t"/>
                <a:pathLst>
                  <a:path extrusionOk="0" h="69" w="35">
                    <a:moveTo>
                      <a:pt x="9" y="0"/>
                    </a:moveTo>
                    <a:cubicBezTo>
                      <a:pt x="5" y="0"/>
                      <a:pt x="0" y="6"/>
                      <a:pt x="0" y="20"/>
                    </a:cubicBezTo>
                    <a:lnTo>
                      <a:pt x="0" y="68"/>
                    </a:lnTo>
                    <a:cubicBezTo>
                      <a:pt x="34" y="34"/>
                      <a:pt x="20" y="0"/>
                      <a:pt x="9" y="0"/>
                    </a:cubicBez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7"/>
              <p:cNvSpPr/>
              <p:nvPr/>
            </p:nvSpPr>
            <p:spPr>
              <a:xfrm>
                <a:off x="5226075" y="1888700"/>
                <a:ext cx="25" cy="2450"/>
              </a:xfrm>
              <a:custGeom>
                <a:rect b="b" l="l" r="r" t="t"/>
                <a:pathLst>
                  <a:path extrusionOk="0" h="98" w="1">
                    <a:moveTo>
                      <a:pt x="1" y="97"/>
                    </a:moveTo>
                    <a:lnTo>
                      <a:pt x="1" y="97"/>
                    </a:lnTo>
                    <a:cubicBezTo>
                      <a:pt x="1" y="49"/>
                      <a:pt x="1" y="49"/>
                      <a:pt x="1" y="1"/>
                    </a:cubicBezTo>
                    <a:cubicBezTo>
                      <a:pt x="1" y="1"/>
                      <a:pt x="1" y="49"/>
                      <a:pt x="1" y="97"/>
                    </a:cubicBez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7"/>
              <p:cNvSpPr/>
              <p:nvPr/>
            </p:nvSpPr>
            <p:spPr>
              <a:xfrm>
                <a:off x="5216425" y="1572825"/>
                <a:ext cx="149525" cy="361000"/>
              </a:xfrm>
              <a:custGeom>
                <a:rect b="b" l="l" r="r" t="t"/>
                <a:pathLst>
                  <a:path extrusionOk="0" h="14440" w="5981">
                    <a:moveTo>
                      <a:pt x="5016" y="0"/>
                    </a:moveTo>
                    <a:cubicBezTo>
                      <a:pt x="4920" y="0"/>
                      <a:pt x="4823" y="48"/>
                      <a:pt x="4727" y="97"/>
                    </a:cubicBezTo>
                    <a:cubicBezTo>
                      <a:pt x="4679" y="145"/>
                      <a:pt x="4631" y="145"/>
                      <a:pt x="4631" y="193"/>
                    </a:cubicBezTo>
                    <a:lnTo>
                      <a:pt x="4582" y="193"/>
                    </a:lnTo>
                    <a:lnTo>
                      <a:pt x="4438" y="290"/>
                    </a:lnTo>
                    <a:lnTo>
                      <a:pt x="4389" y="290"/>
                    </a:lnTo>
                    <a:cubicBezTo>
                      <a:pt x="4245" y="434"/>
                      <a:pt x="4100" y="531"/>
                      <a:pt x="3955" y="675"/>
                    </a:cubicBezTo>
                    <a:lnTo>
                      <a:pt x="3907" y="724"/>
                    </a:lnTo>
                    <a:lnTo>
                      <a:pt x="3859" y="724"/>
                    </a:lnTo>
                    <a:cubicBezTo>
                      <a:pt x="3714" y="868"/>
                      <a:pt x="3570" y="1013"/>
                      <a:pt x="3425" y="1158"/>
                    </a:cubicBezTo>
                    <a:cubicBezTo>
                      <a:pt x="3184" y="1399"/>
                      <a:pt x="2943" y="1640"/>
                      <a:pt x="2750" y="1881"/>
                    </a:cubicBezTo>
                    <a:lnTo>
                      <a:pt x="2701" y="1929"/>
                    </a:lnTo>
                    <a:cubicBezTo>
                      <a:pt x="2509" y="2170"/>
                      <a:pt x="2364" y="2363"/>
                      <a:pt x="2219" y="2605"/>
                    </a:cubicBezTo>
                    <a:lnTo>
                      <a:pt x="2171" y="2653"/>
                    </a:lnTo>
                    <a:cubicBezTo>
                      <a:pt x="1737" y="3280"/>
                      <a:pt x="1351" y="3955"/>
                      <a:pt x="1013" y="4630"/>
                    </a:cubicBezTo>
                    <a:cubicBezTo>
                      <a:pt x="869" y="4968"/>
                      <a:pt x="772" y="5305"/>
                      <a:pt x="628" y="5643"/>
                    </a:cubicBezTo>
                    <a:cubicBezTo>
                      <a:pt x="531" y="5932"/>
                      <a:pt x="435" y="6222"/>
                      <a:pt x="338" y="6511"/>
                    </a:cubicBezTo>
                    <a:lnTo>
                      <a:pt x="290" y="6800"/>
                    </a:lnTo>
                    <a:cubicBezTo>
                      <a:pt x="266" y="6849"/>
                      <a:pt x="254" y="6909"/>
                      <a:pt x="242" y="6970"/>
                    </a:cubicBezTo>
                    <a:lnTo>
                      <a:pt x="242" y="6970"/>
                    </a:lnTo>
                    <a:cubicBezTo>
                      <a:pt x="242" y="6961"/>
                      <a:pt x="242" y="6952"/>
                      <a:pt x="242" y="6945"/>
                    </a:cubicBezTo>
                    <a:lnTo>
                      <a:pt x="242" y="6945"/>
                    </a:lnTo>
                    <a:cubicBezTo>
                      <a:pt x="239" y="6968"/>
                      <a:pt x="236" y="6990"/>
                      <a:pt x="233" y="7013"/>
                    </a:cubicBezTo>
                    <a:lnTo>
                      <a:pt x="233" y="7013"/>
                    </a:lnTo>
                    <a:cubicBezTo>
                      <a:pt x="223" y="7058"/>
                      <a:pt x="212" y="7101"/>
                      <a:pt x="194" y="7138"/>
                    </a:cubicBezTo>
                    <a:cubicBezTo>
                      <a:pt x="205" y="7126"/>
                      <a:pt x="214" y="7112"/>
                      <a:pt x="221" y="7096"/>
                    </a:cubicBezTo>
                    <a:lnTo>
                      <a:pt x="221" y="7096"/>
                    </a:lnTo>
                    <a:cubicBezTo>
                      <a:pt x="169" y="7432"/>
                      <a:pt x="91" y="7767"/>
                      <a:pt x="49" y="8103"/>
                    </a:cubicBezTo>
                    <a:cubicBezTo>
                      <a:pt x="49" y="8295"/>
                      <a:pt x="1" y="8488"/>
                      <a:pt x="1" y="8681"/>
                    </a:cubicBezTo>
                    <a:cubicBezTo>
                      <a:pt x="1" y="8778"/>
                      <a:pt x="1" y="8922"/>
                      <a:pt x="1" y="9019"/>
                    </a:cubicBezTo>
                    <a:cubicBezTo>
                      <a:pt x="1" y="9212"/>
                      <a:pt x="1" y="9405"/>
                      <a:pt x="1" y="9598"/>
                    </a:cubicBezTo>
                    <a:cubicBezTo>
                      <a:pt x="1" y="9742"/>
                      <a:pt x="1" y="9887"/>
                      <a:pt x="1" y="9983"/>
                    </a:cubicBezTo>
                    <a:cubicBezTo>
                      <a:pt x="1" y="10128"/>
                      <a:pt x="49" y="10273"/>
                      <a:pt x="49" y="10417"/>
                    </a:cubicBezTo>
                    <a:cubicBezTo>
                      <a:pt x="97" y="10562"/>
                      <a:pt x="97" y="10659"/>
                      <a:pt x="145" y="10803"/>
                    </a:cubicBezTo>
                    <a:cubicBezTo>
                      <a:pt x="145" y="10948"/>
                      <a:pt x="145" y="11044"/>
                      <a:pt x="194" y="11189"/>
                    </a:cubicBezTo>
                    <a:cubicBezTo>
                      <a:pt x="194" y="11334"/>
                      <a:pt x="242" y="11430"/>
                      <a:pt x="290" y="11575"/>
                    </a:cubicBezTo>
                    <a:cubicBezTo>
                      <a:pt x="338" y="11864"/>
                      <a:pt x="435" y="12202"/>
                      <a:pt x="531" y="12491"/>
                    </a:cubicBezTo>
                    <a:cubicBezTo>
                      <a:pt x="531" y="12539"/>
                      <a:pt x="531" y="12588"/>
                      <a:pt x="579" y="12636"/>
                    </a:cubicBezTo>
                    <a:cubicBezTo>
                      <a:pt x="579" y="12684"/>
                      <a:pt x="579" y="12732"/>
                      <a:pt x="628" y="12781"/>
                    </a:cubicBezTo>
                    <a:cubicBezTo>
                      <a:pt x="628" y="12877"/>
                      <a:pt x="676" y="12974"/>
                      <a:pt x="724" y="13070"/>
                    </a:cubicBezTo>
                    <a:cubicBezTo>
                      <a:pt x="724" y="13118"/>
                      <a:pt x="724" y="13166"/>
                      <a:pt x="772" y="13263"/>
                    </a:cubicBezTo>
                    <a:cubicBezTo>
                      <a:pt x="821" y="13408"/>
                      <a:pt x="869" y="13600"/>
                      <a:pt x="965" y="13745"/>
                    </a:cubicBezTo>
                    <a:lnTo>
                      <a:pt x="965" y="13697"/>
                    </a:lnTo>
                    <a:cubicBezTo>
                      <a:pt x="1013" y="13890"/>
                      <a:pt x="1062" y="14083"/>
                      <a:pt x="1158" y="14324"/>
                    </a:cubicBezTo>
                    <a:cubicBezTo>
                      <a:pt x="1193" y="14395"/>
                      <a:pt x="1280" y="14439"/>
                      <a:pt x="1381" y="14439"/>
                    </a:cubicBezTo>
                    <a:cubicBezTo>
                      <a:pt x="1418" y="14439"/>
                      <a:pt x="1457" y="14433"/>
                      <a:pt x="1496" y="14420"/>
                    </a:cubicBezTo>
                    <a:cubicBezTo>
                      <a:pt x="1592" y="14372"/>
                      <a:pt x="1640" y="14227"/>
                      <a:pt x="1592" y="14083"/>
                    </a:cubicBezTo>
                    <a:cubicBezTo>
                      <a:pt x="1544" y="13938"/>
                      <a:pt x="1496" y="13793"/>
                      <a:pt x="1448" y="13697"/>
                    </a:cubicBezTo>
                    <a:cubicBezTo>
                      <a:pt x="1399" y="13456"/>
                      <a:pt x="1351" y="13263"/>
                      <a:pt x="1303" y="13070"/>
                    </a:cubicBezTo>
                    <a:cubicBezTo>
                      <a:pt x="1351" y="13022"/>
                      <a:pt x="1351" y="12925"/>
                      <a:pt x="1303" y="12877"/>
                    </a:cubicBezTo>
                    <a:lnTo>
                      <a:pt x="1255" y="12443"/>
                    </a:lnTo>
                    <a:lnTo>
                      <a:pt x="1255" y="12298"/>
                    </a:lnTo>
                    <a:lnTo>
                      <a:pt x="1255" y="11864"/>
                    </a:lnTo>
                    <a:lnTo>
                      <a:pt x="1255" y="11478"/>
                    </a:lnTo>
                    <a:lnTo>
                      <a:pt x="1255" y="11382"/>
                    </a:lnTo>
                    <a:lnTo>
                      <a:pt x="1255" y="11141"/>
                    </a:lnTo>
                    <a:lnTo>
                      <a:pt x="1255" y="10755"/>
                    </a:lnTo>
                    <a:cubicBezTo>
                      <a:pt x="1255" y="10610"/>
                      <a:pt x="1255" y="10562"/>
                      <a:pt x="1303" y="10466"/>
                    </a:cubicBezTo>
                    <a:cubicBezTo>
                      <a:pt x="1351" y="10369"/>
                      <a:pt x="1351" y="10176"/>
                      <a:pt x="1351" y="9983"/>
                    </a:cubicBezTo>
                    <a:cubicBezTo>
                      <a:pt x="1351" y="9839"/>
                      <a:pt x="1399" y="9742"/>
                      <a:pt x="1399" y="9598"/>
                    </a:cubicBezTo>
                    <a:lnTo>
                      <a:pt x="1496" y="9164"/>
                    </a:lnTo>
                    <a:cubicBezTo>
                      <a:pt x="1544" y="9019"/>
                      <a:pt x="1544" y="8874"/>
                      <a:pt x="1544" y="8729"/>
                    </a:cubicBezTo>
                    <a:cubicBezTo>
                      <a:pt x="1592" y="8537"/>
                      <a:pt x="1640" y="8344"/>
                      <a:pt x="1689" y="8151"/>
                    </a:cubicBezTo>
                    <a:cubicBezTo>
                      <a:pt x="2026" y="6511"/>
                      <a:pt x="2701" y="4919"/>
                      <a:pt x="3666" y="3569"/>
                    </a:cubicBezTo>
                    <a:cubicBezTo>
                      <a:pt x="3859" y="3376"/>
                      <a:pt x="4004" y="3135"/>
                      <a:pt x="4197" y="2942"/>
                    </a:cubicBezTo>
                    <a:lnTo>
                      <a:pt x="4438" y="2653"/>
                    </a:lnTo>
                    <a:cubicBezTo>
                      <a:pt x="4438" y="2653"/>
                      <a:pt x="4438" y="2653"/>
                      <a:pt x="4486" y="2701"/>
                    </a:cubicBezTo>
                    <a:cubicBezTo>
                      <a:pt x="4582" y="2556"/>
                      <a:pt x="4727" y="2412"/>
                      <a:pt x="4872" y="2267"/>
                    </a:cubicBezTo>
                    <a:lnTo>
                      <a:pt x="5016" y="2170"/>
                    </a:lnTo>
                    <a:cubicBezTo>
                      <a:pt x="5161" y="2026"/>
                      <a:pt x="5354" y="1881"/>
                      <a:pt x="5499" y="1736"/>
                    </a:cubicBezTo>
                    <a:lnTo>
                      <a:pt x="5595" y="1688"/>
                    </a:lnTo>
                    <a:lnTo>
                      <a:pt x="5643" y="1640"/>
                    </a:lnTo>
                    <a:lnTo>
                      <a:pt x="5740" y="1544"/>
                    </a:lnTo>
                    <a:cubicBezTo>
                      <a:pt x="5884" y="1399"/>
                      <a:pt x="5933" y="1254"/>
                      <a:pt x="5933" y="1061"/>
                    </a:cubicBezTo>
                    <a:lnTo>
                      <a:pt x="5933" y="965"/>
                    </a:lnTo>
                    <a:cubicBezTo>
                      <a:pt x="5981" y="531"/>
                      <a:pt x="5643" y="145"/>
                      <a:pt x="5209" y="97"/>
                    </a:cubicBezTo>
                    <a:lnTo>
                      <a:pt x="53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7"/>
              <p:cNvSpPr/>
              <p:nvPr/>
            </p:nvSpPr>
            <p:spPr>
              <a:xfrm>
                <a:off x="5849425" y="1070050"/>
                <a:ext cx="25" cy="25"/>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7"/>
              <p:cNvSpPr/>
              <p:nvPr/>
            </p:nvSpPr>
            <p:spPr>
              <a:xfrm>
                <a:off x="6078500" y="939825"/>
                <a:ext cx="3650" cy="25"/>
              </a:xfrm>
              <a:custGeom>
                <a:rect b="b" l="l" r="r" t="t"/>
                <a:pathLst>
                  <a:path extrusionOk="0" h="1" w="146">
                    <a:moveTo>
                      <a:pt x="1" y="1"/>
                    </a:moveTo>
                    <a:lnTo>
                      <a:pt x="49" y="1"/>
                    </a:lnTo>
                    <a:lnTo>
                      <a:pt x="145" y="1"/>
                    </a:ln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7"/>
              <p:cNvSpPr/>
              <p:nvPr/>
            </p:nvSpPr>
            <p:spPr>
              <a:xfrm>
                <a:off x="5937425" y="954300"/>
                <a:ext cx="2450" cy="25"/>
              </a:xfrm>
              <a:custGeom>
                <a:rect b="b" l="l" r="r" t="t"/>
                <a:pathLst>
                  <a:path extrusionOk="0" h="1" w="98">
                    <a:moveTo>
                      <a:pt x="1" y="0"/>
                    </a:moveTo>
                    <a:lnTo>
                      <a:pt x="97" y="0"/>
                    </a:lnTo>
                    <a:lnTo>
                      <a:pt x="97" y="0"/>
                    </a:ln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7"/>
              <p:cNvSpPr/>
              <p:nvPr/>
            </p:nvSpPr>
            <p:spPr>
              <a:xfrm>
                <a:off x="5781900" y="942250"/>
                <a:ext cx="347275" cy="179350"/>
              </a:xfrm>
              <a:custGeom>
                <a:rect b="b" l="l" r="r" t="t"/>
                <a:pathLst>
                  <a:path extrusionOk="0" h="7174" w="13891">
                    <a:moveTo>
                      <a:pt x="6559" y="531"/>
                    </a:moveTo>
                    <a:lnTo>
                      <a:pt x="6559" y="531"/>
                    </a:lnTo>
                    <a:cubicBezTo>
                      <a:pt x="6468" y="561"/>
                      <a:pt x="6395" y="592"/>
                      <a:pt x="6330" y="622"/>
                    </a:cubicBezTo>
                    <a:lnTo>
                      <a:pt x="6330" y="622"/>
                    </a:lnTo>
                    <a:lnTo>
                      <a:pt x="6559" y="531"/>
                    </a:lnTo>
                    <a:close/>
                    <a:moveTo>
                      <a:pt x="8923" y="0"/>
                    </a:moveTo>
                    <a:cubicBezTo>
                      <a:pt x="8730" y="0"/>
                      <a:pt x="8537" y="48"/>
                      <a:pt x="8296" y="97"/>
                    </a:cubicBezTo>
                    <a:cubicBezTo>
                      <a:pt x="8199" y="97"/>
                      <a:pt x="8103" y="97"/>
                      <a:pt x="8006" y="145"/>
                    </a:cubicBezTo>
                    <a:cubicBezTo>
                      <a:pt x="7813" y="145"/>
                      <a:pt x="7620" y="193"/>
                      <a:pt x="7428" y="241"/>
                    </a:cubicBezTo>
                    <a:cubicBezTo>
                      <a:pt x="7093" y="337"/>
                      <a:pt x="6710" y="480"/>
                      <a:pt x="6327" y="624"/>
                    </a:cubicBezTo>
                    <a:lnTo>
                      <a:pt x="6327" y="624"/>
                    </a:lnTo>
                    <a:cubicBezTo>
                      <a:pt x="6328" y="623"/>
                      <a:pt x="6329" y="623"/>
                      <a:pt x="6330" y="622"/>
                    </a:cubicBezTo>
                    <a:lnTo>
                      <a:pt x="6330" y="622"/>
                    </a:lnTo>
                    <a:lnTo>
                      <a:pt x="6318" y="627"/>
                    </a:lnTo>
                    <a:cubicBezTo>
                      <a:pt x="6321" y="626"/>
                      <a:pt x="6324" y="625"/>
                      <a:pt x="6327" y="624"/>
                    </a:cubicBezTo>
                    <a:lnTo>
                      <a:pt x="6327" y="624"/>
                    </a:lnTo>
                    <a:cubicBezTo>
                      <a:pt x="6291" y="641"/>
                      <a:pt x="6256" y="658"/>
                      <a:pt x="6222" y="675"/>
                    </a:cubicBezTo>
                    <a:lnTo>
                      <a:pt x="5933" y="772"/>
                    </a:lnTo>
                    <a:cubicBezTo>
                      <a:pt x="5643" y="916"/>
                      <a:pt x="5354" y="1013"/>
                      <a:pt x="5064" y="1158"/>
                    </a:cubicBezTo>
                    <a:cubicBezTo>
                      <a:pt x="4775" y="1350"/>
                      <a:pt x="4486" y="1495"/>
                      <a:pt x="4148" y="1688"/>
                    </a:cubicBezTo>
                    <a:cubicBezTo>
                      <a:pt x="3521" y="2122"/>
                      <a:pt x="2894" y="2604"/>
                      <a:pt x="2364" y="3087"/>
                    </a:cubicBezTo>
                    <a:lnTo>
                      <a:pt x="2315" y="3135"/>
                    </a:lnTo>
                    <a:cubicBezTo>
                      <a:pt x="2123" y="3328"/>
                      <a:pt x="1930" y="3521"/>
                      <a:pt x="1688" y="3762"/>
                    </a:cubicBezTo>
                    <a:cubicBezTo>
                      <a:pt x="1447" y="4003"/>
                      <a:pt x="1206" y="4292"/>
                      <a:pt x="1013" y="4533"/>
                    </a:cubicBezTo>
                    <a:cubicBezTo>
                      <a:pt x="869" y="4726"/>
                      <a:pt x="772" y="4871"/>
                      <a:pt x="627" y="5064"/>
                    </a:cubicBezTo>
                    <a:lnTo>
                      <a:pt x="627" y="5112"/>
                    </a:lnTo>
                    <a:cubicBezTo>
                      <a:pt x="627" y="5112"/>
                      <a:pt x="627" y="5160"/>
                      <a:pt x="627" y="5160"/>
                    </a:cubicBezTo>
                    <a:cubicBezTo>
                      <a:pt x="483" y="5305"/>
                      <a:pt x="386" y="5498"/>
                      <a:pt x="290" y="5643"/>
                    </a:cubicBezTo>
                    <a:lnTo>
                      <a:pt x="290" y="5691"/>
                    </a:lnTo>
                    <a:lnTo>
                      <a:pt x="193" y="5836"/>
                    </a:lnTo>
                    <a:cubicBezTo>
                      <a:pt x="193" y="5884"/>
                      <a:pt x="145" y="5932"/>
                      <a:pt x="145" y="5980"/>
                    </a:cubicBezTo>
                    <a:cubicBezTo>
                      <a:pt x="97" y="6077"/>
                      <a:pt x="49" y="6173"/>
                      <a:pt x="49" y="6270"/>
                    </a:cubicBezTo>
                    <a:lnTo>
                      <a:pt x="49" y="6366"/>
                    </a:lnTo>
                    <a:cubicBezTo>
                      <a:pt x="49" y="6414"/>
                      <a:pt x="49" y="6463"/>
                      <a:pt x="49" y="6511"/>
                    </a:cubicBezTo>
                    <a:lnTo>
                      <a:pt x="1" y="6511"/>
                    </a:lnTo>
                    <a:cubicBezTo>
                      <a:pt x="97" y="6800"/>
                      <a:pt x="290" y="7041"/>
                      <a:pt x="579" y="7138"/>
                    </a:cubicBezTo>
                    <a:cubicBezTo>
                      <a:pt x="652" y="7162"/>
                      <a:pt x="724" y="7174"/>
                      <a:pt x="796" y="7174"/>
                    </a:cubicBezTo>
                    <a:cubicBezTo>
                      <a:pt x="869" y="7174"/>
                      <a:pt x="941" y="7162"/>
                      <a:pt x="1013" y="7138"/>
                    </a:cubicBezTo>
                    <a:lnTo>
                      <a:pt x="1062" y="7138"/>
                    </a:lnTo>
                    <a:cubicBezTo>
                      <a:pt x="1254" y="7090"/>
                      <a:pt x="1399" y="6993"/>
                      <a:pt x="1544" y="6848"/>
                    </a:cubicBezTo>
                    <a:cubicBezTo>
                      <a:pt x="1544" y="6800"/>
                      <a:pt x="1592" y="6752"/>
                      <a:pt x="1592" y="6752"/>
                    </a:cubicBezTo>
                    <a:cubicBezTo>
                      <a:pt x="1592" y="6704"/>
                      <a:pt x="1592" y="6704"/>
                      <a:pt x="1592" y="6704"/>
                    </a:cubicBezTo>
                    <a:lnTo>
                      <a:pt x="1688" y="6607"/>
                    </a:lnTo>
                    <a:cubicBezTo>
                      <a:pt x="1785" y="6414"/>
                      <a:pt x="1881" y="6221"/>
                      <a:pt x="2026" y="6029"/>
                    </a:cubicBezTo>
                    <a:lnTo>
                      <a:pt x="2123" y="5884"/>
                    </a:lnTo>
                    <a:cubicBezTo>
                      <a:pt x="2219" y="5739"/>
                      <a:pt x="2364" y="5594"/>
                      <a:pt x="2460" y="5450"/>
                    </a:cubicBezTo>
                    <a:lnTo>
                      <a:pt x="2605" y="5257"/>
                    </a:lnTo>
                    <a:lnTo>
                      <a:pt x="2846" y="4968"/>
                    </a:lnTo>
                    <a:cubicBezTo>
                      <a:pt x="3039" y="4775"/>
                      <a:pt x="3232" y="4582"/>
                      <a:pt x="3473" y="4389"/>
                    </a:cubicBezTo>
                    <a:cubicBezTo>
                      <a:pt x="4679" y="3231"/>
                      <a:pt x="6077" y="2315"/>
                      <a:pt x="7669" y="1784"/>
                    </a:cubicBezTo>
                    <a:cubicBezTo>
                      <a:pt x="7862" y="1688"/>
                      <a:pt x="8055" y="1640"/>
                      <a:pt x="8247" y="1592"/>
                    </a:cubicBezTo>
                    <a:cubicBezTo>
                      <a:pt x="8392" y="1543"/>
                      <a:pt x="8537" y="1495"/>
                      <a:pt x="8633" y="1447"/>
                    </a:cubicBezTo>
                    <a:lnTo>
                      <a:pt x="9067" y="1302"/>
                    </a:lnTo>
                    <a:cubicBezTo>
                      <a:pt x="9212" y="1254"/>
                      <a:pt x="9357" y="1206"/>
                      <a:pt x="9453" y="1206"/>
                    </a:cubicBezTo>
                    <a:lnTo>
                      <a:pt x="9935" y="1061"/>
                    </a:lnTo>
                    <a:cubicBezTo>
                      <a:pt x="10032" y="1061"/>
                      <a:pt x="10128" y="1013"/>
                      <a:pt x="10177" y="1013"/>
                    </a:cubicBezTo>
                    <a:cubicBezTo>
                      <a:pt x="10273" y="965"/>
                      <a:pt x="10466" y="965"/>
                      <a:pt x="10562" y="916"/>
                    </a:cubicBezTo>
                    <a:lnTo>
                      <a:pt x="10852" y="868"/>
                    </a:lnTo>
                    <a:lnTo>
                      <a:pt x="11286" y="868"/>
                    </a:lnTo>
                    <a:lnTo>
                      <a:pt x="11720" y="820"/>
                    </a:lnTo>
                    <a:lnTo>
                      <a:pt x="12492" y="820"/>
                    </a:lnTo>
                    <a:cubicBezTo>
                      <a:pt x="12733" y="820"/>
                      <a:pt x="12926" y="820"/>
                      <a:pt x="13118" y="868"/>
                    </a:cubicBezTo>
                    <a:lnTo>
                      <a:pt x="13553" y="965"/>
                    </a:lnTo>
                    <a:cubicBezTo>
                      <a:pt x="13697" y="965"/>
                      <a:pt x="13794" y="916"/>
                      <a:pt x="13842" y="772"/>
                    </a:cubicBezTo>
                    <a:cubicBezTo>
                      <a:pt x="13890" y="627"/>
                      <a:pt x="13842" y="482"/>
                      <a:pt x="13697" y="482"/>
                    </a:cubicBezTo>
                    <a:cubicBezTo>
                      <a:pt x="13504" y="434"/>
                      <a:pt x="13311" y="386"/>
                      <a:pt x="13070" y="338"/>
                    </a:cubicBezTo>
                    <a:lnTo>
                      <a:pt x="13167" y="338"/>
                    </a:lnTo>
                    <a:cubicBezTo>
                      <a:pt x="12974" y="289"/>
                      <a:pt x="12781" y="289"/>
                      <a:pt x="12636" y="241"/>
                    </a:cubicBezTo>
                    <a:cubicBezTo>
                      <a:pt x="12540" y="241"/>
                      <a:pt x="12492" y="193"/>
                      <a:pt x="12443" y="193"/>
                    </a:cubicBezTo>
                    <a:lnTo>
                      <a:pt x="12154" y="145"/>
                    </a:lnTo>
                    <a:lnTo>
                      <a:pt x="11816" y="145"/>
                    </a:lnTo>
                    <a:cubicBezTo>
                      <a:pt x="11527" y="97"/>
                      <a:pt x="11189" y="48"/>
                      <a:pt x="10900" y="48"/>
                    </a:cubicBezTo>
                    <a:cubicBezTo>
                      <a:pt x="10755" y="48"/>
                      <a:pt x="10659" y="48"/>
                      <a:pt x="10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7"/>
              <p:cNvSpPr/>
              <p:nvPr/>
            </p:nvSpPr>
            <p:spPr>
              <a:xfrm>
                <a:off x="5791550" y="466000"/>
                <a:ext cx="2425" cy="25"/>
              </a:xfrm>
              <a:custGeom>
                <a:rect b="b" l="l" r="r" t="t"/>
                <a:pathLst>
                  <a:path extrusionOk="0" h="1" w="97">
                    <a:moveTo>
                      <a:pt x="0" y="0"/>
                    </a:moveTo>
                    <a:lnTo>
                      <a:pt x="97" y="0"/>
                    </a:ln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7"/>
              <p:cNvSpPr/>
              <p:nvPr/>
            </p:nvSpPr>
            <p:spPr>
              <a:xfrm>
                <a:off x="5790350" y="467200"/>
                <a:ext cx="25" cy="25"/>
              </a:xfrm>
              <a:custGeom>
                <a:rect b="b" l="l" r="r" t="t"/>
                <a:pathLst>
                  <a:path extrusionOk="0" h="1" w="1">
                    <a:moveTo>
                      <a:pt x="0" y="0"/>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7"/>
              <p:cNvSpPr/>
              <p:nvPr/>
            </p:nvSpPr>
            <p:spPr>
              <a:xfrm>
                <a:off x="6108650" y="686625"/>
                <a:ext cx="25" cy="25"/>
              </a:xfrm>
              <a:custGeom>
                <a:rect b="b" l="l" r="r" t="t"/>
                <a:pathLst>
                  <a:path extrusionOk="0" h="1" w="1">
                    <a:moveTo>
                      <a:pt x="0" y="1"/>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7"/>
              <p:cNvSpPr/>
              <p:nvPr/>
            </p:nvSpPr>
            <p:spPr>
              <a:xfrm>
                <a:off x="6107450" y="686625"/>
                <a:ext cx="0" cy="25"/>
              </a:xfrm>
              <a:custGeom>
                <a:rect b="b" l="l" r="r" t="t"/>
                <a:pathLst>
                  <a:path extrusionOk="0" h="1" w="0">
                    <a:moveTo>
                      <a:pt x="0" y="1"/>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7"/>
              <p:cNvSpPr/>
              <p:nvPr/>
            </p:nvSpPr>
            <p:spPr>
              <a:xfrm>
                <a:off x="5303250" y="742100"/>
                <a:ext cx="25" cy="25"/>
              </a:xfrm>
              <a:custGeom>
                <a:rect b="b" l="l" r="r" t="t"/>
                <a:pathLst>
                  <a:path extrusionOk="0" h="1" w="1">
                    <a:moveTo>
                      <a:pt x="0" y="0"/>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7"/>
              <p:cNvSpPr/>
              <p:nvPr/>
            </p:nvSpPr>
            <p:spPr>
              <a:xfrm>
                <a:off x="4734150" y="335775"/>
                <a:ext cx="1706075" cy="1761550"/>
              </a:xfrm>
              <a:custGeom>
                <a:rect b="b" l="l" r="r" t="t"/>
                <a:pathLst>
                  <a:path extrusionOk="0" h="70462" w="68243">
                    <a:moveTo>
                      <a:pt x="25417" y="6222"/>
                    </a:moveTo>
                    <a:cubicBezTo>
                      <a:pt x="25465" y="6222"/>
                      <a:pt x="25513" y="6222"/>
                      <a:pt x="25561" y="6270"/>
                    </a:cubicBezTo>
                    <a:cubicBezTo>
                      <a:pt x="26671" y="6704"/>
                      <a:pt x="27828" y="7042"/>
                      <a:pt x="29034" y="7283"/>
                    </a:cubicBezTo>
                    <a:cubicBezTo>
                      <a:pt x="30046" y="7476"/>
                      <a:pt x="31059" y="7572"/>
                      <a:pt x="32072" y="7572"/>
                    </a:cubicBezTo>
                    <a:cubicBezTo>
                      <a:pt x="32988" y="7572"/>
                      <a:pt x="33953" y="7572"/>
                      <a:pt x="34917" y="7476"/>
                    </a:cubicBezTo>
                    <a:cubicBezTo>
                      <a:pt x="35834" y="7428"/>
                      <a:pt x="36750" y="7331"/>
                      <a:pt x="37715" y="7235"/>
                    </a:cubicBezTo>
                    <a:lnTo>
                      <a:pt x="39162" y="7090"/>
                    </a:lnTo>
                    <a:cubicBezTo>
                      <a:pt x="39596" y="7042"/>
                      <a:pt x="40078" y="6993"/>
                      <a:pt x="40512" y="6945"/>
                    </a:cubicBezTo>
                    <a:cubicBezTo>
                      <a:pt x="41654" y="6867"/>
                      <a:pt x="42796" y="6788"/>
                      <a:pt x="43938" y="6788"/>
                    </a:cubicBezTo>
                    <a:cubicBezTo>
                      <a:pt x="44194" y="6788"/>
                      <a:pt x="44451" y="6792"/>
                      <a:pt x="44708" y="6801"/>
                    </a:cubicBezTo>
                    <a:cubicBezTo>
                      <a:pt x="46106" y="6801"/>
                      <a:pt x="47457" y="6993"/>
                      <a:pt x="48807" y="7331"/>
                    </a:cubicBezTo>
                    <a:cubicBezTo>
                      <a:pt x="48904" y="7331"/>
                      <a:pt x="48952" y="7428"/>
                      <a:pt x="48904" y="7476"/>
                    </a:cubicBezTo>
                    <a:cubicBezTo>
                      <a:pt x="48904" y="7546"/>
                      <a:pt x="48852" y="7591"/>
                      <a:pt x="48786" y="7591"/>
                    </a:cubicBezTo>
                    <a:cubicBezTo>
                      <a:pt x="48762" y="7591"/>
                      <a:pt x="48736" y="7585"/>
                      <a:pt x="48711" y="7572"/>
                    </a:cubicBezTo>
                    <a:lnTo>
                      <a:pt x="47939" y="7428"/>
                    </a:lnTo>
                    <a:cubicBezTo>
                      <a:pt x="46950" y="7263"/>
                      <a:pt x="45939" y="7188"/>
                      <a:pt x="44921" y="7188"/>
                    </a:cubicBezTo>
                    <a:cubicBezTo>
                      <a:pt x="44449" y="7188"/>
                      <a:pt x="43975" y="7204"/>
                      <a:pt x="43502" y="7235"/>
                    </a:cubicBezTo>
                    <a:cubicBezTo>
                      <a:pt x="42779" y="7283"/>
                      <a:pt x="42007" y="7379"/>
                      <a:pt x="41284" y="7524"/>
                    </a:cubicBezTo>
                    <a:cubicBezTo>
                      <a:pt x="40560" y="7620"/>
                      <a:pt x="39788" y="7765"/>
                      <a:pt x="39017" y="7910"/>
                    </a:cubicBezTo>
                    <a:cubicBezTo>
                      <a:pt x="37522" y="8151"/>
                      <a:pt x="36027" y="8440"/>
                      <a:pt x="34532" y="8585"/>
                    </a:cubicBezTo>
                    <a:cubicBezTo>
                      <a:pt x="33736" y="8657"/>
                      <a:pt x="32952" y="8694"/>
                      <a:pt x="32169" y="8694"/>
                    </a:cubicBezTo>
                    <a:cubicBezTo>
                      <a:pt x="31385" y="8694"/>
                      <a:pt x="30601" y="8657"/>
                      <a:pt x="29805" y="8585"/>
                    </a:cubicBezTo>
                    <a:cubicBezTo>
                      <a:pt x="28985" y="8489"/>
                      <a:pt x="28214" y="8296"/>
                      <a:pt x="27394" y="8103"/>
                    </a:cubicBezTo>
                    <a:cubicBezTo>
                      <a:pt x="27008" y="7958"/>
                      <a:pt x="26622" y="7813"/>
                      <a:pt x="26188" y="7669"/>
                    </a:cubicBezTo>
                    <a:cubicBezTo>
                      <a:pt x="25851" y="7524"/>
                      <a:pt x="25465" y="7379"/>
                      <a:pt x="25079" y="7186"/>
                    </a:cubicBezTo>
                    <a:cubicBezTo>
                      <a:pt x="24983" y="7090"/>
                      <a:pt x="24886" y="6993"/>
                      <a:pt x="24886" y="6849"/>
                    </a:cubicBezTo>
                    <a:cubicBezTo>
                      <a:pt x="24838" y="6704"/>
                      <a:pt x="24886" y="6559"/>
                      <a:pt x="24983" y="6463"/>
                    </a:cubicBezTo>
                    <a:cubicBezTo>
                      <a:pt x="25079" y="6318"/>
                      <a:pt x="25224" y="6222"/>
                      <a:pt x="25417" y="6222"/>
                    </a:cubicBezTo>
                    <a:close/>
                    <a:moveTo>
                      <a:pt x="45335" y="4052"/>
                    </a:moveTo>
                    <a:cubicBezTo>
                      <a:pt x="46830" y="4100"/>
                      <a:pt x="48277" y="4293"/>
                      <a:pt x="49675" y="4727"/>
                    </a:cubicBezTo>
                    <a:cubicBezTo>
                      <a:pt x="50399" y="4920"/>
                      <a:pt x="51122" y="5161"/>
                      <a:pt x="51797" y="5450"/>
                    </a:cubicBezTo>
                    <a:cubicBezTo>
                      <a:pt x="52472" y="5740"/>
                      <a:pt x="53196" y="6029"/>
                      <a:pt x="53823" y="6367"/>
                    </a:cubicBezTo>
                    <a:cubicBezTo>
                      <a:pt x="55173" y="7090"/>
                      <a:pt x="56379" y="7910"/>
                      <a:pt x="57536" y="8874"/>
                    </a:cubicBezTo>
                    <a:cubicBezTo>
                      <a:pt x="58646" y="9791"/>
                      <a:pt x="59610" y="10852"/>
                      <a:pt x="60430" y="12009"/>
                    </a:cubicBezTo>
                    <a:cubicBezTo>
                      <a:pt x="60478" y="12106"/>
                      <a:pt x="60478" y="12202"/>
                      <a:pt x="60382" y="12202"/>
                    </a:cubicBezTo>
                    <a:cubicBezTo>
                      <a:pt x="60362" y="12222"/>
                      <a:pt x="60334" y="12234"/>
                      <a:pt x="60304" y="12234"/>
                    </a:cubicBezTo>
                    <a:cubicBezTo>
                      <a:pt x="60262" y="12234"/>
                      <a:pt x="60217" y="12210"/>
                      <a:pt x="60189" y="12154"/>
                    </a:cubicBezTo>
                    <a:cubicBezTo>
                      <a:pt x="60044" y="11961"/>
                      <a:pt x="59899" y="11768"/>
                      <a:pt x="59755" y="11575"/>
                    </a:cubicBezTo>
                    <a:cubicBezTo>
                      <a:pt x="58887" y="10514"/>
                      <a:pt x="57874" y="9598"/>
                      <a:pt x="56813" y="8778"/>
                    </a:cubicBezTo>
                    <a:cubicBezTo>
                      <a:pt x="55463" y="7765"/>
                      <a:pt x="53967" y="6945"/>
                      <a:pt x="52424" y="6367"/>
                    </a:cubicBezTo>
                    <a:cubicBezTo>
                      <a:pt x="52038" y="6222"/>
                      <a:pt x="51604" y="6029"/>
                      <a:pt x="51218" y="5932"/>
                    </a:cubicBezTo>
                    <a:cubicBezTo>
                      <a:pt x="50833" y="5788"/>
                      <a:pt x="50350" y="5691"/>
                      <a:pt x="49916" y="5547"/>
                    </a:cubicBezTo>
                    <a:cubicBezTo>
                      <a:pt x="49145" y="5354"/>
                      <a:pt x="48325" y="5209"/>
                      <a:pt x="47505" y="5113"/>
                    </a:cubicBezTo>
                    <a:cubicBezTo>
                      <a:pt x="46905" y="5042"/>
                      <a:pt x="46279" y="4997"/>
                      <a:pt x="45646" y="4997"/>
                    </a:cubicBezTo>
                    <a:cubicBezTo>
                      <a:pt x="45414" y="4997"/>
                      <a:pt x="45181" y="5003"/>
                      <a:pt x="44949" y="5016"/>
                    </a:cubicBezTo>
                    <a:cubicBezTo>
                      <a:pt x="44081" y="5016"/>
                      <a:pt x="43213" y="5113"/>
                      <a:pt x="42345" y="5209"/>
                    </a:cubicBezTo>
                    <a:lnTo>
                      <a:pt x="42248" y="5209"/>
                    </a:lnTo>
                    <a:cubicBezTo>
                      <a:pt x="41042" y="5402"/>
                      <a:pt x="39885" y="5595"/>
                      <a:pt x="38727" y="5836"/>
                    </a:cubicBezTo>
                    <a:cubicBezTo>
                      <a:pt x="37522" y="6077"/>
                      <a:pt x="36316" y="6270"/>
                      <a:pt x="35110" y="6415"/>
                    </a:cubicBezTo>
                    <a:cubicBezTo>
                      <a:pt x="33905" y="6559"/>
                      <a:pt x="32699" y="6608"/>
                      <a:pt x="31493" y="6608"/>
                    </a:cubicBezTo>
                    <a:cubicBezTo>
                      <a:pt x="30866" y="6559"/>
                      <a:pt x="30288" y="6511"/>
                      <a:pt x="29709" y="6415"/>
                    </a:cubicBezTo>
                    <a:cubicBezTo>
                      <a:pt x="29178" y="6318"/>
                      <a:pt x="28600" y="6222"/>
                      <a:pt x="28069" y="6029"/>
                    </a:cubicBezTo>
                    <a:cubicBezTo>
                      <a:pt x="27924" y="5981"/>
                      <a:pt x="27828" y="5884"/>
                      <a:pt x="27732" y="5788"/>
                    </a:cubicBezTo>
                    <a:cubicBezTo>
                      <a:pt x="27683" y="5643"/>
                      <a:pt x="27683" y="5498"/>
                      <a:pt x="27732" y="5354"/>
                    </a:cubicBezTo>
                    <a:cubicBezTo>
                      <a:pt x="27771" y="5116"/>
                      <a:pt x="27974" y="4943"/>
                      <a:pt x="28206" y="4943"/>
                    </a:cubicBezTo>
                    <a:cubicBezTo>
                      <a:pt x="28256" y="4943"/>
                      <a:pt x="28307" y="4951"/>
                      <a:pt x="28359" y="4968"/>
                    </a:cubicBezTo>
                    <a:cubicBezTo>
                      <a:pt x="28937" y="5113"/>
                      <a:pt x="29516" y="5209"/>
                      <a:pt x="30143" y="5306"/>
                    </a:cubicBezTo>
                    <a:cubicBezTo>
                      <a:pt x="30780" y="5349"/>
                      <a:pt x="31420" y="5371"/>
                      <a:pt x="32063" y="5371"/>
                    </a:cubicBezTo>
                    <a:cubicBezTo>
                      <a:pt x="33563" y="5371"/>
                      <a:pt x="35072" y="5252"/>
                      <a:pt x="36557" y="5016"/>
                    </a:cubicBezTo>
                    <a:cubicBezTo>
                      <a:pt x="38052" y="4775"/>
                      <a:pt x="39547" y="4534"/>
                      <a:pt x="41042" y="4341"/>
                    </a:cubicBezTo>
                    <a:cubicBezTo>
                      <a:pt x="42296" y="4148"/>
                      <a:pt x="43598" y="4052"/>
                      <a:pt x="44852" y="4052"/>
                    </a:cubicBezTo>
                    <a:close/>
                    <a:moveTo>
                      <a:pt x="26044" y="11238"/>
                    </a:moveTo>
                    <a:cubicBezTo>
                      <a:pt x="26140" y="11286"/>
                      <a:pt x="26236" y="11286"/>
                      <a:pt x="26333" y="11334"/>
                    </a:cubicBezTo>
                    <a:lnTo>
                      <a:pt x="27587" y="12057"/>
                    </a:lnTo>
                    <a:cubicBezTo>
                      <a:pt x="27924" y="12202"/>
                      <a:pt x="28262" y="12395"/>
                      <a:pt x="28648" y="12588"/>
                    </a:cubicBezTo>
                    <a:cubicBezTo>
                      <a:pt x="29275" y="12877"/>
                      <a:pt x="29950" y="13167"/>
                      <a:pt x="30673" y="13360"/>
                    </a:cubicBezTo>
                    <a:cubicBezTo>
                      <a:pt x="31252" y="13552"/>
                      <a:pt x="31879" y="13697"/>
                      <a:pt x="32506" y="13794"/>
                    </a:cubicBezTo>
                    <a:cubicBezTo>
                      <a:pt x="34080" y="14062"/>
                      <a:pt x="35684" y="14209"/>
                      <a:pt x="37294" y="14209"/>
                    </a:cubicBezTo>
                    <a:cubicBezTo>
                      <a:pt x="37707" y="14209"/>
                      <a:pt x="38121" y="14199"/>
                      <a:pt x="38535" y="14179"/>
                    </a:cubicBezTo>
                    <a:cubicBezTo>
                      <a:pt x="39596" y="14179"/>
                      <a:pt x="40608" y="14131"/>
                      <a:pt x="41669" y="14083"/>
                    </a:cubicBezTo>
                    <a:lnTo>
                      <a:pt x="44852" y="13938"/>
                    </a:lnTo>
                    <a:cubicBezTo>
                      <a:pt x="45576" y="13938"/>
                      <a:pt x="46251" y="13938"/>
                      <a:pt x="46974" y="13890"/>
                    </a:cubicBezTo>
                    <a:cubicBezTo>
                      <a:pt x="47698" y="13890"/>
                      <a:pt x="48373" y="13890"/>
                      <a:pt x="49096" y="13938"/>
                    </a:cubicBezTo>
                    <a:cubicBezTo>
                      <a:pt x="49772" y="13987"/>
                      <a:pt x="50447" y="13987"/>
                      <a:pt x="51122" y="14083"/>
                    </a:cubicBezTo>
                    <a:cubicBezTo>
                      <a:pt x="51797" y="14131"/>
                      <a:pt x="52424" y="14228"/>
                      <a:pt x="53099" y="14372"/>
                    </a:cubicBezTo>
                    <a:cubicBezTo>
                      <a:pt x="54402" y="14613"/>
                      <a:pt x="55655" y="14999"/>
                      <a:pt x="56813" y="15530"/>
                    </a:cubicBezTo>
                    <a:cubicBezTo>
                      <a:pt x="57440" y="15819"/>
                      <a:pt x="57970" y="16109"/>
                      <a:pt x="58549" y="16446"/>
                    </a:cubicBezTo>
                    <a:cubicBezTo>
                      <a:pt x="59080" y="16832"/>
                      <a:pt x="59610" y="17218"/>
                      <a:pt x="60141" y="17652"/>
                    </a:cubicBezTo>
                    <a:cubicBezTo>
                      <a:pt x="60189" y="17748"/>
                      <a:pt x="60189" y="17845"/>
                      <a:pt x="60141" y="17893"/>
                    </a:cubicBezTo>
                    <a:lnTo>
                      <a:pt x="60141" y="17941"/>
                    </a:lnTo>
                    <a:cubicBezTo>
                      <a:pt x="60092" y="17965"/>
                      <a:pt x="60056" y="17977"/>
                      <a:pt x="60020" y="17977"/>
                    </a:cubicBezTo>
                    <a:cubicBezTo>
                      <a:pt x="59984" y="17977"/>
                      <a:pt x="59948" y="17965"/>
                      <a:pt x="59899" y="17941"/>
                    </a:cubicBezTo>
                    <a:lnTo>
                      <a:pt x="59658" y="17700"/>
                    </a:lnTo>
                    <a:cubicBezTo>
                      <a:pt x="58838" y="17025"/>
                      <a:pt x="57970" y="16446"/>
                      <a:pt x="57006" y="16012"/>
                    </a:cubicBezTo>
                    <a:cubicBezTo>
                      <a:pt x="55897" y="15482"/>
                      <a:pt x="54739" y="15144"/>
                      <a:pt x="53485" y="14903"/>
                    </a:cubicBezTo>
                    <a:cubicBezTo>
                      <a:pt x="52376" y="14710"/>
                      <a:pt x="51267" y="14613"/>
                      <a:pt x="50109" y="14565"/>
                    </a:cubicBezTo>
                    <a:cubicBezTo>
                      <a:pt x="48904" y="14565"/>
                      <a:pt x="47698" y="14565"/>
                      <a:pt x="46540" y="14662"/>
                    </a:cubicBezTo>
                    <a:cubicBezTo>
                      <a:pt x="45528" y="14758"/>
                      <a:pt x="44515" y="14806"/>
                      <a:pt x="43550" y="14903"/>
                    </a:cubicBezTo>
                    <a:lnTo>
                      <a:pt x="40560" y="15144"/>
                    </a:lnTo>
                    <a:lnTo>
                      <a:pt x="40415" y="15144"/>
                    </a:lnTo>
                    <a:cubicBezTo>
                      <a:pt x="39329" y="15253"/>
                      <a:pt x="38243" y="15303"/>
                      <a:pt x="37157" y="15303"/>
                    </a:cubicBezTo>
                    <a:cubicBezTo>
                      <a:pt x="35831" y="15303"/>
                      <a:pt x="34506" y="15228"/>
                      <a:pt x="33181" y="15096"/>
                    </a:cubicBezTo>
                    <a:cubicBezTo>
                      <a:pt x="31976" y="14951"/>
                      <a:pt x="30818" y="14662"/>
                      <a:pt x="29709" y="14276"/>
                    </a:cubicBezTo>
                    <a:cubicBezTo>
                      <a:pt x="29034" y="14035"/>
                      <a:pt x="28359" y="13794"/>
                      <a:pt x="27732" y="13456"/>
                    </a:cubicBezTo>
                    <a:cubicBezTo>
                      <a:pt x="27346" y="13263"/>
                      <a:pt x="27008" y="13070"/>
                      <a:pt x="26671" y="12829"/>
                    </a:cubicBezTo>
                    <a:cubicBezTo>
                      <a:pt x="26333" y="12636"/>
                      <a:pt x="26044" y="12443"/>
                      <a:pt x="25754" y="12250"/>
                    </a:cubicBezTo>
                    <a:cubicBezTo>
                      <a:pt x="25513" y="12106"/>
                      <a:pt x="25417" y="11768"/>
                      <a:pt x="25561" y="11479"/>
                    </a:cubicBezTo>
                    <a:cubicBezTo>
                      <a:pt x="25658" y="11382"/>
                      <a:pt x="25802" y="11286"/>
                      <a:pt x="25947" y="11238"/>
                    </a:cubicBezTo>
                    <a:close/>
                    <a:moveTo>
                      <a:pt x="28117" y="9164"/>
                    </a:moveTo>
                    <a:cubicBezTo>
                      <a:pt x="28214" y="9164"/>
                      <a:pt x="28310" y="9212"/>
                      <a:pt x="28407" y="9260"/>
                    </a:cubicBezTo>
                    <a:lnTo>
                      <a:pt x="28503" y="9308"/>
                    </a:lnTo>
                    <a:lnTo>
                      <a:pt x="28696" y="9453"/>
                    </a:lnTo>
                    <a:cubicBezTo>
                      <a:pt x="29082" y="9742"/>
                      <a:pt x="29468" y="10032"/>
                      <a:pt x="29902" y="10273"/>
                    </a:cubicBezTo>
                    <a:cubicBezTo>
                      <a:pt x="30288" y="10466"/>
                      <a:pt x="30673" y="10659"/>
                      <a:pt x="31107" y="10852"/>
                    </a:cubicBezTo>
                    <a:cubicBezTo>
                      <a:pt x="32120" y="11189"/>
                      <a:pt x="33230" y="11479"/>
                      <a:pt x="34291" y="11575"/>
                    </a:cubicBezTo>
                    <a:cubicBezTo>
                      <a:pt x="35260" y="11690"/>
                      <a:pt x="36229" y="11732"/>
                      <a:pt x="37198" y="11732"/>
                    </a:cubicBezTo>
                    <a:cubicBezTo>
                      <a:pt x="39074" y="11732"/>
                      <a:pt x="40951" y="11574"/>
                      <a:pt x="42827" y="11479"/>
                    </a:cubicBezTo>
                    <a:cubicBezTo>
                      <a:pt x="43502" y="11479"/>
                      <a:pt x="44225" y="11430"/>
                      <a:pt x="44901" y="11430"/>
                    </a:cubicBezTo>
                    <a:cubicBezTo>
                      <a:pt x="45624" y="11430"/>
                      <a:pt x="46347" y="11479"/>
                      <a:pt x="47023" y="11527"/>
                    </a:cubicBezTo>
                    <a:cubicBezTo>
                      <a:pt x="48518" y="11623"/>
                      <a:pt x="49965" y="11865"/>
                      <a:pt x="51363" y="12202"/>
                    </a:cubicBezTo>
                    <a:cubicBezTo>
                      <a:pt x="52762" y="12491"/>
                      <a:pt x="54112" y="12974"/>
                      <a:pt x="55414" y="13504"/>
                    </a:cubicBezTo>
                    <a:cubicBezTo>
                      <a:pt x="56041" y="13794"/>
                      <a:pt x="56668" y="14083"/>
                      <a:pt x="57295" y="14421"/>
                    </a:cubicBezTo>
                    <a:cubicBezTo>
                      <a:pt x="57874" y="14758"/>
                      <a:pt x="58501" y="15096"/>
                      <a:pt x="59080" y="15482"/>
                    </a:cubicBezTo>
                    <a:cubicBezTo>
                      <a:pt x="60285" y="16253"/>
                      <a:pt x="61395" y="17121"/>
                      <a:pt x="62456" y="18086"/>
                    </a:cubicBezTo>
                    <a:cubicBezTo>
                      <a:pt x="63613" y="19050"/>
                      <a:pt x="64674" y="20111"/>
                      <a:pt x="65639" y="21269"/>
                    </a:cubicBezTo>
                    <a:cubicBezTo>
                      <a:pt x="65735" y="21317"/>
                      <a:pt x="65735" y="21462"/>
                      <a:pt x="65639" y="21558"/>
                    </a:cubicBezTo>
                    <a:cubicBezTo>
                      <a:pt x="65614" y="21582"/>
                      <a:pt x="65566" y="21594"/>
                      <a:pt x="65512" y="21594"/>
                    </a:cubicBezTo>
                    <a:cubicBezTo>
                      <a:pt x="65458" y="21594"/>
                      <a:pt x="65397" y="21582"/>
                      <a:pt x="65349" y="21558"/>
                    </a:cubicBezTo>
                    <a:cubicBezTo>
                      <a:pt x="64674" y="20690"/>
                      <a:pt x="63902" y="19919"/>
                      <a:pt x="63082" y="19195"/>
                    </a:cubicBezTo>
                    <a:cubicBezTo>
                      <a:pt x="62311" y="18520"/>
                      <a:pt x="61539" y="17845"/>
                      <a:pt x="60671" y="17218"/>
                    </a:cubicBezTo>
                    <a:cubicBezTo>
                      <a:pt x="59803" y="16543"/>
                      <a:pt x="58838" y="15964"/>
                      <a:pt x="57874" y="15433"/>
                    </a:cubicBezTo>
                    <a:cubicBezTo>
                      <a:pt x="56909" y="14903"/>
                      <a:pt x="55945" y="14469"/>
                      <a:pt x="54980" y="14083"/>
                    </a:cubicBezTo>
                    <a:lnTo>
                      <a:pt x="54932" y="14083"/>
                    </a:lnTo>
                    <a:cubicBezTo>
                      <a:pt x="53967" y="13697"/>
                      <a:pt x="53003" y="13408"/>
                      <a:pt x="52038" y="13167"/>
                    </a:cubicBezTo>
                    <a:cubicBezTo>
                      <a:pt x="51026" y="12926"/>
                      <a:pt x="50013" y="12733"/>
                      <a:pt x="49000" y="12636"/>
                    </a:cubicBezTo>
                    <a:cubicBezTo>
                      <a:pt x="48228" y="12540"/>
                      <a:pt x="47457" y="12491"/>
                      <a:pt x="46685" y="12443"/>
                    </a:cubicBezTo>
                    <a:lnTo>
                      <a:pt x="44563" y="12443"/>
                    </a:lnTo>
                    <a:cubicBezTo>
                      <a:pt x="42040" y="12569"/>
                      <a:pt x="39516" y="12952"/>
                      <a:pt x="36961" y="12952"/>
                    </a:cubicBezTo>
                    <a:cubicBezTo>
                      <a:pt x="36586" y="12952"/>
                      <a:pt x="36210" y="12944"/>
                      <a:pt x="35834" y="12926"/>
                    </a:cubicBezTo>
                    <a:cubicBezTo>
                      <a:pt x="35110" y="12926"/>
                      <a:pt x="34339" y="12829"/>
                      <a:pt x="33615" y="12733"/>
                    </a:cubicBezTo>
                    <a:cubicBezTo>
                      <a:pt x="32940" y="12636"/>
                      <a:pt x="32217" y="12491"/>
                      <a:pt x="31542" y="12299"/>
                    </a:cubicBezTo>
                    <a:cubicBezTo>
                      <a:pt x="30866" y="12057"/>
                      <a:pt x="30191" y="11768"/>
                      <a:pt x="29564" y="11430"/>
                    </a:cubicBezTo>
                    <a:cubicBezTo>
                      <a:pt x="28889" y="11045"/>
                      <a:pt x="28310" y="10611"/>
                      <a:pt x="27732" y="10128"/>
                    </a:cubicBezTo>
                    <a:cubicBezTo>
                      <a:pt x="27539" y="9887"/>
                      <a:pt x="27539" y="9550"/>
                      <a:pt x="27732" y="9357"/>
                    </a:cubicBezTo>
                    <a:cubicBezTo>
                      <a:pt x="27828" y="9260"/>
                      <a:pt x="27973" y="9164"/>
                      <a:pt x="28117" y="9164"/>
                    </a:cubicBezTo>
                    <a:close/>
                    <a:moveTo>
                      <a:pt x="21607" y="6559"/>
                    </a:moveTo>
                    <a:cubicBezTo>
                      <a:pt x="21655" y="6559"/>
                      <a:pt x="21751" y="6559"/>
                      <a:pt x="21800" y="6608"/>
                    </a:cubicBezTo>
                    <a:cubicBezTo>
                      <a:pt x="21896" y="6656"/>
                      <a:pt x="21944" y="6752"/>
                      <a:pt x="21944" y="6849"/>
                    </a:cubicBezTo>
                    <a:cubicBezTo>
                      <a:pt x="21992" y="6945"/>
                      <a:pt x="21944" y="7042"/>
                      <a:pt x="21896" y="7138"/>
                    </a:cubicBezTo>
                    <a:cubicBezTo>
                      <a:pt x="21510" y="7620"/>
                      <a:pt x="21173" y="8103"/>
                      <a:pt x="20883" y="8681"/>
                    </a:cubicBezTo>
                    <a:cubicBezTo>
                      <a:pt x="20353" y="9742"/>
                      <a:pt x="19967" y="10852"/>
                      <a:pt x="19726" y="12057"/>
                    </a:cubicBezTo>
                    <a:cubicBezTo>
                      <a:pt x="19388" y="13601"/>
                      <a:pt x="19195" y="15144"/>
                      <a:pt x="18906" y="16736"/>
                    </a:cubicBezTo>
                    <a:cubicBezTo>
                      <a:pt x="18809" y="17411"/>
                      <a:pt x="18665" y="18134"/>
                      <a:pt x="18472" y="18858"/>
                    </a:cubicBezTo>
                    <a:cubicBezTo>
                      <a:pt x="18279" y="19533"/>
                      <a:pt x="18086" y="20256"/>
                      <a:pt x="17845" y="20980"/>
                    </a:cubicBezTo>
                    <a:cubicBezTo>
                      <a:pt x="17363" y="22475"/>
                      <a:pt x="16832" y="24018"/>
                      <a:pt x="16205" y="25465"/>
                    </a:cubicBezTo>
                    <a:cubicBezTo>
                      <a:pt x="15626" y="26912"/>
                      <a:pt x="14903" y="28310"/>
                      <a:pt x="14083" y="29661"/>
                    </a:cubicBezTo>
                    <a:cubicBezTo>
                      <a:pt x="13649" y="30336"/>
                      <a:pt x="13215" y="30963"/>
                      <a:pt x="12733" y="31590"/>
                    </a:cubicBezTo>
                    <a:cubicBezTo>
                      <a:pt x="12250" y="32217"/>
                      <a:pt x="11720" y="32795"/>
                      <a:pt x="11189" y="33326"/>
                    </a:cubicBezTo>
                    <a:cubicBezTo>
                      <a:pt x="11165" y="33350"/>
                      <a:pt x="11129" y="33362"/>
                      <a:pt x="11087" y="33362"/>
                    </a:cubicBezTo>
                    <a:cubicBezTo>
                      <a:pt x="11045" y="33362"/>
                      <a:pt x="10997" y="33350"/>
                      <a:pt x="10948" y="33326"/>
                    </a:cubicBezTo>
                    <a:cubicBezTo>
                      <a:pt x="10852" y="33229"/>
                      <a:pt x="10900" y="33085"/>
                      <a:pt x="10997" y="33037"/>
                    </a:cubicBezTo>
                    <a:cubicBezTo>
                      <a:pt x="11141" y="32892"/>
                      <a:pt x="11334" y="32699"/>
                      <a:pt x="11479" y="32506"/>
                    </a:cubicBezTo>
                    <a:cubicBezTo>
                      <a:pt x="12058" y="31879"/>
                      <a:pt x="12588" y="31252"/>
                      <a:pt x="13070" y="30577"/>
                    </a:cubicBezTo>
                    <a:cubicBezTo>
                      <a:pt x="13553" y="29853"/>
                      <a:pt x="13938" y="29130"/>
                      <a:pt x="14372" y="28407"/>
                    </a:cubicBezTo>
                    <a:cubicBezTo>
                      <a:pt x="15144" y="26863"/>
                      <a:pt x="15771" y="25272"/>
                      <a:pt x="16302" y="23680"/>
                    </a:cubicBezTo>
                    <a:cubicBezTo>
                      <a:pt x="16591" y="22860"/>
                      <a:pt x="16832" y="22041"/>
                      <a:pt x="17025" y="21172"/>
                    </a:cubicBezTo>
                    <a:lnTo>
                      <a:pt x="17363" y="19919"/>
                    </a:lnTo>
                    <a:cubicBezTo>
                      <a:pt x="17459" y="19581"/>
                      <a:pt x="17555" y="19243"/>
                      <a:pt x="17652" y="18906"/>
                    </a:cubicBezTo>
                    <a:cubicBezTo>
                      <a:pt x="18086" y="16784"/>
                      <a:pt x="18231" y="14565"/>
                      <a:pt x="18665" y="12443"/>
                    </a:cubicBezTo>
                    <a:cubicBezTo>
                      <a:pt x="18858" y="11382"/>
                      <a:pt x="19195" y="10369"/>
                      <a:pt x="19581" y="9357"/>
                    </a:cubicBezTo>
                    <a:cubicBezTo>
                      <a:pt x="19822" y="8874"/>
                      <a:pt x="20063" y="8392"/>
                      <a:pt x="20353" y="7910"/>
                    </a:cubicBezTo>
                    <a:cubicBezTo>
                      <a:pt x="20642" y="7476"/>
                      <a:pt x="20931" y="7090"/>
                      <a:pt x="21269" y="6704"/>
                    </a:cubicBezTo>
                    <a:cubicBezTo>
                      <a:pt x="21317" y="6656"/>
                      <a:pt x="21365" y="6608"/>
                      <a:pt x="21462" y="6559"/>
                    </a:cubicBezTo>
                    <a:close/>
                    <a:moveTo>
                      <a:pt x="20449" y="18616"/>
                    </a:moveTo>
                    <a:cubicBezTo>
                      <a:pt x="20739" y="18616"/>
                      <a:pt x="20931" y="18809"/>
                      <a:pt x="20883" y="19099"/>
                    </a:cubicBezTo>
                    <a:cubicBezTo>
                      <a:pt x="20883" y="20160"/>
                      <a:pt x="20739" y="21269"/>
                      <a:pt x="20497" y="22330"/>
                    </a:cubicBezTo>
                    <a:cubicBezTo>
                      <a:pt x="20256" y="23295"/>
                      <a:pt x="19967" y="24259"/>
                      <a:pt x="19581" y="25175"/>
                    </a:cubicBezTo>
                    <a:cubicBezTo>
                      <a:pt x="18761" y="27056"/>
                      <a:pt x="17748" y="28889"/>
                      <a:pt x="16543" y="30529"/>
                    </a:cubicBezTo>
                    <a:cubicBezTo>
                      <a:pt x="16157" y="31059"/>
                      <a:pt x="15771" y="31590"/>
                      <a:pt x="15385" y="32120"/>
                    </a:cubicBezTo>
                    <a:cubicBezTo>
                      <a:pt x="14999" y="32651"/>
                      <a:pt x="14614" y="33133"/>
                      <a:pt x="14180" y="33663"/>
                    </a:cubicBezTo>
                    <a:cubicBezTo>
                      <a:pt x="13745" y="34194"/>
                      <a:pt x="13360" y="34676"/>
                      <a:pt x="12974" y="35207"/>
                    </a:cubicBezTo>
                    <a:cubicBezTo>
                      <a:pt x="12588" y="35737"/>
                      <a:pt x="12154" y="36220"/>
                      <a:pt x="11768" y="36750"/>
                    </a:cubicBezTo>
                    <a:cubicBezTo>
                      <a:pt x="11382" y="37281"/>
                      <a:pt x="10997" y="37763"/>
                      <a:pt x="10562" y="38293"/>
                    </a:cubicBezTo>
                    <a:cubicBezTo>
                      <a:pt x="10177" y="38824"/>
                      <a:pt x="9839" y="39354"/>
                      <a:pt x="9453" y="39885"/>
                    </a:cubicBezTo>
                    <a:cubicBezTo>
                      <a:pt x="8778" y="40946"/>
                      <a:pt x="8103" y="42055"/>
                      <a:pt x="7524" y="43213"/>
                    </a:cubicBezTo>
                    <a:lnTo>
                      <a:pt x="7524" y="43164"/>
                    </a:lnTo>
                    <a:cubicBezTo>
                      <a:pt x="6752" y="44708"/>
                      <a:pt x="6174" y="46347"/>
                      <a:pt x="5836" y="47987"/>
                    </a:cubicBezTo>
                    <a:cubicBezTo>
                      <a:pt x="5836" y="48084"/>
                      <a:pt x="5788" y="48132"/>
                      <a:pt x="5740" y="48132"/>
                    </a:cubicBezTo>
                    <a:cubicBezTo>
                      <a:pt x="5691" y="48084"/>
                      <a:pt x="5643" y="47987"/>
                      <a:pt x="5691" y="47939"/>
                    </a:cubicBezTo>
                    <a:cubicBezTo>
                      <a:pt x="6318" y="44901"/>
                      <a:pt x="7572" y="42055"/>
                      <a:pt x="9309" y="39451"/>
                    </a:cubicBezTo>
                    <a:cubicBezTo>
                      <a:pt x="9646" y="38920"/>
                      <a:pt x="9984" y="38390"/>
                      <a:pt x="10370" y="37811"/>
                    </a:cubicBezTo>
                    <a:cubicBezTo>
                      <a:pt x="10755" y="37281"/>
                      <a:pt x="11093" y="36750"/>
                      <a:pt x="11479" y="36220"/>
                    </a:cubicBezTo>
                    <a:lnTo>
                      <a:pt x="12588" y="34628"/>
                    </a:lnTo>
                    <a:lnTo>
                      <a:pt x="13745" y="33037"/>
                    </a:lnTo>
                    <a:cubicBezTo>
                      <a:pt x="14083" y="32506"/>
                      <a:pt x="14469" y="31976"/>
                      <a:pt x="14855" y="31445"/>
                    </a:cubicBezTo>
                    <a:cubicBezTo>
                      <a:pt x="15192" y="30915"/>
                      <a:pt x="15578" y="30336"/>
                      <a:pt x="15916" y="29805"/>
                    </a:cubicBezTo>
                    <a:cubicBezTo>
                      <a:pt x="16591" y="28744"/>
                      <a:pt x="17218" y="27683"/>
                      <a:pt x="17748" y="26574"/>
                    </a:cubicBezTo>
                    <a:cubicBezTo>
                      <a:pt x="18182" y="25658"/>
                      <a:pt x="18617" y="24741"/>
                      <a:pt x="18954" y="23825"/>
                    </a:cubicBezTo>
                    <a:cubicBezTo>
                      <a:pt x="19243" y="22909"/>
                      <a:pt x="19533" y="21944"/>
                      <a:pt x="19726" y="21028"/>
                    </a:cubicBezTo>
                    <a:cubicBezTo>
                      <a:pt x="19822" y="20353"/>
                      <a:pt x="19919" y="19677"/>
                      <a:pt x="20015" y="19050"/>
                    </a:cubicBezTo>
                    <a:cubicBezTo>
                      <a:pt x="20015" y="18906"/>
                      <a:pt x="20063" y="18809"/>
                      <a:pt x="20160" y="18713"/>
                    </a:cubicBezTo>
                    <a:cubicBezTo>
                      <a:pt x="20256" y="18616"/>
                      <a:pt x="20353" y="18616"/>
                      <a:pt x="20449" y="18616"/>
                    </a:cubicBezTo>
                    <a:close/>
                    <a:moveTo>
                      <a:pt x="23102" y="13794"/>
                    </a:moveTo>
                    <a:cubicBezTo>
                      <a:pt x="23343" y="13794"/>
                      <a:pt x="23536" y="13987"/>
                      <a:pt x="23584" y="14228"/>
                    </a:cubicBezTo>
                    <a:cubicBezTo>
                      <a:pt x="23632" y="14421"/>
                      <a:pt x="23729" y="14662"/>
                      <a:pt x="23777" y="14855"/>
                    </a:cubicBezTo>
                    <a:cubicBezTo>
                      <a:pt x="23777" y="15096"/>
                      <a:pt x="23825" y="15289"/>
                      <a:pt x="23873" y="15482"/>
                    </a:cubicBezTo>
                    <a:cubicBezTo>
                      <a:pt x="23922" y="15867"/>
                      <a:pt x="23970" y="16301"/>
                      <a:pt x="24018" y="16687"/>
                    </a:cubicBezTo>
                    <a:cubicBezTo>
                      <a:pt x="24066" y="17507"/>
                      <a:pt x="24066" y="18327"/>
                      <a:pt x="24066" y="19099"/>
                    </a:cubicBezTo>
                    <a:lnTo>
                      <a:pt x="24066" y="19147"/>
                    </a:lnTo>
                    <a:cubicBezTo>
                      <a:pt x="23970" y="20787"/>
                      <a:pt x="23777" y="22378"/>
                      <a:pt x="23391" y="24018"/>
                    </a:cubicBezTo>
                    <a:cubicBezTo>
                      <a:pt x="23005" y="25561"/>
                      <a:pt x="22571" y="27153"/>
                      <a:pt x="21992" y="28648"/>
                    </a:cubicBezTo>
                    <a:cubicBezTo>
                      <a:pt x="21703" y="29419"/>
                      <a:pt x="21414" y="30143"/>
                      <a:pt x="21124" y="30866"/>
                    </a:cubicBezTo>
                    <a:cubicBezTo>
                      <a:pt x="20835" y="31493"/>
                      <a:pt x="20594" y="32072"/>
                      <a:pt x="20304" y="32699"/>
                    </a:cubicBezTo>
                    <a:cubicBezTo>
                      <a:pt x="19002" y="35207"/>
                      <a:pt x="17604" y="37618"/>
                      <a:pt x="16060" y="40030"/>
                    </a:cubicBezTo>
                    <a:cubicBezTo>
                      <a:pt x="14517" y="42489"/>
                      <a:pt x="12974" y="44997"/>
                      <a:pt x="11672" y="47650"/>
                    </a:cubicBezTo>
                    <a:cubicBezTo>
                      <a:pt x="11093" y="48759"/>
                      <a:pt x="10611" y="49916"/>
                      <a:pt x="10225" y="51074"/>
                    </a:cubicBezTo>
                    <a:cubicBezTo>
                      <a:pt x="9791" y="52135"/>
                      <a:pt x="9453" y="53292"/>
                      <a:pt x="9260" y="54450"/>
                    </a:cubicBezTo>
                    <a:cubicBezTo>
                      <a:pt x="9116" y="55125"/>
                      <a:pt x="9019" y="55848"/>
                      <a:pt x="8923" y="56572"/>
                    </a:cubicBezTo>
                    <a:cubicBezTo>
                      <a:pt x="8874" y="57295"/>
                      <a:pt x="8874" y="58019"/>
                      <a:pt x="8923" y="58742"/>
                    </a:cubicBezTo>
                    <a:cubicBezTo>
                      <a:pt x="9019" y="59899"/>
                      <a:pt x="9260" y="61105"/>
                      <a:pt x="9646" y="62214"/>
                    </a:cubicBezTo>
                    <a:cubicBezTo>
                      <a:pt x="9936" y="62986"/>
                      <a:pt x="10273" y="63758"/>
                      <a:pt x="10659" y="64481"/>
                    </a:cubicBezTo>
                    <a:cubicBezTo>
                      <a:pt x="10707" y="64529"/>
                      <a:pt x="10659" y="64626"/>
                      <a:pt x="10562" y="64674"/>
                    </a:cubicBezTo>
                    <a:cubicBezTo>
                      <a:pt x="10548" y="64688"/>
                      <a:pt x="10530" y="64694"/>
                      <a:pt x="10510" y="64694"/>
                    </a:cubicBezTo>
                    <a:cubicBezTo>
                      <a:pt x="10462" y="64694"/>
                      <a:pt x="10404" y="64660"/>
                      <a:pt x="10370" y="64626"/>
                    </a:cubicBezTo>
                    <a:cubicBezTo>
                      <a:pt x="10321" y="64481"/>
                      <a:pt x="10273" y="64385"/>
                      <a:pt x="10225" y="64288"/>
                    </a:cubicBezTo>
                    <a:cubicBezTo>
                      <a:pt x="9550" y="63034"/>
                      <a:pt x="9067" y="61636"/>
                      <a:pt x="8778" y="60237"/>
                    </a:cubicBezTo>
                    <a:cubicBezTo>
                      <a:pt x="8489" y="58935"/>
                      <a:pt x="8392" y="57536"/>
                      <a:pt x="8489" y="56186"/>
                    </a:cubicBezTo>
                    <a:cubicBezTo>
                      <a:pt x="8730" y="53389"/>
                      <a:pt x="9453" y="50640"/>
                      <a:pt x="10611" y="48084"/>
                    </a:cubicBezTo>
                    <a:cubicBezTo>
                      <a:pt x="11238" y="46733"/>
                      <a:pt x="11865" y="45431"/>
                      <a:pt x="12588" y="44081"/>
                    </a:cubicBezTo>
                    <a:cubicBezTo>
                      <a:pt x="13263" y="42779"/>
                      <a:pt x="13987" y="41476"/>
                      <a:pt x="14758" y="40222"/>
                    </a:cubicBezTo>
                    <a:cubicBezTo>
                      <a:pt x="15530" y="38920"/>
                      <a:pt x="16253" y="37715"/>
                      <a:pt x="16977" y="36412"/>
                    </a:cubicBezTo>
                    <a:cubicBezTo>
                      <a:pt x="17700" y="35159"/>
                      <a:pt x="18327" y="34098"/>
                      <a:pt x="18954" y="32844"/>
                    </a:cubicBezTo>
                    <a:cubicBezTo>
                      <a:pt x="19629" y="31397"/>
                      <a:pt x="20256" y="29950"/>
                      <a:pt x="20787" y="28503"/>
                    </a:cubicBezTo>
                    <a:cubicBezTo>
                      <a:pt x="21414" y="26815"/>
                      <a:pt x="21896" y="25079"/>
                      <a:pt x="22282" y="23295"/>
                    </a:cubicBezTo>
                    <a:cubicBezTo>
                      <a:pt x="22716" y="20980"/>
                      <a:pt x="22909" y="18665"/>
                      <a:pt x="22764" y="16301"/>
                    </a:cubicBezTo>
                    <a:lnTo>
                      <a:pt x="22764" y="16253"/>
                    </a:lnTo>
                    <a:lnTo>
                      <a:pt x="22668" y="15385"/>
                    </a:lnTo>
                    <a:cubicBezTo>
                      <a:pt x="22668" y="15192"/>
                      <a:pt x="22668" y="15048"/>
                      <a:pt x="22619" y="14855"/>
                    </a:cubicBezTo>
                    <a:cubicBezTo>
                      <a:pt x="22619" y="14662"/>
                      <a:pt x="22619" y="14565"/>
                      <a:pt x="22571" y="14421"/>
                    </a:cubicBezTo>
                    <a:cubicBezTo>
                      <a:pt x="22523" y="14131"/>
                      <a:pt x="22716" y="13842"/>
                      <a:pt x="23005" y="13794"/>
                    </a:cubicBezTo>
                    <a:close/>
                    <a:moveTo>
                      <a:pt x="38438" y="0"/>
                    </a:moveTo>
                    <a:cubicBezTo>
                      <a:pt x="36605" y="0"/>
                      <a:pt x="34773" y="193"/>
                      <a:pt x="32940" y="531"/>
                    </a:cubicBezTo>
                    <a:cubicBezTo>
                      <a:pt x="29564" y="1158"/>
                      <a:pt x="26333" y="2364"/>
                      <a:pt x="23295" y="4052"/>
                    </a:cubicBezTo>
                    <a:cubicBezTo>
                      <a:pt x="21848" y="4920"/>
                      <a:pt x="20401" y="5884"/>
                      <a:pt x="19099" y="6945"/>
                    </a:cubicBezTo>
                    <a:cubicBezTo>
                      <a:pt x="18038" y="7813"/>
                      <a:pt x="17025" y="8778"/>
                      <a:pt x="16060" y="9791"/>
                    </a:cubicBezTo>
                    <a:cubicBezTo>
                      <a:pt x="16157" y="9791"/>
                      <a:pt x="16205" y="9839"/>
                      <a:pt x="16253" y="9887"/>
                    </a:cubicBezTo>
                    <a:cubicBezTo>
                      <a:pt x="16350" y="9984"/>
                      <a:pt x="16398" y="10080"/>
                      <a:pt x="16398" y="10177"/>
                    </a:cubicBezTo>
                    <a:cubicBezTo>
                      <a:pt x="16687" y="11575"/>
                      <a:pt x="16736" y="13022"/>
                      <a:pt x="16543" y="14421"/>
                    </a:cubicBezTo>
                    <a:cubicBezTo>
                      <a:pt x="16350" y="15771"/>
                      <a:pt x="16012" y="17121"/>
                      <a:pt x="15530" y="18423"/>
                    </a:cubicBezTo>
                    <a:cubicBezTo>
                      <a:pt x="14565" y="21028"/>
                      <a:pt x="13311" y="23536"/>
                      <a:pt x="11816" y="25899"/>
                    </a:cubicBezTo>
                    <a:cubicBezTo>
                      <a:pt x="10997" y="27201"/>
                      <a:pt x="10128" y="28503"/>
                      <a:pt x="9309" y="29805"/>
                    </a:cubicBezTo>
                    <a:cubicBezTo>
                      <a:pt x="8585" y="31011"/>
                      <a:pt x="7813" y="32217"/>
                      <a:pt x="7138" y="33519"/>
                    </a:cubicBezTo>
                    <a:cubicBezTo>
                      <a:pt x="5933" y="35689"/>
                      <a:pt x="4920" y="38004"/>
                      <a:pt x="4100" y="40367"/>
                    </a:cubicBezTo>
                    <a:cubicBezTo>
                      <a:pt x="3087" y="43357"/>
                      <a:pt x="2460" y="46492"/>
                      <a:pt x="2219" y="49675"/>
                    </a:cubicBezTo>
                    <a:cubicBezTo>
                      <a:pt x="2074" y="51990"/>
                      <a:pt x="2219" y="54353"/>
                      <a:pt x="2701" y="56668"/>
                    </a:cubicBezTo>
                    <a:cubicBezTo>
                      <a:pt x="2894" y="57488"/>
                      <a:pt x="3087" y="58308"/>
                      <a:pt x="3377" y="59128"/>
                    </a:cubicBezTo>
                    <a:cubicBezTo>
                      <a:pt x="3666" y="59948"/>
                      <a:pt x="4003" y="60719"/>
                      <a:pt x="4341" y="61443"/>
                    </a:cubicBezTo>
                    <a:cubicBezTo>
                      <a:pt x="4727" y="62166"/>
                      <a:pt x="5113" y="62841"/>
                      <a:pt x="5547" y="63468"/>
                    </a:cubicBezTo>
                    <a:cubicBezTo>
                      <a:pt x="6945" y="65542"/>
                      <a:pt x="8730" y="67327"/>
                      <a:pt x="10755" y="68677"/>
                    </a:cubicBezTo>
                    <a:cubicBezTo>
                      <a:pt x="10946" y="68829"/>
                      <a:pt x="10805" y="69072"/>
                      <a:pt x="10643" y="69072"/>
                    </a:cubicBezTo>
                    <a:cubicBezTo>
                      <a:pt x="10599" y="69072"/>
                      <a:pt x="10555" y="69055"/>
                      <a:pt x="10514" y="69015"/>
                    </a:cubicBezTo>
                    <a:cubicBezTo>
                      <a:pt x="9164" y="68098"/>
                      <a:pt x="7958" y="67085"/>
                      <a:pt x="6849" y="65928"/>
                    </a:cubicBezTo>
                    <a:cubicBezTo>
                      <a:pt x="5836" y="64819"/>
                      <a:pt x="4920" y="63661"/>
                      <a:pt x="4196" y="62359"/>
                    </a:cubicBezTo>
                    <a:cubicBezTo>
                      <a:pt x="2942" y="60237"/>
                      <a:pt x="2123" y="57874"/>
                      <a:pt x="1689" y="55462"/>
                    </a:cubicBezTo>
                    <a:cubicBezTo>
                      <a:pt x="1255" y="52955"/>
                      <a:pt x="1158" y="50399"/>
                      <a:pt x="1399" y="47891"/>
                    </a:cubicBezTo>
                    <a:cubicBezTo>
                      <a:pt x="1640" y="45335"/>
                      <a:pt x="2171" y="42827"/>
                      <a:pt x="2942" y="40415"/>
                    </a:cubicBezTo>
                    <a:cubicBezTo>
                      <a:pt x="3714" y="37956"/>
                      <a:pt x="4727" y="35593"/>
                      <a:pt x="5933" y="33326"/>
                    </a:cubicBezTo>
                    <a:cubicBezTo>
                      <a:pt x="7283" y="30722"/>
                      <a:pt x="8971" y="28262"/>
                      <a:pt x="10514" y="25754"/>
                    </a:cubicBezTo>
                    <a:cubicBezTo>
                      <a:pt x="12202" y="23198"/>
                      <a:pt x="13601" y="20449"/>
                      <a:pt x="14662" y="17555"/>
                    </a:cubicBezTo>
                    <a:cubicBezTo>
                      <a:pt x="15192" y="16109"/>
                      <a:pt x="15482" y="14565"/>
                      <a:pt x="15578" y="12974"/>
                    </a:cubicBezTo>
                    <a:cubicBezTo>
                      <a:pt x="15626" y="12106"/>
                      <a:pt x="15626" y="11238"/>
                      <a:pt x="15530" y="10418"/>
                    </a:cubicBezTo>
                    <a:lnTo>
                      <a:pt x="15433" y="10466"/>
                    </a:lnTo>
                    <a:cubicBezTo>
                      <a:pt x="14758" y="11238"/>
                      <a:pt x="14180" y="12057"/>
                      <a:pt x="13697" y="12733"/>
                    </a:cubicBezTo>
                    <a:cubicBezTo>
                      <a:pt x="13070" y="13552"/>
                      <a:pt x="12492" y="14421"/>
                      <a:pt x="11865" y="15337"/>
                    </a:cubicBezTo>
                    <a:cubicBezTo>
                      <a:pt x="10707" y="17170"/>
                      <a:pt x="9646" y="19002"/>
                      <a:pt x="8633" y="20931"/>
                    </a:cubicBezTo>
                    <a:cubicBezTo>
                      <a:pt x="6704" y="24741"/>
                      <a:pt x="5065" y="28744"/>
                      <a:pt x="3811" y="32844"/>
                    </a:cubicBezTo>
                    <a:cubicBezTo>
                      <a:pt x="3473" y="33905"/>
                      <a:pt x="3184" y="34966"/>
                      <a:pt x="2942" y="35786"/>
                    </a:cubicBezTo>
                    <a:cubicBezTo>
                      <a:pt x="2701" y="36702"/>
                      <a:pt x="2412" y="37666"/>
                      <a:pt x="2219" y="38583"/>
                    </a:cubicBezTo>
                    <a:cubicBezTo>
                      <a:pt x="1640" y="40705"/>
                      <a:pt x="1206" y="42634"/>
                      <a:pt x="869" y="44418"/>
                    </a:cubicBezTo>
                    <a:cubicBezTo>
                      <a:pt x="49" y="49096"/>
                      <a:pt x="1" y="52858"/>
                      <a:pt x="628" y="56234"/>
                    </a:cubicBezTo>
                    <a:cubicBezTo>
                      <a:pt x="965" y="57922"/>
                      <a:pt x="1544" y="59562"/>
                      <a:pt x="2316" y="61057"/>
                    </a:cubicBezTo>
                    <a:cubicBezTo>
                      <a:pt x="3087" y="62552"/>
                      <a:pt x="4003" y="63902"/>
                      <a:pt x="5113" y="65156"/>
                    </a:cubicBezTo>
                    <a:cubicBezTo>
                      <a:pt x="6222" y="66507"/>
                      <a:pt x="7524" y="67664"/>
                      <a:pt x="8923" y="68629"/>
                    </a:cubicBezTo>
                    <a:cubicBezTo>
                      <a:pt x="9646" y="69063"/>
                      <a:pt x="10370" y="69497"/>
                      <a:pt x="11141" y="69786"/>
                    </a:cubicBezTo>
                    <a:cubicBezTo>
                      <a:pt x="11865" y="70124"/>
                      <a:pt x="12636" y="70317"/>
                      <a:pt x="13456" y="70461"/>
                    </a:cubicBezTo>
                    <a:cubicBezTo>
                      <a:pt x="13504" y="70461"/>
                      <a:pt x="13553" y="70461"/>
                      <a:pt x="13601" y="70413"/>
                    </a:cubicBezTo>
                    <a:cubicBezTo>
                      <a:pt x="13649" y="70461"/>
                      <a:pt x="13697" y="70461"/>
                      <a:pt x="13745" y="70461"/>
                    </a:cubicBezTo>
                    <a:cubicBezTo>
                      <a:pt x="13794" y="70461"/>
                      <a:pt x="13890" y="70461"/>
                      <a:pt x="13890" y="70413"/>
                    </a:cubicBezTo>
                    <a:cubicBezTo>
                      <a:pt x="14035" y="70317"/>
                      <a:pt x="14083" y="70124"/>
                      <a:pt x="14035" y="69979"/>
                    </a:cubicBezTo>
                    <a:cubicBezTo>
                      <a:pt x="13842" y="69690"/>
                      <a:pt x="13649" y="69304"/>
                      <a:pt x="13504" y="68966"/>
                    </a:cubicBezTo>
                    <a:cubicBezTo>
                      <a:pt x="13504" y="68918"/>
                      <a:pt x="13456" y="68870"/>
                      <a:pt x="13456" y="68822"/>
                    </a:cubicBezTo>
                    <a:cubicBezTo>
                      <a:pt x="12926" y="67519"/>
                      <a:pt x="12588" y="66169"/>
                      <a:pt x="12395" y="64819"/>
                    </a:cubicBezTo>
                    <a:cubicBezTo>
                      <a:pt x="12202" y="63420"/>
                      <a:pt x="12106" y="61973"/>
                      <a:pt x="12009" y="60671"/>
                    </a:cubicBezTo>
                    <a:cubicBezTo>
                      <a:pt x="11913" y="59321"/>
                      <a:pt x="11913" y="57970"/>
                      <a:pt x="12058" y="56620"/>
                    </a:cubicBezTo>
                    <a:cubicBezTo>
                      <a:pt x="12202" y="55559"/>
                      <a:pt x="12443" y="54498"/>
                      <a:pt x="12733" y="53485"/>
                    </a:cubicBezTo>
                    <a:cubicBezTo>
                      <a:pt x="12974" y="52472"/>
                      <a:pt x="13311" y="51508"/>
                      <a:pt x="13697" y="50543"/>
                    </a:cubicBezTo>
                    <a:cubicBezTo>
                      <a:pt x="14951" y="47746"/>
                      <a:pt x="16398" y="45045"/>
                      <a:pt x="18038" y="42441"/>
                    </a:cubicBezTo>
                    <a:lnTo>
                      <a:pt x="18086" y="42393"/>
                    </a:lnTo>
                    <a:cubicBezTo>
                      <a:pt x="19822" y="39499"/>
                      <a:pt x="21462" y="36557"/>
                      <a:pt x="22909" y="33519"/>
                    </a:cubicBezTo>
                    <a:cubicBezTo>
                      <a:pt x="23632" y="31927"/>
                      <a:pt x="24211" y="30336"/>
                      <a:pt x="24693" y="28696"/>
                    </a:cubicBezTo>
                    <a:cubicBezTo>
                      <a:pt x="25175" y="27008"/>
                      <a:pt x="25513" y="25320"/>
                      <a:pt x="25658" y="23584"/>
                    </a:cubicBezTo>
                    <a:cubicBezTo>
                      <a:pt x="25754" y="22523"/>
                      <a:pt x="25851" y="21269"/>
                      <a:pt x="25947" y="19967"/>
                    </a:cubicBezTo>
                    <a:cubicBezTo>
                      <a:pt x="25995" y="18616"/>
                      <a:pt x="25947" y="17218"/>
                      <a:pt x="25802" y="15867"/>
                    </a:cubicBezTo>
                    <a:cubicBezTo>
                      <a:pt x="25754" y="15096"/>
                      <a:pt x="25610" y="14324"/>
                      <a:pt x="25368" y="13601"/>
                    </a:cubicBezTo>
                    <a:cubicBezTo>
                      <a:pt x="25320" y="13360"/>
                      <a:pt x="25224" y="13118"/>
                      <a:pt x="25127" y="12926"/>
                    </a:cubicBezTo>
                    <a:lnTo>
                      <a:pt x="25127" y="12926"/>
                    </a:lnTo>
                    <a:cubicBezTo>
                      <a:pt x="26140" y="13552"/>
                      <a:pt x="27201" y="14131"/>
                      <a:pt x="28262" y="14613"/>
                    </a:cubicBezTo>
                    <a:lnTo>
                      <a:pt x="28744" y="14806"/>
                    </a:lnTo>
                    <a:cubicBezTo>
                      <a:pt x="30239" y="15482"/>
                      <a:pt x="31879" y="16012"/>
                      <a:pt x="33471" y="16398"/>
                    </a:cubicBezTo>
                    <a:cubicBezTo>
                      <a:pt x="34242" y="16591"/>
                      <a:pt x="35014" y="16687"/>
                      <a:pt x="35786" y="16832"/>
                    </a:cubicBezTo>
                    <a:cubicBezTo>
                      <a:pt x="36654" y="16928"/>
                      <a:pt x="37522" y="17025"/>
                      <a:pt x="38390" y="17073"/>
                    </a:cubicBezTo>
                    <a:lnTo>
                      <a:pt x="39451" y="17073"/>
                    </a:lnTo>
                    <a:cubicBezTo>
                      <a:pt x="40801" y="17025"/>
                      <a:pt x="42103" y="16928"/>
                      <a:pt x="43454" y="16736"/>
                    </a:cubicBezTo>
                    <a:cubicBezTo>
                      <a:pt x="43984" y="16687"/>
                      <a:pt x="44467" y="16591"/>
                      <a:pt x="44997" y="16494"/>
                    </a:cubicBezTo>
                    <a:cubicBezTo>
                      <a:pt x="45335" y="16398"/>
                      <a:pt x="45721" y="16350"/>
                      <a:pt x="46058" y="16301"/>
                    </a:cubicBezTo>
                    <a:cubicBezTo>
                      <a:pt x="46878" y="16157"/>
                      <a:pt x="47698" y="16060"/>
                      <a:pt x="48518" y="16012"/>
                    </a:cubicBezTo>
                    <a:lnTo>
                      <a:pt x="48469" y="16012"/>
                    </a:lnTo>
                    <a:cubicBezTo>
                      <a:pt x="49048" y="16012"/>
                      <a:pt x="49579" y="15916"/>
                      <a:pt x="50109" y="15916"/>
                    </a:cubicBezTo>
                    <a:cubicBezTo>
                      <a:pt x="51170" y="15916"/>
                      <a:pt x="52231" y="16012"/>
                      <a:pt x="53292" y="16205"/>
                    </a:cubicBezTo>
                    <a:cubicBezTo>
                      <a:pt x="54594" y="16446"/>
                      <a:pt x="55848" y="16880"/>
                      <a:pt x="57006" y="17411"/>
                    </a:cubicBezTo>
                    <a:cubicBezTo>
                      <a:pt x="58453" y="18134"/>
                      <a:pt x="59755" y="19050"/>
                      <a:pt x="60960" y="20111"/>
                    </a:cubicBezTo>
                    <a:cubicBezTo>
                      <a:pt x="61250" y="20353"/>
                      <a:pt x="61539" y="20594"/>
                      <a:pt x="61829" y="20883"/>
                    </a:cubicBezTo>
                    <a:cubicBezTo>
                      <a:pt x="62118" y="21124"/>
                      <a:pt x="62263" y="21317"/>
                      <a:pt x="62504" y="21558"/>
                    </a:cubicBezTo>
                    <a:cubicBezTo>
                      <a:pt x="62745" y="21799"/>
                      <a:pt x="62890" y="21992"/>
                      <a:pt x="63131" y="22233"/>
                    </a:cubicBezTo>
                    <a:lnTo>
                      <a:pt x="63420" y="22571"/>
                    </a:lnTo>
                    <a:cubicBezTo>
                      <a:pt x="63709" y="22957"/>
                      <a:pt x="63999" y="23246"/>
                      <a:pt x="64288" y="23536"/>
                    </a:cubicBezTo>
                    <a:cubicBezTo>
                      <a:pt x="64385" y="23632"/>
                      <a:pt x="64481" y="23777"/>
                      <a:pt x="64578" y="23825"/>
                    </a:cubicBezTo>
                    <a:cubicBezTo>
                      <a:pt x="64915" y="24211"/>
                      <a:pt x="65301" y="24597"/>
                      <a:pt x="65783" y="24886"/>
                    </a:cubicBezTo>
                    <a:cubicBezTo>
                      <a:pt x="66024" y="25079"/>
                      <a:pt x="66362" y="25224"/>
                      <a:pt x="66700" y="25224"/>
                    </a:cubicBezTo>
                    <a:lnTo>
                      <a:pt x="66892" y="25224"/>
                    </a:lnTo>
                    <a:cubicBezTo>
                      <a:pt x="67134" y="25175"/>
                      <a:pt x="67327" y="25079"/>
                      <a:pt x="67519" y="24982"/>
                    </a:cubicBezTo>
                    <a:cubicBezTo>
                      <a:pt x="67664" y="24838"/>
                      <a:pt x="67809" y="24645"/>
                      <a:pt x="67954" y="24452"/>
                    </a:cubicBezTo>
                    <a:cubicBezTo>
                      <a:pt x="68146" y="24066"/>
                      <a:pt x="68243" y="23584"/>
                      <a:pt x="68243" y="23102"/>
                    </a:cubicBezTo>
                    <a:cubicBezTo>
                      <a:pt x="68195" y="22668"/>
                      <a:pt x="68195" y="22282"/>
                      <a:pt x="68098" y="21896"/>
                    </a:cubicBezTo>
                    <a:cubicBezTo>
                      <a:pt x="68098" y="21751"/>
                      <a:pt x="68050" y="21655"/>
                      <a:pt x="68002" y="21510"/>
                    </a:cubicBezTo>
                    <a:cubicBezTo>
                      <a:pt x="67905" y="21076"/>
                      <a:pt x="67809" y="20642"/>
                      <a:pt x="67664" y="20256"/>
                    </a:cubicBezTo>
                    <a:cubicBezTo>
                      <a:pt x="67712" y="20160"/>
                      <a:pt x="67712" y="20111"/>
                      <a:pt x="67712" y="20015"/>
                    </a:cubicBezTo>
                    <a:cubicBezTo>
                      <a:pt x="67568" y="19581"/>
                      <a:pt x="67375" y="19099"/>
                      <a:pt x="67230" y="18713"/>
                    </a:cubicBezTo>
                    <a:cubicBezTo>
                      <a:pt x="67037" y="18327"/>
                      <a:pt x="66844" y="17845"/>
                      <a:pt x="66603" y="17411"/>
                    </a:cubicBezTo>
                    <a:cubicBezTo>
                      <a:pt x="66410" y="16977"/>
                      <a:pt x="66217" y="16736"/>
                      <a:pt x="66024" y="16350"/>
                    </a:cubicBezTo>
                    <a:cubicBezTo>
                      <a:pt x="65976" y="16350"/>
                      <a:pt x="65928" y="16301"/>
                      <a:pt x="65928" y="16253"/>
                    </a:cubicBezTo>
                    <a:cubicBezTo>
                      <a:pt x="65880" y="16205"/>
                      <a:pt x="65831" y="16157"/>
                      <a:pt x="65831" y="16060"/>
                    </a:cubicBezTo>
                    <a:cubicBezTo>
                      <a:pt x="65831" y="16060"/>
                      <a:pt x="65783" y="16060"/>
                      <a:pt x="65783" y="16012"/>
                    </a:cubicBezTo>
                    <a:cubicBezTo>
                      <a:pt x="65590" y="15723"/>
                      <a:pt x="65397" y="15433"/>
                      <a:pt x="65205" y="15096"/>
                    </a:cubicBezTo>
                    <a:cubicBezTo>
                      <a:pt x="64144" y="13552"/>
                      <a:pt x="62938" y="12154"/>
                      <a:pt x="61636" y="10852"/>
                    </a:cubicBezTo>
                    <a:cubicBezTo>
                      <a:pt x="60285" y="9550"/>
                      <a:pt x="58838" y="8344"/>
                      <a:pt x="57295" y="7235"/>
                    </a:cubicBezTo>
                    <a:cubicBezTo>
                      <a:pt x="55800" y="6174"/>
                      <a:pt x="54257" y="5161"/>
                      <a:pt x="52714" y="4245"/>
                    </a:cubicBezTo>
                    <a:cubicBezTo>
                      <a:pt x="51942" y="3810"/>
                      <a:pt x="51170" y="3376"/>
                      <a:pt x="50350" y="2942"/>
                    </a:cubicBezTo>
                    <a:cubicBezTo>
                      <a:pt x="50109" y="2798"/>
                      <a:pt x="49820" y="2701"/>
                      <a:pt x="49579" y="2557"/>
                    </a:cubicBezTo>
                    <a:cubicBezTo>
                      <a:pt x="49145" y="2412"/>
                      <a:pt x="48759" y="2315"/>
                      <a:pt x="48325" y="2219"/>
                    </a:cubicBezTo>
                    <a:cubicBezTo>
                      <a:pt x="47167" y="1930"/>
                      <a:pt x="45962" y="1688"/>
                      <a:pt x="44804" y="1544"/>
                    </a:cubicBezTo>
                    <a:cubicBezTo>
                      <a:pt x="43828" y="1435"/>
                      <a:pt x="42824" y="1381"/>
                      <a:pt x="41834" y="1381"/>
                    </a:cubicBezTo>
                    <a:cubicBezTo>
                      <a:pt x="41504" y="1381"/>
                      <a:pt x="41175" y="1387"/>
                      <a:pt x="40850" y="1399"/>
                    </a:cubicBezTo>
                    <a:cubicBezTo>
                      <a:pt x="40223" y="1399"/>
                      <a:pt x="39547" y="1447"/>
                      <a:pt x="38872" y="1496"/>
                    </a:cubicBezTo>
                    <a:cubicBezTo>
                      <a:pt x="38197" y="1592"/>
                      <a:pt x="37618" y="1688"/>
                      <a:pt x="36991" y="1737"/>
                    </a:cubicBezTo>
                    <a:cubicBezTo>
                      <a:pt x="36509" y="1737"/>
                      <a:pt x="36268" y="1158"/>
                      <a:pt x="36605" y="820"/>
                    </a:cubicBezTo>
                    <a:cubicBezTo>
                      <a:pt x="36654" y="724"/>
                      <a:pt x="36750" y="676"/>
                      <a:pt x="36847" y="676"/>
                    </a:cubicBezTo>
                    <a:cubicBezTo>
                      <a:pt x="37425" y="435"/>
                      <a:pt x="38004" y="290"/>
                      <a:pt x="38631" y="242"/>
                    </a:cubicBezTo>
                    <a:cubicBezTo>
                      <a:pt x="39017" y="145"/>
                      <a:pt x="39451" y="97"/>
                      <a:pt x="39885" y="49"/>
                    </a:cubicBezTo>
                    <a:cubicBezTo>
                      <a:pt x="39403" y="49"/>
                      <a:pt x="38920" y="0"/>
                      <a:pt x="38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7"/>
              <p:cNvSpPr/>
              <p:nvPr/>
            </p:nvSpPr>
            <p:spPr>
              <a:xfrm>
                <a:off x="4958400" y="1804300"/>
                <a:ext cx="25" cy="25"/>
              </a:xfrm>
              <a:custGeom>
                <a:rect b="b" l="l" r="r" t="t"/>
                <a:pathLst>
                  <a:path extrusionOk="0" h="1" w="1">
                    <a:moveTo>
                      <a:pt x="1" y="1"/>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7"/>
              <p:cNvSpPr/>
              <p:nvPr/>
            </p:nvSpPr>
            <p:spPr>
              <a:xfrm>
                <a:off x="5303250" y="743300"/>
                <a:ext cx="25" cy="25"/>
              </a:xfrm>
              <a:custGeom>
                <a:rect b="b" l="l" r="r" t="t"/>
                <a:pathLst>
                  <a:path extrusionOk="0" h="1" w="1">
                    <a:moveTo>
                      <a:pt x="0" y="0"/>
                    </a:moveTo>
                    <a:close/>
                  </a:path>
                </a:pathLst>
              </a:custGeom>
              <a:solidFill>
                <a:srgbClr val="419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7"/>
              <p:cNvSpPr/>
              <p:nvPr/>
            </p:nvSpPr>
            <p:spPr>
              <a:xfrm>
                <a:off x="5421400" y="564850"/>
                <a:ext cx="956150" cy="310500"/>
              </a:xfrm>
              <a:custGeom>
                <a:rect b="b" l="l" r="r" t="t"/>
                <a:pathLst>
                  <a:path extrusionOk="0" h="12420" w="38246">
                    <a:moveTo>
                      <a:pt x="627" y="1"/>
                    </a:moveTo>
                    <a:cubicBezTo>
                      <a:pt x="483" y="1"/>
                      <a:pt x="338" y="49"/>
                      <a:pt x="242" y="145"/>
                    </a:cubicBezTo>
                    <a:cubicBezTo>
                      <a:pt x="0" y="387"/>
                      <a:pt x="0" y="724"/>
                      <a:pt x="242" y="917"/>
                    </a:cubicBezTo>
                    <a:cubicBezTo>
                      <a:pt x="772" y="1448"/>
                      <a:pt x="1399" y="1882"/>
                      <a:pt x="2026" y="2219"/>
                    </a:cubicBezTo>
                    <a:cubicBezTo>
                      <a:pt x="2653" y="2605"/>
                      <a:pt x="3328" y="2846"/>
                      <a:pt x="4052" y="3087"/>
                    </a:cubicBezTo>
                    <a:cubicBezTo>
                      <a:pt x="4727" y="3280"/>
                      <a:pt x="5402" y="3473"/>
                      <a:pt x="6125" y="3570"/>
                    </a:cubicBezTo>
                    <a:cubicBezTo>
                      <a:pt x="6849" y="3666"/>
                      <a:pt x="7572" y="3714"/>
                      <a:pt x="8344" y="3763"/>
                    </a:cubicBezTo>
                    <a:cubicBezTo>
                      <a:pt x="8629" y="3772"/>
                      <a:pt x="8913" y="3776"/>
                      <a:pt x="9198" y="3776"/>
                    </a:cubicBezTo>
                    <a:cubicBezTo>
                      <a:pt x="11807" y="3776"/>
                      <a:pt x="14416" y="3411"/>
                      <a:pt x="17025" y="3280"/>
                    </a:cubicBezTo>
                    <a:cubicBezTo>
                      <a:pt x="17387" y="3256"/>
                      <a:pt x="17748" y="3244"/>
                      <a:pt x="18110" y="3244"/>
                    </a:cubicBezTo>
                    <a:cubicBezTo>
                      <a:pt x="18472" y="3244"/>
                      <a:pt x="18833" y="3256"/>
                      <a:pt x="19195" y="3280"/>
                    </a:cubicBezTo>
                    <a:cubicBezTo>
                      <a:pt x="19918" y="3328"/>
                      <a:pt x="20738" y="3377"/>
                      <a:pt x="21510" y="3425"/>
                    </a:cubicBezTo>
                    <a:cubicBezTo>
                      <a:pt x="22523" y="3570"/>
                      <a:pt x="23536" y="3714"/>
                      <a:pt x="24500" y="3955"/>
                    </a:cubicBezTo>
                    <a:cubicBezTo>
                      <a:pt x="25513" y="4197"/>
                      <a:pt x="26477" y="4534"/>
                      <a:pt x="27442" y="4872"/>
                    </a:cubicBezTo>
                    <a:cubicBezTo>
                      <a:pt x="28455" y="5258"/>
                      <a:pt x="29419" y="5740"/>
                      <a:pt x="30336" y="6222"/>
                    </a:cubicBezTo>
                    <a:cubicBezTo>
                      <a:pt x="31348" y="6753"/>
                      <a:pt x="32265" y="7380"/>
                      <a:pt x="33181" y="8055"/>
                    </a:cubicBezTo>
                    <a:cubicBezTo>
                      <a:pt x="34001" y="8634"/>
                      <a:pt x="34821" y="9309"/>
                      <a:pt x="35592" y="10032"/>
                    </a:cubicBezTo>
                    <a:cubicBezTo>
                      <a:pt x="36412" y="10756"/>
                      <a:pt x="37136" y="11527"/>
                      <a:pt x="37859" y="12347"/>
                    </a:cubicBezTo>
                    <a:cubicBezTo>
                      <a:pt x="37907" y="12395"/>
                      <a:pt x="37956" y="12419"/>
                      <a:pt x="38004" y="12419"/>
                    </a:cubicBezTo>
                    <a:cubicBezTo>
                      <a:pt x="38052" y="12419"/>
                      <a:pt x="38100" y="12395"/>
                      <a:pt x="38149" y="12347"/>
                    </a:cubicBezTo>
                    <a:cubicBezTo>
                      <a:pt x="38245" y="12251"/>
                      <a:pt x="38245" y="12154"/>
                      <a:pt x="38149" y="12058"/>
                    </a:cubicBezTo>
                    <a:cubicBezTo>
                      <a:pt x="37136" y="10948"/>
                      <a:pt x="36075" y="9887"/>
                      <a:pt x="34966" y="8875"/>
                    </a:cubicBezTo>
                    <a:cubicBezTo>
                      <a:pt x="33905" y="7958"/>
                      <a:pt x="32747" y="7090"/>
                      <a:pt x="31590" y="6319"/>
                    </a:cubicBezTo>
                    <a:cubicBezTo>
                      <a:pt x="30963" y="5933"/>
                      <a:pt x="30384" y="5547"/>
                      <a:pt x="29757" y="5209"/>
                    </a:cubicBezTo>
                    <a:cubicBezTo>
                      <a:pt x="29178" y="4872"/>
                      <a:pt x="28551" y="4631"/>
                      <a:pt x="27876" y="4341"/>
                    </a:cubicBezTo>
                    <a:cubicBezTo>
                      <a:pt x="26574" y="3763"/>
                      <a:pt x="25224" y="3328"/>
                      <a:pt x="23873" y="2991"/>
                    </a:cubicBezTo>
                    <a:cubicBezTo>
                      <a:pt x="22426" y="2653"/>
                      <a:pt x="20979" y="2460"/>
                      <a:pt x="19533" y="2364"/>
                    </a:cubicBezTo>
                    <a:cubicBezTo>
                      <a:pt x="18809" y="2267"/>
                      <a:pt x="18134" y="2267"/>
                      <a:pt x="17411" y="2267"/>
                    </a:cubicBezTo>
                    <a:cubicBezTo>
                      <a:pt x="17199" y="2253"/>
                      <a:pt x="16991" y="2247"/>
                      <a:pt x="16786" y="2247"/>
                    </a:cubicBezTo>
                    <a:cubicBezTo>
                      <a:pt x="16292" y="2247"/>
                      <a:pt x="15814" y="2282"/>
                      <a:pt x="15337" y="2316"/>
                    </a:cubicBezTo>
                    <a:cubicBezTo>
                      <a:pt x="13393" y="2382"/>
                      <a:pt x="11450" y="2537"/>
                      <a:pt x="9506" y="2537"/>
                    </a:cubicBezTo>
                    <a:cubicBezTo>
                      <a:pt x="8604" y="2537"/>
                      <a:pt x="7702" y="2504"/>
                      <a:pt x="6801" y="2412"/>
                    </a:cubicBezTo>
                    <a:cubicBezTo>
                      <a:pt x="5691" y="2267"/>
                      <a:pt x="4630" y="2026"/>
                      <a:pt x="3569" y="1640"/>
                    </a:cubicBezTo>
                    <a:cubicBezTo>
                      <a:pt x="3183" y="1496"/>
                      <a:pt x="2749" y="1303"/>
                      <a:pt x="2364" y="1062"/>
                    </a:cubicBezTo>
                    <a:cubicBezTo>
                      <a:pt x="1978" y="821"/>
                      <a:pt x="1544" y="579"/>
                      <a:pt x="1158" y="290"/>
                    </a:cubicBezTo>
                    <a:lnTo>
                      <a:pt x="1013" y="145"/>
                    </a:lnTo>
                    <a:lnTo>
                      <a:pt x="869" y="49"/>
                    </a:lnTo>
                    <a:cubicBezTo>
                      <a:pt x="820" y="1"/>
                      <a:pt x="724" y="1"/>
                      <a:pt x="62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7"/>
              <p:cNvSpPr/>
              <p:nvPr/>
            </p:nvSpPr>
            <p:spPr>
              <a:xfrm>
                <a:off x="6107450" y="686625"/>
                <a:ext cx="1225" cy="25"/>
              </a:xfrm>
              <a:custGeom>
                <a:rect b="b" l="l" r="r" t="t"/>
                <a:pathLst>
                  <a:path extrusionOk="0" h="1" w="49">
                    <a:moveTo>
                      <a:pt x="0" y="1"/>
                    </a:moveTo>
                    <a:lnTo>
                      <a:pt x="48" y="1"/>
                    </a:lnTo>
                    <a:lnTo>
                      <a:pt x="48" y="1"/>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7"/>
              <p:cNvSpPr/>
              <p:nvPr/>
            </p:nvSpPr>
            <p:spPr>
              <a:xfrm>
                <a:off x="5426225" y="437050"/>
                <a:ext cx="821100" cy="204575"/>
              </a:xfrm>
              <a:custGeom>
                <a:rect b="b" l="l" r="r" t="t"/>
                <a:pathLst>
                  <a:path extrusionOk="0" h="8183" w="32844">
                    <a:moveTo>
                      <a:pt x="17169" y="1"/>
                    </a:moveTo>
                    <a:cubicBezTo>
                      <a:pt x="15915" y="1"/>
                      <a:pt x="14613" y="97"/>
                      <a:pt x="13359" y="290"/>
                    </a:cubicBezTo>
                    <a:cubicBezTo>
                      <a:pt x="11864" y="483"/>
                      <a:pt x="10369" y="724"/>
                      <a:pt x="8874" y="917"/>
                    </a:cubicBezTo>
                    <a:cubicBezTo>
                      <a:pt x="7460" y="1174"/>
                      <a:pt x="6023" y="1303"/>
                      <a:pt x="4594" y="1303"/>
                    </a:cubicBezTo>
                    <a:cubicBezTo>
                      <a:pt x="3880" y="1303"/>
                      <a:pt x="3167" y="1271"/>
                      <a:pt x="2460" y="1206"/>
                    </a:cubicBezTo>
                    <a:cubicBezTo>
                      <a:pt x="1833" y="1158"/>
                      <a:pt x="1254" y="1062"/>
                      <a:pt x="676" y="917"/>
                    </a:cubicBezTo>
                    <a:cubicBezTo>
                      <a:pt x="624" y="900"/>
                      <a:pt x="573" y="892"/>
                      <a:pt x="523" y="892"/>
                    </a:cubicBezTo>
                    <a:cubicBezTo>
                      <a:pt x="290" y="892"/>
                      <a:pt x="80" y="1065"/>
                      <a:pt x="0" y="1303"/>
                    </a:cubicBezTo>
                    <a:cubicBezTo>
                      <a:pt x="0" y="1447"/>
                      <a:pt x="0" y="1592"/>
                      <a:pt x="97" y="1737"/>
                    </a:cubicBezTo>
                    <a:cubicBezTo>
                      <a:pt x="145" y="1833"/>
                      <a:pt x="290" y="1930"/>
                      <a:pt x="434" y="1978"/>
                    </a:cubicBezTo>
                    <a:cubicBezTo>
                      <a:pt x="965" y="2123"/>
                      <a:pt x="1495" y="2267"/>
                      <a:pt x="2074" y="2364"/>
                    </a:cubicBezTo>
                    <a:cubicBezTo>
                      <a:pt x="2653" y="2460"/>
                      <a:pt x="3232" y="2508"/>
                      <a:pt x="3810" y="2508"/>
                    </a:cubicBezTo>
                    <a:cubicBezTo>
                      <a:pt x="4095" y="2520"/>
                      <a:pt x="4382" y="2526"/>
                      <a:pt x="4670" y="2526"/>
                    </a:cubicBezTo>
                    <a:cubicBezTo>
                      <a:pt x="5603" y="2526"/>
                      <a:pt x="6543" y="2463"/>
                      <a:pt x="7427" y="2316"/>
                    </a:cubicBezTo>
                    <a:cubicBezTo>
                      <a:pt x="8633" y="2219"/>
                      <a:pt x="9839" y="1978"/>
                      <a:pt x="11044" y="1785"/>
                    </a:cubicBezTo>
                    <a:cubicBezTo>
                      <a:pt x="12250" y="1544"/>
                      <a:pt x="13408" y="1351"/>
                      <a:pt x="14613" y="1158"/>
                    </a:cubicBezTo>
                    <a:lnTo>
                      <a:pt x="14662" y="1158"/>
                    </a:lnTo>
                    <a:cubicBezTo>
                      <a:pt x="15530" y="1062"/>
                      <a:pt x="16446" y="965"/>
                      <a:pt x="17314" y="917"/>
                    </a:cubicBezTo>
                    <a:cubicBezTo>
                      <a:pt x="18182" y="917"/>
                      <a:pt x="19002" y="965"/>
                      <a:pt x="19870" y="1062"/>
                    </a:cubicBezTo>
                    <a:cubicBezTo>
                      <a:pt x="20690" y="1158"/>
                      <a:pt x="21510" y="1303"/>
                      <a:pt x="22282" y="1496"/>
                    </a:cubicBezTo>
                    <a:cubicBezTo>
                      <a:pt x="22716" y="1592"/>
                      <a:pt x="23150" y="1737"/>
                      <a:pt x="23584" y="1881"/>
                    </a:cubicBezTo>
                    <a:cubicBezTo>
                      <a:pt x="23970" y="1978"/>
                      <a:pt x="24404" y="2123"/>
                      <a:pt x="24789" y="2316"/>
                    </a:cubicBezTo>
                    <a:cubicBezTo>
                      <a:pt x="26333" y="2894"/>
                      <a:pt x="27780" y="3714"/>
                      <a:pt x="29130" y="4727"/>
                    </a:cubicBezTo>
                    <a:cubicBezTo>
                      <a:pt x="30239" y="5499"/>
                      <a:pt x="31252" y="6463"/>
                      <a:pt x="32072" y="7524"/>
                    </a:cubicBezTo>
                    <a:cubicBezTo>
                      <a:pt x="32265" y="7717"/>
                      <a:pt x="32409" y="7910"/>
                      <a:pt x="32554" y="8103"/>
                    </a:cubicBezTo>
                    <a:cubicBezTo>
                      <a:pt x="32582" y="8159"/>
                      <a:pt x="32611" y="8183"/>
                      <a:pt x="32649" y="8183"/>
                    </a:cubicBezTo>
                    <a:cubicBezTo>
                      <a:pt x="32675" y="8183"/>
                      <a:pt x="32707" y="8171"/>
                      <a:pt x="32747" y="8151"/>
                    </a:cubicBezTo>
                    <a:cubicBezTo>
                      <a:pt x="32795" y="8103"/>
                      <a:pt x="32843" y="8055"/>
                      <a:pt x="32795" y="7958"/>
                    </a:cubicBezTo>
                    <a:cubicBezTo>
                      <a:pt x="31975" y="6801"/>
                      <a:pt x="31011" y="5740"/>
                      <a:pt x="29902" y="4823"/>
                    </a:cubicBezTo>
                    <a:cubicBezTo>
                      <a:pt x="28744" y="3859"/>
                      <a:pt x="27490" y="3039"/>
                      <a:pt x="26188" y="2316"/>
                    </a:cubicBezTo>
                    <a:cubicBezTo>
                      <a:pt x="25513" y="1978"/>
                      <a:pt x="24838" y="1640"/>
                      <a:pt x="24162" y="1399"/>
                    </a:cubicBezTo>
                    <a:cubicBezTo>
                      <a:pt x="23487" y="1110"/>
                      <a:pt x="22764" y="869"/>
                      <a:pt x="22040" y="676"/>
                    </a:cubicBezTo>
                    <a:cubicBezTo>
                      <a:pt x="20642" y="242"/>
                      <a:pt x="19147" y="49"/>
                      <a:pt x="17700"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7"/>
              <p:cNvSpPr/>
              <p:nvPr/>
            </p:nvSpPr>
            <p:spPr>
              <a:xfrm>
                <a:off x="5791550" y="467200"/>
                <a:ext cx="1225" cy="25"/>
              </a:xfrm>
              <a:custGeom>
                <a:rect b="b" l="l" r="r" t="t"/>
                <a:pathLst>
                  <a:path extrusionOk="0" h="1" w="49">
                    <a:moveTo>
                      <a:pt x="0" y="0"/>
                    </a:moveTo>
                    <a:lnTo>
                      <a:pt x="49" y="0"/>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7"/>
              <p:cNvSpPr/>
              <p:nvPr/>
            </p:nvSpPr>
            <p:spPr>
              <a:xfrm>
                <a:off x="5639625" y="334575"/>
                <a:ext cx="749975" cy="412375"/>
              </a:xfrm>
              <a:custGeom>
                <a:rect b="b" l="l" r="r" t="t"/>
                <a:pathLst>
                  <a:path extrusionOk="0" h="16495" w="29999">
                    <a:moveTo>
                      <a:pt x="6029" y="0"/>
                    </a:moveTo>
                    <a:cubicBezTo>
                      <a:pt x="5402" y="0"/>
                      <a:pt x="4872" y="0"/>
                      <a:pt x="4293" y="48"/>
                    </a:cubicBezTo>
                    <a:lnTo>
                      <a:pt x="3666" y="97"/>
                    </a:lnTo>
                    <a:cubicBezTo>
                      <a:pt x="3232" y="145"/>
                      <a:pt x="2798" y="193"/>
                      <a:pt x="2364" y="290"/>
                    </a:cubicBezTo>
                    <a:cubicBezTo>
                      <a:pt x="1785" y="386"/>
                      <a:pt x="1158" y="531"/>
                      <a:pt x="579" y="724"/>
                    </a:cubicBezTo>
                    <a:cubicBezTo>
                      <a:pt x="483" y="724"/>
                      <a:pt x="435" y="772"/>
                      <a:pt x="338" y="868"/>
                    </a:cubicBezTo>
                    <a:cubicBezTo>
                      <a:pt x="1" y="1206"/>
                      <a:pt x="242" y="1785"/>
                      <a:pt x="724" y="1785"/>
                    </a:cubicBezTo>
                    <a:cubicBezTo>
                      <a:pt x="1399" y="1736"/>
                      <a:pt x="2026" y="1640"/>
                      <a:pt x="2605" y="1592"/>
                    </a:cubicBezTo>
                    <a:cubicBezTo>
                      <a:pt x="3232" y="1495"/>
                      <a:pt x="3955" y="1447"/>
                      <a:pt x="4582" y="1447"/>
                    </a:cubicBezTo>
                    <a:cubicBezTo>
                      <a:pt x="4908" y="1435"/>
                      <a:pt x="5236" y="1429"/>
                      <a:pt x="5566" y="1429"/>
                    </a:cubicBezTo>
                    <a:cubicBezTo>
                      <a:pt x="6557" y="1429"/>
                      <a:pt x="7560" y="1483"/>
                      <a:pt x="8537" y="1592"/>
                    </a:cubicBezTo>
                    <a:cubicBezTo>
                      <a:pt x="9694" y="1736"/>
                      <a:pt x="10900" y="1978"/>
                      <a:pt x="12058" y="2267"/>
                    </a:cubicBezTo>
                    <a:cubicBezTo>
                      <a:pt x="12492" y="2363"/>
                      <a:pt x="12877" y="2508"/>
                      <a:pt x="13311" y="2605"/>
                    </a:cubicBezTo>
                    <a:lnTo>
                      <a:pt x="13938" y="2797"/>
                    </a:lnTo>
                    <a:cubicBezTo>
                      <a:pt x="14517" y="2990"/>
                      <a:pt x="15048" y="3183"/>
                      <a:pt x="15626" y="3424"/>
                    </a:cubicBezTo>
                    <a:cubicBezTo>
                      <a:pt x="16205" y="3617"/>
                      <a:pt x="16736" y="3858"/>
                      <a:pt x="17314" y="4100"/>
                    </a:cubicBezTo>
                    <a:cubicBezTo>
                      <a:pt x="17893" y="4341"/>
                      <a:pt x="18472" y="4678"/>
                      <a:pt x="19051" y="4968"/>
                    </a:cubicBezTo>
                    <a:cubicBezTo>
                      <a:pt x="19629" y="5305"/>
                      <a:pt x="20208" y="5643"/>
                      <a:pt x="20739" y="5980"/>
                    </a:cubicBezTo>
                    <a:cubicBezTo>
                      <a:pt x="21269" y="6318"/>
                      <a:pt x="21751" y="6656"/>
                      <a:pt x="22282" y="7041"/>
                    </a:cubicBezTo>
                    <a:lnTo>
                      <a:pt x="22234" y="7041"/>
                    </a:lnTo>
                    <a:cubicBezTo>
                      <a:pt x="23054" y="7668"/>
                      <a:pt x="23873" y="8344"/>
                      <a:pt x="24645" y="9067"/>
                    </a:cubicBezTo>
                    <a:cubicBezTo>
                      <a:pt x="24983" y="9453"/>
                      <a:pt x="25320" y="9790"/>
                      <a:pt x="25706" y="10176"/>
                    </a:cubicBezTo>
                    <a:cubicBezTo>
                      <a:pt x="26044" y="10562"/>
                      <a:pt x="26381" y="10948"/>
                      <a:pt x="26719" y="11382"/>
                    </a:cubicBezTo>
                    <a:cubicBezTo>
                      <a:pt x="27876" y="12829"/>
                      <a:pt x="28841" y="14469"/>
                      <a:pt x="29564" y="16157"/>
                    </a:cubicBezTo>
                    <a:cubicBezTo>
                      <a:pt x="29612" y="16157"/>
                      <a:pt x="29612" y="16205"/>
                      <a:pt x="29612" y="16205"/>
                    </a:cubicBezTo>
                    <a:cubicBezTo>
                      <a:pt x="29612" y="16301"/>
                      <a:pt x="29661" y="16349"/>
                      <a:pt x="29709" y="16398"/>
                    </a:cubicBezTo>
                    <a:cubicBezTo>
                      <a:pt x="29709" y="16446"/>
                      <a:pt x="29757" y="16494"/>
                      <a:pt x="29805" y="16494"/>
                    </a:cubicBezTo>
                    <a:lnTo>
                      <a:pt x="29854" y="16494"/>
                    </a:lnTo>
                    <a:cubicBezTo>
                      <a:pt x="29950" y="16494"/>
                      <a:pt x="29998" y="16398"/>
                      <a:pt x="29998" y="16301"/>
                    </a:cubicBezTo>
                    <a:cubicBezTo>
                      <a:pt x="29468" y="15096"/>
                      <a:pt x="28889" y="13890"/>
                      <a:pt x="28214" y="12732"/>
                    </a:cubicBezTo>
                    <a:cubicBezTo>
                      <a:pt x="27876" y="12202"/>
                      <a:pt x="27490" y="11623"/>
                      <a:pt x="27105" y="11093"/>
                    </a:cubicBezTo>
                    <a:cubicBezTo>
                      <a:pt x="26719" y="10562"/>
                      <a:pt x="26333" y="10032"/>
                      <a:pt x="25899" y="9501"/>
                    </a:cubicBezTo>
                    <a:cubicBezTo>
                      <a:pt x="25513" y="9019"/>
                      <a:pt x="25031" y="8488"/>
                      <a:pt x="24549" y="8054"/>
                    </a:cubicBezTo>
                    <a:cubicBezTo>
                      <a:pt x="24066" y="7572"/>
                      <a:pt x="23584" y="7090"/>
                      <a:pt x="23102" y="6656"/>
                    </a:cubicBezTo>
                    <a:cubicBezTo>
                      <a:pt x="22571" y="6173"/>
                      <a:pt x="22041" y="5788"/>
                      <a:pt x="21510" y="5354"/>
                    </a:cubicBezTo>
                    <a:cubicBezTo>
                      <a:pt x="20980" y="4968"/>
                      <a:pt x="20401" y="4582"/>
                      <a:pt x="19822" y="4148"/>
                    </a:cubicBezTo>
                    <a:cubicBezTo>
                      <a:pt x="19244" y="3762"/>
                      <a:pt x="18665" y="3473"/>
                      <a:pt x="18086" y="3135"/>
                    </a:cubicBezTo>
                    <a:cubicBezTo>
                      <a:pt x="17459" y="2797"/>
                      <a:pt x="16880" y="2508"/>
                      <a:pt x="16253" y="2219"/>
                    </a:cubicBezTo>
                    <a:cubicBezTo>
                      <a:pt x="15675" y="1978"/>
                      <a:pt x="14951" y="1688"/>
                      <a:pt x="14276" y="1447"/>
                    </a:cubicBezTo>
                    <a:cubicBezTo>
                      <a:pt x="13601" y="1206"/>
                      <a:pt x="13022" y="1013"/>
                      <a:pt x="12347" y="820"/>
                    </a:cubicBezTo>
                    <a:cubicBezTo>
                      <a:pt x="10273" y="290"/>
                      <a:pt x="8151" y="0"/>
                      <a:pt x="6029"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7"/>
              <p:cNvSpPr/>
              <p:nvPr/>
            </p:nvSpPr>
            <p:spPr>
              <a:xfrm>
                <a:off x="4958400" y="1804300"/>
                <a:ext cx="25" cy="25"/>
              </a:xfrm>
              <a:custGeom>
                <a:rect b="b" l="l" r="r" t="t"/>
                <a:pathLst>
                  <a:path extrusionOk="0" fill="none" h="1" w="1">
                    <a:moveTo>
                      <a:pt x="1" y="1"/>
                    </a:moveTo>
                    <a:lnTo>
                      <a:pt x="1" y="1"/>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7"/>
              <p:cNvSpPr/>
              <p:nvPr/>
            </p:nvSpPr>
            <p:spPr>
              <a:xfrm>
                <a:off x="4945150" y="680600"/>
                <a:ext cx="391875" cy="1272025"/>
              </a:xfrm>
              <a:custGeom>
                <a:rect b="b" l="l" r="r" t="t"/>
                <a:pathLst>
                  <a:path extrusionOk="0" h="50881" w="15675">
                    <a:moveTo>
                      <a:pt x="14565" y="1"/>
                    </a:moveTo>
                    <a:cubicBezTo>
                      <a:pt x="14276" y="97"/>
                      <a:pt x="14083" y="338"/>
                      <a:pt x="14131" y="628"/>
                    </a:cubicBezTo>
                    <a:cubicBezTo>
                      <a:pt x="14131" y="772"/>
                      <a:pt x="14179" y="917"/>
                      <a:pt x="14179" y="1062"/>
                    </a:cubicBezTo>
                    <a:cubicBezTo>
                      <a:pt x="14179" y="1206"/>
                      <a:pt x="14228" y="1399"/>
                      <a:pt x="14228" y="1592"/>
                    </a:cubicBezTo>
                    <a:lnTo>
                      <a:pt x="14324" y="2460"/>
                    </a:lnTo>
                    <a:lnTo>
                      <a:pt x="14324" y="2508"/>
                    </a:lnTo>
                    <a:cubicBezTo>
                      <a:pt x="14469" y="4872"/>
                      <a:pt x="14276" y="7187"/>
                      <a:pt x="13794" y="9502"/>
                    </a:cubicBezTo>
                    <a:cubicBezTo>
                      <a:pt x="13456" y="11238"/>
                      <a:pt x="12974" y="12974"/>
                      <a:pt x="12347" y="14662"/>
                    </a:cubicBezTo>
                    <a:cubicBezTo>
                      <a:pt x="11816" y="16157"/>
                      <a:pt x="11189" y="17604"/>
                      <a:pt x="10514" y="19051"/>
                    </a:cubicBezTo>
                    <a:cubicBezTo>
                      <a:pt x="9887" y="20256"/>
                      <a:pt x="9212" y="21462"/>
                      <a:pt x="8537" y="22619"/>
                    </a:cubicBezTo>
                    <a:cubicBezTo>
                      <a:pt x="7862" y="23777"/>
                      <a:pt x="7090" y="25127"/>
                      <a:pt x="6367" y="26381"/>
                    </a:cubicBezTo>
                    <a:cubicBezTo>
                      <a:pt x="5595" y="27635"/>
                      <a:pt x="4871" y="28986"/>
                      <a:pt x="4148" y="30288"/>
                    </a:cubicBezTo>
                    <a:cubicBezTo>
                      <a:pt x="3473" y="31590"/>
                      <a:pt x="2798" y="32940"/>
                      <a:pt x="2219" y="34291"/>
                    </a:cubicBezTo>
                    <a:cubicBezTo>
                      <a:pt x="1013" y="36847"/>
                      <a:pt x="290" y="39596"/>
                      <a:pt x="49" y="42393"/>
                    </a:cubicBezTo>
                    <a:cubicBezTo>
                      <a:pt x="0" y="43743"/>
                      <a:pt x="97" y="45094"/>
                      <a:pt x="338" y="46444"/>
                    </a:cubicBezTo>
                    <a:cubicBezTo>
                      <a:pt x="627" y="47843"/>
                      <a:pt x="1110" y="49193"/>
                      <a:pt x="1785" y="50447"/>
                    </a:cubicBezTo>
                    <a:cubicBezTo>
                      <a:pt x="1833" y="50592"/>
                      <a:pt x="1930" y="50688"/>
                      <a:pt x="1978" y="50785"/>
                    </a:cubicBezTo>
                    <a:cubicBezTo>
                      <a:pt x="2026" y="50881"/>
                      <a:pt x="2074" y="50881"/>
                      <a:pt x="2171" y="50881"/>
                    </a:cubicBezTo>
                    <a:cubicBezTo>
                      <a:pt x="2219" y="50833"/>
                      <a:pt x="2267" y="50736"/>
                      <a:pt x="2219" y="50688"/>
                    </a:cubicBezTo>
                    <a:cubicBezTo>
                      <a:pt x="1833" y="49916"/>
                      <a:pt x="1496" y="49193"/>
                      <a:pt x="1206" y="48421"/>
                    </a:cubicBezTo>
                    <a:cubicBezTo>
                      <a:pt x="869" y="47264"/>
                      <a:pt x="627" y="46106"/>
                      <a:pt x="531" y="44949"/>
                    </a:cubicBezTo>
                    <a:cubicBezTo>
                      <a:pt x="483" y="44226"/>
                      <a:pt x="483" y="43454"/>
                      <a:pt x="531" y="42779"/>
                    </a:cubicBezTo>
                    <a:cubicBezTo>
                      <a:pt x="579" y="42055"/>
                      <a:pt x="676" y="41332"/>
                      <a:pt x="820" y="40608"/>
                    </a:cubicBezTo>
                    <a:cubicBezTo>
                      <a:pt x="1061" y="39451"/>
                      <a:pt x="1399" y="38342"/>
                      <a:pt x="1785" y="37233"/>
                    </a:cubicBezTo>
                    <a:cubicBezTo>
                      <a:pt x="2219" y="36075"/>
                      <a:pt x="2701" y="34918"/>
                      <a:pt x="3280" y="33808"/>
                    </a:cubicBezTo>
                    <a:cubicBezTo>
                      <a:pt x="4582" y="31204"/>
                      <a:pt x="6125" y="28696"/>
                      <a:pt x="7669" y="26188"/>
                    </a:cubicBezTo>
                    <a:cubicBezTo>
                      <a:pt x="9212" y="23825"/>
                      <a:pt x="10611" y="21366"/>
                      <a:pt x="11864" y="18858"/>
                    </a:cubicBezTo>
                    <a:cubicBezTo>
                      <a:pt x="12154" y="18279"/>
                      <a:pt x="12443" y="17652"/>
                      <a:pt x="12684" y="17073"/>
                    </a:cubicBezTo>
                    <a:cubicBezTo>
                      <a:pt x="13022" y="16302"/>
                      <a:pt x="13311" y="15578"/>
                      <a:pt x="13552" y="14807"/>
                    </a:cubicBezTo>
                    <a:cubicBezTo>
                      <a:pt x="14131" y="13312"/>
                      <a:pt x="14613" y="11720"/>
                      <a:pt x="14951" y="10128"/>
                    </a:cubicBezTo>
                    <a:cubicBezTo>
                      <a:pt x="15337" y="8537"/>
                      <a:pt x="15578" y="6897"/>
                      <a:pt x="15626" y="5306"/>
                    </a:cubicBezTo>
                    <a:cubicBezTo>
                      <a:pt x="15674" y="4486"/>
                      <a:pt x="15626" y="3666"/>
                      <a:pt x="15578" y="2894"/>
                    </a:cubicBezTo>
                    <a:cubicBezTo>
                      <a:pt x="15530" y="2508"/>
                      <a:pt x="15482" y="2123"/>
                      <a:pt x="15433" y="1737"/>
                    </a:cubicBezTo>
                    <a:cubicBezTo>
                      <a:pt x="15385" y="1496"/>
                      <a:pt x="15337" y="1303"/>
                      <a:pt x="15337" y="1062"/>
                    </a:cubicBezTo>
                    <a:cubicBezTo>
                      <a:pt x="15289" y="869"/>
                      <a:pt x="15192" y="628"/>
                      <a:pt x="15144" y="435"/>
                    </a:cubicBezTo>
                    <a:cubicBezTo>
                      <a:pt x="15096" y="194"/>
                      <a:pt x="14903" y="1"/>
                      <a:pt x="14662"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7"/>
              <p:cNvSpPr/>
              <p:nvPr/>
            </p:nvSpPr>
            <p:spPr>
              <a:xfrm>
                <a:off x="5303250" y="742100"/>
                <a:ext cx="25" cy="2425"/>
              </a:xfrm>
              <a:custGeom>
                <a:rect b="b" l="l" r="r" t="t"/>
                <a:pathLst>
                  <a:path extrusionOk="0" h="97" w="1">
                    <a:moveTo>
                      <a:pt x="0" y="0"/>
                    </a:moveTo>
                    <a:lnTo>
                      <a:pt x="0" y="97"/>
                    </a:lnTo>
                    <a:close/>
                  </a:path>
                </a:pathLst>
              </a:custGeom>
              <a:solidFill>
                <a:srgbClr val="398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7"/>
              <p:cNvSpPr/>
              <p:nvPr/>
            </p:nvSpPr>
            <p:spPr>
              <a:xfrm>
                <a:off x="4924650" y="1414875"/>
                <a:ext cx="25" cy="25"/>
              </a:xfrm>
              <a:custGeom>
                <a:rect b="b" l="l" r="r" t="t"/>
                <a:pathLst>
                  <a:path extrusionOk="0" fill="none" h="1" w="1">
                    <a:moveTo>
                      <a:pt x="1" y="0"/>
                    </a:moveTo>
                    <a:lnTo>
                      <a:pt x="1"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7"/>
              <p:cNvSpPr/>
              <p:nvPr/>
            </p:nvSpPr>
            <p:spPr>
              <a:xfrm>
                <a:off x="4875225" y="801175"/>
                <a:ext cx="383425" cy="737900"/>
              </a:xfrm>
              <a:custGeom>
                <a:rect b="b" l="l" r="r" t="t"/>
                <a:pathLst>
                  <a:path extrusionOk="0" h="29516" w="15337">
                    <a:moveTo>
                      <a:pt x="14903" y="0"/>
                    </a:moveTo>
                    <a:cubicBezTo>
                      <a:pt x="14806" y="0"/>
                      <a:pt x="14710" y="49"/>
                      <a:pt x="14613" y="97"/>
                    </a:cubicBezTo>
                    <a:cubicBezTo>
                      <a:pt x="14517" y="193"/>
                      <a:pt x="14469" y="290"/>
                      <a:pt x="14469" y="434"/>
                    </a:cubicBezTo>
                    <a:cubicBezTo>
                      <a:pt x="14372" y="1110"/>
                      <a:pt x="14276" y="1737"/>
                      <a:pt x="14131" y="2412"/>
                    </a:cubicBezTo>
                    <a:cubicBezTo>
                      <a:pt x="13938" y="3376"/>
                      <a:pt x="13649" y="4293"/>
                      <a:pt x="13311" y="5209"/>
                    </a:cubicBezTo>
                    <a:cubicBezTo>
                      <a:pt x="12974" y="6125"/>
                      <a:pt x="12539" y="7042"/>
                      <a:pt x="12105" y="7958"/>
                    </a:cubicBezTo>
                    <a:cubicBezTo>
                      <a:pt x="11575" y="9067"/>
                      <a:pt x="10900" y="10128"/>
                      <a:pt x="10273" y="11189"/>
                    </a:cubicBezTo>
                    <a:cubicBezTo>
                      <a:pt x="9935" y="11720"/>
                      <a:pt x="9549" y="12299"/>
                      <a:pt x="9212" y="12829"/>
                    </a:cubicBezTo>
                    <a:cubicBezTo>
                      <a:pt x="8826" y="13360"/>
                      <a:pt x="8440" y="13890"/>
                      <a:pt x="8102" y="14421"/>
                    </a:cubicBezTo>
                    <a:lnTo>
                      <a:pt x="6945" y="16012"/>
                    </a:lnTo>
                    <a:lnTo>
                      <a:pt x="5836" y="17604"/>
                    </a:lnTo>
                    <a:cubicBezTo>
                      <a:pt x="5450" y="18134"/>
                      <a:pt x="5064" y="18665"/>
                      <a:pt x="4727" y="19195"/>
                    </a:cubicBezTo>
                    <a:cubicBezTo>
                      <a:pt x="4341" y="19774"/>
                      <a:pt x="4003" y="20304"/>
                      <a:pt x="3666" y="20835"/>
                    </a:cubicBezTo>
                    <a:cubicBezTo>
                      <a:pt x="1929" y="23439"/>
                      <a:pt x="675" y="26285"/>
                      <a:pt x="48" y="29323"/>
                    </a:cubicBezTo>
                    <a:cubicBezTo>
                      <a:pt x="0" y="29419"/>
                      <a:pt x="48" y="29468"/>
                      <a:pt x="97" y="29516"/>
                    </a:cubicBezTo>
                    <a:cubicBezTo>
                      <a:pt x="193" y="29516"/>
                      <a:pt x="290" y="29516"/>
                      <a:pt x="290" y="29419"/>
                    </a:cubicBezTo>
                    <a:cubicBezTo>
                      <a:pt x="675" y="27731"/>
                      <a:pt x="1206" y="26140"/>
                      <a:pt x="1978" y="24597"/>
                    </a:cubicBezTo>
                    <a:cubicBezTo>
                      <a:pt x="2556" y="23487"/>
                      <a:pt x="3231" y="22378"/>
                      <a:pt x="3907" y="21317"/>
                    </a:cubicBezTo>
                    <a:cubicBezTo>
                      <a:pt x="4293" y="20738"/>
                      <a:pt x="4630" y="20256"/>
                      <a:pt x="5016" y="19726"/>
                    </a:cubicBezTo>
                    <a:cubicBezTo>
                      <a:pt x="5402" y="19195"/>
                      <a:pt x="5788" y="18665"/>
                      <a:pt x="6222" y="18134"/>
                    </a:cubicBezTo>
                    <a:cubicBezTo>
                      <a:pt x="6656" y="17652"/>
                      <a:pt x="7041" y="17121"/>
                      <a:pt x="7427" y="16591"/>
                    </a:cubicBezTo>
                    <a:cubicBezTo>
                      <a:pt x="7813" y="16109"/>
                      <a:pt x="8247" y="15578"/>
                      <a:pt x="8633" y="15096"/>
                    </a:cubicBezTo>
                    <a:cubicBezTo>
                      <a:pt x="9019" y="14565"/>
                      <a:pt x="9405" y="14035"/>
                      <a:pt x="9839" y="13504"/>
                    </a:cubicBezTo>
                    <a:cubicBezTo>
                      <a:pt x="10273" y="12974"/>
                      <a:pt x="10610" y="12491"/>
                      <a:pt x="10996" y="11961"/>
                    </a:cubicBezTo>
                    <a:cubicBezTo>
                      <a:pt x="12202" y="10273"/>
                      <a:pt x="13215" y="8489"/>
                      <a:pt x="13986" y="6559"/>
                    </a:cubicBezTo>
                    <a:cubicBezTo>
                      <a:pt x="14372" y="5643"/>
                      <a:pt x="14710" y="4679"/>
                      <a:pt x="14951" y="3714"/>
                    </a:cubicBezTo>
                    <a:cubicBezTo>
                      <a:pt x="15192" y="2653"/>
                      <a:pt x="15337" y="1544"/>
                      <a:pt x="15337" y="483"/>
                    </a:cubicBezTo>
                    <a:cubicBezTo>
                      <a:pt x="15337" y="242"/>
                      <a:pt x="15144" y="0"/>
                      <a:pt x="14903"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7"/>
              <p:cNvSpPr/>
              <p:nvPr/>
            </p:nvSpPr>
            <p:spPr>
              <a:xfrm>
                <a:off x="4761875" y="580525"/>
                <a:ext cx="389475" cy="1482075"/>
              </a:xfrm>
              <a:custGeom>
                <a:rect b="b" l="l" r="r" t="t"/>
                <a:pathLst>
                  <a:path extrusionOk="0" h="59283" w="15579">
                    <a:moveTo>
                      <a:pt x="14807" y="1"/>
                    </a:moveTo>
                    <a:cubicBezTo>
                      <a:pt x="14566" y="49"/>
                      <a:pt x="14373" y="242"/>
                      <a:pt x="14421" y="483"/>
                    </a:cubicBezTo>
                    <a:cubicBezTo>
                      <a:pt x="14421" y="531"/>
                      <a:pt x="14421" y="579"/>
                      <a:pt x="14421" y="628"/>
                    </a:cubicBezTo>
                    <a:cubicBezTo>
                      <a:pt x="14469" y="1448"/>
                      <a:pt x="14517" y="2316"/>
                      <a:pt x="14469" y="3184"/>
                    </a:cubicBezTo>
                    <a:cubicBezTo>
                      <a:pt x="14373" y="4727"/>
                      <a:pt x="14035" y="6270"/>
                      <a:pt x="13553" y="7765"/>
                    </a:cubicBezTo>
                    <a:cubicBezTo>
                      <a:pt x="12492" y="10659"/>
                      <a:pt x="11093" y="13408"/>
                      <a:pt x="9405" y="15964"/>
                    </a:cubicBezTo>
                    <a:cubicBezTo>
                      <a:pt x="7862" y="18472"/>
                      <a:pt x="6174" y="20883"/>
                      <a:pt x="4775" y="23488"/>
                    </a:cubicBezTo>
                    <a:cubicBezTo>
                      <a:pt x="3570" y="25754"/>
                      <a:pt x="2605" y="28166"/>
                      <a:pt x="1833" y="30577"/>
                    </a:cubicBezTo>
                    <a:cubicBezTo>
                      <a:pt x="1062" y="33037"/>
                      <a:pt x="531" y="35545"/>
                      <a:pt x="290" y="38101"/>
                    </a:cubicBezTo>
                    <a:cubicBezTo>
                      <a:pt x="1" y="40609"/>
                      <a:pt x="97" y="43165"/>
                      <a:pt x="531" y="45624"/>
                    </a:cubicBezTo>
                    <a:cubicBezTo>
                      <a:pt x="965" y="48084"/>
                      <a:pt x="1833" y="50399"/>
                      <a:pt x="3039" y="52569"/>
                    </a:cubicBezTo>
                    <a:cubicBezTo>
                      <a:pt x="3811" y="53823"/>
                      <a:pt x="4679" y="55029"/>
                      <a:pt x="5740" y="56138"/>
                    </a:cubicBezTo>
                    <a:cubicBezTo>
                      <a:pt x="6801" y="57295"/>
                      <a:pt x="8055" y="58308"/>
                      <a:pt x="9357" y="59225"/>
                    </a:cubicBezTo>
                    <a:cubicBezTo>
                      <a:pt x="9408" y="59265"/>
                      <a:pt x="9460" y="59282"/>
                      <a:pt x="9510" y="59282"/>
                    </a:cubicBezTo>
                    <a:cubicBezTo>
                      <a:pt x="9696" y="59282"/>
                      <a:pt x="9837" y="59039"/>
                      <a:pt x="9646" y="58887"/>
                    </a:cubicBezTo>
                    <a:cubicBezTo>
                      <a:pt x="7573" y="57537"/>
                      <a:pt x="5836" y="55752"/>
                      <a:pt x="4438" y="53678"/>
                    </a:cubicBezTo>
                    <a:cubicBezTo>
                      <a:pt x="4004" y="53051"/>
                      <a:pt x="3618" y="52376"/>
                      <a:pt x="3232" y="51653"/>
                    </a:cubicBezTo>
                    <a:cubicBezTo>
                      <a:pt x="2846" y="50881"/>
                      <a:pt x="2557" y="50109"/>
                      <a:pt x="2268" y="49338"/>
                    </a:cubicBezTo>
                    <a:cubicBezTo>
                      <a:pt x="1978" y="48518"/>
                      <a:pt x="1737" y="47698"/>
                      <a:pt x="1592" y="46878"/>
                    </a:cubicBezTo>
                    <a:cubicBezTo>
                      <a:pt x="1110" y="44563"/>
                      <a:pt x="965" y="42200"/>
                      <a:pt x="1110" y="39885"/>
                    </a:cubicBezTo>
                    <a:cubicBezTo>
                      <a:pt x="1351" y="36702"/>
                      <a:pt x="1978" y="33567"/>
                      <a:pt x="2991" y="30577"/>
                    </a:cubicBezTo>
                    <a:cubicBezTo>
                      <a:pt x="3811" y="28214"/>
                      <a:pt x="4824" y="25899"/>
                      <a:pt x="5981" y="23681"/>
                    </a:cubicBezTo>
                    <a:cubicBezTo>
                      <a:pt x="6704" y="22427"/>
                      <a:pt x="7428" y="21221"/>
                      <a:pt x="8200" y="20015"/>
                    </a:cubicBezTo>
                    <a:cubicBezTo>
                      <a:pt x="9019" y="18713"/>
                      <a:pt x="9839" y="17411"/>
                      <a:pt x="10659" y="16109"/>
                    </a:cubicBezTo>
                    <a:cubicBezTo>
                      <a:pt x="12202" y="13746"/>
                      <a:pt x="13456" y="11238"/>
                      <a:pt x="14421" y="8633"/>
                    </a:cubicBezTo>
                    <a:cubicBezTo>
                      <a:pt x="14903" y="7331"/>
                      <a:pt x="15193" y="5981"/>
                      <a:pt x="15385" y="4631"/>
                    </a:cubicBezTo>
                    <a:cubicBezTo>
                      <a:pt x="15578" y="3232"/>
                      <a:pt x="15530" y="1785"/>
                      <a:pt x="15241" y="387"/>
                    </a:cubicBezTo>
                    <a:cubicBezTo>
                      <a:pt x="15241" y="290"/>
                      <a:pt x="15193" y="194"/>
                      <a:pt x="15096" y="97"/>
                    </a:cubicBezTo>
                    <a:cubicBezTo>
                      <a:pt x="15048" y="49"/>
                      <a:pt x="15000" y="1"/>
                      <a:pt x="14903"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7"/>
              <p:cNvSpPr/>
              <p:nvPr/>
            </p:nvSpPr>
            <p:spPr>
              <a:xfrm>
                <a:off x="5227275" y="636000"/>
                <a:ext cx="25" cy="25"/>
              </a:xfrm>
              <a:custGeom>
                <a:rect b="b" l="l" r="r" t="t"/>
                <a:pathLst>
                  <a:path extrusionOk="0" fill="none" h="1" w="1">
                    <a:moveTo>
                      <a:pt x="1" y="0"/>
                    </a:moveTo>
                    <a:lnTo>
                      <a:pt x="1"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7"/>
              <p:cNvSpPr/>
              <p:nvPr/>
            </p:nvSpPr>
            <p:spPr>
              <a:xfrm>
                <a:off x="5007850" y="498550"/>
                <a:ext cx="276125" cy="670075"/>
              </a:xfrm>
              <a:custGeom>
                <a:rect b="b" l="l" r="r" t="t"/>
                <a:pathLst>
                  <a:path extrusionOk="0" h="26803" w="11045">
                    <a:moveTo>
                      <a:pt x="10562" y="0"/>
                    </a:moveTo>
                    <a:lnTo>
                      <a:pt x="10514" y="48"/>
                    </a:lnTo>
                    <a:cubicBezTo>
                      <a:pt x="10417" y="48"/>
                      <a:pt x="10369" y="97"/>
                      <a:pt x="10321" y="145"/>
                    </a:cubicBezTo>
                    <a:cubicBezTo>
                      <a:pt x="9983" y="531"/>
                      <a:pt x="9694" y="917"/>
                      <a:pt x="9405" y="1351"/>
                    </a:cubicBezTo>
                    <a:cubicBezTo>
                      <a:pt x="9115" y="1833"/>
                      <a:pt x="8874" y="2315"/>
                      <a:pt x="8633" y="2846"/>
                    </a:cubicBezTo>
                    <a:cubicBezTo>
                      <a:pt x="8247" y="3858"/>
                      <a:pt x="7958" y="4871"/>
                      <a:pt x="7765" y="5932"/>
                    </a:cubicBezTo>
                    <a:cubicBezTo>
                      <a:pt x="7283" y="8102"/>
                      <a:pt x="7186" y="10273"/>
                      <a:pt x="6704" y="12395"/>
                    </a:cubicBezTo>
                    <a:cubicBezTo>
                      <a:pt x="6656" y="12732"/>
                      <a:pt x="6559" y="13070"/>
                      <a:pt x="6463" y="13408"/>
                    </a:cubicBezTo>
                    <a:lnTo>
                      <a:pt x="6125" y="14710"/>
                    </a:lnTo>
                    <a:cubicBezTo>
                      <a:pt x="5884" y="15530"/>
                      <a:pt x="5643" y="16349"/>
                      <a:pt x="5402" y="17169"/>
                    </a:cubicBezTo>
                    <a:cubicBezTo>
                      <a:pt x="4871" y="18809"/>
                      <a:pt x="4196" y="20352"/>
                      <a:pt x="3424" y="21896"/>
                    </a:cubicBezTo>
                    <a:cubicBezTo>
                      <a:pt x="3039" y="22619"/>
                      <a:pt x="2605" y="23342"/>
                      <a:pt x="2122" y="24066"/>
                    </a:cubicBezTo>
                    <a:cubicBezTo>
                      <a:pt x="1640" y="24741"/>
                      <a:pt x="1158" y="25416"/>
                      <a:pt x="579" y="25995"/>
                    </a:cubicBezTo>
                    <a:cubicBezTo>
                      <a:pt x="386" y="26188"/>
                      <a:pt x="241" y="26381"/>
                      <a:pt x="49" y="26574"/>
                    </a:cubicBezTo>
                    <a:cubicBezTo>
                      <a:pt x="0" y="26622"/>
                      <a:pt x="0" y="26718"/>
                      <a:pt x="49" y="26767"/>
                    </a:cubicBezTo>
                    <a:cubicBezTo>
                      <a:pt x="73" y="26791"/>
                      <a:pt x="109" y="26803"/>
                      <a:pt x="145" y="26803"/>
                    </a:cubicBezTo>
                    <a:cubicBezTo>
                      <a:pt x="181" y="26803"/>
                      <a:pt x="217" y="26791"/>
                      <a:pt x="241" y="26767"/>
                    </a:cubicBezTo>
                    <a:cubicBezTo>
                      <a:pt x="772" y="26236"/>
                      <a:pt x="1302" y="25657"/>
                      <a:pt x="1785" y="25079"/>
                    </a:cubicBezTo>
                    <a:cubicBezTo>
                      <a:pt x="2267" y="24452"/>
                      <a:pt x="2701" y="23777"/>
                      <a:pt x="3135" y="23150"/>
                    </a:cubicBezTo>
                    <a:cubicBezTo>
                      <a:pt x="3955" y="21799"/>
                      <a:pt x="4678" y="20352"/>
                      <a:pt x="5257" y="18906"/>
                    </a:cubicBezTo>
                    <a:cubicBezTo>
                      <a:pt x="5884" y="17459"/>
                      <a:pt x="6415" y="15964"/>
                      <a:pt x="6897" y="14420"/>
                    </a:cubicBezTo>
                    <a:cubicBezTo>
                      <a:pt x="7138" y="13745"/>
                      <a:pt x="7331" y="13022"/>
                      <a:pt x="7524" y="12298"/>
                    </a:cubicBezTo>
                    <a:cubicBezTo>
                      <a:pt x="7717" y="11575"/>
                      <a:pt x="7861" y="10900"/>
                      <a:pt x="7958" y="10176"/>
                    </a:cubicBezTo>
                    <a:cubicBezTo>
                      <a:pt x="8247" y="8633"/>
                      <a:pt x="8440" y="7041"/>
                      <a:pt x="8778" y="5498"/>
                    </a:cubicBezTo>
                    <a:cubicBezTo>
                      <a:pt x="9019" y="4341"/>
                      <a:pt x="9405" y="3183"/>
                      <a:pt x="9935" y="2122"/>
                    </a:cubicBezTo>
                    <a:cubicBezTo>
                      <a:pt x="10225" y="1592"/>
                      <a:pt x="10562" y="1061"/>
                      <a:pt x="10948" y="579"/>
                    </a:cubicBezTo>
                    <a:cubicBezTo>
                      <a:pt x="10996" y="482"/>
                      <a:pt x="11044" y="386"/>
                      <a:pt x="10996" y="290"/>
                    </a:cubicBezTo>
                    <a:cubicBezTo>
                      <a:pt x="10996" y="193"/>
                      <a:pt x="10948" y="145"/>
                      <a:pt x="10852" y="48"/>
                    </a:cubicBezTo>
                    <a:cubicBezTo>
                      <a:pt x="10803" y="0"/>
                      <a:pt x="10707" y="0"/>
                      <a:pt x="10659"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7"/>
              <p:cNvSpPr/>
              <p:nvPr/>
            </p:nvSpPr>
            <p:spPr>
              <a:xfrm>
                <a:off x="5370750" y="616700"/>
                <a:ext cx="868125" cy="167325"/>
              </a:xfrm>
              <a:custGeom>
                <a:rect b="b" l="l" r="r" t="t"/>
                <a:pathLst>
                  <a:path extrusionOk="0" h="6693" w="34725">
                    <a:moveTo>
                      <a:pt x="483" y="1"/>
                    </a:moveTo>
                    <a:cubicBezTo>
                      <a:pt x="338" y="49"/>
                      <a:pt x="242" y="97"/>
                      <a:pt x="146" y="242"/>
                    </a:cubicBezTo>
                    <a:cubicBezTo>
                      <a:pt x="1" y="483"/>
                      <a:pt x="49" y="820"/>
                      <a:pt x="290" y="1013"/>
                    </a:cubicBezTo>
                    <a:cubicBezTo>
                      <a:pt x="628" y="1206"/>
                      <a:pt x="917" y="1399"/>
                      <a:pt x="1207" y="1592"/>
                    </a:cubicBezTo>
                    <a:cubicBezTo>
                      <a:pt x="1544" y="1785"/>
                      <a:pt x="1930" y="1978"/>
                      <a:pt x="2268" y="2219"/>
                    </a:cubicBezTo>
                    <a:cubicBezTo>
                      <a:pt x="2943" y="2508"/>
                      <a:pt x="3570" y="2798"/>
                      <a:pt x="4245" y="3039"/>
                    </a:cubicBezTo>
                    <a:cubicBezTo>
                      <a:pt x="5402" y="3425"/>
                      <a:pt x="6560" y="3714"/>
                      <a:pt x="7717" y="3859"/>
                    </a:cubicBezTo>
                    <a:cubicBezTo>
                      <a:pt x="8990" y="3986"/>
                      <a:pt x="10263" y="4046"/>
                      <a:pt x="11536" y="4046"/>
                    </a:cubicBezTo>
                    <a:cubicBezTo>
                      <a:pt x="12674" y="4046"/>
                      <a:pt x="13813" y="3998"/>
                      <a:pt x="14951" y="3907"/>
                    </a:cubicBezTo>
                    <a:lnTo>
                      <a:pt x="15096" y="3907"/>
                    </a:lnTo>
                    <a:lnTo>
                      <a:pt x="18086" y="3666"/>
                    </a:lnTo>
                    <a:cubicBezTo>
                      <a:pt x="19099" y="3569"/>
                      <a:pt x="20112" y="3473"/>
                      <a:pt x="21076" y="3425"/>
                    </a:cubicBezTo>
                    <a:cubicBezTo>
                      <a:pt x="21959" y="3354"/>
                      <a:pt x="22842" y="3309"/>
                      <a:pt x="23705" y="3309"/>
                    </a:cubicBezTo>
                    <a:cubicBezTo>
                      <a:pt x="24021" y="3309"/>
                      <a:pt x="24335" y="3315"/>
                      <a:pt x="24645" y="3328"/>
                    </a:cubicBezTo>
                    <a:cubicBezTo>
                      <a:pt x="25803" y="3328"/>
                      <a:pt x="26960" y="3473"/>
                      <a:pt x="28069" y="3666"/>
                    </a:cubicBezTo>
                    <a:cubicBezTo>
                      <a:pt x="29275" y="3859"/>
                      <a:pt x="30433" y="4245"/>
                      <a:pt x="31590" y="4775"/>
                    </a:cubicBezTo>
                    <a:cubicBezTo>
                      <a:pt x="32506" y="5209"/>
                      <a:pt x="33423" y="5788"/>
                      <a:pt x="34243" y="6463"/>
                    </a:cubicBezTo>
                    <a:lnTo>
                      <a:pt x="34435" y="6656"/>
                    </a:lnTo>
                    <a:cubicBezTo>
                      <a:pt x="34484" y="6680"/>
                      <a:pt x="34532" y="6692"/>
                      <a:pt x="34574" y="6692"/>
                    </a:cubicBezTo>
                    <a:cubicBezTo>
                      <a:pt x="34616" y="6692"/>
                      <a:pt x="34652" y="6680"/>
                      <a:pt x="34677" y="6656"/>
                    </a:cubicBezTo>
                    <a:cubicBezTo>
                      <a:pt x="34725" y="6608"/>
                      <a:pt x="34725" y="6511"/>
                      <a:pt x="34677" y="6463"/>
                    </a:cubicBezTo>
                    <a:cubicBezTo>
                      <a:pt x="34194" y="6029"/>
                      <a:pt x="33616" y="5595"/>
                      <a:pt x="33085" y="5209"/>
                    </a:cubicBezTo>
                    <a:cubicBezTo>
                      <a:pt x="32555" y="4872"/>
                      <a:pt x="31976" y="4582"/>
                      <a:pt x="31397" y="4293"/>
                    </a:cubicBezTo>
                    <a:cubicBezTo>
                      <a:pt x="30191" y="3762"/>
                      <a:pt x="28938" y="3376"/>
                      <a:pt x="27635" y="3135"/>
                    </a:cubicBezTo>
                    <a:cubicBezTo>
                      <a:pt x="27008" y="2991"/>
                      <a:pt x="26333" y="2894"/>
                      <a:pt x="25658" y="2846"/>
                    </a:cubicBezTo>
                    <a:cubicBezTo>
                      <a:pt x="25031" y="2798"/>
                      <a:pt x="24308" y="2750"/>
                      <a:pt x="23632" y="2701"/>
                    </a:cubicBezTo>
                    <a:cubicBezTo>
                      <a:pt x="22957" y="2653"/>
                      <a:pt x="22234" y="2653"/>
                      <a:pt x="21510" y="2653"/>
                    </a:cubicBezTo>
                    <a:cubicBezTo>
                      <a:pt x="20835" y="2653"/>
                      <a:pt x="20112" y="2653"/>
                      <a:pt x="19388" y="2701"/>
                    </a:cubicBezTo>
                    <a:lnTo>
                      <a:pt x="16254" y="2846"/>
                    </a:lnTo>
                    <a:cubicBezTo>
                      <a:pt x="15193" y="2894"/>
                      <a:pt x="14132" y="2942"/>
                      <a:pt x="13071" y="2942"/>
                    </a:cubicBezTo>
                    <a:cubicBezTo>
                      <a:pt x="12758" y="2950"/>
                      <a:pt x="12443" y="2954"/>
                      <a:pt x="12128" y="2954"/>
                    </a:cubicBezTo>
                    <a:cubicBezTo>
                      <a:pt x="10453" y="2954"/>
                      <a:pt x="8755" y="2841"/>
                      <a:pt x="7090" y="2557"/>
                    </a:cubicBezTo>
                    <a:cubicBezTo>
                      <a:pt x="6463" y="2460"/>
                      <a:pt x="5836" y="2315"/>
                      <a:pt x="5209" y="2123"/>
                    </a:cubicBezTo>
                    <a:cubicBezTo>
                      <a:pt x="4534" y="1881"/>
                      <a:pt x="3859" y="1640"/>
                      <a:pt x="3184" y="1303"/>
                    </a:cubicBezTo>
                    <a:cubicBezTo>
                      <a:pt x="2846" y="1158"/>
                      <a:pt x="2509" y="965"/>
                      <a:pt x="2171" y="772"/>
                    </a:cubicBezTo>
                    <a:lnTo>
                      <a:pt x="917" y="97"/>
                    </a:lnTo>
                    <a:cubicBezTo>
                      <a:pt x="821" y="49"/>
                      <a:pt x="724" y="1"/>
                      <a:pt x="580"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7"/>
              <p:cNvSpPr/>
              <p:nvPr/>
            </p:nvSpPr>
            <p:spPr>
              <a:xfrm>
                <a:off x="5748150" y="713150"/>
                <a:ext cx="25" cy="25"/>
              </a:xfrm>
              <a:custGeom>
                <a:rect b="b" l="l" r="r" t="t"/>
                <a:pathLst>
                  <a:path extrusionOk="0" h="1" w="1">
                    <a:moveTo>
                      <a:pt x="0" y="1"/>
                    </a:moveTo>
                    <a:lnTo>
                      <a:pt x="0" y="1"/>
                    </a:lnTo>
                    <a:lnTo>
                      <a:pt x="0" y="1"/>
                    </a:lnTo>
                    <a:close/>
                  </a:path>
                </a:pathLst>
              </a:custGeom>
              <a:solidFill>
                <a:srgbClr val="4A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7"/>
              <p:cNvSpPr/>
              <p:nvPr/>
            </p:nvSpPr>
            <p:spPr>
              <a:xfrm>
                <a:off x="5355075" y="491300"/>
                <a:ext cx="604075" cy="61825"/>
              </a:xfrm>
              <a:custGeom>
                <a:rect b="b" l="l" r="r" t="t"/>
                <a:pathLst>
                  <a:path extrusionOk="0" h="2473" w="24163">
                    <a:moveTo>
                      <a:pt x="580" y="1"/>
                    </a:moveTo>
                    <a:cubicBezTo>
                      <a:pt x="387" y="1"/>
                      <a:pt x="242" y="97"/>
                      <a:pt x="146" y="242"/>
                    </a:cubicBezTo>
                    <a:cubicBezTo>
                      <a:pt x="49" y="338"/>
                      <a:pt x="1" y="483"/>
                      <a:pt x="49" y="628"/>
                    </a:cubicBezTo>
                    <a:cubicBezTo>
                      <a:pt x="97" y="772"/>
                      <a:pt x="194" y="917"/>
                      <a:pt x="290" y="965"/>
                    </a:cubicBezTo>
                    <a:cubicBezTo>
                      <a:pt x="676" y="1158"/>
                      <a:pt x="1062" y="1303"/>
                      <a:pt x="1399" y="1448"/>
                    </a:cubicBezTo>
                    <a:cubicBezTo>
                      <a:pt x="1834" y="1592"/>
                      <a:pt x="2219" y="1737"/>
                      <a:pt x="2605" y="1882"/>
                    </a:cubicBezTo>
                    <a:cubicBezTo>
                      <a:pt x="3425" y="2075"/>
                      <a:pt x="4197" y="2268"/>
                      <a:pt x="5017" y="2364"/>
                    </a:cubicBezTo>
                    <a:cubicBezTo>
                      <a:pt x="5812" y="2436"/>
                      <a:pt x="6596" y="2473"/>
                      <a:pt x="7380" y="2473"/>
                    </a:cubicBezTo>
                    <a:cubicBezTo>
                      <a:pt x="8163" y="2473"/>
                      <a:pt x="8947" y="2436"/>
                      <a:pt x="9743" y="2364"/>
                    </a:cubicBezTo>
                    <a:cubicBezTo>
                      <a:pt x="11238" y="2219"/>
                      <a:pt x="12733" y="1930"/>
                      <a:pt x="14228" y="1689"/>
                    </a:cubicBezTo>
                    <a:cubicBezTo>
                      <a:pt x="15000" y="1544"/>
                      <a:pt x="15723" y="1399"/>
                      <a:pt x="16495" y="1303"/>
                    </a:cubicBezTo>
                    <a:cubicBezTo>
                      <a:pt x="17266" y="1207"/>
                      <a:pt x="17990" y="1062"/>
                      <a:pt x="18713" y="1014"/>
                    </a:cubicBezTo>
                    <a:cubicBezTo>
                      <a:pt x="19187" y="983"/>
                      <a:pt x="19660" y="967"/>
                      <a:pt x="20132" y="967"/>
                    </a:cubicBezTo>
                    <a:cubicBezTo>
                      <a:pt x="21150" y="967"/>
                      <a:pt x="22161" y="1042"/>
                      <a:pt x="23150" y="1207"/>
                    </a:cubicBezTo>
                    <a:lnTo>
                      <a:pt x="23922" y="1351"/>
                    </a:lnTo>
                    <a:cubicBezTo>
                      <a:pt x="23948" y="1364"/>
                      <a:pt x="23974" y="1370"/>
                      <a:pt x="23998" y="1370"/>
                    </a:cubicBezTo>
                    <a:cubicBezTo>
                      <a:pt x="24063" y="1370"/>
                      <a:pt x="24115" y="1325"/>
                      <a:pt x="24115" y="1255"/>
                    </a:cubicBezTo>
                    <a:cubicBezTo>
                      <a:pt x="24163" y="1207"/>
                      <a:pt x="24115" y="1110"/>
                      <a:pt x="24018" y="1110"/>
                    </a:cubicBezTo>
                    <a:cubicBezTo>
                      <a:pt x="22668" y="772"/>
                      <a:pt x="21318" y="580"/>
                      <a:pt x="19919" y="580"/>
                    </a:cubicBezTo>
                    <a:cubicBezTo>
                      <a:pt x="19662" y="571"/>
                      <a:pt x="19406" y="567"/>
                      <a:pt x="19149" y="567"/>
                    </a:cubicBezTo>
                    <a:cubicBezTo>
                      <a:pt x="18007" y="567"/>
                      <a:pt x="16865" y="646"/>
                      <a:pt x="15723" y="724"/>
                    </a:cubicBezTo>
                    <a:cubicBezTo>
                      <a:pt x="15289" y="772"/>
                      <a:pt x="14807" y="821"/>
                      <a:pt x="14373" y="869"/>
                    </a:cubicBezTo>
                    <a:lnTo>
                      <a:pt x="12926" y="1014"/>
                    </a:lnTo>
                    <a:cubicBezTo>
                      <a:pt x="11961" y="1110"/>
                      <a:pt x="11045" y="1207"/>
                      <a:pt x="10129" y="1255"/>
                    </a:cubicBezTo>
                    <a:cubicBezTo>
                      <a:pt x="9423" y="1325"/>
                      <a:pt x="8717" y="1370"/>
                      <a:pt x="8029" y="1370"/>
                    </a:cubicBezTo>
                    <a:cubicBezTo>
                      <a:pt x="7778" y="1370"/>
                      <a:pt x="7529" y="1364"/>
                      <a:pt x="7283" y="1351"/>
                    </a:cubicBezTo>
                    <a:cubicBezTo>
                      <a:pt x="6270" y="1351"/>
                      <a:pt x="5258" y="1255"/>
                      <a:pt x="4245" y="1062"/>
                    </a:cubicBezTo>
                    <a:cubicBezTo>
                      <a:pt x="3039" y="821"/>
                      <a:pt x="1882" y="483"/>
                      <a:pt x="724" y="49"/>
                    </a:cubicBezTo>
                    <a:cubicBezTo>
                      <a:pt x="676" y="1"/>
                      <a:pt x="628" y="1"/>
                      <a:pt x="580"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7"/>
              <p:cNvSpPr/>
              <p:nvPr/>
            </p:nvSpPr>
            <p:spPr>
              <a:xfrm>
                <a:off x="5746925" y="509400"/>
                <a:ext cx="25" cy="25"/>
              </a:xfrm>
              <a:custGeom>
                <a:rect b="b" l="l" r="r" t="t"/>
                <a:pathLst>
                  <a:path extrusionOk="0" h="1" w="1">
                    <a:moveTo>
                      <a:pt x="1" y="0"/>
                    </a:moveTo>
                    <a:close/>
                  </a:path>
                </a:pathLst>
              </a:custGeom>
              <a:solidFill>
                <a:srgbClr val="4A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7"/>
              <p:cNvSpPr/>
              <p:nvPr/>
            </p:nvSpPr>
            <p:spPr>
              <a:xfrm>
                <a:off x="5810825" y="304425"/>
                <a:ext cx="1250" cy="25"/>
              </a:xfrm>
              <a:custGeom>
                <a:rect b="b" l="l" r="r" t="t"/>
                <a:pathLst>
                  <a:path extrusionOk="0" fill="none" h="1" w="50">
                    <a:moveTo>
                      <a:pt x="49"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7"/>
              <p:cNvSpPr/>
              <p:nvPr/>
            </p:nvSpPr>
            <p:spPr>
              <a:xfrm>
                <a:off x="5318925" y="281525"/>
                <a:ext cx="538950" cy="123000"/>
              </a:xfrm>
              <a:custGeom>
                <a:rect b="b" l="l" r="r" t="t"/>
                <a:pathLst>
                  <a:path extrusionOk="0" h="4920" w="21558">
                    <a:moveTo>
                      <a:pt x="13359" y="0"/>
                    </a:moveTo>
                    <a:cubicBezTo>
                      <a:pt x="12636" y="0"/>
                      <a:pt x="11912" y="48"/>
                      <a:pt x="11189" y="97"/>
                    </a:cubicBezTo>
                    <a:cubicBezTo>
                      <a:pt x="10851" y="145"/>
                      <a:pt x="10465" y="145"/>
                      <a:pt x="10128" y="193"/>
                    </a:cubicBezTo>
                    <a:cubicBezTo>
                      <a:pt x="9790" y="241"/>
                      <a:pt x="9356" y="290"/>
                      <a:pt x="9019" y="338"/>
                    </a:cubicBezTo>
                    <a:cubicBezTo>
                      <a:pt x="8295" y="482"/>
                      <a:pt x="7572" y="579"/>
                      <a:pt x="6848" y="772"/>
                    </a:cubicBezTo>
                    <a:cubicBezTo>
                      <a:pt x="6173" y="917"/>
                      <a:pt x="5450" y="1158"/>
                      <a:pt x="4726" y="1399"/>
                    </a:cubicBezTo>
                    <a:cubicBezTo>
                      <a:pt x="3907" y="1688"/>
                      <a:pt x="3087" y="2074"/>
                      <a:pt x="2315" y="2508"/>
                    </a:cubicBezTo>
                    <a:cubicBezTo>
                      <a:pt x="1929" y="2701"/>
                      <a:pt x="1543" y="2942"/>
                      <a:pt x="1158" y="3231"/>
                    </a:cubicBezTo>
                    <a:lnTo>
                      <a:pt x="675" y="3569"/>
                    </a:lnTo>
                    <a:cubicBezTo>
                      <a:pt x="531" y="3714"/>
                      <a:pt x="386" y="3858"/>
                      <a:pt x="193" y="3955"/>
                    </a:cubicBezTo>
                    <a:cubicBezTo>
                      <a:pt x="97" y="4051"/>
                      <a:pt x="48" y="4196"/>
                      <a:pt x="48" y="4341"/>
                    </a:cubicBezTo>
                    <a:cubicBezTo>
                      <a:pt x="0" y="4485"/>
                      <a:pt x="48" y="4582"/>
                      <a:pt x="145" y="4727"/>
                    </a:cubicBezTo>
                    <a:cubicBezTo>
                      <a:pt x="241" y="4823"/>
                      <a:pt x="338" y="4871"/>
                      <a:pt x="482" y="4919"/>
                    </a:cubicBezTo>
                    <a:cubicBezTo>
                      <a:pt x="627" y="4919"/>
                      <a:pt x="772" y="4871"/>
                      <a:pt x="868" y="4775"/>
                    </a:cubicBezTo>
                    <a:cubicBezTo>
                      <a:pt x="1254" y="4534"/>
                      <a:pt x="1688" y="4292"/>
                      <a:pt x="2074" y="4051"/>
                    </a:cubicBezTo>
                    <a:cubicBezTo>
                      <a:pt x="2460" y="3858"/>
                      <a:pt x="3038" y="3569"/>
                      <a:pt x="3521" y="3328"/>
                    </a:cubicBezTo>
                    <a:cubicBezTo>
                      <a:pt x="4437" y="2846"/>
                      <a:pt x="5450" y="2460"/>
                      <a:pt x="6463" y="2122"/>
                    </a:cubicBezTo>
                    <a:cubicBezTo>
                      <a:pt x="6993" y="1929"/>
                      <a:pt x="7524" y="1785"/>
                      <a:pt x="8054" y="1592"/>
                    </a:cubicBezTo>
                    <a:cubicBezTo>
                      <a:pt x="8585" y="1447"/>
                      <a:pt x="9260" y="1302"/>
                      <a:pt x="9839" y="1158"/>
                    </a:cubicBezTo>
                    <a:cubicBezTo>
                      <a:pt x="11044" y="868"/>
                      <a:pt x="12250" y="724"/>
                      <a:pt x="13456" y="579"/>
                    </a:cubicBezTo>
                    <a:cubicBezTo>
                      <a:pt x="13986" y="579"/>
                      <a:pt x="14517" y="531"/>
                      <a:pt x="15047" y="531"/>
                    </a:cubicBezTo>
                    <a:lnTo>
                      <a:pt x="16687" y="531"/>
                    </a:lnTo>
                    <a:cubicBezTo>
                      <a:pt x="17700" y="579"/>
                      <a:pt x="18712" y="675"/>
                      <a:pt x="19725" y="868"/>
                    </a:cubicBezTo>
                    <a:cubicBezTo>
                      <a:pt x="20256" y="965"/>
                      <a:pt x="20834" y="1109"/>
                      <a:pt x="21365" y="1254"/>
                    </a:cubicBezTo>
                    <a:cubicBezTo>
                      <a:pt x="21378" y="1267"/>
                      <a:pt x="21394" y="1273"/>
                      <a:pt x="21412" y="1273"/>
                    </a:cubicBezTo>
                    <a:cubicBezTo>
                      <a:pt x="21461" y="1273"/>
                      <a:pt x="21523" y="1228"/>
                      <a:pt x="21558" y="1158"/>
                    </a:cubicBezTo>
                    <a:cubicBezTo>
                      <a:pt x="21558" y="1109"/>
                      <a:pt x="21510" y="1013"/>
                      <a:pt x="21461" y="1013"/>
                    </a:cubicBezTo>
                    <a:cubicBezTo>
                      <a:pt x="20207" y="627"/>
                      <a:pt x="18905" y="338"/>
                      <a:pt x="17651" y="193"/>
                    </a:cubicBezTo>
                    <a:cubicBezTo>
                      <a:pt x="16928" y="97"/>
                      <a:pt x="16253" y="48"/>
                      <a:pt x="15529" y="48"/>
                    </a:cubicBezTo>
                    <a:cubicBezTo>
                      <a:pt x="15047" y="0"/>
                      <a:pt x="14565" y="0"/>
                      <a:pt x="14083"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7"/>
              <p:cNvSpPr/>
              <p:nvPr/>
            </p:nvSpPr>
            <p:spPr>
              <a:xfrm>
                <a:off x="5896450" y="2284175"/>
                <a:ext cx="1396200" cy="2433125"/>
              </a:xfrm>
              <a:custGeom>
                <a:rect b="b" l="l" r="r" t="t"/>
                <a:pathLst>
                  <a:path extrusionOk="0" h="97325" w="55848">
                    <a:moveTo>
                      <a:pt x="41572" y="1"/>
                    </a:moveTo>
                    <a:cubicBezTo>
                      <a:pt x="41476" y="1"/>
                      <a:pt x="41380" y="49"/>
                      <a:pt x="41331" y="145"/>
                    </a:cubicBezTo>
                    <a:cubicBezTo>
                      <a:pt x="41042" y="772"/>
                      <a:pt x="40753" y="1303"/>
                      <a:pt x="40367" y="1882"/>
                    </a:cubicBezTo>
                    <a:cubicBezTo>
                      <a:pt x="40077" y="2364"/>
                      <a:pt x="39740" y="2846"/>
                      <a:pt x="39306" y="3425"/>
                    </a:cubicBezTo>
                    <a:cubicBezTo>
                      <a:pt x="39134" y="3683"/>
                      <a:pt x="38923" y="3941"/>
                      <a:pt x="38742" y="4200"/>
                    </a:cubicBezTo>
                    <a:lnTo>
                      <a:pt x="38742" y="4200"/>
                    </a:lnTo>
                    <a:cubicBezTo>
                      <a:pt x="38094" y="4940"/>
                      <a:pt x="37446" y="5711"/>
                      <a:pt x="36798" y="6511"/>
                    </a:cubicBezTo>
                    <a:lnTo>
                      <a:pt x="36509" y="6945"/>
                    </a:lnTo>
                    <a:lnTo>
                      <a:pt x="36557" y="6849"/>
                    </a:lnTo>
                    <a:lnTo>
                      <a:pt x="36557" y="6849"/>
                    </a:lnTo>
                    <a:cubicBezTo>
                      <a:pt x="35978" y="7380"/>
                      <a:pt x="35448" y="7958"/>
                      <a:pt x="34869" y="8489"/>
                    </a:cubicBezTo>
                    <a:lnTo>
                      <a:pt x="34869" y="8537"/>
                    </a:lnTo>
                    <a:cubicBezTo>
                      <a:pt x="34097" y="9260"/>
                      <a:pt x="33326" y="9984"/>
                      <a:pt x="32457" y="10659"/>
                    </a:cubicBezTo>
                    <a:cubicBezTo>
                      <a:pt x="29805" y="12829"/>
                      <a:pt x="26863" y="14662"/>
                      <a:pt x="23728" y="16109"/>
                    </a:cubicBezTo>
                    <a:cubicBezTo>
                      <a:pt x="23149" y="16350"/>
                      <a:pt x="22571" y="16591"/>
                      <a:pt x="21992" y="16784"/>
                    </a:cubicBezTo>
                    <a:cubicBezTo>
                      <a:pt x="22619" y="18231"/>
                      <a:pt x="23198" y="19726"/>
                      <a:pt x="23728" y="21173"/>
                    </a:cubicBezTo>
                    <a:lnTo>
                      <a:pt x="23921" y="21751"/>
                    </a:lnTo>
                    <a:lnTo>
                      <a:pt x="24018" y="22041"/>
                    </a:lnTo>
                    <a:lnTo>
                      <a:pt x="24210" y="22523"/>
                    </a:lnTo>
                    <a:cubicBezTo>
                      <a:pt x="25175" y="25465"/>
                      <a:pt x="25947" y="28455"/>
                      <a:pt x="26477" y="31542"/>
                    </a:cubicBezTo>
                    <a:cubicBezTo>
                      <a:pt x="26477" y="31542"/>
                      <a:pt x="26477" y="31542"/>
                      <a:pt x="26477" y="31590"/>
                    </a:cubicBezTo>
                    <a:cubicBezTo>
                      <a:pt x="26911" y="33953"/>
                      <a:pt x="27201" y="36413"/>
                      <a:pt x="27345" y="38824"/>
                    </a:cubicBezTo>
                    <a:lnTo>
                      <a:pt x="27345" y="38728"/>
                    </a:lnTo>
                    <a:lnTo>
                      <a:pt x="27394" y="38438"/>
                    </a:lnTo>
                    <a:lnTo>
                      <a:pt x="27394" y="38197"/>
                    </a:lnTo>
                    <a:lnTo>
                      <a:pt x="27394" y="38101"/>
                    </a:lnTo>
                    <a:lnTo>
                      <a:pt x="27490" y="37570"/>
                    </a:lnTo>
                    <a:lnTo>
                      <a:pt x="27490" y="37474"/>
                    </a:lnTo>
                    <a:lnTo>
                      <a:pt x="27538" y="37088"/>
                    </a:lnTo>
                    <a:cubicBezTo>
                      <a:pt x="27586" y="36799"/>
                      <a:pt x="27635" y="36557"/>
                      <a:pt x="27635" y="36268"/>
                    </a:cubicBezTo>
                    <a:cubicBezTo>
                      <a:pt x="27972" y="34580"/>
                      <a:pt x="28262" y="32892"/>
                      <a:pt x="28503" y="31301"/>
                    </a:cubicBezTo>
                    <a:lnTo>
                      <a:pt x="28551" y="30963"/>
                    </a:lnTo>
                    <a:lnTo>
                      <a:pt x="28647" y="30625"/>
                    </a:lnTo>
                    <a:lnTo>
                      <a:pt x="28696" y="30191"/>
                    </a:lnTo>
                    <a:lnTo>
                      <a:pt x="28744" y="29998"/>
                    </a:lnTo>
                    <a:lnTo>
                      <a:pt x="28889" y="29227"/>
                    </a:lnTo>
                    <a:lnTo>
                      <a:pt x="28985" y="28841"/>
                    </a:lnTo>
                    <a:cubicBezTo>
                      <a:pt x="28985" y="28841"/>
                      <a:pt x="29033" y="28793"/>
                      <a:pt x="29033" y="28793"/>
                    </a:cubicBezTo>
                    <a:lnTo>
                      <a:pt x="29130" y="28262"/>
                    </a:lnTo>
                    <a:cubicBezTo>
                      <a:pt x="29323" y="27056"/>
                      <a:pt x="29516" y="26044"/>
                      <a:pt x="29708" y="25176"/>
                    </a:cubicBezTo>
                    <a:cubicBezTo>
                      <a:pt x="29805" y="24742"/>
                      <a:pt x="29901" y="24356"/>
                      <a:pt x="29998" y="23970"/>
                    </a:cubicBezTo>
                    <a:lnTo>
                      <a:pt x="30046" y="23970"/>
                    </a:lnTo>
                    <a:cubicBezTo>
                      <a:pt x="29901" y="25224"/>
                      <a:pt x="29805" y="26622"/>
                      <a:pt x="29757" y="28359"/>
                    </a:cubicBezTo>
                    <a:cubicBezTo>
                      <a:pt x="29757" y="29034"/>
                      <a:pt x="29708" y="29709"/>
                      <a:pt x="29708" y="30384"/>
                    </a:cubicBezTo>
                    <a:lnTo>
                      <a:pt x="29708" y="30432"/>
                    </a:lnTo>
                    <a:lnTo>
                      <a:pt x="29708" y="30866"/>
                    </a:lnTo>
                    <a:cubicBezTo>
                      <a:pt x="29708" y="31831"/>
                      <a:pt x="29660" y="32796"/>
                      <a:pt x="29660" y="33664"/>
                    </a:cubicBezTo>
                    <a:lnTo>
                      <a:pt x="29660" y="34098"/>
                    </a:lnTo>
                    <a:lnTo>
                      <a:pt x="29660" y="35207"/>
                    </a:lnTo>
                    <a:cubicBezTo>
                      <a:pt x="29660" y="36509"/>
                      <a:pt x="29612" y="37667"/>
                      <a:pt x="29564" y="38824"/>
                    </a:cubicBezTo>
                    <a:cubicBezTo>
                      <a:pt x="29516" y="40030"/>
                      <a:pt x="29419" y="41284"/>
                      <a:pt x="29323" y="42393"/>
                    </a:cubicBezTo>
                    <a:cubicBezTo>
                      <a:pt x="29226" y="43213"/>
                      <a:pt x="29130" y="43984"/>
                      <a:pt x="29033" y="44756"/>
                    </a:cubicBezTo>
                    <a:cubicBezTo>
                      <a:pt x="28985" y="45094"/>
                      <a:pt x="28937" y="45431"/>
                      <a:pt x="28889" y="45769"/>
                    </a:cubicBezTo>
                    <a:cubicBezTo>
                      <a:pt x="28503" y="48132"/>
                      <a:pt x="28020" y="50495"/>
                      <a:pt x="27442" y="52810"/>
                    </a:cubicBezTo>
                    <a:cubicBezTo>
                      <a:pt x="26525" y="56331"/>
                      <a:pt x="25464" y="59803"/>
                      <a:pt x="24162" y="63179"/>
                    </a:cubicBezTo>
                    <a:cubicBezTo>
                      <a:pt x="23680" y="64385"/>
                      <a:pt x="23246" y="65446"/>
                      <a:pt x="22812" y="66459"/>
                    </a:cubicBezTo>
                    <a:cubicBezTo>
                      <a:pt x="22330" y="67423"/>
                      <a:pt x="21751" y="68629"/>
                      <a:pt x="21172" y="69738"/>
                    </a:cubicBezTo>
                    <a:cubicBezTo>
                      <a:pt x="20786" y="70462"/>
                      <a:pt x="20400" y="71089"/>
                      <a:pt x="20063" y="71667"/>
                    </a:cubicBezTo>
                    <a:cubicBezTo>
                      <a:pt x="19195" y="73211"/>
                      <a:pt x="18182" y="74657"/>
                      <a:pt x="17169" y="76104"/>
                    </a:cubicBezTo>
                    <a:cubicBezTo>
                      <a:pt x="14565" y="79721"/>
                      <a:pt x="11527" y="82904"/>
                      <a:pt x="8102" y="85702"/>
                    </a:cubicBezTo>
                    <a:lnTo>
                      <a:pt x="8199" y="85702"/>
                    </a:lnTo>
                    <a:cubicBezTo>
                      <a:pt x="5787" y="87582"/>
                      <a:pt x="3135" y="89222"/>
                      <a:pt x="290" y="90476"/>
                    </a:cubicBezTo>
                    <a:cubicBezTo>
                      <a:pt x="241" y="90476"/>
                      <a:pt x="193" y="90524"/>
                      <a:pt x="145" y="90573"/>
                    </a:cubicBezTo>
                    <a:cubicBezTo>
                      <a:pt x="97" y="90573"/>
                      <a:pt x="48" y="90621"/>
                      <a:pt x="0" y="90669"/>
                    </a:cubicBezTo>
                    <a:lnTo>
                      <a:pt x="0" y="91007"/>
                    </a:lnTo>
                    <a:lnTo>
                      <a:pt x="0" y="91200"/>
                    </a:lnTo>
                    <a:cubicBezTo>
                      <a:pt x="0" y="91344"/>
                      <a:pt x="48" y="91537"/>
                      <a:pt x="97" y="91730"/>
                    </a:cubicBezTo>
                    <a:cubicBezTo>
                      <a:pt x="97" y="91923"/>
                      <a:pt x="145" y="91971"/>
                      <a:pt x="145" y="92116"/>
                    </a:cubicBezTo>
                    <a:cubicBezTo>
                      <a:pt x="193" y="92261"/>
                      <a:pt x="241" y="92405"/>
                      <a:pt x="241" y="92550"/>
                    </a:cubicBezTo>
                    <a:cubicBezTo>
                      <a:pt x="290" y="92743"/>
                      <a:pt x="386" y="93032"/>
                      <a:pt x="482" y="93370"/>
                    </a:cubicBezTo>
                    <a:lnTo>
                      <a:pt x="536" y="93343"/>
                    </a:lnTo>
                    <a:lnTo>
                      <a:pt x="536" y="93343"/>
                    </a:lnTo>
                    <a:lnTo>
                      <a:pt x="579" y="93514"/>
                    </a:lnTo>
                    <a:cubicBezTo>
                      <a:pt x="675" y="93756"/>
                      <a:pt x="772" y="93949"/>
                      <a:pt x="916" y="94238"/>
                    </a:cubicBezTo>
                    <a:cubicBezTo>
                      <a:pt x="1302" y="95010"/>
                      <a:pt x="1785" y="95781"/>
                      <a:pt x="2315" y="96505"/>
                    </a:cubicBezTo>
                    <a:lnTo>
                      <a:pt x="2460" y="96698"/>
                    </a:lnTo>
                    <a:lnTo>
                      <a:pt x="2653" y="96939"/>
                    </a:lnTo>
                    <a:lnTo>
                      <a:pt x="2846" y="97180"/>
                    </a:lnTo>
                    <a:cubicBezTo>
                      <a:pt x="2894" y="97228"/>
                      <a:pt x="2942" y="97276"/>
                      <a:pt x="3038" y="97324"/>
                    </a:cubicBezTo>
                    <a:lnTo>
                      <a:pt x="4196" y="97324"/>
                    </a:lnTo>
                    <a:cubicBezTo>
                      <a:pt x="4678" y="97324"/>
                      <a:pt x="5112" y="97276"/>
                      <a:pt x="5595" y="97228"/>
                    </a:cubicBezTo>
                    <a:cubicBezTo>
                      <a:pt x="5980" y="97180"/>
                      <a:pt x="6414" y="97083"/>
                      <a:pt x="6848" y="97035"/>
                    </a:cubicBezTo>
                    <a:cubicBezTo>
                      <a:pt x="8102" y="96794"/>
                      <a:pt x="9356" y="96408"/>
                      <a:pt x="10562" y="95926"/>
                    </a:cubicBezTo>
                    <a:cubicBezTo>
                      <a:pt x="11768" y="95492"/>
                      <a:pt x="12973" y="94961"/>
                      <a:pt x="14131" y="94383"/>
                    </a:cubicBezTo>
                    <a:cubicBezTo>
                      <a:pt x="15144" y="93900"/>
                      <a:pt x="16156" y="93322"/>
                      <a:pt x="17410" y="92598"/>
                    </a:cubicBezTo>
                    <a:cubicBezTo>
                      <a:pt x="19774" y="91248"/>
                      <a:pt x="22040" y="89801"/>
                      <a:pt x="24259" y="88209"/>
                    </a:cubicBezTo>
                    <a:cubicBezTo>
                      <a:pt x="26477" y="86618"/>
                      <a:pt x="28647" y="84882"/>
                      <a:pt x="30721" y="83049"/>
                    </a:cubicBezTo>
                    <a:cubicBezTo>
                      <a:pt x="32747" y="81168"/>
                      <a:pt x="34724" y="79191"/>
                      <a:pt x="36557" y="77117"/>
                    </a:cubicBezTo>
                    <a:cubicBezTo>
                      <a:pt x="38245" y="75140"/>
                      <a:pt x="39933" y="73066"/>
                      <a:pt x="41524" y="70896"/>
                    </a:cubicBezTo>
                    <a:cubicBezTo>
                      <a:pt x="44611" y="66652"/>
                      <a:pt x="47263" y="62166"/>
                      <a:pt x="49482" y="57440"/>
                    </a:cubicBezTo>
                    <a:cubicBezTo>
                      <a:pt x="51652" y="52665"/>
                      <a:pt x="53340" y="47698"/>
                      <a:pt x="54449" y="42634"/>
                    </a:cubicBezTo>
                    <a:cubicBezTo>
                      <a:pt x="54980" y="40078"/>
                      <a:pt x="55366" y="37474"/>
                      <a:pt x="55559" y="34869"/>
                    </a:cubicBezTo>
                    <a:cubicBezTo>
                      <a:pt x="55800" y="32265"/>
                      <a:pt x="55848" y="29613"/>
                      <a:pt x="55751" y="26960"/>
                    </a:cubicBezTo>
                    <a:cubicBezTo>
                      <a:pt x="55655" y="24356"/>
                      <a:pt x="55414" y="21751"/>
                      <a:pt x="54932" y="19147"/>
                    </a:cubicBezTo>
                    <a:cubicBezTo>
                      <a:pt x="54449" y="16543"/>
                      <a:pt x="53678" y="14035"/>
                      <a:pt x="52665" y="11624"/>
                    </a:cubicBezTo>
                    <a:cubicBezTo>
                      <a:pt x="52134" y="10418"/>
                      <a:pt x="51556" y="9212"/>
                      <a:pt x="50832" y="8103"/>
                    </a:cubicBezTo>
                    <a:cubicBezTo>
                      <a:pt x="50205" y="7090"/>
                      <a:pt x="49482" y="6126"/>
                      <a:pt x="48710" y="5209"/>
                    </a:cubicBezTo>
                    <a:cubicBezTo>
                      <a:pt x="48035" y="4389"/>
                      <a:pt x="47312" y="3666"/>
                      <a:pt x="46540" y="2991"/>
                    </a:cubicBezTo>
                    <a:cubicBezTo>
                      <a:pt x="46299" y="2798"/>
                      <a:pt x="46106" y="2605"/>
                      <a:pt x="45865" y="2460"/>
                    </a:cubicBezTo>
                    <a:cubicBezTo>
                      <a:pt x="44948" y="1689"/>
                      <a:pt x="43887" y="1110"/>
                      <a:pt x="42778" y="676"/>
                    </a:cubicBezTo>
                    <a:lnTo>
                      <a:pt x="42875" y="676"/>
                    </a:lnTo>
                    <a:cubicBezTo>
                      <a:pt x="42537" y="483"/>
                      <a:pt x="42199" y="290"/>
                      <a:pt x="41862" y="145"/>
                    </a:cubicBezTo>
                    <a:cubicBezTo>
                      <a:pt x="41814" y="97"/>
                      <a:pt x="41765" y="49"/>
                      <a:pt x="41717" y="49"/>
                    </a:cubicBezTo>
                    <a:cubicBezTo>
                      <a:pt x="41669" y="1"/>
                      <a:pt x="41621" y="1"/>
                      <a:pt x="41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7"/>
              <p:cNvSpPr/>
              <p:nvPr/>
            </p:nvSpPr>
            <p:spPr>
              <a:xfrm>
                <a:off x="5416575" y="2064750"/>
                <a:ext cx="249600" cy="247175"/>
              </a:xfrm>
              <a:custGeom>
                <a:rect b="b" l="l" r="r" t="t"/>
                <a:pathLst>
                  <a:path extrusionOk="0" h="9887" w="9984">
                    <a:moveTo>
                      <a:pt x="9791" y="4003"/>
                    </a:moveTo>
                    <a:cubicBezTo>
                      <a:pt x="9984" y="7765"/>
                      <a:pt x="5498" y="9887"/>
                      <a:pt x="2749" y="7283"/>
                    </a:cubicBezTo>
                    <a:cubicBezTo>
                      <a:pt x="1" y="4678"/>
                      <a:pt x="1833" y="48"/>
                      <a:pt x="5595" y="48"/>
                    </a:cubicBezTo>
                    <a:cubicBezTo>
                      <a:pt x="7862" y="0"/>
                      <a:pt x="9743" y="1785"/>
                      <a:pt x="9791" y="40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7"/>
              <p:cNvSpPr/>
              <p:nvPr/>
            </p:nvSpPr>
            <p:spPr>
              <a:xfrm>
                <a:off x="6259350" y="1166500"/>
                <a:ext cx="250825" cy="247200"/>
              </a:xfrm>
              <a:custGeom>
                <a:rect b="b" l="l" r="r" t="t"/>
                <a:pathLst>
                  <a:path extrusionOk="0" h="9888" w="10033">
                    <a:moveTo>
                      <a:pt x="9791" y="4003"/>
                    </a:moveTo>
                    <a:cubicBezTo>
                      <a:pt x="10032" y="7765"/>
                      <a:pt x="5499" y="9887"/>
                      <a:pt x="2750" y="7283"/>
                    </a:cubicBezTo>
                    <a:cubicBezTo>
                      <a:pt x="1" y="4679"/>
                      <a:pt x="1833" y="49"/>
                      <a:pt x="5643" y="49"/>
                    </a:cubicBezTo>
                    <a:cubicBezTo>
                      <a:pt x="7862" y="0"/>
                      <a:pt x="9743" y="1785"/>
                      <a:pt x="9791" y="40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9" name="Google Shape;3909;p87"/>
            <p:cNvGrpSpPr/>
            <p:nvPr/>
          </p:nvGrpSpPr>
          <p:grpSpPr>
            <a:xfrm>
              <a:off x="6450709" y="2620025"/>
              <a:ext cx="798255" cy="766650"/>
              <a:chOff x="2324725" y="521125"/>
              <a:chExt cx="1350000" cy="1296550"/>
            </a:xfrm>
          </p:grpSpPr>
          <p:sp>
            <p:nvSpPr>
              <p:cNvPr id="3910" name="Google Shape;3910;p87"/>
              <p:cNvSpPr/>
              <p:nvPr/>
            </p:nvSpPr>
            <p:spPr>
              <a:xfrm>
                <a:off x="2324725" y="521125"/>
                <a:ext cx="1350000" cy="1296550"/>
              </a:xfrm>
              <a:custGeom>
                <a:rect b="b" l="l" r="r" t="t"/>
                <a:pathLst>
                  <a:path extrusionOk="0" h="51862" w="54000">
                    <a:moveTo>
                      <a:pt x="41511" y="1"/>
                    </a:moveTo>
                    <a:cubicBezTo>
                      <a:pt x="36532" y="1"/>
                      <a:pt x="31498" y="3110"/>
                      <a:pt x="29541" y="9812"/>
                    </a:cubicBezTo>
                    <a:cubicBezTo>
                      <a:pt x="29541" y="10074"/>
                      <a:pt x="29247" y="10336"/>
                      <a:pt x="29181" y="10892"/>
                    </a:cubicBezTo>
                    <a:cubicBezTo>
                      <a:pt x="23982" y="2455"/>
                      <a:pt x="17574" y="1769"/>
                      <a:pt x="12865" y="1442"/>
                    </a:cubicBezTo>
                    <a:cubicBezTo>
                      <a:pt x="12649" y="1433"/>
                      <a:pt x="12437" y="1428"/>
                      <a:pt x="12227" y="1428"/>
                    </a:cubicBezTo>
                    <a:cubicBezTo>
                      <a:pt x="2737" y="1428"/>
                      <a:pt x="0" y="10740"/>
                      <a:pt x="832" y="18706"/>
                    </a:cubicBezTo>
                    <a:cubicBezTo>
                      <a:pt x="2075" y="28810"/>
                      <a:pt x="22413" y="48854"/>
                      <a:pt x="25356" y="50718"/>
                    </a:cubicBezTo>
                    <a:cubicBezTo>
                      <a:pt x="26552" y="51515"/>
                      <a:pt x="27462" y="51862"/>
                      <a:pt x="28255" y="51862"/>
                    </a:cubicBezTo>
                    <a:cubicBezTo>
                      <a:pt x="29934" y="51862"/>
                      <a:pt x="31091" y="50310"/>
                      <a:pt x="33334" y="48200"/>
                    </a:cubicBezTo>
                    <a:cubicBezTo>
                      <a:pt x="42522" y="39633"/>
                      <a:pt x="53999" y="26521"/>
                      <a:pt x="53803" y="13409"/>
                    </a:cubicBezTo>
                    <a:cubicBezTo>
                      <a:pt x="53767" y="4777"/>
                      <a:pt x="47681" y="1"/>
                      <a:pt x="41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7"/>
              <p:cNvSpPr/>
              <p:nvPr/>
            </p:nvSpPr>
            <p:spPr>
              <a:xfrm>
                <a:off x="2635950" y="819100"/>
                <a:ext cx="758375" cy="728650"/>
              </a:xfrm>
              <a:custGeom>
                <a:rect b="b" l="l" r="r" t="t"/>
                <a:pathLst>
                  <a:path extrusionOk="0" h="29146" w="30335">
                    <a:moveTo>
                      <a:pt x="23322" y="1"/>
                    </a:moveTo>
                    <a:cubicBezTo>
                      <a:pt x="20524" y="1"/>
                      <a:pt x="17696" y="1747"/>
                      <a:pt x="16602" y="5512"/>
                    </a:cubicBezTo>
                    <a:cubicBezTo>
                      <a:pt x="16602" y="5643"/>
                      <a:pt x="16405" y="5806"/>
                      <a:pt x="16405" y="6101"/>
                    </a:cubicBezTo>
                    <a:lnTo>
                      <a:pt x="16405" y="6133"/>
                    </a:lnTo>
                    <a:cubicBezTo>
                      <a:pt x="13463" y="1392"/>
                      <a:pt x="9866" y="967"/>
                      <a:pt x="7217" y="804"/>
                    </a:cubicBezTo>
                    <a:cubicBezTo>
                      <a:pt x="7101" y="799"/>
                      <a:pt x="6986" y="797"/>
                      <a:pt x="6873" y="797"/>
                    </a:cubicBezTo>
                    <a:cubicBezTo>
                      <a:pt x="1528" y="797"/>
                      <a:pt x="0" y="6032"/>
                      <a:pt x="449" y="10515"/>
                    </a:cubicBezTo>
                    <a:cubicBezTo>
                      <a:pt x="1168" y="16204"/>
                      <a:pt x="12580" y="27453"/>
                      <a:pt x="14247" y="28499"/>
                    </a:cubicBezTo>
                    <a:cubicBezTo>
                      <a:pt x="14919" y="28950"/>
                      <a:pt x="15429" y="29145"/>
                      <a:pt x="15873" y="29145"/>
                    </a:cubicBezTo>
                    <a:cubicBezTo>
                      <a:pt x="16814" y="29145"/>
                      <a:pt x="17461" y="28270"/>
                      <a:pt x="18727" y="27093"/>
                    </a:cubicBezTo>
                    <a:cubicBezTo>
                      <a:pt x="23893" y="22286"/>
                      <a:pt x="30335" y="14897"/>
                      <a:pt x="30237" y="7539"/>
                    </a:cubicBezTo>
                    <a:cubicBezTo>
                      <a:pt x="30219" y="2688"/>
                      <a:pt x="26793" y="1"/>
                      <a:pt x="233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12" name="Google Shape;3912;p87"/>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3" name="Google Shape;3913;p87"/>
          <p:cNvGrpSpPr/>
          <p:nvPr/>
        </p:nvGrpSpPr>
        <p:grpSpPr>
          <a:xfrm>
            <a:off x="153671" y="90047"/>
            <a:ext cx="493797" cy="446228"/>
            <a:chOff x="2679436" y="3270400"/>
            <a:chExt cx="752625" cy="689795"/>
          </a:xfrm>
        </p:grpSpPr>
        <p:sp>
          <p:nvSpPr>
            <p:cNvPr id="3914" name="Google Shape;3914;p87"/>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7"/>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7"/>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7"/>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8" name="Google Shape;3918;p87">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3919" name="Google Shape;3919;p87"/>
          <p:cNvSpPr txBox="1"/>
          <p:nvPr/>
        </p:nvSpPr>
        <p:spPr>
          <a:xfrm>
            <a:off x="1233319" y="4414862"/>
            <a:ext cx="3128100" cy="26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lt1"/>
                </a:solidFill>
                <a:latin typeface="Nunito"/>
                <a:ea typeface="Nunito"/>
                <a:cs typeface="Nunito"/>
                <a:sym typeface="Nunito"/>
              </a:rPr>
              <a:t>Please keep this slide for attribution. </a:t>
            </a:r>
            <a:endParaRPr sz="1100">
              <a:solidFill>
                <a:schemeClr val="lt1"/>
              </a:solidFill>
              <a:latin typeface="Nunito"/>
              <a:ea typeface="Nunito"/>
              <a:cs typeface="Nunito"/>
              <a:sym typeface="Nunito"/>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3" name="Shape 3923"/>
        <p:cNvGrpSpPr/>
        <p:nvPr/>
      </p:nvGrpSpPr>
      <p:grpSpPr>
        <a:xfrm>
          <a:off x="0" y="0"/>
          <a:ext cx="0" cy="0"/>
          <a:chOff x="0" y="0"/>
          <a:chExt cx="0" cy="0"/>
        </a:xfrm>
      </p:grpSpPr>
      <p:sp>
        <p:nvSpPr>
          <p:cNvPr id="3924" name="Google Shape;3924;p8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925" name="Google Shape;3925;p88"/>
          <p:cNvSpPr txBox="1"/>
          <p:nvPr>
            <p:ph idx="1" type="subTitle"/>
          </p:nvPr>
        </p:nvSpPr>
        <p:spPr>
          <a:xfrm>
            <a:off x="713225" y="1227525"/>
            <a:ext cx="3631200" cy="33765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3000">
                <a:latin typeface="Nanum Pen Script"/>
                <a:ea typeface="Nanum Pen Script"/>
                <a:cs typeface="Nanum Pen Script"/>
                <a:sym typeface="Nanum Pen Script"/>
              </a:rPr>
              <a:t>V</a:t>
            </a:r>
            <a:r>
              <a:rPr lang="en" sz="3000">
                <a:latin typeface="Nanum Pen Script"/>
                <a:ea typeface="Nanum Pen Script"/>
                <a:cs typeface="Nanum Pen Script"/>
                <a:sym typeface="Nanum Pen Script"/>
              </a:rPr>
              <a:t>ector</a:t>
            </a:r>
            <a:endParaRPr sz="3000">
              <a:latin typeface="Nanum Pen Script"/>
              <a:ea typeface="Nanum Pen Script"/>
              <a:cs typeface="Nanum Pen Script"/>
              <a:sym typeface="Nanum Pen Script"/>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3">
                  <a:extLst>
                    <a:ext uri="{A12FA001-AC4F-418D-AE19-62706E023703}">
                      <ahyp:hlinkClr val="tx"/>
                    </a:ext>
                  </a:extLst>
                </a:hlinkClick>
              </a:rPr>
              <a:t>Save the planet concept</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4">
                  <a:extLst>
                    <a:ext uri="{A12FA001-AC4F-418D-AE19-62706E023703}">
                      <ahyp:hlinkClr val="tx"/>
                    </a:ext>
                  </a:extLst>
                </a:hlinkClick>
              </a:rPr>
              <a:t>Tropical flowers with leaves isolated on white background</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5">
                  <a:extLst>
                    <a:ext uri="{A12FA001-AC4F-418D-AE19-62706E023703}">
                      <ahyp:hlinkClr val="tx"/>
                    </a:ext>
                  </a:extLst>
                </a:hlinkClick>
              </a:rPr>
              <a:t>Hand-drawn abstract organic shapes wallpaper style</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6">
                  <a:extLst>
                    <a:ext uri="{A12FA001-AC4F-418D-AE19-62706E023703}">
                      <ahyp:hlinkClr val="tx"/>
                    </a:ext>
                  </a:extLst>
                </a:hlinkClick>
              </a:rPr>
              <a:t>Pack with four decorative animals</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7">
                  <a:extLst>
                    <a:ext uri="{A12FA001-AC4F-418D-AE19-62706E023703}">
                      <ahyp:hlinkClr val="tx"/>
                    </a:ext>
                  </a:extLst>
                </a:hlinkClick>
              </a:rPr>
              <a:t>Hand drawn tropical animal collection</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8">
                  <a:extLst>
                    <a:ext uri="{A12FA001-AC4F-418D-AE19-62706E023703}">
                      <ahyp:hlinkClr val="tx"/>
                    </a:ext>
                  </a:extLst>
                </a:hlinkClick>
              </a:rPr>
              <a:t>African animals and wild birds banners</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9">
                  <a:extLst>
                    <a:ext uri="{A12FA001-AC4F-418D-AE19-62706E023703}">
                      <ahyp:hlinkClr val="tx"/>
                    </a:ext>
                  </a:extLst>
                </a:hlinkClick>
              </a:rPr>
              <a:t>Flat recycling landing page template</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10">
                  <a:extLst>
                    <a:ext uri="{A12FA001-AC4F-418D-AE19-62706E023703}">
                      <ahyp:hlinkClr val="tx"/>
                    </a:ext>
                  </a:extLst>
                </a:hlinkClick>
              </a:rPr>
              <a:t>Recycling landing page template</a:t>
            </a:r>
            <a:endParaRPr sz="1300">
              <a:solidFill>
                <a:schemeClr val="accent6"/>
              </a:solidFill>
            </a:endParaRPr>
          </a:p>
          <a:p>
            <a:pPr indent="-311150" lvl="0" marL="457200" marR="50800" rtl="0" algn="l">
              <a:lnSpc>
                <a:spcPct val="100000"/>
              </a:lnSpc>
              <a:spcBef>
                <a:spcPts val="0"/>
              </a:spcBef>
              <a:spcAft>
                <a:spcPts val="0"/>
              </a:spcAft>
              <a:buClr>
                <a:schemeClr val="accent6"/>
              </a:buClr>
              <a:buSzPts val="1300"/>
              <a:buChar char="●"/>
            </a:pPr>
            <a:r>
              <a:rPr lang="en" sz="1300">
                <a:solidFill>
                  <a:schemeClr val="accent6"/>
                </a:solidFill>
                <a:uFill>
                  <a:noFill/>
                </a:uFill>
                <a:hlinkClick r:id="rId11">
                  <a:extLst>
                    <a:ext uri="{A12FA001-AC4F-418D-AE19-62706E023703}">
                      <ahyp:hlinkClr val="tx"/>
                    </a:ext>
                  </a:extLst>
                </a:hlinkClick>
              </a:rPr>
              <a:t>Save the planet illustration design</a:t>
            </a:r>
            <a:endParaRPr sz="1400"/>
          </a:p>
        </p:txBody>
      </p:sp>
      <p:sp>
        <p:nvSpPr>
          <p:cNvPr id="3926" name="Google Shape;3926;p88"/>
          <p:cNvSpPr txBox="1"/>
          <p:nvPr>
            <p:ph idx="2" type="subTitle"/>
          </p:nvPr>
        </p:nvSpPr>
        <p:spPr>
          <a:xfrm>
            <a:off x="4799525" y="1227525"/>
            <a:ext cx="3631200" cy="3376500"/>
          </a:xfrm>
          <a:prstGeom prst="rect">
            <a:avLst/>
          </a:prstGeom>
        </p:spPr>
        <p:txBody>
          <a:bodyPr anchorCtr="0" anchor="ctr" bIns="91425" lIns="91425" spcFirstLastPara="1" rIns="91425" wrap="square" tIns="91425">
            <a:noAutofit/>
          </a:bodyPr>
          <a:lstStyle/>
          <a:p>
            <a:pPr indent="-311150" lvl="0" marL="457200" marR="50800" rtl="0" algn="l">
              <a:spcBef>
                <a:spcPts val="0"/>
              </a:spcBef>
              <a:spcAft>
                <a:spcPts val="0"/>
              </a:spcAft>
              <a:buSzPts val="1300"/>
              <a:buChar char="●"/>
            </a:pPr>
            <a:r>
              <a:rPr lang="en" sz="1300">
                <a:uFill>
                  <a:noFill/>
                </a:uFill>
                <a:hlinkClick r:id="rId12"/>
              </a:rPr>
              <a:t>Set of cardboard boxes to shipping</a:t>
            </a:r>
            <a:endParaRPr sz="1300"/>
          </a:p>
          <a:p>
            <a:pPr indent="-311150" lvl="0" marL="457200" marR="50800" rtl="0" algn="l">
              <a:spcBef>
                <a:spcPts val="0"/>
              </a:spcBef>
              <a:spcAft>
                <a:spcPts val="0"/>
              </a:spcAft>
              <a:buSzPts val="1300"/>
              <a:buChar char="●"/>
            </a:pPr>
            <a:r>
              <a:rPr lang="en" sz="1300">
                <a:uFill>
                  <a:noFill/>
                </a:uFill>
                <a:hlinkClick r:id="rId13"/>
              </a:rPr>
              <a:t>Diy creative workshop illustration</a:t>
            </a:r>
            <a:endParaRPr sz="1300"/>
          </a:p>
          <a:p>
            <a:pPr indent="-311150" lvl="0" marL="457200" marR="50800" rtl="0" algn="l">
              <a:spcBef>
                <a:spcPts val="0"/>
              </a:spcBef>
              <a:spcAft>
                <a:spcPts val="0"/>
              </a:spcAft>
              <a:buSzPts val="1300"/>
              <a:buChar char="●"/>
            </a:pPr>
            <a:r>
              <a:rPr lang="en" sz="1300">
                <a:uFill>
                  <a:noFill/>
                </a:uFill>
                <a:hlinkClick r:id="rId14"/>
              </a:rPr>
              <a:t>Flat recycling landing page template</a:t>
            </a:r>
            <a:endParaRPr sz="1300"/>
          </a:p>
          <a:p>
            <a:pPr indent="-311150" lvl="0" marL="457200" marR="50800" rtl="0" algn="l">
              <a:spcBef>
                <a:spcPts val="0"/>
              </a:spcBef>
              <a:spcAft>
                <a:spcPts val="0"/>
              </a:spcAft>
              <a:buSzPts val="1300"/>
              <a:buChar char="●"/>
            </a:pPr>
            <a:r>
              <a:rPr lang="en" sz="1300">
                <a:uFill>
                  <a:noFill/>
                </a:uFill>
                <a:hlinkClick r:id="rId15"/>
              </a:rPr>
              <a:t>People cleaning beach</a:t>
            </a:r>
            <a:endParaRPr sz="1300"/>
          </a:p>
          <a:p>
            <a:pPr indent="-311150" lvl="0" marL="457200" marR="50800" rtl="0" algn="l">
              <a:spcBef>
                <a:spcPts val="0"/>
              </a:spcBef>
              <a:spcAft>
                <a:spcPts val="0"/>
              </a:spcAft>
              <a:buSzPts val="1300"/>
              <a:buChar char="●"/>
            </a:pPr>
            <a:r>
              <a:rPr lang="en" sz="1300">
                <a:uFill>
                  <a:noFill/>
                </a:uFill>
                <a:hlinkClick r:id="rId16"/>
              </a:rPr>
              <a:t>Hand drawn ecology badges</a:t>
            </a:r>
            <a:endParaRPr sz="1300"/>
          </a:p>
          <a:p>
            <a:pPr indent="0" lvl="0" marL="0" marR="50800" rtl="0" algn="l">
              <a:spcBef>
                <a:spcPts val="0"/>
              </a:spcBef>
              <a:spcAft>
                <a:spcPts val="0"/>
              </a:spcAft>
              <a:buNone/>
            </a:pPr>
            <a:r>
              <a:t/>
            </a:r>
            <a:endParaRPr sz="1400"/>
          </a:p>
          <a:p>
            <a:pPr indent="0" lvl="0" marL="0" marR="50800" rtl="0" algn="l">
              <a:spcBef>
                <a:spcPts val="0"/>
              </a:spcBef>
              <a:spcAft>
                <a:spcPts val="0"/>
              </a:spcAft>
              <a:buNone/>
            </a:pPr>
            <a:r>
              <a:rPr lang="en" sz="3000">
                <a:latin typeface="Nanum Pen Script"/>
                <a:ea typeface="Nanum Pen Script"/>
                <a:cs typeface="Nanum Pen Script"/>
                <a:sym typeface="Nanum Pen Script"/>
              </a:rPr>
              <a:t>Photos</a:t>
            </a:r>
            <a:endParaRPr sz="3000">
              <a:latin typeface="Nanum Pen Script"/>
              <a:ea typeface="Nanum Pen Script"/>
              <a:cs typeface="Nanum Pen Script"/>
              <a:sym typeface="Nanum Pen Script"/>
            </a:endParaRPr>
          </a:p>
          <a:p>
            <a:pPr indent="-311150" lvl="0" marL="457200" marR="50800" rtl="0" algn="l">
              <a:lnSpc>
                <a:spcPct val="100000"/>
              </a:lnSpc>
              <a:spcBef>
                <a:spcPts val="0"/>
              </a:spcBef>
              <a:spcAft>
                <a:spcPts val="0"/>
              </a:spcAft>
              <a:buClr>
                <a:srgbClr val="FFFFFF"/>
              </a:buClr>
              <a:buSzPts val="1300"/>
              <a:buChar char="●"/>
            </a:pPr>
            <a:r>
              <a:rPr lang="en" sz="1300">
                <a:solidFill>
                  <a:srgbClr val="FFFFFF"/>
                </a:solidFill>
                <a:uFill>
                  <a:noFill/>
                </a:uFill>
                <a:hlinkClick r:id="rId17">
                  <a:extLst>
                    <a:ext uri="{A12FA001-AC4F-418D-AE19-62706E023703}">
                      <ahyp:hlinkClr val="tx"/>
                    </a:ext>
                  </a:extLst>
                </a:hlinkClick>
              </a:rPr>
              <a:t>Cute young girl recycling together</a:t>
            </a:r>
            <a:endParaRPr sz="1300">
              <a:solidFill>
                <a:srgbClr val="FFFFFF"/>
              </a:solidFill>
            </a:endParaRPr>
          </a:p>
          <a:p>
            <a:pPr indent="-311150" lvl="0" marL="457200" marR="50800" rtl="0" algn="l">
              <a:lnSpc>
                <a:spcPct val="100000"/>
              </a:lnSpc>
              <a:spcBef>
                <a:spcPts val="0"/>
              </a:spcBef>
              <a:spcAft>
                <a:spcPts val="0"/>
              </a:spcAft>
              <a:buClr>
                <a:srgbClr val="FFFFFF"/>
              </a:buClr>
              <a:buSzPts val="1300"/>
              <a:buChar char="●"/>
            </a:pPr>
            <a:r>
              <a:rPr lang="en" sz="1300">
                <a:solidFill>
                  <a:srgbClr val="FFFFFF"/>
                </a:solidFill>
                <a:uFill>
                  <a:noFill/>
                </a:uFill>
                <a:hlinkClick r:id="rId18">
                  <a:extLst>
                    <a:ext uri="{A12FA001-AC4F-418D-AE19-62706E023703}">
                      <ahyp:hlinkClr val="tx"/>
                    </a:ext>
                  </a:extLst>
                </a:hlinkClick>
              </a:rPr>
              <a:t>Close-up young boys drawing recycle sign on whiteboard</a:t>
            </a:r>
            <a:endParaRPr sz="1500"/>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30" name="Shape 3930"/>
        <p:cNvGrpSpPr/>
        <p:nvPr/>
      </p:nvGrpSpPr>
      <p:grpSpPr>
        <a:xfrm>
          <a:off x="0" y="0"/>
          <a:ext cx="0" cy="0"/>
          <a:chOff x="0" y="0"/>
          <a:chExt cx="0" cy="0"/>
        </a:xfrm>
      </p:grpSpPr>
      <p:sp>
        <p:nvSpPr>
          <p:cNvPr id="3931" name="Google Shape;3931;p8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932" name="Google Shape;3932;p89"/>
          <p:cNvGrpSpPr/>
          <p:nvPr/>
        </p:nvGrpSpPr>
        <p:grpSpPr>
          <a:xfrm>
            <a:off x="2211131" y="3115933"/>
            <a:ext cx="834425" cy="1608672"/>
            <a:chOff x="5883725" y="331803"/>
            <a:chExt cx="898004" cy="1731244"/>
          </a:xfrm>
        </p:grpSpPr>
        <p:sp>
          <p:nvSpPr>
            <p:cNvPr id="3933" name="Google Shape;3933;p89"/>
            <p:cNvSpPr/>
            <p:nvPr/>
          </p:nvSpPr>
          <p:spPr>
            <a:xfrm>
              <a:off x="5883725" y="331803"/>
              <a:ext cx="898004" cy="1460290"/>
            </a:xfrm>
            <a:custGeom>
              <a:rect b="b" l="l" r="r" t="t"/>
              <a:pathLst>
                <a:path extrusionOk="0" h="78174" w="48073">
                  <a:moveTo>
                    <a:pt x="20488" y="0"/>
                  </a:moveTo>
                  <a:cubicBezTo>
                    <a:pt x="15972" y="0"/>
                    <a:pt x="8525" y="19302"/>
                    <a:pt x="8337" y="22912"/>
                  </a:cubicBezTo>
                  <a:cubicBezTo>
                    <a:pt x="8732" y="22819"/>
                    <a:pt x="9239" y="22770"/>
                    <a:pt x="9805" y="22770"/>
                  </a:cubicBezTo>
                  <a:cubicBezTo>
                    <a:pt x="12519" y="22770"/>
                    <a:pt x="16590" y="23899"/>
                    <a:pt x="16187" y="26764"/>
                  </a:cubicBezTo>
                  <a:cubicBezTo>
                    <a:pt x="15985" y="28143"/>
                    <a:pt x="15223" y="28645"/>
                    <a:pt x="14222" y="28645"/>
                  </a:cubicBezTo>
                  <a:cubicBezTo>
                    <a:pt x="12075" y="28645"/>
                    <a:pt x="8834" y="26330"/>
                    <a:pt x="7703" y="25398"/>
                  </a:cubicBezTo>
                  <a:cubicBezTo>
                    <a:pt x="7606" y="28763"/>
                    <a:pt x="7508" y="31688"/>
                    <a:pt x="6777" y="35052"/>
                  </a:cubicBezTo>
                  <a:cubicBezTo>
                    <a:pt x="5753" y="40171"/>
                    <a:pt x="8679" y="38367"/>
                    <a:pt x="12238" y="41098"/>
                  </a:cubicBezTo>
                  <a:cubicBezTo>
                    <a:pt x="13944" y="42609"/>
                    <a:pt x="19015" y="48606"/>
                    <a:pt x="14480" y="48655"/>
                  </a:cubicBezTo>
                  <a:cubicBezTo>
                    <a:pt x="14447" y="48656"/>
                    <a:pt x="14413" y="48656"/>
                    <a:pt x="14379" y="48656"/>
                  </a:cubicBezTo>
                  <a:cubicBezTo>
                    <a:pt x="10944" y="48656"/>
                    <a:pt x="7138" y="43813"/>
                    <a:pt x="4193" y="42317"/>
                  </a:cubicBezTo>
                  <a:cubicBezTo>
                    <a:pt x="3754" y="44120"/>
                    <a:pt x="2730" y="51726"/>
                    <a:pt x="3413" y="53140"/>
                  </a:cubicBezTo>
                  <a:cubicBezTo>
                    <a:pt x="4534" y="55285"/>
                    <a:pt x="9166" y="56846"/>
                    <a:pt x="10824" y="59430"/>
                  </a:cubicBezTo>
                  <a:cubicBezTo>
                    <a:pt x="12416" y="61885"/>
                    <a:pt x="12231" y="62952"/>
                    <a:pt x="11252" y="62952"/>
                  </a:cubicBezTo>
                  <a:cubicBezTo>
                    <a:pt x="10462" y="62952"/>
                    <a:pt x="9156" y="62258"/>
                    <a:pt x="7850" y="61039"/>
                  </a:cubicBezTo>
                  <a:cubicBezTo>
                    <a:pt x="5997" y="59137"/>
                    <a:pt x="4388" y="57382"/>
                    <a:pt x="2097" y="56066"/>
                  </a:cubicBezTo>
                  <a:lnTo>
                    <a:pt x="1950" y="56163"/>
                  </a:lnTo>
                  <a:cubicBezTo>
                    <a:pt x="0" y="64646"/>
                    <a:pt x="10678" y="74788"/>
                    <a:pt x="17942" y="77567"/>
                  </a:cubicBezTo>
                  <a:lnTo>
                    <a:pt x="17845" y="77810"/>
                  </a:lnTo>
                  <a:cubicBezTo>
                    <a:pt x="19170" y="78054"/>
                    <a:pt x="20510" y="78173"/>
                    <a:pt x="21849" y="78173"/>
                  </a:cubicBezTo>
                  <a:cubicBezTo>
                    <a:pt x="25336" y="78173"/>
                    <a:pt x="28813" y="77362"/>
                    <a:pt x="31984" y="75811"/>
                  </a:cubicBezTo>
                  <a:cubicBezTo>
                    <a:pt x="36225" y="73812"/>
                    <a:pt x="48073" y="65963"/>
                    <a:pt x="43977" y="59625"/>
                  </a:cubicBezTo>
                  <a:lnTo>
                    <a:pt x="43977" y="59625"/>
                  </a:lnTo>
                  <a:cubicBezTo>
                    <a:pt x="41900" y="60331"/>
                    <a:pt x="38123" y="61710"/>
                    <a:pt x="35543" y="61710"/>
                  </a:cubicBezTo>
                  <a:cubicBezTo>
                    <a:pt x="35096" y="61710"/>
                    <a:pt x="34684" y="61669"/>
                    <a:pt x="34324" y="61575"/>
                  </a:cubicBezTo>
                  <a:cubicBezTo>
                    <a:pt x="28229" y="59868"/>
                    <a:pt x="37249" y="57333"/>
                    <a:pt x="39151" y="56894"/>
                  </a:cubicBezTo>
                  <a:cubicBezTo>
                    <a:pt x="43539" y="55822"/>
                    <a:pt x="46708" y="56017"/>
                    <a:pt x="46220" y="50800"/>
                  </a:cubicBezTo>
                  <a:cubicBezTo>
                    <a:pt x="45928" y="47387"/>
                    <a:pt x="45586" y="42512"/>
                    <a:pt x="43539" y="39440"/>
                  </a:cubicBezTo>
                  <a:cubicBezTo>
                    <a:pt x="40184" y="40398"/>
                    <a:pt x="36830" y="43099"/>
                    <a:pt x="33383" y="43099"/>
                  </a:cubicBezTo>
                  <a:cubicBezTo>
                    <a:pt x="33323" y="43099"/>
                    <a:pt x="33263" y="43098"/>
                    <a:pt x="33202" y="43097"/>
                  </a:cubicBezTo>
                  <a:cubicBezTo>
                    <a:pt x="33138" y="43098"/>
                    <a:pt x="33076" y="43098"/>
                    <a:pt x="33015" y="43098"/>
                  </a:cubicBezTo>
                  <a:cubicBezTo>
                    <a:pt x="26826" y="43098"/>
                    <a:pt x="34736" y="38263"/>
                    <a:pt x="36957" y="37539"/>
                  </a:cubicBezTo>
                  <a:cubicBezTo>
                    <a:pt x="38370" y="36856"/>
                    <a:pt x="42271" y="36807"/>
                    <a:pt x="43392" y="35783"/>
                  </a:cubicBezTo>
                  <a:cubicBezTo>
                    <a:pt x="44806" y="34467"/>
                    <a:pt x="43880" y="33541"/>
                    <a:pt x="43002" y="31542"/>
                  </a:cubicBezTo>
                  <a:cubicBezTo>
                    <a:pt x="41588" y="27690"/>
                    <a:pt x="39346" y="24082"/>
                    <a:pt x="37542" y="20328"/>
                  </a:cubicBezTo>
                  <a:cubicBezTo>
                    <a:pt x="35893" y="20848"/>
                    <a:pt x="30502" y="24456"/>
                    <a:pt x="28199" y="24456"/>
                  </a:cubicBezTo>
                  <a:cubicBezTo>
                    <a:pt x="27914" y="24456"/>
                    <a:pt x="27676" y="24401"/>
                    <a:pt x="27498" y="24277"/>
                  </a:cubicBezTo>
                  <a:cubicBezTo>
                    <a:pt x="23890" y="21937"/>
                    <a:pt x="35201" y="16964"/>
                    <a:pt x="36372" y="16135"/>
                  </a:cubicBezTo>
                  <a:cubicBezTo>
                    <a:pt x="35591" y="14331"/>
                    <a:pt x="33739" y="13063"/>
                    <a:pt x="32276" y="11698"/>
                  </a:cubicBezTo>
                  <a:cubicBezTo>
                    <a:pt x="30277" y="10041"/>
                    <a:pt x="28473" y="8188"/>
                    <a:pt x="26767" y="6286"/>
                  </a:cubicBezTo>
                  <a:cubicBezTo>
                    <a:pt x="25548" y="5019"/>
                    <a:pt x="22671" y="631"/>
                    <a:pt x="21014" y="95"/>
                  </a:cubicBezTo>
                  <a:cubicBezTo>
                    <a:pt x="20844" y="31"/>
                    <a:pt x="20668" y="0"/>
                    <a:pt x="20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9"/>
            <p:cNvSpPr/>
            <p:nvPr/>
          </p:nvSpPr>
          <p:spPr>
            <a:xfrm>
              <a:off x="6103701" y="483372"/>
              <a:ext cx="224478" cy="1579674"/>
            </a:xfrm>
            <a:custGeom>
              <a:rect b="b" l="l" r="r" t="t"/>
              <a:pathLst>
                <a:path extrusionOk="0" h="84565" w="12017">
                  <a:moveTo>
                    <a:pt x="8878" y="1"/>
                  </a:moveTo>
                  <a:cubicBezTo>
                    <a:pt x="8689" y="1"/>
                    <a:pt x="8506" y="123"/>
                    <a:pt x="8506" y="366"/>
                  </a:cubicBezTo>
                  <a:cubicBezTo>
                    <a:pt x="8750" y="3389"/>
                    <a:pt x="9189" y="6363"/>
                    <a:pt x="9579" y="9337"/>
                  </a:cubicBezTo>
                  <a:cubicBezTo>
                    <a:pt x="9920" y="12165"/>
                    <a:pt x="10164" y="15042"/>
                    <a:pt x="10359" y="17967"/>
                  </a:cubicBezTo>
                  <a:cubicBezTo>
                    <a:pt x="10749" y="23379"/>
                    <a:pt x="10944" y="28839"/>
                    <a:pt x="10847" y="34300"/>
                  </a:cubicBezTo>
                  <a:cubicBezTo>
                    <a:pt x="10700" y="45172"/>
                    <a:pt x="9530" y="56094"/>
                    <a:pt x="6702" y="66674"/>
                  </a:cubicBezTo>
                  <a:cubicBezTo>
                    <a:pt x="5093" y="72622"/>
                    <a:pt x="2899" y="78424"/>
                    <a:pt x="169" y="83982"/>
                  </a:cubicBezTo>
                  <a:cubicBezTo>
                    <a:pt x="1" y="84284"/>
                    <a:pt x="274" y="84564"/>
                    <a:pt x="523" y="84564"/>
                  </a:cubicBezTo>
                  <a:cubicBezTo>
                    <a:pt x="635" y="84564"/>
                    <a:pt x="743" y="84508"/>
                    <a:pt x="803" y="84372"/>
                  </a:cubicBezTo>
                  <a:lnTo>
                    <a:pt x="852" y="84372"/>
                  </a:lnTo>
                  <a:cubicBezTo>
                    <a:pt x="5776" y="74523"/>
                    <a:pt x="8750" y="63846"/>
                    <a:pt x="10261" y="52973"/>
                  </a:cubicBezTo>
                  <a:cubicBezTo>
                    <a:pt x="11675" y="42101"/>
                    <a:pt x="12017" y="31131"/>
                    <a:pt x="11285" y="20210"/>
                  </a:cubicBezTo>
                  <a:cubicBezTo>
                    <a:pt x="11139" y="16992"/>
                    <a:pt x="10895" y="13823"/>
                    <a:pt x="10505" y="10654"/>
                  </a:cubicBezTo>
                  <a:cubicBezTo>
                    <a:pt x="10115" y="7192"/>
                    <a:pt x="9579" y="3828"/>
                    <a:pt x="9286" y="366"/>
                  </a:cubicBezTo>
                  <a:cubicBezTo>
                    <a:pt x="9262" y="123"/>
                    <a:pt x="9067" y="1"/>
                    <a:pt x="88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9"/>
            <p:cNvSpPr/>
            <p:nvPr/>
          </p:nvSpPr>
          <p:spPr>
            <a:xfrm>
              <a:off x="6125762" y="1565523"/>
              <a:ext cx="301252" cy="181532"/>
            </a:xfrm>
            <a:custGeom>
              <a:rect b="b" l="l" r="r" t="t"/>
              <a:pathLst>
                <a:path extrusionOk="0" h="9718" w="16127">
                  <a:moveTo>
                    <a:pt x="567" y="0"/>
                  </a:moveTo>
                  <a:cubicBezTo>
                    <a:pt x="281" y="0"/>
                    <a:pt x="0" y="276"/>
                    <a:pt x="207" y="552"/>
                  </a:cubicBezTo>
                  <a:cubicBezTo>
                    <a:pt x="2255" y="3379"/>
                    <a:pt x="4059" y="6402"/>
                    <a:pt x="5619" y="9523"/>
                  </a:cubicBezTo>
                  <a:cubicBezTo>
                    <a:pt x="5684" y="9653"/>
                    <a:pt x="5814" y="9718"/>
                    <a:pt x="5951" y="9718"/>
                  </a:cubicBezTo>
                  <a:cubicBezTo>
                    <a:pt x="6020" y="9718"/>
                    <a:pt x="6090" y="9701"/>
                    <a:pt x="6155" y="9669"/>
                  </a:cubicBezTo>
                  <a:cubicBezTo>
                    <a:pt x="9373" y="7524"/>
                    <a:pt x="13322" y="6402"/>
                    <a:pt x="15906" y="3282"/>
                  </a:cubicBezTo>
                  <a:cubicBezTo>
                    <a:pt x="16127" y="2988"/>
                    <a:pt x="15876" y="2610"/>
                    <a:pt x="15592" y="2610"/>
                  </a:cubicBezTo>
                  <a:cubicBezTo>
                    <a:pt x="15500" y="2610"/>
                    <a:pt x="15405" y="2650"/>
                    <a:pt x="15321" y="2746"/>
                  </a:cubicBezTo>
                  <a:cubicBezTo>
                    <a:pt x="12925" y="5705"/>
                    <a:pt x="9217" y="6809"/>
                    <a:pt x="6114" y="8761"/>
                  </a:cubicBezTo>
                  <a:lnTo>
                    <a:pt x="6114" y="8761"/>
                  </a:lnTo>
                  <a:cubicBezTo>
                    <a:pt x="4598" y="5772"/>
                    <a:pt x="2856" y="2877"/>
                    <a:pt x="890" y="162"/>
                  </a:cubicBezTo>
                  <a:cubicBezTo>
                    <a:pt x="804" y="47"/>
                    <a:pt x="68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9"/>
            <p:cNvSpPr/>
            <p:nvPr/>
          </p:nvSpPr>
          <p:spPr>
            <a:xfrm>
              <a:off x="6123763" y="1345174"/>
              <a:ext cx="378027" cy="242448"/>
            </a:xfrm>
            <a:custGeom>
              <a:rect b="b" l="l" r="r" t="t"/>
              <a:pathLst>
                <a:path extrusionOk="0" h="12979" w="20237">
                  <a:moveTo>
                    <a:pt x="553" y="1"/>
                  </a:moveTo>
                  <a:cubicBezTo>
                    <a:pt x="263" y="1"/>
                    <a:pt x="1" y="382"/>
                    <a:pt x="265" y="646"/>
                  </a:cubicBezTo>
                  <a:cubicBezTo>
                    <a:pt x="3434" y="4206"/>
                    <a:pt x="5921" y="8252"/>
                    <a:pt x="7627" y="12689"/>
                  </a:cubicBezTo>
                  <a:cubicBezTo>
                    <a:pt x="7682" y="12879"/>
                    <a:pt x="7842" y="12979"/>
                    <a:pt x="7999" y="12979"/>
                  </a:cubicBezTo>
                  <a:cubicBezTo>
                    <a:pt x="8123" y="12979"/>
                    <a:pt x="8245" y="12916"/>
                    <a:pt x="8310" y="12786"/>
                  </a:cubicBezTo>
                  <a:cubicBezTo>
                    <a:pt x="9724" y="10592"/>
                    <a:pt x="11528" y="8642"/>
                    <a:pt x="13575" y="6985"/>
                  </a:cubicBezTo>
                  <a:cubicBezTo>
                    <a:pt x="15574" y="5278"/>
                    <a:pt x="17768" y="3767"/>
                    <a:pt x="19914" y="2207"/>
                  </a:cubicBezTo>
                  <a:cubicBezTo>
                    <a:pt x="20237" y="2005"/>
                    <a:pt x="20024" y="1501"/>
                    <a:pt x="19720" y="1501"/>
                  </a:cubicBezTo>
                  <a:cubicBezTo>
                    <a:pt x="19657" y="1501"/>
                    <a:pt x="19590" y="1523"/>
                    <a:pt x="19524" y="1573"/>
                  </a:cubicBezTo>
                  <a:cubicBezTo>
                    <a:pt x="15434" y="4454"/>
                    <a:pt x="10813" y="7513"/>
                    <a:pt x="8067" y="11762"/>
                  </a:cubicBezTo>
                  <a:lnTo>
                    <a:pt x="8067" y="11762"/>
                  </a:lnTo>
                  <a:cubicBezTo>
                    <a:pt x="6322" y="7508"/>
                    <a:pt x="3846" y="3569"/>
                    <a:pt x="802" y="110"/>
                  </a:cubicBezTo>
                  <a:cubicBezTo>
                    <a:pt x="725" y="33"/>
                    <a:pt x="638" y="1"/>
                    <a:pt x="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9"/>
            <p:cNvSpPr/>
            <p:nvPr/>
          </p:nvSpPr>
          <p:spPr>
            <a:xfrm>
              <a:off x="6206553" y="1255435"/>
              <a:ext cx="202024" cy="118581"/>
            </a:xfrm>
            <a:custGeom>
              <a:rect b="b" l="l" r="r" t="t"/>
              <a:pathLst>
                <a:path extrusionOk="0" h="6348" w="10815">
                  <a:moveTo>
                    <a:pt x="514" y="0"/>
                  </a:moveTo>
                  <a:cubicBezTo>
                    <a:pt x="252" y="0"/>
                    <a:pt x="1" y="378"/>
                    <a:pt x="221" y="672"/>
                  </a:cubicBezTo>
                  <a:cubicBezTo>
                    <a:pt x="1684" y="2574"/>
                    <a:pt x="3098" y="4475"/>
                    <a:pt x="4707" y="6230"/>
                  </a:cubicBezTo>
                  <a:cubicBezTo>
                    <a:pt x="4760" y="6311"/>
                    <a:pt x="4844" y="6347"/>
                    <a:pt x="4932" y="6347"/>
                  </a:cubicBezTo>
                  <a:cubicBezTo>
                    <a:pt x="5004" y="6347"/>
                    <a:pt x="5080" y="6323"/>
                    <a:pt x="5146" y="6279"/>
                  </a:cubicBezTo>
                  <a:cubicBezTo>
                    <a:pt x="7144" y="4817"/>
                    <a:pt x="8997" y="3061"/>
                    <a:pt x="10557" y="1160"/>
                  </a:cubicBezTo>
                  <a:cubicBezTo>
                    <a:pt x="10815" y="866"/>
                    <a:pt x="10573" y="488"/>
                    <a:pt x="10292" y="488"/>
                  </a:cubicBezTo>
                  <a:cubicBezTo>
                    <a:pt x="10200" y="488"/>
                    <a:pt x="10105" y="528"/>
                    <a:pt x="10021" y="624"/>
                  </a:cubicBezTo>
                  <a:cubicBezTo>
                    <a:pt x="8532" y="2392"/>
                    <a:pt x="6865" y="4027"/>
                    <a:pt x="5021" y="5444"/>
                  </a:cubicBezTo>
                  <a:lnTo>
                    <a:pt x="5021" y="5444"/>
                  </a:lnTo>
                  <a:cubicBezTo>
                    <a:pt x="3499" y="3719"/>
                    <a:pt x="2106" y="1950"/>
                    <a:pt x="758" y="136"/>
                  </a:cubicBezTo>
                  <a:cubicBezTo>
                    <a:pt x="686" y="40"/>
                    <a:pt x="599" y="0"/>
                    <a:pt x="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9"/>
            <p:cNvSpPr/>
            <p:nvPr/>
          </p:nvSpPr>
          <p:spPr>
            <a:xfrm>
              <a:off x="6147449" y="957620"/>
              <a:ext cx="322155" cy="233930"/>
            </a:xfrm>
            <a:custGeom>
              <a:rect b="b" l="l" r="r" t="t"/>
              <a:pathLst>
                <a:path extrusionOk="0" h="12523" w="17246">
                  <a:moveTo>
                    <a:pt x="16722" y="0"/>
                  </a:moveTo>
                  <a:cubicBezTo>
                    <a:pt x="16631" y="0"/>
                    <a:pt x="16535" y="40"/>
                    <a:pt x="16452" y="136"/>
                  </a:cubicBezTo>
                  <a:cubicBezTo>
                    <a:pt x="13403" y="3412"/>
                    <a:pt x="10482" y="6901"/>
                    <a:pt x="8798" y="11117"/>
                  </a:cubicBezTo>
                  <a:lnTo>
                    <a:pt x="8798" y="11117"/>
                  </a:lnTo>
                  <a:cubicBezTo>
                    <a:pt x="7929" y="9379"/>
                    <a:pt x="6845" y="7756"/>
                    <a:pt x="5579" y="6279"/>
                  </a:cubicBezTo>
                  <a:cubicBezTo>
                    <a:pt x="4068" y="4622"/>
                    <a:pt x="2508" y="3061"/>
                    <a:pt x="801" y="1550"/>
                  </a:cubicBezTo>
                  <a:cubicBezTo>
                    <a:pt x="724" y="1473"/>
                    <a:pt x="637" y="1441"/>
                    <a:pt x="553" y="1441"/>
                  </a:cubicBezTo>
                  <a:cubicBezTo>
                    <a:pt x="263" y="1441"/>
                    <a:pt x="1" y="1822"/>
                    <a:pt x="265" y="2086"/>
                  </a:cubicBezTo>
                  <a:lnTo>
                    <a:pt x="265" y="2135"/>
                  </a:lnTo>
                  <a:cubicBezTo>
                    <a:pt x="1874" y="3598"/>
                    <a:pt x="3483" y="5060"/>
                    <a:pt x="4897" y="6669"/>
                  </a:cubicBezTo>
                  <a:cubicBezTo>
                    <a:pt x="6359" y="8376"/>
                    <a:pt x="7578" y="10277"/>
                    <a:pt x="8505" y="12325"/>
                  </a:cubicBezTo>
                  <a:cubicBezTo>
                    <a:pt x="8564" y="12464"/>
                    <a:pt x="8681" y="12522"/>
                    <a:pt x="8805" y="12522"/>
                  </a:cubicBezTo>
                  <a:cubicBezTo>
                    <a:pt x="8984" y="12522"/>
                    <a:pt x="9178" y="12400"/>
                    <a:pt x="9236" y="12227"/>
                  </a:cubicBezTo>
                  <a:cubicBezTo>
                    <a:pt x="10747" y="7742"/>
                    <a:pt x="13819" y="4134"/>
                    <a:pt x="16988" y="672"/>
                  </a:cubicBezTo>
                  <a:cubicBezTo>
                    <a:pt x="17245" y="378"/>
                    <a:pt x="17003" y="0"/>
                    <a:pt x="16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9"/>
            <p:cNvSpPr/>
            <p:nvPr/>
          </p:nvSpPr>
          <p:spPr>
            <a:xfrm>
              <a:off x="6221982" y="893211"/>
              <a:ext cx="164907" cy="112547"/>
            </a:xfrm>
            <a:custGeom>
              <a:rect b="b" l="l" r="r" t="t"/>
              <a:pathLst>
                <a:path extrusionOk="0" h="6025" w="8828">
                  <a:moveTo>
                    <a:pt x="8308" y="0"/>
                  </a:moveTo>
                  <a:cubicBezTo>
                    <a:pt x="8188" y="0"/>
                    <a:pt x="8066" y="51"/>
                    <a:pt x="7976" y="171"/>
                  </a:cubicBezTo>
                  <a:cubicBezTo>
                    <a:pt x="6898" y="1788"/>
                    <a:pt x="5614" y="3239"/>
                    <a:pt x="4770" y="4982"/>
                  </a:cubicBezTo>
                  <a:lnTo>
                    <a:pt x="4770" y="4982"/>
                  </a:lnTo>
                  <a:cubicBezTo>
                    <a:pt x="3317" y="3510"/>
                    <a:pt x="2368" y="1596"/>
                    <a:pt x="809" y="171"/>
                  </a:cubicBezTo>
                  <a:cubicBezTo>
                    <a:pt x="740" y="112"/>
                    <a:pt x="662" y="87"/>
                    <a:pt x="586" y="87"/>
                  </a:cubicBezTo>
                  <a:cubicBezTo>
                    <a:pt x="286" y="87"/>
                    <a:pt x="1" y="474"/>
                    <a:pt x="273" y="708"/>
                  </a:cubicBezTo>
                  <a:cubicBezTo>
                    <a:pt x="1979" y="2219"/>
                    <a:pt x="2906" y="4364"/>
                    <a:pt x="4612" y="5924"/>
                  </a:cubicBezTo>
                  <a:cubicBezTo>
                    <a:pt x="4697" y="5988"/>
                    <a:pt x="4801" y="6024"/>
                    <a:pt x="4903" y="6024"/>
                  </a:cubicBezTo>
                  <a:cubicBezTo>
                    <a:pt x="5035" y="6024"/>
                    <a:pt x="5163" y="5964"/>
                    <a:pt x="5246" y="5827"/>
                  </a:cubicBezTo>
                  <a:cubicBezTo>
                    <a:pt x="6075" y="3877"/>
                    <a:pt x="7489" y="2316"/>
                    <a:pt x="8659" y="561"/>
                  </a:cubicBezTo>
                  <a:cubicBezTo>
                    <a:pt x="8828" y="258"/>
                    <a:pt x="8576" y="0"/>
                    <a:pt x="8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9"/>
            <p:cNvSpPr/>
            <p:nvPr/>
          </p:nvSpPr>
          <p:spPr>
            <a:xfrm>
              <a:off x="6164747" y="623229"/>
              <a:ext cx="229409" cy="160330"/>
            </a:xfrm>
            <a:custGeom>
              <a:rect b="b" l="l" r="r" t="t"/>
              <a:pathLst>
                <a:path extrusionOk="0" h="8583" w="12281">
                  <a:moveTo>
                    <a:pt x="11780" y="0"/>
                  </a:moveTo>
                  <a:cubicBezTo>
                    <a:pt x="11668" y="0"/>
                    <a:pt x="11555" y="57"/>
                    <a:pt x="11479" y="193"/>
                  </a:cubicBezTo>
                  <a:cubicBezTo>
                    <a:pt x="10198" y="2710"/>
                    <a:pt x="8530" y="5012"/>
                    <a:pt x="7402" y="7583"/>
                  </a:cubicBezTo>
                  <a:lnTo>
                    <a:pt x="7402" y="7583"/>
                  </a:lnTo>
                  <a:cubicBezTo>
                    <a:pt x="5043" y="5518"/>
                    <a:pt x="2966" y="3134"/>
                    <a:pt x="802" y="924"/>
                  </a:cubicBezTo>
                  <a:cubicBezTo>
                    <a:pt x="725" y="847"/>
                    <a:pt x="638" y="815"/>
                    <a:pt x="553" y="815"/>
                  </a:cubicBezTo>
                  <a:cubicBezTo>
                    <a:pt x="263" y="815"/>
                    <a:pt x="1" y="1196"/>
                    <a:pt x="265" y="1460"/>
                  </a:cubicBezTo>
                  <a:lnTo>
                    <a:pt x="314" y="1460"/>
                  </a:lnTo>
                  <a:cubicBezTo>
                    <a:pt x="2606" y="3801"/>
                    <a:pt x="4800" y="6336"/>
                    <a:pt x="7286" y="8481"/>
                  </a:cubicBezTo>
                  <a:cubicBezTo>
                    <a:pt x="7372" y="8550"/>
                    <a:pt x="7471" y="8583"/>
                    <a:pt x="7567" y="8583"/>
                  </a:cubicBezTo>
                  <a:cubicBezTo>
                    <a:pt x="7741" y="8583"/>
                    <a:pt x="7906" y="8475"/>
                    <a:pt x="7969" y="8286"/>
                  </a:cubicBezTo>
                  <a:cubicBezTo>
                    <a:pt x="9041" y="5556"/>
                    <a:pt x="10796" y="3167"/>
                    <a:pt x="12113" y="583"/>
                  </a:cubicBezTo>
                  <a:cubicBezTo>
                    <a:pt x="12281" y="280"/>
                    <a:pt x="12031" y="0"/>
                    <a:pt x="11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9"/>
            <p:cNvSpPr/>
            <p:nvPr/>
          </p:nvSpPr>
          <p:spPr>
            <a:xfrm>
              <a:off x="6226690" y="548677"/>
              <a:ext cx="100386" cy="80062"/>
            </a:xfrm>
            <a:custGeom>
              <a:rect b="b" l="l" r="r" t="t"/>
              <a:pathLst>
                <a:path extrusionOk="0" h="4286" w="5374">
                  <a:moveTo>
                    <a:pt x="4922" y="1"/>
                  </a:moveTo>
                  <a:cubicBezTo>
                    <a:pt x="4769" y="1"/>
                    <a:pt x="4614" y="86"/>
                    <a:pt x="4555" y="283"/>
                  </a:cubicBezTo>
                  <a:cubicBezTo>
                    <a:pt x="4329" y="1458"/>
                    <a:pt x="3768" y="2549"/>
                    <a:pt x="2950" y="3440"/>
                  </a:cubicBezTo>
                  <a:lnTo>
                    <a:pt x="2950" y="3440"/>
                  </a:lnTo>
                  <a:cubicBezTo>
                    <a:pt x="2202" y="2939"/>
                    <a:pt x="1462" y="2363"/>
                    <a:pt x="801" y="1746"/>
                  </a:cubicBezTo>
                  <a:cubicBezTo>
                    <a:pt x="724" y="1669"/>
                    <a:pt x="637" y="1637"/>
                    <a:pt x="553" y="1637"/>
                  </a:cubicBezTo>
                  <a:cubicBezTo>
                    <a:pt x="262" y="1637"/>
                    <a:pt x="0" y="2018"/>
                    <a:pt x="265" y="2282"/>
                  </a:cubicBezTo>
                  <a:lnTo>
                    <a:pt x="265" y="2331"/>
                  </a:lnTo>
                  <a:cubicBezTo>
                    <a:pt x="1045" y="3014"/>
                    <a:pt x="1922" y="3647"/>
                    <a:pt x="2800" y="4232"/>
                  </a:cubicBezTo>
                  <a:cubicBezTo>
                    <a:pt x="2856" y="4270"/>
                    <a:pt x="2919" y="4286"/>
                    <a:pt x="2983" y="4286"/>
                  </a:cubicBezTo>
                  <a:cubicBezTo>
                    <a:pt x="3088" y="4286"/>
                    <a:pt x="3197" y="4244"/>
                    <a:pt x="3287" y="4184"/>
                  </a:cubicBezTo>
                  <a:cubicBezTo>
                    <a:pt x="4311" y="3160"/>
                    <a:pt x="4994" y="1892"/>
                    <a:pt x="5286" y="478"/>
                  </a:cubicBezTo>
                  <a:cubicBezTo>
                    <a:pt x="5374" y="188"/>
                    <a:pt x="5149" y="1"/>
                    <a:pt x="4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2" name="Google Shape;3942;p89"/>
          <p:cNvGrpSpPr/>
          <p:nvPr/>
        </p:nvGrpSpPr>
        <p:grpSpPr>
          <a:xfrm>
            <a:off x="1928578" y="1293002"/>
            <a:ext cx="1399532" cy="1687179"/>
            <a:chOff x="3438364" y="2397175"/>
            <a:chExt cx="1506168" cy="1815733"/>
          </a:xfrm>
        </p:grpSpPr>
        <p:sp>
          <p:nvSpPr>
            <p:cNvPr id="3943" name="Google Shape;3943;p89"/>
            <p:cNvSpPr/>
            <p:nvPr/>
          </p:nvSpPr>
          <p:spPr>
            <a:xfrm>
              <a:off x="3995737" y="2397175"/>
              <a:ext cx="600207" cy="503800"/>
            </a:xfrm>
            <a:custGeom>
              <a:rect b="b" l="l" r="r" t="t"/>
              <a:pathLst>
                <a:path extrusionOk="0" h="26970" w="32131">
                  <a:moveTo>
                    <a:pt x="19531" y="0"/>
                  </a:moveTo>
                  <a:cubicBezTo>
                    <a:pt x="14545" y="0"/>
                    <a:pt x="9518" y="3405"/>
                    <a:pt x="6339" y="6395"/>
                  </a:cubicBezTo>
                  <a:cubicBezTo>
                    <a:pt x="488" y="11855"/>
                    <a:pt x="1" y="19412"/>
                    <a:pt x="1171" y="26970"/>
                  </a:cubicBezTo>
                  <a:lnTo>
                    <a:pt x="1415" y="26775"/>
                  </a:lnTo>
                  <a:cubicBezTo>
                    <a:pt x="1658" y="19169"/>
                    <a:pt x="7265" y="11855"/>
                    <a:pt x="13847" y="9028"/>
                  </a:cubicBezTo>
                  <a:cubicBezTo>
                    <a:pt x="16870" y="7809"/>
                    <a:pt x="32130" y="495"/>
                    <a:pt x="19942" y="8"/>
                  </a:cubicBezTo>
                  <a:cubicBezTo>
                    <a:pt x="19805" y="3"/>
                    <a:pt x="19668" y="0"/>
                    <a:pt x="195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9"/>
            <p:cNvSpPr/>
            <p:nvPr/>
          </p:nvSpPr>
          <p:spPr>
            <a:xfrm>
              <a:off x="3438364" y="2629349"/>
              <a:ext cx="534622" cy="413706"/>
            </a:xfrm>
            <a:custGeom>
              <a:rect b="b" l="l" r="r" t="t"/>
              <a:pathLst>
                <a:path extrusionOk="0" h="22147" w="28620">
                  <a:moveTo>
                    <a:pt x="13710" y="1"/>
                  </a:moveTo>
                  <a:cubicBezTo>
                    <a:pt x="13136" y="1"/>
                    <a:pt x="12547" y="36"/>
                    <a:pt x="11946" y="109"/>
                  </a:cubicBezTo>
                  <a:cubicBezTo>
                    <a:pt x="8191" y="597"/>
                    <a:pt x="1" y="9372"/>
                    <a:pt x="6583" y="9811"/>
                  </a:cubicBezTo>
                  <a:cubicBezTo>
                    <a:pt x="6907" y="9854"/>
                    <a:pt x="7223" y="9873"/>
                    <a:pt x="7532" y="9873"/>
                  </a:cubicBezTo>
                  <a:cubicBezTo>
                    <a:pt x="10805" y="9873"/>
                    <a:pt x="13307" y="7713"/>
                    <a:pt x="15927" y="7713"/>
                  </a:cubicBezTo>
                  <a:cubicBezTo>
                    <a:pt x="17346" y="7713"/>
                    <a:pt x="18799" y="8346"/>
                    <a:pt x="20429" y="10299"/>
                  </a:cubicBezTo>
                  <a:cubicBezTo>
                    <a:pt x="23013" y="13370"/>
                    <a:pt x="26767" y="18343"/>
                    <a:pt x="28181" y="22146"/>
                  </a:cubicBezTo>
                  <a:lnTo>
                    <a:pt x="28181" y="21659"/>
                  </a:lnTo>
                  <a:cubicBezTo>
                    <a:pt x="28620" y="16442"/>
                    <a:pt x="27011" y="11469"/>
                    <a:pt x="24427" y="6740"/>
                  </a:cubicBezTo>
                  <a:cubicBezTo>
                    <a:pt x="22336" y="2514"/>
                    <a:pt x="18532" y="1"/>
                    <a:pt x="13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9"/>
            <p:cNvSpPr/>
            <p:nvPr/>
          </p:nvSpPr>
          <p:spPr>
            <a:xfrm>
              <a:off x="4227986" y="2883659"/>
              <a:ext cx="509534" cy="229689"/>
            </a:xfrm>
            <a:custGeom>
              <a:rect b="b" l="l" r="r" t="t"/>
              <a:pathLst>
                <a:path extrusionOk="0" h="12296" w="27277">
                  <a:moveTo>
                    <a:pt x="488" y="0"/>
                  </a:moveTo>
                  <a:lnTo>
                    <a:pt x="0" y="244"/>
                  </a:lnTo>
                  <a:cubicBezTo>
                    <a:pt x="1414" y="7801"/>
                    <a:pt x="7509" y="11799"/>
                    <a:pt x="15261" y="12286"/>
                  </a:cubicBezTo>
                  <a:cubicBezTo>
                    <a:pt x="15366" y="12292"/>
                    <a:pt x="15473" y="12295"/>
                    <a:pt x="15582" y="12295"/>
                  </a:cubicBezTo>
                  <a:cubicBezTo>
                    <a:pt x="20057" y="12295"/>
                    <a:pt x="27277" y="7490"/>
                    <a:pt x="20185" y="4729"/>
                  </a:cubicBezTo>
                  <a:cubicBezTo>
                    <a:pt x="19056" y="4308"/>
                    <a:pt x="17924" y="4176"/>
                    <a:pt x="16786" y="4176"/>
                  </a:cubicBezTo>
                  <a:cubicBezTo>
                    <a:pt x="14907" y="4176"/>
                    <a:pt x="13012" y="4535"/>
                    <a:pt x="11091" y="4535"/>
                  </a:cubicBezTo>
                  <a:cubicBezTo>
                    <a:pt x="9605" y="4535"/>
                    <a:pt x="8104" y="4320"/>
                    <a:pt x="6582" y="3559"/>
                  </a:cubicBezTo>
                  <a:cubicBezTo>
                    <a:pt x="4437" y="2487"/>
                    <a:pt x="2438" y="1317"/>
                    <a:pt x="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9"/>
            <p:cNvSpPr/>
            <p:nvPr/>
          </p:nvSpPr>
          <p:spPr>
            <a:xfrm>
              <a:off x="4460216" y="2826274"/>
              <a:ext cx="484316" cy="139670"/>
            </a:xfrm>
            <a:custGeom>
              <a:rect b="b" l="l" r="r" t="t"/>
              <a:pathLst>
                <a:path extrusionOk="0" h="7477" w="25927">
                  <a:moveTo>
                    <a:pt x="488" y="1"/>
                  </a:moveTo>
                  <a:lnTo>
                    <a:pt x="1" y="488"/>
                  </a:lnTo>
                  <a:cubicBezTo>
                    <a:pt x="1073" y="2292"/>
                    <a:pt x="2634" y="3852"/>
                    <a:pt x="4438" y="4974"/>
                  </a:cubicBezTo>
                  <a:cubicBezTo>
                    <a:pt x="7245" y="6557"/>
                    <a:pt x="10903" y="7477"/>
                    <a:pt x="14333" y="7477"/>
                  </a:cubicBezTo>
                  <a:cubicBezTo>
                    <a:pt x="15548" y="7477"/>
                    <a:pt x="16735" y="7361"/>
                    <a:pt x="17845" y="7119"/>
                  </a:cubicBezTo>
                  <a:cubicBezTo>
                    <a:pt x="22665" y="6080"/>
                    <a:pt x="25926" y="85"/>
                    <a:pt x="21837" y="85"/>
                  </a:cubicBezTo>
                  <a:cubicBezTo>
                    <a:pt x="21128" y="85"/>
                    <a:pt x="20197" y="265"/>
                    <a:pt x="19015" y="683"/>
                  </a:cubicBezTo>
                  <a:cubicBezTo>
                    <a:pt x="15920" y="1631"/>
                    <a:pt x="13526" y="2197"/>
                    <a:pt x="11031" y="2197"/>
                  </a:cubicBezTo>
                  <a:cubicBezTo>
                    <a:pt x="9165" y="2197"/>
                    <a:pt x="7241" y="1880"/>
                    <a:pt x="4925" y="1171"/>
                  </a:cubicBezTo>
                  <a:cubicBezTo>
                    <a:pt x="3316" y="683"/>
                    <a:pt x="2097" y="1"/>
                    <a:pt x="4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9"/>
            <p:cNvSpPr/>
            <p:nvPr/>
          </p:nvSpPr>
          <p:spPr>
            <a:xfrm>
              <a:off x="4197014" y="3268896"/>
              <a:ext cx="283506" cy="461788"/>
            </a:xfrm>
            <a:custGeom>
              <a:rect b="b" l="l" r="r" t="t"/>
              <a:pathLst>
                <a:path extrusionOk="0" h="24721" w="15177">
                  <a:moveTo>
                    <a:pt x="3316" y="1"/>
                  </a:moveTo>
                  <a:lnTo>
                    <a:pt x="2828" y="196"/>
                  </a:lnTo>
                  <a:cubicBezTo>
                    <a:pt x="2828" y="7070"/>
                    <a:pt x="1" y="15359"/>
                    <a:pt x="4681" y="21014"/>
                  </a:cubicBezTo>
                  <a:cubicBezTo>
                    <a:pt x="6031" y="22786"/>
                    <a:pt x="9587" y="24720"/>
                    <a:pt x="12084" y="24720"/>
                  </a:cubicBezTo>
                  <a:cubicBezTo>
                    <a:pt x="13916" y="24720"/>
                    <a:pt x="15177" y="23679"/>
                    <a:pt x="14578" y="20770"/>
                  </a:cubicBezTo>
                  <a:cubicBezTo>
                    <a:pt x="13847" y="18186"/>
                    <a:pt x="11263" y="16285"/>
                    <a:pt x="10093" y="13945"/>
                  </a:cubicBezTo>
                  <a:cubicBezTo>
                    <a:pt x="8923" y="11799"/>
                    <a:pt x="8240" y="9410"/>
                    <a:pt x="7070" y="7314"/>
                  </a:cubicBezTo>
                  <a:cubicBezTo>
                    <a:pt x="5900" y="4925"/>
                    <a:pt x="4486" y="2341"/>
                    <a:pt x="3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9"/>
            <p:cNvSpPr/>
            <p:nvPr/>
          </p:nvSpPr>
          <p:spPr>
            <a:xfrm>
              <a:off x="3614142" y="3237028"/>
              <a:ext cx="183979" cy="553582"/>
            </a:xfrm>
            <a:custGeom>
              <a:rect b="b" l="l" r="r" t="t"/>
              <a:pathLst>
                <a:path extrusionOk="0" h="29635" w="9849">
                  <a:moveTo>
                    <a:pt x="8435" y="0"/>
                  </a:moveTo>
                  <a:cubicBezTo>
                    <a:pt x="2097" y="3072"/>
                    <a:pt x="2779" y="16577"/>
                    <a:pt x="1853" y="22720"/>
                  </a:cubicBezTo>
                  <a:cubicBezTo>
                    <a:pt x="1609" y="24134"/>
                    <a:pt x="0" y="27693"/>
                    <a:pt x="1365" y="29107"/>
                  </a:cubicBezTo>
                  <a:cubicBezTo>
                    <a:pt x="1851" y="29476"/>
                    <a:pt x="2317" y="29634"/>
                    <a:pt x="2759" y="29634"/>
                  </a:cubicBezTo>
                  <a:cubicBezTo>
                    <a:pt x="4887" y="29634"/>
                    <a:pt x="6456" y="25953"/>
                    <a:pt x="7021" y="24378"/>
                  </a:cubicBezTo>
                  <a:cubicBezTo>
                    <a:pt x="8923" y="20136"/>
                    <a:pt x="9361" y="15407"/>
                    <a:pt x="9605" y="10921"/>
                  </a:cubicBezTo>
                  <a:cubicBezTo>
                    <a:pt x="9605" y="7606"/>
                    <a:pt x="9849" y="2877"/>
                    <a:pt x="8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9"/>
            <p:cNvSpPr/>
            <p:nvPr/>
          </p:nvSpPr>
          <p:spPr>
            <a:xfrm>
              <a:off x="3926528" y="2776902"/>
              <a:ext cx="952120" cy="1403447"/>
            </a:xfrm>
            <a:custGeom>
              <a:rect b="b" l="l" r="r" t="t"/>
              <a:pathLst>
                <a:path extrusionOk="0" h="75131" w="50970">
                  <a:moveTo>
                    <a:pt x="21249" y="0"/>
                  </a:moveTo>
                  <a:cubicBezTo>
                    <a:pt x="20293" y="0"/>
                    <a:pt x="19334" y="124"/>
                    <a:pt x="18381" y="401"/>
                  </a:cubicBezTo>
                  <a:cubicBezTo>
                    <a:pt x="15992" y="1181"/>
                    <a:pt x="13847" y="2644"/>
                    <a:pt x="12238" y="4545"/>
                  </a:cubicBezTo>
                  <a:cubicBezTo>
                    <a:pt x="8142" y="9079"/>
                    <a:pt x="5851" y="15125"/>
                    <a:pt x="4193" y="20927"/>
                  </a:cubicBezTo>
                  <a:cubicBezTo>
                    <a:pt x="2633" y="26290"/>
                    <a:pt x="1609" y="31750"/>
                    <a:pt x="1122" y="37309"/>
                  </a:cubicBezTo>
                  <a:cubicBezTo>
                    <a:pt x="244" y="48278"/>
                    <a:pt x="0" y="59297"/>
                    <a:pt x="0" y="70316"/>
                  </a:cubicBezTo>
                  <a:lnTo>
                    <a:pt x="0" y="74801"/>
                  </a:lnTo>
                  <a:cubicBezTo>
                    <a:pt x="25" y="75021"/>
                    <a:pt x="208" y="75130"/>
                    <a:pt x="390" y="75130"/>
                  </a:cubicBezTo>
                  <a:cubicBezTo>
                    <a:pt x="573" y="75130"/>
                    <a:pt x="756" y="75021"/>
                    <a:pt x="780" y="74801"/>
                  </a:cubicBezTo>
                  <a:cubicBezTo>
                    <a:pt x="780" y="63344"/>
                    <a:pt x="780" y="51838"/>
                    <a:pt x="1658" y="40380"/>
                  </a:cubicBezTo>
                  <a:cubicBezTo>
                    <a:pt x="2048" y="34676"/>
                    <a:pt x="2926" y="29020"/>
                    <a:pt x="4291" y="23462"/>
                  </a:cubicBezTo>
                  <a:cubicBezTo>
                    <a:pt x="5802" y="17563"/>
                    <a:pt x="7899" y="11420"/>
                    <a:pt x="11653" y="6495"/>
                  </a:cubicBezTo>
                  <a:cubicBezTo>
                    <a:pt x="13164" y="4350"/>
                    <a:pt x="15212" y="2644"/>
                    <a:pt x="17601" y="1571"/>
                  </a:cubicBezTo>
                  <a:cubicBezTo>
                    <a:pt x="18867" y="1039"/>
                    <a:pt x="20211" y="784"/>
                    <a:pt x="21560" y="784"/>
                  </a:cubicBezTo>
                  <a:cubicBezTo>
                    <a:pt x="22808" y="784"/>
                    <a:pt x="24060" y="1003"/>
                    <a:pt x="25256" y="1425"/>
                  </a:cubicBezTo>
                  <a:cubicBezTo>
                    <a:pt x="27108" y="2059"/>
                    <a:pt x="28815" y="3082"/>
                    <a:pt x="30277" y="4350"/>
                  </a:cubicBezTo>
                  <a:cubicBezTo>
                    <a:pt x="31691" y="5618"/>
                    <a:pt x="33300" y="6642"/>
                    <a:pt x="35055" y="7470"/>
                  </a:cubicBezTo>
                  <a:cubicBezTo>
                    <a:pt x="36792" y="8140"/>
                    <a:pt x="38708" y="8486"/>
                    <a:pt x="40626" y="8486"/>
                  </a:cubicBezTo>
                  <a:cubicBezTo>
                    <a:pt x="43178" y="8486"/>
                    <a:pt x="45735" y="7873"/>
                    <a:pt x="47878" y="6593"/>
                  </a:cubicBezTo>
                  <a:cubicBezTo>
                    <a:pt x="48902" y="5959"/>
                    <a:pt x="49828" y="5179"/>
                    <a:pt x="50706" y="4350"/>
                  </a:cubicBezTo>
                  <a:cubicBezTo>
                    <a:pt x="50970" y="4086"/>
                    <a:pt x="50708" y="3704"/>
                    <a:pt x="50395" y="3704"/>
                  </a:cubicBezTo>
                  <a:cubicBezTo>
                    <a:pt x="50304" y="3704"/>
                    <a:pt x="50209" y="3737"/>
                    <a:pt x="50121" y="3814"/>
                  </a:cubicBezTo>
                  <a:cubicBezTo>
                    <a:pt x="48414" y="5569"/>
                    <a:pt x="46220" y="6837"/>
                    <a:pt x="43782" y="7373"/>
                  </a:cubicBezTo>
                  <a:cubicBezTo>
                    <a:pt x="42769" y="7580"/>
                    <a:pt x="41738" y="7681"/>
                    <a:pt x="40705" y="7681"/>
                  </a:cubicBezTo>
                  <a:cubicBezTo>
                    <a:pt x="39302" y="7681"/>
                    <a:pt x="37894" y="7494"/>
                    <a:pt x="36518" y="7129"/>
                  </a:cubicBezTo>
                  <a:cubicBezTo>
                    <a:pt x="32520" y="6105"/>
                    <a:pt x="30180" y="2449"/>
                    <a:pt x="26377" y="1035"/>
                  </a:cubicBezTo>
                  <a:cubicBezTo>
                    <a:pt x="24711" y="406"/>
                    <a:pt x="22985" y="0"/>
                    <a:pt x="21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9"/>
            <p:cNvSpPr/>
            <p:nvPr/>
          </p:nvSpPr>
          <p:spPr>
            <a:xfrm>
              <a:off x="3676253" y="3141947"/>
              <a:ext cx="401471" cy="1060949"/>
            </a:xfrm>
            <a:custGeom>
              <a:rect b="b" l="l" r="r" t="t"/>
              <a:pathLst>
                <a:path extrusionOk="0" h="56796" w="21492">
                  <a:moveTo>
                    <a:pt x="10352" y="1"/>
                  </a:moveTo>
                  <a:cubicBezTo>
                    <a:pt x="9756" y="1"/>
                    <a:pt x="9156" y="87"/>
                    <a:pt x="8572" y="263"/>
                  </a:cubicBezTo>
                  <a:cubicBezTo>
                    <a:pt x="6524" y="995"/>
                    <a:pt x="5256" y="2847"/>
                    <a:pt x="4379" y="4749"/>
                  </a:cubicBezTo>
                  <a:cubicBezTo>
                    <a:pt x="3306" y="7284"/>
                    <a:pt x="2575" y="9917"/>
                    <a:pt x="2233" y="12647"/>
                  </a:cubicBezTo>
                  <a:cubicBezTo>
                    <a:pt x="1746" y="15621"/>
                    <a:pt x="1453" y="18595"/>
                    <a:pt x="1161" y="21569"/>
                  </a:cubicBezTo>
                  <a:cubicBezTo>
                    <a:pt x="966" y="24007"/>
                    <a:pt x="820" y="26494"/>
                    <a:pt x="332" y="28883"/>
                  </a:cubicBezTo>
                  <a:cubicBezTo>
                    <a:pt x="283" y="29273"/>
                    <a:pt x="186" y="29663"/>
                    <a:pt x="88" y="30102"/>
                  </a:cubicBezTo>
                  <a:cubicBezTo>
                    <a:pt x="1" y="30392"/>
                    <a:pt x="226" y="30579"/>
                    <a:pt x="453" y="30579"/>
                  </a:cubicBezTo>
                  <a:cubicBezTo>
                    <a:pt x="606" y="30579"/>
                    <a:pt x="760" y="30493"/>
                    <a:pt x="820" y="30297"/>
                  </a:cubicBezTo>
                  <a:cubicBezTo>
                    <a:pt x="1307" y="28346"/>
                    <a:pt x="1600" y="26299"/>
                    <a:pt x="1697" y="24300"/>
                  </a:cubicBezTo>
                  <a:cubicBezTo>
                    <a:pt x="1941" y="21472"/>
                    <a:pt x="2185" y="18693"/>
                    <a:pt x="2526" y="15914"/>
                  </a:cubicBezTo>
                  <a:cubicBezTo>
                    <a:pt x="2818" y="13086"/>
                    <a:pt x="3355" y="10258"/>
                    <a:pt x="4135" y="7528"/>
                  </a:cubicBezTo>
                  <a:cubicBezTo>
                    <a:pt x="4769" y="5431"/>
                    <a:pt x="5695" y="3140"/>
                    <a:pt x="7450" y="1775"/>
                  </a:cubicBezTo>
                  <a:cubicBezTo>
                    <a:pt x="8338" y="1096"/>
                    <a:pt x="9422" y="753"/>
                    <a:pt x="10507" y="753"/>
                  </a:cubicBezTo>
                  <a:cubicBezTo>
                    <a:pt x="11447" y="753"/>
                    <a:pt x="12388" y="1010"/>
                    <a:pt x="13203" y="1531"/>
                  </a:cubicBezTo>
                  <a:cubicBezTo>
                    <a:pt x="15300" y="2847"/>
                    <a:pt x="16519" y="5285"/>
                    <a:pt x="17299" y="7528"/>
                  </a:cubicBezTo>
                  <a:cubicBezTo>
                    <a:pt x="19249" y="12989"/>
                    <a:pt x="19590" y="18985"/>
                    <a:pt x="20029" y="24739"/>
                  </a:cubicBezTo>
                  <a:cubicBezTo>
                    <a:pt x="20273" y="28590"/>
                    <a:pt x="20712" y="32393"/>
                    <a:pt x="20663" y="36245"/>
                  </a:cubicBezTo>
                  <a:cubicBezTo>
                    <a:pt x="20614" y="41657"/>
                    <a:pt x="20078" y="47020"/>
                    <a:pt x="20029" y="52432"/>
                  </a:cubicBezTo>
                  <a:cubicBezTo>
                    <a:pt x="19980" y="53748"/>
                    <a:pt x="19980" y="55113"/>
                    <a:pt x="20029" y="56429"/>
                  </a:cubicBezTo>
                  <a:cubicBezTo>
                    <a:pt x="20053" y="56673"/>
                    <a:pt x="20224" y="56795"/>
                    <a:pt x="20395" y="56795"/>
                  </a:cubicBezTo>
                  <a:cubicBezTo>
                    <a:pt x="20565" y="56795"/>
                    <a:pt x="20736" y="56673"/>
                    <a:pt x="20760" y="56429"/>
                  </a:cubicBezTo>
                  <a:cubicBezTo>
                    <a:pt x="20614" y="50774"/>
                    <a:pt x="21102" y="45167"/>
                    <a:pt x="21345" y="39511"/>
                  </a:cubicBezTo>
                  <a:cubicBezTo>
                    <a:pt x="21443" y="36732"/>
                    <a:pt x="21492" y="33953"/>
                    <a:pt x="21345" y="31174"/>
                  </a:cubicBezTo>
                  <a:cubicBezTo>
                    <a:pt x="21248" y="29370"/>
                    <a:pt x="21004" y="27615"/>
                    <a:pt x="20858" y="25860"/>
                  </a:cubicBezTo>
                  <a:cubicBezTo>
                    <a:pt x="20419" y="20009"/>
                    <a:pt x="20127" y="14012"/>
                    <a:pt x="18371" y="8357"/>
                  </a:cubicBezTo>
                  <a:cubicBezTo>
                    <a:pt x="17640" y="5919"/>
                    <a:pt x="16567" y="3335"/>
                    <a:pt x="14568" y="1629"/>
                  </a:cubicBezTo>
                  <a:cubicBezTo>
                    <a:pt x="13408" y="574"/>
                    <a:pt x="11893" y="1"/>
                    <a:pt x="103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9"/>
            <p:cNvSpPr/>
            <p:nvPr/>
          </p:nvSpPr>
          <p:spPr>
            <a:xfrm>
              <a:off x="3587150" y="2682755"/>
              <a:ext cx="406794" cy="552237"/>
            </a:xfrm>
            <a:custGeom>
              <a:rect b="b" l="l" r="r" t="t"/>
              <a:pathLst>
                <a:path extrusionOk="0" h="29563" w="21777">
                  <a:moveTo>
                    <a:pt x="7011" y="0"/>
                  </a:moveTo>
                  <a:cubicBezTo>
                    <a:pt x="4581" y="0"/>
                    <a:pt x="2241" y="1156"/>
                    <a:pt x="324" y="2613"/>
                  </a:cubicBezTo>
                  <a:cubicBezTo>
                    <a:pt x="0" y="2856"/>
                    <a:pt x="214" y="3367"/>
                    <a:pt x="491" y="3367"/>
                  </a:cubicBezTo>
                  <a:cubicBezTo>
                    <a:pt x="548" y="3367"/>
                    <a:pt x="607" y="3345"/>
                    <a:pt x="665" y="3296"/>
                  </a:cubicBezTo>
                  <a:cubicBezTo>
                    <a:pt x="2528" y="1930"/>
                    <a:pt x="4707" y="739"/>
                    <a:pt x="7023" y="739"/>
                  </a:cubicBezTo>
                  <a:cubicBezTo>
                    <a:pt x="7435" y="739"/>
                    <a:pt x="7852" y="777"/>
                    <a:pt x="8271" y="858"/>
                  </a:cubicBezTo>
                  <a:cubicBezTo>
                    <a:pt x="10611" y="1345"/>
                    <a:pt x="12464" y="2954"/>
                    <a:pt x="13878" y="4807"/>
                  </a:cubicBezTo>
                  <a:cubicBezTo>
                    <a:pt x="17388" y="9439"/>
                    <a:pt x="19095" y="15484"/>
                    <a:pt x="20119" y="21091"/>
                  </a:cubicBezTo>
                  <a:cubicBezTo>
                    <a:pt x="20655" y="23773"/>
                    <a:pt x="20947" y="26503"/>
                    <a:pt x="20996" y="29233"/>
                  </a:cubicBezTo>
                  <a:cubicBezTo>
                    <a:pt x="21045" y="29453"/>
                    <a:pt x="21228" y="29563"/>
                    <a:pt x="21404" y="29563"/>
                  </a:cubicBezTo>
                  <a:cubicBezTo>
                    <a:pt x="21581" y="29563"/>
                    <a:pt x="21752" y="29453"/>
                    <a:pt x="21776" y="29233"/>
                  </a:cubicBezTo>
                  <a:cubicBezTo>
                    <a:pt x="21630" y="23578"/>
                    <a:pt x="20606" y="17971"/>
                    <a:pt x="18705" y="12705"/>
                  </a:cubicBezTo>
                  <a:cubicBezTo>
                    <a:pt x="17778" y="9829"/>
                    <a:pt x="16462" y="7147"/>
                    <a:pt x="14755" y="4710"/>
                  </a:cubicBezTo>
                  <a:cubicBezTo>
                    <a:pt x="13293" y="2711"/>
                    <a:pt x="11440" y="907"/>
                    <a:pt x="9002" y="273"/>
                  </a:cubicBezTo>
                  <a:cubicBezTo>
                    <a:pt x="8336" y="85"/>
                    <a:pt x="7670" y="0"/>
                    <a:pt x="70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9"/>
            <p:cNvSpPr/>
            <p:nvPr/>
          </p:nvSpPr>
          <p:spPr>
            <a:xfrm>
              <a:off x="3985688" y="3107651"/>
              <a:ext cx="444472" cy="569142"/>
            </a:xfrm>
            <a:custGeom>
              <a:rect b="b" l="l" r="r" t="t"/>
              <a:pathLst>
                <a:path extrusionOk="0" h="30468" w="23794">
                  <a:moveTo>
                    <a:pt x="8419" y="0"/>
                  </a:moveTo>
                  <a:cubicBezTo>
                    <a:pt x="8205" y="0"/>
                    <a:pt x="7983" y="17"/>
                    <a:pt x="7754" y="52"/>
                  </a:cubicBezTo>
                  <a:cubicBezTo>
                    <a:pt x="4829" y="442"/>
                    <a:pt x="2245" y="2977"/>
                    <a:pt x="295" y="4976"/>
                  </a:cubicBezTo>
                  <a:cubicBezTo>
                    <a:pt x="1" y="5270"/>
                    <a:pt x="234" y="5648"/>
                    <a:pt x="534" y="5648"/>
                  </a:cubicBezTo>
                  <a:cubicBezTo>
                    <a:pt x="630" y="5648"/>
                    <a:pt x="734" y="5609"/>
                    <a:pt x="829" y="5514"/>
                  </a:cubicBezTo>
                  <a:lnTo>
                    <a:pt x="829" y="5514"/>
                  </a:lnTo>
                  <a:cubicBezTo>
                    <a:pt x="814" y="5530"/>
                    <a:pt x="798" y="5545"/>
                    <a:pt x="783" y="5561"/>
                  </a:cubicBezTo>
                  <a:lnTo>
                    <a:pt x="783" y="5561"/>
                  </a:lnTo>
                  <a:lnTo>
                    <a:pt x="831" y="5512"/>
                  </a:lnTo>
                  <a:lnTo>
                    <a:pt x="831" y="5512"/>
                  </a:lnTo>
                  <a:cubicBezTo>
                    <a:pt x="831" y="5513"/>
                    <a:pt x="830" y="5514"/>
                    <a:pt x="829" y="5514"/>
                  </a:cubicBezTo>
                  <a:lnTo>
                    <a:pt x="829" y="5514"/>
                  </a:lnTo>
                  <a:cubicBezTo>
                    <a:pt x="2671" y="3672"/>
                    <a:pt x="4803" y="1509"/>
                    <a:pt x="7413" y="881"/>
                  </a:cubicBezTo>
                  <a:cubicBezTo>
                    <a:pt x="7722" y="810"/>
                    <a:pt x="8015" y="778"/>
                    <a:pt x="8295" y="778"/>
                  </a:cubicBezTo>
                  <a:cubicBezTo>
                    <a:pt x="10932" y="778"/>
                    <a:pt x="12319" y="3708"/>
                    <a:pt x="13069" y="6000"/>
                  </a:cubicBezTo>
                  <a:cubicBezTo>
                    <a:pt x="14970" y="11558"/>
                    <a:pt x="14531" y="17652"/>
                    <a:pt x="16725" y="23113"/>
                  </a:cubicBezTo>
                  <a:cubicBezTo>
                    <a:pt x="17993" y="26233"/>
                    <a:pt x="20236" y="28817"/>
                    <a:pt x="23112" y="30426"/>
                  </a:cubicBezTo>
                  <a:cubicBezTo>
                    <a:pt x="23177" y="30455"/>
                    <a:pt x="23239" y="30468"/>
                    <a:pt x="23296" y="30468"/>
                  </a:cubicBezTo>
                  <a:cubicBezTo>
                    <a:pt x="23624" y="30468"/>
                    <a:pt x="23793" y="30042"/>
                    <a:pt x="23502" y="29792"/>
                  </a:cubicBezTo>
                  <a:cubicBezTo>
                    <a:pt x="20626" y="28135"/>
                    <a:pt x="18432" y="25551"/>
                    <a:pt x="17310" y="22479"/>
                  </a:cubicBezTo>
                  <a:cubicBezTo>
                    <a:pt x="16238" y="19603"/>
                    <a:pt x="15897" y="16531"/>
                    <a:pt x="15458" y="13557"/>
                  </a:cubicBezTo>
                  <a:cubicBezTo>
                    <a:pt x="15068" y="10437"/>
                    <a:pt x="14531" y="7365"/>
                    <a:pt x="13361" y="4440"/>
                  </a:cubicBezTo>
                  <a:cubicBezTo>
                    <a:pt x="12464" y="2241"/>
                    <a:pt x="10905" y="0"/>
                    <a:pt x="8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9"/>
            <p:cNvSpPr/>
            <p:nvPr/>
          </p:nvSpPr>
          <p:spPr>
            <a:xfrm>
              <a:off x="4182257" y="2836977"/>
              <a:ext cx="414584" cy="211588"/>
            </a:xfrm>
            <a:custGeom>
              <a:rect b="b" l="l" r="r" t="t"/>
              <a:pathLst>
                <a:path extrusionOk="0" h="11327" w="22194">
                  <a:moveTo>
                    <a:pt x="565" y="1"/>
                  </a:moveTo>
                  <a:cubicBezTo>
                    <a:pt x="255" y="1"/>
                    <a:pt x="1" y="382"/>
                    <a:pt x="303" y="646"/>
                  </a:cubicBezTo>
                  <a:cubicBezTo>
                    <a:pt x="2107" y="2158"/>
                    <a:pt x="3472" y="4108"/>
                    <a:pt x="4984" y="5961"/>
                  </a:cubicBezTo>
                  <a:cubicBezTo>
                    <a:pt x="6300" y="7618"/>
                    <a:pt x="8006" y="9032"/>
                    <a:pt x="9908" y="10007"/>
                  </a:cubicBezTo>
                  <a:cubicBezTo>
                    <a:pt x="11990" y="11007"/>
                    <a:pt x="14246" y="11327"/>
                    <a:pt x="16532" y="11327"/>
                  </a:cubicBezTo>
                  <a:cubicBezTo>
                    <a:pt x="18260" y="11327"/>
                    <a:pt x="20006" y="11144"/>
                    <a:pt x="21707" y="10934"/>
                  </a:cubicBezTo>
                  <a:cubicBezTo>
                    <a:pt x="22179" y="10887"/>
                    <a:pt x="22194" y="10152"/>
                    <a:pt x="21750" y="10152"/>
                  </a:cubicBezTo>
                  <a:cubicBezTo>
                    <a:pt x="21736" y="10152"/>
                    <a:pt x="21721" y="10152"/>
                    <a:pt x="21707" y="10154"/>
                  </a:cubicBezTo>
                  <a:cubicBezTo>
                    <a:pt x="20020" y="10367"/>
                    <a:pt x="18277" y="10562"/>
                    <a:pt x="16547" y="10562"/>
                  </a:cubicBezTo>
                  <a:cubicBezTo>
                    <a:pt x="14328" y="10562"/>
                    <a:pt x="12131" y="10241"/>
                    <a:pt x="10103" y="9227"/>
                  </a:cubicBezTo>
                  <a:cubicBezTo>
                    <a:pt x="6056" y="7180"/>
                    <a:pt x="4252" y="2889"/>
                    <a:pt x="839" y="110"/>
                  </a:cubicBezTo>
                  <a:cubicBezTo>
                    <a:pt x="751" y="33"/>
                    <a:pt x="656"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9"/>
            <p:cNvSpPr/>
            <p:nvPr/>
          </p:nvSpPr>
          <p:spPr>
            <a:xfrm>
              <a:off x="3985725" y="2456466"/>
              <a:ext cx="343357" cy="1756443"/>
            </a:xfrm>
            <a:custGeom>
              <a:rect b="b" l="l" r="r" t="t"/>
              <a:pathLst>
                <a:path extrusionOk="0" h="94028" w="18381">
                  <a:moveTo>
                    <a:pt x="17936" y="1"/>
                  </a:moveTo>
                  <a:cubicBezTo>
                    <a:pt x="17923" y="1"/>
                    <a:pt x="17908" y="1"/>
                    <a:pt x="17894" y="3"/>
                  </a:cubicBezTo>
                  <a:cubicBezTo>
                    <a:pt x="5022" y="1514"/>
                    <a:pt x="1122" y="15946"/>
                    <a:pt x="1512" y="26965"/>
                  </a:cubicBezTo>
                  <a:cubicBezTo>
                    <a:pt x="1561" y="29061"/>
                    <a:pt x="1658" y="31109"/>
                    <a:pt x="1609" y="33205"/>
                  </a:cubicBezTo>
                  <a:cubicBezTo>
                    <a:pt x="1512" y="35497"/>
                    <a:pt x="1317" y="37740"/>
                    <a:pt x="1073" y="39982"/>
                  </a:cubicBezTo>
                  <a:cubicBezTo>
                    <a:pt x="634" y="44419"/>
                    <a:pt x="98" y="48856"/>
                    <a:pt x="49" y="53292"/>
                  </a:cubicBezTo>
                  <a:cubicBezTo>
                    <a:pt x="0" y="56510"/>
                    <a:pt x="293" y="59777"/>
                    <a:pt x="390" y="63043"/>
                  </a:cubicBezTo>
                  <a:cubicBezTo>
                    <a:pt x="488" y="66310"/>
                    <a:pt x="488" y="69479"/>
                    <a:pt x="488" y="72697"/>
                  </a:cubicBezTo>
                  <a:cubicBezTo>
                    <a:pt x="488" y="79669"/>
                    <a:pt x="293" y="86690"/>
                    <a:pt x="829" y="93662"/>
                  </a:cubicBezTo>
                  <a:cubicBezTo>
                    <a:pt x="854" y="93906"/>
                    <a:pt x="1061" y="94027"/>
                    <a:pt x="1256" y="94027"/>
                  </a:cubicBezTo>
                  <a:cubicBezTo>
                    <a:pt x="1451" y="94027"/>
                    <a:pt x="1634" y="93906"/>
                    <a:pt x="1609" y="93662"/>
                  </a:cubicBezTo>
                  <a:lnTo>
                    <a:pt x="1609" y="93613"/>
                  </a:lnTo>
                  <a:cubicBezTo>
                    <a:pt x="1122" y="87665"/>
                    <a:pt x="1268" y="81717"/>
                    <a:pt x="1268" y="75769"/>
                  </a:cubicBezTo>
                  <a:cubicBezTo>
                    <a:pt x="1268" y="69820"/>
                    <a:pt x="1366" y="63775"/>
                    <a:pt x="927" y="57778"/>
                  </a:cubicBezTo>
                  <a:cubicBezTo>
                    <a:pt x="293" y="49099"/>
                    <a:pt x="2292" y="40470"/>
                    <a:pt x="2389" y="31791"/>
                  </a:cubicBezTo>
                  <a:cubicBezTo>
                    <a:pt x="2438" y="28427"/>
                    <a:pt x="2097" y="25063"/>
                    <a:pt x="2389" y="21650"/>
                  </a:cubicBezTo>
                  <a:cubicBezTo>
                    <a:pt x="2633" y="18627"/>
                    <a:pt x="3267" y="15702"/>
                    <a:pt x="4242" y="12826"/>
                  </a:cubicBezTo>
                  <a:cubicBezTo>
                    <a:pt x="5266" y="9803"/>
                    <a:pt x="6972" y="7024"/>
                    <a:pt x="9264" y="4781"/>
                  </a:cubicBezTo>
                  <a:cubicBezTo>
                    <a:pt x="11604" y="2538"/>
                    <a:pt x="14627" y="1124"/>
                    <a:pt x="17894" y="783"/>
                  </a:cubicBezTo>
                  <a:cubicBezTo>
                    <a:pt x="18366" y="736"/>
                    <a:pt x="18381" y="1"/>
                    <a:pt x="179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9"/>
            <p:cNvSpPr/>
            <p:nvPr/>
          </p:nvSpPr>
          <p:spPr>
            <a:xfrm>
              <a:off x="3720693" y="3190571"/>
              <a:ext cx="84714" cy="66501"/>
            </a:xfrm>
            <a:custGeom>
              <a:rect b="b" l="l" r="r" t="t"/>
              <a:pathLst>
                <a:path extrusionOk="0" h="3560" w="4535">
                  <a:moveTo>
                    <a:pt x="2243" y="1"/>
                  </a:moveTo>
                  <a:cubicBezTo>
                    <a:pt x="1" y="1"/>
                    <a:pt x="1" y="3560"/>
                    <a:pt x="2243" y="3560"/>
                  </a:cubicBezTo>
                  <a:cubicBezTo>
                    <a:pt x="4535" y="3560"/>
                    <a:pt x="4535" y="1"/>
                    <a:pt x="2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9"/>
            <p:cNvSpPr/>
            <p:nvPr/>
          </p:nvSpPr>
          <p:spPr>
            <a:xfrm>
              <a:off x="4220701" y="3226100"/>
              <a:ext cx="84714" cy="66501"/>
            </a:xfrm>
            <a:custGeom>
              <a:rect b="b" l="l" r="r" t="t"/>
              <a:pathLst>
                <a:path extrusionOk="0" h="3560" w="4535">
                  <a:moveTo>
                    <a:pt x="2243" y="0"/>
                  </a:moveTo>
                  <a:cubicBezTo>
                    <a:pt x="0" y="0"/>
                    <a:pt x="0" y="3559"/>
                    <a:pt x="2243" y="3559"/>
                  </a:cubicBezTo>
                  <a:cubicBezTo>
                    <a:pt x="4534" y="3559"/>
                    <a:pt x="4534" y="0"/>
                    <a:pt x="22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9"/>
            <p:cNvSpPr/>
            <p:nvPr/>
          </p:nvSpPr>
          <p:spPr>
            <a:xfrm>
              <a:off x="4124162" y="2823546"/>
              <a:ext cx="85629" cy="66501"/>
            </a:xfrm>
            <a:custGeom>
              <a:rect b="b" l="l" r="r" t="t"/>
              <a:pathLst>
                <a:path extrusionOk="0" h="3560" w="4584">
                  <a:moveTo>
                    <a:pt x="2243" y="0"/>
                  </a:moveTo>
                  <a:cubicBezTo>
                    <a:pt x="0" y="0"/>
                    <a:pt x="0" y="3559"/>
                    <a:pt x="2243" y="3559"/>
                  </a:cubicBezTo>
                  <a:cubicBezTo>
                    <a:pt x="4534" y="3559"/>
                    <a:pt x="4583" y="0"/>
                    <a:pt x="22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9"/>
            <p:cNvSpPr/>
            <p:nvPr/>
          </p:nvSpPr>
          <p:spPr>
            <a:xfrm>
              <a:off x="4420147" y="2784374"/>
              <a:ext cx="92914" cy="65604"/>
            </a:xfrm>
            <a:custGeom>
              <a:rect b="b" l="l" r="r" t="t"/>
              <a:pathLst>
                <a:path extrusionOk="0" h="3512" w="4974">
                  <a:moveTo>
                    <a:pt x="2390" y="1"/>
                  </a:moveTo>
                  <a:cubicBezTo>
                    <a:pt x="17" y="1"/>
                    <a:pt x="1" y="3512"/>
                    <a:pt x="2341" y="3512"/>
                  </a:cubicBezTo>
                  <a:cubicBezTo>
                    <a:pt x="2357" y="3512"/>
                    <a:pt x="2373" y="3512"/>
                    <a:pt x="2390" y="3511"/>
                  </a:cubicBezTo>
                  <a:lnTo>
                    <a:pt x="2633" y="3511"/>
                  </a:lnTo>
                  <a:cubicBezTo>
                    <a:pt x="4974" y="3511"/>
                    <a:pt x="4974" y="1"/>
                    <a:pt x="26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9"/>
            <p:cNvSpPr/>
            <p:nvPr/>
          </p:nvSpPr>
          <p:spPr>
            <a:xfrm>
              <a:off x="3974797" y="2832644"/>
              <a:ext cx="84714" cy="66501"/>
            </a:xfrm>
            <a:custGeom>
              <a:rect b="b" l="l" r="r" t="t"/>
              <a:pathLst>
                <a:path extrusionOk="0" h="3560" w="4535">
                  <a:moveTo>
                    <a:pt x="2292" y="1"/>
                  </a:moveTo>
                  <a:cubicBezTo>
                    <a:pt x="0" y="1"/>
                    <a:pt x="0" y="3560"/>
                    <a:pt x="2292" y="3560"/>
                  </a:cubicBezTo>
                  <a:cubicBezTo>
                    <a:pt x="4535" y="3560"/>
                    <a:pt x="4535" y="1"/>
                    <a:pt x="22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9"/>
            <p:cNvSpPr/>
            <p:nvPr/>
          </p:nvSpPr>
          <p:spPr>
            <a:xfrm>
              <a:off x="4001211" y="3371804"/>
              <a:ext cx="84714" cy="66519"/>
            </a:xfrm>
            <a:custGeom>
              <a:rect b="b" l="l" r="r" t="t"/>
              <a:pathLst>
                <a:path extrusionOk="0" h="3561" w="4535">
                  <a:moveTo>
                    <a:pt x="2292" y="1"/>
                  </a:moveTo>
                  <a:cubicBezTo>
                    <a:pt x="0" y="1"/>
                    <a:pt x="0" y="3560"/>
                    <a:pt x="2292" y="3560"/>
                  </a:cubicBezTo>
                  <a:cubicBezTo>
                    <a:pt x="4534" y="3560"/>
                    <a:pt x="4534" y="1"/>
                    <a:pt x="22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9"/>
            <p:cNvSpPr/>
            <p:nvPr/>
          </p:nvSpPr>
          <p:spPr>
            <a:xfrm>
              <a:off x="3891914" y="3588567"/>
              <a:ext cx="84714" cy="66501"/>
            </a:xfrm>
            <a:custGeom>
              <a:rect b="b" l="l" r="r" t="t"/>
              <a:pathLst>
                <a:path extrusionOk="0" h="3560" w="4535">
                  <a:moveTo>
                    <a:pt x="2243" y="1"/>
                  </a:moveTo>
                  <a:cubicBezTo>
                    <a:pt x="1" y="1"/>
                    <a:pt x="1" y="3560"/>
                    <a:pt x="2243" y="3560"/>
                  </a:cubicBezTo>
                  <a:cubicBezTo>
                    <a:pt x="4486" y="3560"/>
                    <a:pt x="4535" y="1"/>
                    <a:pt x="2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2" name="Google Shape;3962;p89"/>
          <p:cNvGrpSpPr/>
          <p:nvPr/>
        </p:nvGrpSpPr>
        <p:grpSpPr>
          <a:xfrm>
            <a:off x="842819" y="3074624"/>
            <a:ext cx="917376" cy="1691293"/>
            <a:chOff x="5763501" y="2304411"/>
            <a:chExt cx="987275" cy="1820161"/>
          </a:xfrm>
        </p:grpSpPr>
        <p:sp>
          <p:nvSpPr>
            <p:cNvPr id="3963" name="Google Shape;3963;p89"/>
            <p:cNvSpPr/>
            <p:nvPr/>
          </p:nvSpPr>
          <p:spPr>
            <a:xfrm>
              <a:off x="5952019" y="2304411"/>
              <a:ext cx="675805" cy="656210"/>
            </a:xfrm>
            <a:custGeom>
              <a:rect b="b" l="l" r="r" t="t"/>
              <a:pathLst>
                <a:path extrusionOk="0" h="35129" w="36178">
                  <a:moveTo>
                    <a:pt x="31497" y="1"/>
                  </a:moveTo>
                  <a:lnTo>
                    <a:pt x="31497" y="1"/>
                  </a:lnTo>
                  <a:cubicBezTo>
                    <a:pt x="27255" y="12336"/>
                    <a:pt x="14822" y="8289"/>
                    <a:pt x="7070" y="16334"/>
                  </a:cubicBezTo>
                  <a:cubicBezTo>
                    <a:pt x="3755" y="19649"/>
                    <a:pt x="1" y="26036"/>
                    <a:pt x="6583" y="28181"/>
                  </a:cubicBezTo>
                  <a:cubicBezTo>
                    <a:pt x="7168" y="28352"/>
                    <a:pt x="7765" y="28437"/>
                    <a:pt x="8356" y="28437"/>
                  </a:cubicBezTo>
                  <a:cubicBezTo>
                    <a:pt x="8947" y="28437"/>
                    <a:pt x="9532" y="28352"/>
                    <a:pt x="10093" y="28181"/>
                  </a:cubicBezTo>
                  <a:lnTo>
                    <a:pt x="10824" y="27938"/>
                  </a:lnTo>
                  <a:lnTo>
                    <a:pt x="10824" y="27938"/>
                  </a:lnTo>
                  <a:cubicBezTo>
                    <a:pt x="10598" y="31239"/>
                    <a:pt x="12806" y="35129"/>
                    <a:pt x="16124" y="35129"/>
                  </a:cubicBezTo>
                  <a:cubicBezTo>
                    <a:pt x="16382" y="35129"/>
                    <a:pt x="16647" y="35105"/>
                    <a:pt x="16919" y="35056"/>
                  </a:cubicBezTo>
                  <a:cubicBezTo>
                    <a:pt x="21161" y="34325"/>
                    <a:pt x="25841" y="27206"/>
                    <a:pt x="28181" y="24135"/>
                  </a:cubicBezTo>
                  <a:cubicBezTo>
                    <a:pt x="33106" y="17065"/>
                    <a:pt x="36177" y="8045"/>
                    <a:pt x="314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9"/>
            <p:cNvSpPr/>
            <p:nvPr/>
          </p:nvSpPr>
          <p:spPr>
            <a:xfrm>
              <a:off x="6192748" y="3016623"/>
              <a:ext cx="558028" cy="430686"/>
            </a:xfrm>
            <a:custGeom>
              <a:rect b="b" l="l" r="r" t="t"/>
              <a:pathLst>
                <a:path extrusionOk="0" h="23056" w="29873">
                  <a:moveTo>
                    <a:pt x="11296" y="11555"/>
                  </a:moveTo>
                  <a:cubicBezTo>
                    <a:pt x="11271" y="11624"/>
                    <a:pt x="11243" y="11692"/>
                    <a:pt x="11215" y="11759"/>
                  </a:cubicBezTo>
                  <a:lnTo>
                    <a:pt x="11215" y="11759"/>
                  </a:lnTo>
                  <a:lnTo>
                    <a:pt x="11296" y="11555"/>
                  </a:lnTo>
                  <a:close/>
                  <a:moveTo>
                    <a:pt x="29628" y="0"/>
                  </a:moveTo>
                  <a:lnTo>
                    <a:pt x="29628" y="0"/>
                  </a:lnTo>
                  <a:cubicBezTo>
                    <a:pt x="26423" y="3324"/>
                    <a:pt x="23056" y="3908"/>
                    <a:pt x="19521" y="3908"/>
                  </a:cubicBezTo>
                  <a:cubicBezTo>
                    <a:pt x="17608" y="3908"/>
                    <a:pt x="15645" y="3737"/>
                    <a:pt x="13632" y="3737"/>
                  </a:cubicBezTo>
                  <a:cubicBezTo>
                    <a:pt x="11729" y="3737"/>
                    <a:pt x="9780" y="3890"/>
                    <a:pt x="7786" y="4486"/>
                  </a:cubicBezTo>
                  <a:cubicBezTo>
                    <a:pt x="1" y="6635"/>
                    <a:pt x="3243" y="12899"/>
                    <a:pt x="8061" y="12899"/>
                  </a:cubicBezTo>
                  <a:cubicBezTo>
                    <a:pt x="9028" y="12899"/>
                    <a:pt x="10059" y="12646"/>
                    <a:pt x="11077" y="12057"/>
                  </a:cubicBezTo>
                  <a:lnTo>
                    <a:pt x="11077" y="12057"/>
                  </a:lnTo>
                  <a:cubicBezTo>
                    <a:pt x="9698" y="14815"/>
                    <a:pt x="6182" y="16081"/>
                    <a:pt x="7103" y="20088"/>
                  </a:cubicBezTo>
                  <a:cubicBezTo>
                    <a:pt x="7626" y="22291"/>
                    <a:pt x="8985" y="23055"/>
                    <a:pt x="10593" y="23055"/>
                  </a:cubicBezTo>
                  <a:cubicBezTo>
                    <a:pt x="12436" y="23055"/>
                    <a:pt x="14606" y="22052"/>
                    <a:pt x="16221" y="21063"/>
                  </a:cubicBezTo>
                  <a:cubicBezTo>
                    <a:pt x="21876" y="17504"/>
                    <a:pt x="29872" y="6826"/>
                    <a:pt x="29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9"/>
            <p:cNvSpPr/>
            <p:nvPr/>
          </p:nvSpPr>
          <p:spPr>
            <a:xfrm>
              <a:off x="5763501" y="3446375"/>
              <a:ext cx="381595" cy="491938"/>
            </a:xfrm>
            <a:custGeom>
              <a:rect b="b" l="l" r="r" t="t"/>
              <a:pathLst>
                <a:path extrusionOk="0" h="26335" w="20428">
                  <a:moveTo>
                    <a:pt x="14152" y="1"/>
                  </a:moveTo>
                  <a:cubicBezTo>
                    <a:pt x="13426" y="1"/>
                    <a:pt x="12619" y="201"/>
                    <a:pt x="11750" y="641"/>
                  </a:cubicBezTo>
                  <a:cubicBezTo>
                    <a:pt x="3998" y="4200"/>
                    <a:pt x="3072" y="18875"/>
                    <a:pt x="0" y="25945"/>
                  </a:cubicBezTo>
                  <a:cubicBezTo>
                    <a:pt x="794" y="26210"/>
                    <a:pt x="1604" y="26335"/>
                    <a:pt x="2421" y="26335"/>
                  </a:cubicBezTo>
                  <a:cubicBezTo>
                    <a:pt x="11050" y="26335"/>
                    <a:pt x="20428" y="12496"/>
                    <a:pt x="17845" y="5370"/>
                  </a:cubicBezTo>
                  <a:lnTo>
                    <a:pt x="18089" y="5126"/>
                  </a:lnTo>
                  <a:cubicBezTo>
                    <a:pt x="18089" y="2204"/>
                    <a:pt x="16562" y="1"/>
                    <a:pt x="14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9"/>
            <p:cNvSpPr/>
            <p:nvPr/>
          </p:nvSpPr>
          <p:spPr>
            <a:xfrm>
              <a:off x="6089541" y="2519287"/>
              <a:ext cx="368706" cy="1605284"/>
            </a:xfrm>
            <a:custGeom>
              <a:rect b="b" l="l" r="r" t="t"/>
              <a:pathLst>
                <a:path extrusionOk="0" h="85936" w="19738">
                  <a:moveTo>
                    <a:pt x="19202" y="1"/>
                  </a:moveTo>
                  <a:cubicBezTo>
                    <a:pt x="19143" y="1"/>
                    <a:pt x="19080" y="17"/>
                    <a:pt x="19015" y="53"/>
                  </a:cubicBezTo>
                  <a:cubicBezTo>
                    <a:pt x="14189" y="2539"/>
                    <a:pt x="9996" y="6050"/>
                    <a:pt x="6632" y="10340"/>
                  </a:cubicBezTo>
                  <a:cubicBezTo>
                    <a:pt x="3072" y="15021"/>
                    <a:pt x="1366" y="20774"/>
                    <a:pt x="732" y="26576"/>
                  </a:cubicBezTo>
                  <a:cubicBezTo>
                    <a:pt x="1" y="32865"/>
                    <a:pt x="635" y="39203"/>
                    <a:pt x="1561" y="45395"/>
                  </a:cubicBezTo>
                  <a:cubicBezTo>
                    <a:pt x="2536" y="51587"/>
                    <a:pt x="3755" y="57974"/>
                    <a:pt x="5023" y="64166"/>
                  </a:cubicBezTo>
                  <a:cubicBezTo>
                    <a:pt x="5705" y="67676"/>
                    <a:pt x="6388" y="71382"/>
                    <a:pt x="6046" y="74990"/>
                  </a:cubicBezTo>
                  <a:cubicBezTo>
                    <a:pt x="5705" y="78598"/>
                    <a:pt x="4340" y="81962"/>
                    <a:pt x="4486" y="85570"/>
                  </a:cubicBezTo>
                  <a:cubicBezTo>
                    <a:pt x="4486" y="85813"/>
                    <a:pt x="4681" y="85935"/>
                    <a:pt x="4876" y="85935"/>
                  </a:cubicBezTo>
                  <a:cubicBezTo>
                    <a:pt x="5071" y="85935"/>
                    <a:pt x="5266" y="85813"/>
                    <a:pt x="5266" y="85570"/>
                  </a:cubicBezTo>
                  <a:lnTo>
                    <a:pt x="5266" y="85521"/>
                  </a:lnTo>
                  <a:cubicBezTo>
                    <a:pt x="5120" y="82352"/>
                    <a:pt x="6193" y="79280"/>
                    <a:pt x="6632" y="76160"/>
                  </a:cubicBezTo>
                  <a:cubicBezTo>
                    <a:pt x="7022" y="73234"/>
                    <a:pt x="6924" y="70260"/>
                    <a:pt x="6339" y="67335"/>
                  </a:cubicBezTo>
                  <a:cubicBezTo>
                    <a:pt x="5900" y="64263"/>
                    <a:pt x="5120" y="61289"/>
                    <a:pt x="4584" y="58267"/>
                  </a:cubicBezTo>
                  <a:cubicBezTo>
                    <a:pt x="3999" y="55195"/>
                    <a:pt x="3462" y="52172"/>
                    <a:pt x="2975" y="49101"/>
                  </a:cubicBezTo>
                  <a:cubicBezTo>
                    <a:pt x="1902" y="42860"/>
                    <a:pt x="976" y="36619"/>
                    <a:pt x="1220" y="30281"/>
                  </a:cubicBezTo>
                  <a:cubicBezTo>
                    <a:pt x="1415" y="24333"/>
                    <a:pt x="2585" y="17995"/>
                    <a:pt x="5803" y="12875"/>
                  </a:cubicBezTo>
                  <a:cubicBezTo>
                    <a:pt x="8972" y="7756"/>
                    <a:pt x="13994" y="3514"/>
                    <a:pt x="19405" y="687"/>
                  </a:cubicBezTo>
                  <a:cubicBezTo>
                    <a:pt x="19738" y="521"/>
                    <a:pt x="19539" y="1"/>
                    <a:pt x="19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9"/>
            <p:cNvSpPr/>
            <p:nvPr/>
          </p:nvSpPr>
          <p:spPr>
            <a:xfrm>
              <a:off x="6030569" y="3137165"/>
              <a:ext cx="606689" cy="977786"/>
            </a:xfrm>
            <a:custGeom>
              <a:rect b="b" l="l" r="r" t="t"/>
              <a:pathLst>
                <a:path extrusionOk="0" h="52344" w="32478">
                  <a:moveTo>
                    <a:pt x="31938" y="0"/>
                  </a:moveTo>
                  <a:cubicBezTo>
                    <a:pt x="31850" y="0"/>
                    <a:pt x="31760" y="38"/>
                    <a:pt x="31680" y="129"/>
                  </a:cubicBezTo>
                  <a:lnTo>
                    <a:pt x="31728" y="129"/>
                  </a:lnTo>
                  <a:cubicBezTo>
                    <a:pt x="28901" y="3494"/>
                    <a:pt x="24805" y="4371"/>
                    <a:pt x="20758" y="5444"/>
                  </a:cubicBezTo>
                  <a:cubicBezTo>
                    <a:pt x="18808" y="5931"/>
                    <a:pt x="16956" y="6663"/>
                    <a:pt x="15249" y="7638"/>
                  </a:cubicBezTo>
                  <a:cubicBezTo>
                    <a:pt x="13445" y="8759"/>
                    <a:pt x="11885" y="10319"/>
                    <a:pt x="10764" y="12172"/>
                  </a:cubicBezTo>
                  <a:cubicBezTo>
                    <a:pt x="8228" y="16072"/>
                    <a:pt x="7205" y="20753"/>
                    <a:pt x="6668" y="25336"/>
                  </a:cubicBezTo>
                  <a:cubicBezTo>
                    <a:pt x="6376" y="27725"/>
                    <a:pt x="6181" y="30163"/>
                    <a:pt x="5986" y="32552"/>
                  </a:cubicBezTo>
                  <a:cubicBezTo>
                    <a:pt x="5888" y="34697"/>
                    <a:pt x="5596" y="36842"/>
                    <a:pt x="5157" y="38939"/>
                  </a:cubicBezTo>
                  <a:cubicBezTo>
                    <a:pt x="4084" y="43375"/>
                    <a:pt x="2085" y="47617"/>
                    <a:pt x="135" y="51761"/>
                  </a:cubicBezTo>
                  <a:cubicBezTo>
                    <a:pt x="0" y="52064"/>
                    <a:pt x="284" y="52344"/>
                    <a:pt x="536" y="52344"/>
                  </a:cubicBezTo>
                  <a:cubicBezTo>
                    <a:pt x="650" y="52344"/>
                    <a:pt x="757" y="52287"/>
                    <a:pt x="818" y="52151"/>
                  </a:cubicBezTo>
                  <a:cubicBezTo>
                    <a:pt x="2573" y="48543"/>
                    <a:pt x="4084" y="44789"/>
                    <a:pt x="5401" y="40986"/>
                  </a:cubicBezTo>
                  <a:cubicBezTo>
                    <a:pt x="6668" y="36891"/>
                    <a:pt x="6717" y="32600"/>
                    <a:pt x="7107" y="28359"/>
                  </a:cubicBezTo>
                  <a:cubicBezTo>
                    <a:pt x="7546" y="23581"/>
                    <a:pt x="8180" y="18705"/>
                    <a:pt x="10374" y="14366"/>
                  </a:cubicBezTo>
                  <a:cubicBezTo>
                    <a:pt x="11397" y="12221"/>
                    <a:pt x="12909" y="10319"/>
                    <a:pt x="14762" y="8857"/>
                  </a:cubicBezTo>
                  <a:cubicBezTo>
                    <a:pt x="16468" y="7686"/>
                    <a:pt x="18321" y="6858"/>
                    <a:pt x="20271" y="6419"/>
                  </a:cubicBezTo>
                  <a:cubicBezTo>
                    <a:pt x="24659" y="5200"/>
                    <a:pt x="29144" y="4371"/>
                    <a:pt x="32216" y="666"/>
                  </a:cubicBezTo>
                  <a:cubicBezTo>
                    <a:pt x="32477" y="404"/>
                    <a:pt x="32224" y="0"/>
                    <a:pt x="319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9"/>
            <p:cNvSpPr/>
            <p:nvPr/>
          </p:nvSpPr>
          <p:spPr>
            <a:xfrm>
              <a:off x="5873320" y="3535385"/>
              <a:ext cx="481272" cy="565724"/>
            </a:xfrm>
            <a:custGeom>
              <a:rect b="b" l="l" r="r" t="t"/>
              <a:pathLst>
                <a:path extrusionOk="0" h="30285" w="25764">
                  <a:moveTo>
                    <a:pt x="12976" y="1"/>
                  </a:moveTo>
                  <a:cubicBezTo>
                    <a:pt x="12430" y="1"/>
                    <a:pt x="11865" y="70"/>
                    <a:pt x="11283" y="215"/>
                  </a:cubicBezTo>
                  <a:cubicBezTo>
                    <a:pt x="8260" y="946"/>
                    <a:pt x="6115" y="3433"/>
                    <a:pt x="4506" y="5919"/>
                  </a:cubicBezTo>
                  <a:cubicBezTo>
                    <a:pt x="2654" y="8893"/>
                    <a:pt x="1435" y="12160"/>
                    <a:pt x="118" y="15427"/>
                  </a:cubicBezTo>
                  <a:cubicBezTo>
                    <a:pt x="0" y="15693"/>
                    <a:pt x="222" y="15869"/>
                    <a:pt x="459" y="15869"/>
                  </a:cubicBezTo>
                  <a:cubicBezTo>
                    <a:pt x="613" y="15869"/>
                    <a:pt x="773" y="15794"/>
                    <a:pt x="850" y="15622"/>
                  </a:cubicBezTo>
                  <a:cubicBezTo>
                    <a:pt x="1825" y="12940"/>
                    <a:pt x="2995" y="10356"/>
                    <a:pt x="4311" y="7821"/>
                  </a:cubicBezTo>
                  <a:cubicBezTo>
                    <a:pt x="5676" y="5285"/>
                    <a:pt x="7480" y="2653"/>
                    <a:pt x="10211" y="1385"/>
                  </a:cubicBezTo>
                  <a:cubicBezTo>
                    <a:pt x="11100" y="972"/>
                    <a:pt x="12072" y="745"/>
                    <a:pt x="13046" y="745"/>
                  </a:cubicBezTo>
                  <a:cubicBezTo>
                    <a:pt x="13567" y="745"/>
                    <a:pt x="14089" y="810"/>
                    <a:pt x="14599" y="946"/>
                  </a:cubicBezTo>
                  <a:cubicBezTo>
                    <a:pt x="16159" y="1483"/>
                    <a:pt x="17475" y="2506"/>
                    <a:pt x="18353" y="3920"/>
                  </a:cubicBezTo>
                  <a:cubicBezTo>
                    <a:pt x="19182" y="5285"/>
                    <a:pt x="19913" y="6748"/>
                    <a:pt x="20449" y="8260"/>
                  </a:cubicBezTo>
                  <a:cubicBezTo>
                    <a:pt x="21181" y="10161"/>
                    <a:pt x="21863" y="12111"/>
                    <a:pt x="22448" y="14061"/>
                  </a:cubicBezTo>
                  <a:cubicBezTo>
                    <a:pt x="24057" y="19229"/>
                    <a:pt x="24886" y="24544"/>
                    <a:pt x="24983" y="29956"/>
                  </a:cubicBezTo>
                  <a:cubicBezTo>
                    <a:pt x="25008" y="30175"/>
                    <a:pt x="25179" y="30285"/>
                    <a:pt x="25355" y="30285"/>
                  </a:cubicBezTo>
                  <a:cubicBezTo>
                    <a:pt x="25532" y="30285"/>
                    <a:pt x="25715" y="30175"/>
                    <a:pt x="25764" y="29956"/>
                  </a:cubicBezTo>
                  <a:cubicBezTo>
                    <a:pt x="25666" y="24885"/>
                    <a:pt x="24935" y="19815"/>
                    <a:pt x="23521" y="14939"/>
                  </a:cubicBezTo>
                  <a:cubicBezTo>
                    <a:pt x="22887" y="12745"/>
                    <a:pt x="22156" y="10551"/>
                    <a:pt x="21327" y="8406"/>
                  </a:cubicBezTo>
                  <a:cubicBezTo>
                    <a:pt x="20742" y="6797"/>
                    <a:pt x="20010" y="5237"/>
                    <a:pt x="19133" y="3774"/>
                  </a:cubicBezTo>
                  <a:cubicBezTo>
                    <a:pt x="17686" y="1523"/>
                    <a:pt x="15542" y="1"/>
                    <a:pt x="12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9"/>
            <p:cNvSpPr/>
            <p:nvPr/>
          </p:nvSpPr>
          <p:spPr>
            <a:xfrm>
              <a:off x="6157013" y="2654380"/>
              <a:ext cx="141744" cy="150169"/>
            </a:xfrm>
            <a:custGeom>
              <a:rect b="b" l="l" r="r" t="t"/>
              <a:pathLst>
                <a:path extrusionOk="0" h="8039" w="7588">
                  <a:moveTo>
                    <a:pt x="411" y="0"/>
                  </a:moveTo>
                  <a:cubicBezTo>
                    <a:pt x="240" y="0"/>
                    <a:pt x="70" y="110"/>
                    <a:pt x="45" y="329"/>
                  </a:cubicBezTo>
                  <a:cubicBezTo>
                    <a:pt x="45" y="2718"/>
                    <a:pt x="582" y="5205"/>
                    <a:pt x="45" y="7545"/>
                  </a:cubicBezTo>
                  <a:cubicBezTo>
                    <a:pt x="1" y="7812"/>
                    <a:pt x="201" y="8039"/>
                    <a:pt x="458" y="8039"/>
                  </a:cubicBezTo>
                  <a:cubicBezTo>
                    <a:pt x="483" y="8039"/>
                    <a:pt x="508" y="8037"/>
                    <a:pt x="533" y="8032"/>
                  </a:cubicBezTo>
                  <a:cubicBezTo>
                    <a:pt x="2825" y="7399"/>
                    <a:pt x="5018" y="6619"/>
                    <a:pt x="7164" y="5643"/>
                  </a:cubicBezTo>
                  <a:cubicBezTo>
                    <a:pt x="7588" y="5431"/>
                    <a:pt x="7348" y="4924"/>
                    <a:pt x="6989" y="4924"/>
                  </a:cubicBezTo>
                  <a:cubicBezTo>
                    <a:pt x="6936" y="4924"/>
                    <a:pt x="6880" y="4936"/>
                    <a:pt x="6822" y="4961"/>
                  </a:cubicBezTo>
                  <a:cubicBezTo>
                    <a:pt x="4903" y="5854"/>
                    <a:pt x="2902" y="6583"/>
                    <a:pt x="894" y="7149"/>
                  </a:cubicBezTo>
                  <a:lnTo>
                    <a:pt x="894" y="7149"/>
                  </a:lnTo>
                  <a:cubicBezTo>
                    <a:pt x="1224" y="4909"/>
                    <a:pt x="777" y="2599"/>
                    <a:pt x="777" y="329"/>
                  </a:cubicBezTo>
                  <a:cubicBezTo>
                    <a:pt x="752" y="110"/>
                    <a:pt x="582"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9"/>
            <p:cNvSpPr/>
            <p:nvPr/>
          </p:nvSpPr>
          <p:spPr>
            <a:xfrm>
              <a:off x="6253477" y="2543253"/>
              <a:ext cx="151607" cy="129116"/>
            </a:xfrm>
            <a:custGeom>
              <a:rect b="b" l="l" r="r" t="t"/>
              <a:pathLst>
                <a:path extrusionOk="0" h="6912" w="8116">
                  <a:moveTo>
                    <a:pt x="653" y="1"/>
                  </a:moveTo>
                  <a:cubicBezTo>
                    <a:pt x="476" y="1"/>
                    <a:pt x="293" y="111"/>
                    <a:pt x="245" y="330"/>
                  </a:cubicBezTo>
                  <a:lnTo>
                    <a:pt x="293" y="379"/>
                  </a:lnTo>
                  <a:cubicBezTo>
                    <a:pt x="391" y="2378"/>
                    <a:pt x="293" y="4377"/>
                    <a:pt x="50" y="6424"/>
                  </a:cubicBezTo>
                  <a:cubicBezTo>
                    <a:pt x="1" y="6619"/>
                    <a:pt x="147" y="6912"/>
                    <a:pt x="440" y="6912"/>
                  </a:cubicBezTo>
                  <a:cubicBezTo>
                    <a:pt x="2877" y="6668"/>
                    <a:pt x="5315" y="6668"/>
                    <a:pt x="7704" y="6278"/>
                  </a:cubicBezTo>
                  <a:cubicBezTo>
                    <a:pt x="8116" y="6187"/>
                    <a:pt x="7970" y="5538"/>
                    <a:pt x="7548" y="5538"/>
                  </a:cubicBezTo>
                  <a:cubicBezTo>
                    <a:pt x="7520" y="5538"/>
                    <a:pt x="7491" y="5541"/>
                    <a:pt x="7460" y="5547"/>
                  </a:cubicBezTo>
                  <a:cubicBezTo>
                    <a:pt x="5270" y="5866"/>
                    <a:pt x="3080" y="5887"/>
                    <a:pt x="850" y="6088"/>
                  </a:cubicBezTo>
                  <a:lnTo>
                    <a:pt x="850" y="6088"/>
                  </a:lnTo>
                  <a:cubicBezTo>
                    <a:pt x="1081" y="4169"/>
                    <a:pt x="1114" y="2249"/>
                    <a:pt x="1025" y="330"/>
                  </a:cubicBezTo>
                  <a:cubicBezTo>
                    <a:pt x="1000" y="111"/>
                    <a:pt x="830"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9"/>
            <p:cNvSpPr/>
            <p:nvPr/>
          </p:nvSpPr>
          <p:spPr>
            <a:xfrm>
              <a:off x="6360046" y="2507967"/>
              <a:ext cx="82883" cy="77896"/>
            </a:xfrm>
            <a:custGeom>
              <a:rect b="b" l="l" r="r" t="t"/>
              <a:pathLst>
                <a:path extrusionOk="0" h="4170" w="4437">
                  <a:moveTo>
                    <a:pt x="366" y="1"/>
                  </a:moveTo>
                  <a:cubicBezTo>
                    <a:pt x="195" y="1"/>
                    <a:pt x="24" y="123"/>
                    <a:pt x="0" y="366"/>
                  </a:cubicBezTo>
                  <a:cubicBezTo>
                    <a:pt x="0" y="1488"/>
                    <a:pt x="98" y="2658"/>
                    <a:pt x="98" y="3779"/>
                  </a:cubicBezTo>
                  <a:cubicBezTo>
                    <a:pt x="98" y="3974"/>
                    <a:pt x="293" y="4169"/>
                    <a:pt x="488" y="4169"/>
                  </a:cubicBezTo>
                  <a:cubicBezTo>
                    <a:pt x="1658" y="4169"/>
                    <a:pt x="2828" y="4072"/>
                    <a:pt x="3998" y="4023"/>
                  </a:cubicBezTo>
                  <a:cubicBezTo>
                    <a:pt x="4437" y="3974"/>
                    <a:pt x="4437" y="3340"/>
                    <a:pt x="3998" y="3292"/>
                  </a:cubicBezTo>
                  <a:cubicBezTo>
                    <a:pt x="2956" y="3292"/>
                    <a:pt x="1914" y="3369"/>
                    <a:pt x="872" y="3386"/>
                  </a:cubicBezTo>
                  <a:lnTo>
                    <a:pt x="872" y="3386"/>
                  </a:lnTo>
                  <a:cubicBezTo>
                    <a:pt x="846" y="2386"/>
                    <a:pt x="731" y="1357"/>
                    <a:pt x="731" y="366"/>
                  </a:cubicBezTo>
                  <a:cubicBezTo>
                    <a:pt x="707" y="123"/>
                    <a:pt x="536" y="1"/>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9"/>
            <p:cNvSpPr/>
            <p:nvPr/>
          </p:nvSpPr>
          <p:spPr>
            <a:xfrm>
              <a:off x="6400115" y="3168659"/>
              <a:ext cx="83798" cy="100256"/>
            </a:xfrm>
            <a:custGeom>
              <a:rect b="b" l="l" r="r" t="t"/>
              <a:pathLst>
                <a:path extrusionOk="0" h="5367" w="4486">
                  <a:moveTo>
                    <a:pt x="1965" y="0"/>
                  </a:moveTo>
                  <a:cubicBezTo>
                    <a:pt x="1815" y="0"/>
                    <a:pt x="1667" y="75"/>
                    <a:pt x="1609" y="247"/>
                  </a:cubicBezTo>
                  <a:cubicBezTo>
                    <a:pt x="1170" y="1515"/>
                    <a:pt x="683" y="2734"/>
                    <a:pt x="147" y="3953"/>
                  </a:cubicBezTo>
                  <a:cubicBezTo>
                    <a:pt x="0" y="4197"/>
                    <a:pt x="147" y="4538"/>
                    <a:pt x="439" y="4538"/>
                  </a:cubicBezTo>
                  <a:cubicBezTo>
                    <a:pt x="1707" y="4538"/>
                    <a:pt x="2828" y="5220"/>
                    <a:pt x="4096" y="5367"/>
                  </a:cubicBezTo>
                  <a:cubicBezTo>
                    <a:pt x="4340" y="5367"/>
                    <a:pt x="4486" y="5172"/>
                    <a:pt x="4486" y="4977"/>
                  </a:cubicBezTo>
                  <a:cubicBezTo>
                    <a:pt x="4486" y="4782"/>
                    <a:pt x="4340" y="4587"/>
                    <a:pt x="4096" y="4587"/>
                  </a:cubicBezTo>
                  <a:cubicBezTo>
                    <a:pt x="3062" y="4504"/>
                    <a:pt x="2098" y="3965"/>
                    <a:pt x="1025" y="3803"/>
                  </a:cubicBezTo>
                  <a:lnTo>
                    <a:pt x="1025" y="3803"/>
                  </a:lnTo>
                  <a:cubicBezTo>
                    <a:pt x="1515" y="2704"/>
                    <a:pt x="1964" y="1573"/>
                    <a:pt x="2341" y="442"/>
                  </a:cubicBezTo>
                  <a:cubicBezTo>
                    <a:pt x="2429" y="176"/>
                    <a:pt x="2195" y="0"/>
                    <a:pt x="19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9"/>
            <p:cNvSpPr/>
            <p:nvPr/>
          </p:nvSpPr>
          <p:spPr>
            <a:xfrm>
              <a:off x="6514866" y="3130926"/>
              <a:ext cx="81987" cy="97921"/>
            </a:xfrm>
            <a:custGeom>
              <a:rect b="b" l="l" r="r" t="t"/>
              <a:pathLst>
                <a:path extrusionOk="0" h="5242" w="4389">
                  <a:moveTo>
                    <a:pt x="1085" y="0"/>
                  </a:moveTo>
                  <a:cubicBezTo>
                    <a:pt x="890" y="0"/>
                    <a:pt x="707" y="122"/>
                    <a:pt x="732" y="366"/>
                  </a:cubicBezTo>
                  <a:cubicBezTo>
                    <a:pt x="732" y="1829"/>
                    <a:pt x="537" y="3242"/>
                    <a:pt x="49" y="4656"/>
                  </a:cubicBezTo>
                  <a:cubicBezTo>
                    <a:pt x="0" y="4851"/>
                    <a:pt x="147" y="5095"/>
                    <a:pt x="391" y="5095"/>
                  </a:cubicBezTo>
                  <a:cubicBezTo>
                    <a:pt x="594" y="5079"/>
                    <a:pt x="795" y="5072"/>
                    <a:pt x="996" y="5072"/>
                  </a:cubicBezTo>
                  <a:cubicBezTo>
                    <a:pt x="1999" y="5072"/>
                    <a:pt x="2975" y="5241"/>
                    <a:pt x="3950" y="5241"/>
                  </a:cubicBezTo>
                  <a:cubicBezTo>
                    <a:pt x="4388" y="5193"/>
                    <a:pt x="4388" y="4510"/>
                    <a:pt x="3950" y="4461"/>
                  </a:cubicBezTo>
                  <a:cubicBezTo>
                    <a:pt x="3050" y="4461"/>
                    <a:pt x="2149" y="4317"/>
                    <a:pt x="1227" y="4317"/>
                  </a:cubicBezTo>
                  <a:cubicBezTo>
                    <a:pt x="1134" y="4317"/>
                    <a:pt x="1040" y="4319"/>
                    <a:pt x="946" y="4322"/>
                  </a:cubicBezTo>
                  <a:lnTo>
                    <a:pt x="946" y="4322"/>
                  </a:lnTo>
                  <a:cubicBezTo>
                    <a:pt x="1323" y="3025"/>
                    <a:pt x="1512" y="1696"/>
                    <a:pt x="1512" y="366"/>
                  </a:cubicBezTo>
                  <a:cubicBezTo>
                    <a:pt x="1488" y="122"/>
                    <a:pt x="1280" y="0"/>
                    <a:pt x="1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9"/>
            <p:cNvSpPr/>
            <p:nvPr/>
          </p:nvSpPr>
          <p:spPr>
            <a:xfrm>
              <a:off x="5856303" y="3725193"/>
              <a:ext cx="88450" cy="84938"/>
            </a:xfrm>
            <a:custGeom>
              <a:rect b="b" l="l" r="r" t="t"/>
              <a:pathLst>
                <a:path extrusionOk="0" h="4547" w="4735">
                  <a:moveTo>
                    <a:pt x="3516" y="0"/>
                  </a:moveTo>
                  <a:cubicBezTo>
                    <a:pt x="3175" y="0"/>
                    <a:pt x="2882" y="98"/>
                    <a:pt x="2590" y="293"/>
                  </a:cubicBezTo>
                  <a:cubicBezTo>
                    <a:pt x="2346" y="488"/>
                    <a:pt x="2151" y="683"/>
                    <a:pt x="1907" y="926"/>
                  </a:cubicBezTo>
                  <a:cubicBezTo>
                    <a:pt x="1517" y="1365"/>
                    <a:pt x="1029" y="1706"/>
                    <a:pt x="444" y="1901"/>
                  </a:cubicBezTo>
                  <a:cubicBezTo>
                    <a:pt x="1" y="2035"/>
                    <a:pt x="163" y="2652"/>
                    <a:pt x="563" y="2652"/>
                  </a:cubicBezTo>
                  <a:cubicBezTo>
                    <a:pt x="602" y="2652"/>
                    <a:pt x="644" y="2646"/>
                    <a:pt x="688" y="2633"/>
                  </a:cubicBezTo>
                  <a:lnTo>
                    <a:pt x="639" y="2633"/>
                  </a:lnTo>
                  <a:cubicBezTo>
                    <a:pt x="1273" y="2438"/>
                    <a:pt x="1809" y="2096"/>
                    <a:pt x="2248" y="1658"/>
                  </a:cubicBezTo>
                  <a:cubicBezTo>
                    <a:pt x="2443" y="1463"/>
                    <a:pt x="2687" y="1219"/>
                    <a:pt x="2882" y="1073"/>
                  </a:cubicBezTo>
                  <a:cubicBezTo>
                    <a:pt x="2962" y="966"/>
                    <a:pt x="3071" y="889"/>
                    <a:pt x="3193" y="840"/>
                  </a:cubicBezTo>
                  <a:lnTo>
                    <a:pt x="3193" y="840"/>
                  </a:lnTo>
                  <a:cubicBezTo>
                    <a:pt x="3286" y="1405"/>
                    <a:pt x="3410" y="1946"/>
                    <a:pt x="3565" y="2487"/>
                  </a:cubicBezTo>
                  <a:cubicBezTo>
                    <a:pt x="3711" y="3072"/>
                    <a:pt x="3857" y="3705"/>
                    <a:pt x="3955" y="4290"/>
                  </a:cubicBezTo>
                  <a:cubicBezTo>
                    <a:pt x="3995" y="4452"/>
                    <a:pt x="4136" y="4547"/>
                    <a:pt x="4322" y="4547"/>
                  </a:cubicBezTo>
                  <a:cubicBezTo>
                    <a:pt x="4360" y="4547"/>
                    <a:pt x="4400" y="4543"/>
                    <a:pt x="4442" y="4534"/>
                  </a:cubicBezTo>
                  <a:cubicBezTo>
                    <a:pt x="4637" y="4485"/>
                    <a:pt x="4735" y="4290"/>
                    <a:pt x="4686" y="4095"/>
                  </a:cubicBezTo>
                  <a:cubicBezTo>
                    <a:pt x="4491" y="2877"/>
                    <a:pt x="4003" y="1658"/>
                    <a:pt x="3906" y="390"/>
                  </a:cubicBezTo>
                  <a:cubicBezTo>
                    <a:pt x="3857" y="195"/>
                    <a:pt x="3711" y="49"/>
                    <a:pt x="3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9"/>
            <p:cNvSpPr/>
            <p:nvPr/>
          </p:nvSpPr>
          <p:spPr>
            <a:xfrm>
              <a:off x="5880643" y="3612926"/>
              <a:ext cx="125847" cy="104795"/>
            </a:xfrm>
            <a:custGeom>
              <a:rect b="b" l="l" r="r" t="t"/>
              <a:pathLst>
                <a:path extrusionOk="0" h="5610" w="6737">
                  <a:moveTo>
                    <a:pt x="5479" y="1"/>
                  </a:moveTo>
                  <a:cubicBezTo>
                    <a:pt x="5447" y="1"/>
                    <a:pt x="5414" y="5"/>
                    <a:pt x="5382" y="13"/>
                  </a:cubicBezTo>
                  <a:cubicBezTo>
                    <a:pt x="3724" y="647"/>
                    <a:pt x="2164" y="1525"/>
                    <a:pt x="458" y="1915"/>
                  </a:cubicBezTo>
                  <a:cubicBezTo>
                    <a:pt x="0" y="2006"/>
                    <a:pt x="144" y="2655"/>
                    <a:pt x="565" y="2655"/>
                  </a:cubicBezTo>
                  <a:cubicBezTo>
                    <a:pt x="593" y="2655"/>
                    <a:pt x="622" y="2652"/>
                    <a:pt x="653" y="2646"/>
                  </a:cubicBezTo>
                  <a:lnTo>
                    <a:pt x="653" y="2597"/>
                  </a:lnTo>
                  <a:cubicBezTo>
                    <a:pt x="2234" y="2281"/>
                    <a:pt x="3690" y="1462"/>
                    <a:pt x="5214" y="839"/>
                  </a:cubicBezTo>
                  <a:lnTo>
                    <a:pt x="5214" y="839"/>
                  </a:lnTo>
                  <a:cubicBezTo>
                    <a:pt x="5482" y="2326"/>
                    <a:pt x="5515" y="3847"/>
                    <a:pt x="5918" y="5327"/>
                  </a:cubicBezTo>
                  <a:cubicBezTo>
                    <a:pt x="5977" y="5524"/>
                    <a:pt x="6132" y="5610"/>
                    <a:pt x="6285" y="5610"/>
                  </a:cubicBezTo>
                  <a:cubicBezTo>
                    <a:pt x="6512" y="5610"/>
                    <a:pt x="6737" y="5423"/>
                    <a:pt x="6650" y="5132"/>
                  </a:cubicBezTo>
                  <a:cubicBezTo>
                    <a:pt x="6211" y="3572"/>
                    <a:pt x="6211" y="1866"/>
                    <a:pt x="5821" y="306"/>
                  </a:cubicBezTo>
                  <a:cubicBezTo>
                    <a:pt x="5780" y="103"/>
                    <a:pt x="5638" y="1"/>
                    <a:pt x="54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9"/>
            <p:cNvSpPr/>
            <p:nvPr/>
          </p:nvSpPr>
          <p:spPr>
            <a:xfrm>
              <a:off x="5957492" y="3526475"/>
              <a:ext cx="149384" cy="128724"/>
            </a:xfrm>
            <a:custGeom>
              <a:rect b="b" l="l" r="r" t="t"/>
              <a:pathLst>
                <a:path extrusionOk="0" h="6891" w="7997">
                  <a:moveTo>
                    <a:pt x="2666" y="0"/>
                  </a:moveTo>
                  <a:cubicBezTo>
                    <a:pt x="1919" y="0"/>
                    <a:pt x="1174" y="9"/>
                    <a:pt x="439" y="9"/>
                  </a:cubicBezTo>
                  <a:cubicBezTo>
                    <a:pt x="0" y="58"/>
                    <a:pt x="0" y="692"/>
                    <a:pt x="439" y="741"/>
                  </a:cubicBezTo>
                  <a:cubicBezTo>
                    <a:pt x="1159" y="741"/>
                    <a:pt x="1884" y="731"/>
                    <a:pt x="2610" y="731"/>
                  </a:cubicBezTo>
                  <a:cubicBezTo>
                    <a:pt x="4103" y="731"/>
                    <a:pt x="5604" y="770"/>
                    <a:pt x="7087" y="1009"/>
                  </a:cubicBezTo>
                  <a:lnTo>
                    <a:pt x="7087" y="1009"/>
                  </a:lnTo>
                  <a:cubicBezTo>
                    <a:pt x="6472" y="2795"/>
                    <a:pt x="6024" y="4626"/>
                    <a:pt x="5705" y="6543"/>
                  </a:cubicBezTo>
                  <a:cubicBezTo>
                    <a:pt x="5657" y="6780"/>
                    <a:pt x="5818" y="6890"/>
                    <a:pt x="6001" y="6890"/>
                  </a:cubicBezTo>
                  <a:cubicBezTo>
                    <a:pt x="6193" y="6890"/>
                    <a:pt x="6411" y="6768"/>
                    <a:pt x="6436" y="6543"/>
                  </a:cubicBezTo>
                  <a:cubicBezTo>
                    <a:pt x="6777" y="4592"/>
                    <a:pt x="7265" y="2691"/>
                    <a:pt x="7947" y="838"/>
                  </a:cubicBezTo>
                  <a:cubicBezTo>
                    <a:pt x="7996" y="643"/>
                    <a:pt x="7899" y="399"/>
                    <a:pt x="7704" y="351"/>
                  </a:cubicBezTo>
                  <a:cubicBezTo>
                    <a:pt x="6050" y="47"/>
                    <a:pt x="4349" y="0"/>
                    <a:pt x="2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9"/>
            <p:cNvSpPr/>
            <p:nvPr/>
          </p:nvSpPr>
          <p:spPr>
            <a:xfrm>
              <a:off x="5956577" y="3196100"/>
              <a:ext cx="173388" cy="144602"/>
            </a:xfrm>
            <a:custGeom>
              <a:rect b="b" l="l" r="r" t="t"/>
              <a:pathLst>
                <a:path extrusionOk="0" h="7741" w="9282">
                  <a:moveTo>
                    <a:pt x="2029" y="1"/>
                  </a:moveTo>
                  <a:cubicBezTo>
                    <a:pt x="1918" y="1"/>
                    <a:pt x="1811" y="15"/>
                    <a:pt x="1707" y="46"/>
                  </a:cubicBezTo>
                  <a:cubicBezTo>
                    <a:pt x="1" y="534"/>
                    <a:pt x="1268" y="2630"/>
                    <a:pt x="2000" y="3361"/>
                  </a:cubicBezTo>
                  <a:cubicBezTo>
                    <a:pt x="3803" y="5214"/>
                    <a:pt x="6387" y="6140"/>
                    <a:pt x="8484" y="7652"/>
                  </a:cubicBezTo>
                  <a:cubicBezTo>
                    <a:pt x="8564" y="7714"/>
                    <a:pt x="8643" y="7740"/>
                    <a:pt x="8718" y="7740"/>
                  </a:cubicBezTo>
                  <a:cubicBezTo>
                    <a:pt x="9053" y="7740"/>
                    <a:pt x="9282" y="7200"/>
                    <a:pt x="8923" y="6920"/>
                  </a:cubicBezTo>
                  <a:lnTo>
                    <a:pt x="8825" y="6823"/>
                  </a:lnTo>
                  <a:cubicBezTo>
                    <a:pt x="8923" y="6628"/>
                    <a:pt x="8874" y="6335"/>
                    <a:pt x="8679" y="6238"/>
                  </a:cubicBezTo>
                  <a:cubicBezTo>
                    <a:pt x="8581" y="6140"/>
                    <a:pt x="7996" y="5409"/>
                    <a:pt x="7801" y="5117"/>
                  </a:cubicBezTo>
                  <a:cubicBezTo>
                    <a:pt x="7119" y="4336"/>
                    <a:pt x="6387" y="3508"/>
                    <a:pt x="5656" y="2679"/>
                  </a:cubicBezTo>
                  <a:cubicBezTo>
                    <a:pt x="4983" y="1960"/>
                    <a:pt x="3316" y="1"/>
                    <a:pt x="2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9"/>
            <p:cNvSpPr/>
            <p:nvPr/>
          </p:nvSpPr>
          <p:spPr>
            <a:xfrm>
              <a:off x="6102337" y="3049033"/>
              <a:ext cx="132946" cy="148002"/>
            </a:xfrm>
            <a:custGeom>
              <a:rect b="b" l="l" r="r" t="t"/>
              <a:pathLst>
                <a:path extrusionOk="0" h="7923" w="7117">
                  <a:moveTo>
                    <a:pt x="5152" y="1"/>
                  </a:moveTo>
                  <a:cubicBezTo>
                    <a:pt x="4033" y="1"/>
                    <a:pt x="2877" y="1895"/>
                    <a:pt x="2436" y="2556"/>
                  </a:cubicBezTo>
                  <a:cubicBezTo>
                    <a:pt x="1510" y="3970"/>
                    <a:pt x="730" y="5481"/>
                    <a:pt x="47" y="6993"/>
                  </a:cubicBezTo>
                  <a:cubicBezTo>
                    <a:pt x="1" y="7502"/>
                    <a:pt x="394" y="7923"/>
                    <a:pt x="892" y="7923"/>
                  </a:cubicBezTo>
                  <a:cubicBezTo>
                    <a:pt x="919" y="7923"/>
                    <a:pt x="946" y="7921"/>
                    <a:pt x="974" y="7919"/>
                  </a:cubicBezTo>
                  <a:cubicBezTo>
                    <a:pt x="2534" y="6505"/>
                    <a:pt x="4386" y="5384"/>
                    <a:pt x="5703" y="3629"/>
                  </a:cubicBezTo>
                  <a:cubicBezTo>
                    <a:pt x="6434" y="2653"/>
                    <a:pt x="7117" y="752"/>
                    <a:pt x="5508" y="69"/>
                  </a:cubicBezTo>
                  <a:cubicBezTo>
                    <a:pt x="5390" y="22"/>
                    <a:pt x="5271" y="1"/>
                    <a:pt x="5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9"/>
            <p:cNvSpPr/>
            <p:nvPr/>
          </p:nvSpPr>
          <p:spPr>
            <a:xfrm>
              <a:off x="6007723" y="2902638"/>
              <a:ext cx="110081" cy="137709"/>
            </a:xfrm>
            <a:custGeom>
              <a:rect b="b" l="l" r="r" t="t"/>
              <a:pathLst>
                <a:path extrusionOk="0" h="7372" w="5893">
                  <a:moveTo>
                    <a:pt x="1301" y="0"/>
                  </a:moveTo>
                  <a:cubicBezTo>
                    <a:pt x="0" y="0"/>
                    <a:pt x="103" y="1795"/>
                    <a:pt x="432" y="2641"/>
                  </a:cubicBezTo>
                  <a:cubicBezTo>
                    <a:pt x="1260" y="4591"/>
                    <a:pt x="3454" y="5761"/>
                    <a:pt x="4820" y="7224"/>
                  </a:cubicBezTo>
                  <a:cubicBezTo>
                    <a:pt x="4912" y="7328"/>
                    <a:pt x="5019" y="7372"/>
                    <a:pt x="5122" y="7372"/>
                  </a:cubicBezTo>
                  <a:cubicBezTo>
                    <a:pt x="5453" y="7372"/>
                    <a:pt x="5751" y="6924"/>
                    <a:pt x="5453" y="6590"/>
                  </a:cubicBezTo>
                  <a:lnTo>
                    <a:pt x="5210" y="6346"/>
                  </a:lnTo>
                  <a:lnTo>
                    <a:pt x="5307" y="6297"/>
                  </a:lnTo>
                  <a:cubicBezTo>
                    <a:pt x="5892" y="5371"/>
                    <a:pt x="4868" y="3713"/>
                    <a:pt x="4430" y="2933"/>
                  </a:cubicBezTo>
                  <a:cubicBezTo>
                    <a:pt x="3796" y="1909"/>
                    <a:pt x="2772" y="154"/>
                    <a:pt x="1456" y="8"/>
                  </a:cubicBezTo>
                  <a:cubicBezTo>
                    <a:pt x="1402" y="3"/>
                    <a:pt x="1350" y="0"/>
                    <a:pt x="1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9"/>
            <p:cNvSpPr/>
            <p:nvPr/>
          </p:nvSpPr>
          <p:spPr>
            <a:xfrm>
              <a:off x="6163309" y="3264301"/>
              <a:ext cx="64409" cy="164795"/>
            </a:xfrm>
            <a:custGeom>
              <a:rect b="b" l="l" r="r" t="t"/>
              <a:pathLst>
                <a:path extrusionOk="0" h="8822" w="3448">
                  <a:moveTo>
                    <a:pt x="1711" y="1"/>
                  </a:moveTo>
                  <a:cubicBezTo>
                    <a:pt x="1694" y="1"/>
                    <a:pt x="1676" y="1"/>
                    <a:pt x="1659" y="3"/>
                  </a:cubicBezTo>
                  <a:cubicBezTo>
                    <a:pt x="537" y="100"/>
                    <a:pt x="196" y="1612"/>
                    <a:pt x="147" y="2538"/>
                  </a:cubicBezTo>
                  <a:cubicBezTo>
                    <a:pt x="1" y="4586"/>
                    <a:pt x="1171" y="6585"/>
                    <a:pt x="1659" y="8486"/>
                  </a:cubicBezTo>
                  <a:cubicBezTo>
                    <a:pt x="1717" y="8720"/>
                    <a:pt x="1893" y="8822"/>
                    <a:pt x="2073" y="8822"/>
                  </a:cubicBezTo>
                  <a:cubicBezTo>
                    <a:pt x="2343" y="8822"/>
                    <a:pt x="2624" y="8594"/>
                    <a:pt x="2536" y="8242"/>
                  </a:cubicBezTo>
                  <a:cubicBezTo>
                    <a:pt x="2536" y="8242"/>
                    <a:pt x="2536" y="8242"/>
                    <a:pt x="2536" y="8194"/>
                  </a:cubicBezTo>
                  <a:cubicBezTo>
                    <a:pt x="2585" y="8145"/>
                    <a:pt x="2634" y="7999"/>
                    <a:pt x="2683" y="7901"/>
                  </a:cubicBezTo>
                  <a:cubicBezTo>
                    <a:pt x="2683" y="7274"/>
                    <a:pt x="3447" y="1"/>
                    <a:pt x="17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9"/>
            <p:cNvSpPr/>
            <p:nvPr/>
          </p:nvSpPr>
          <p:spPr>
            <a:xfrm>
              <a:off x="6176889" y="3436568"/>
              <a:ext cx="143089" cy="69508"/>
            </a:xfrm>
            <a:custGeom>
              <a:rect b="b" l="l" r="r" t="t"/>
              <a:pathLst>
                <a:path extrusionOk="0" h="3721" w="7660">
                  <a:moveTo>
                    <a:pt x="5035" y="1"/>
                  </a:moveTo>
                  <a:cubicBezTo>
                    <a:pt x="3524" y="1"/>
                    <a:pt x="1159" y="2197"/>
                    <a:pt x="444" y="2872"/>
                  </a:cubicBezTo>
                  <a:cubicBezTo>
                    <a:pt x="444" y="2872"/>
                    <a:pt x="444" y="2921"/>
                    <a:pt x="444" y="2921"/>
                  </a:cubicBezTo>
                  <a:cubicBezTo>
                    <a:pt x="0" y="3098"/>
                    <a:pt x="243" y="3720"/>
                    <a:pt x="658" y="3720"/>
                  </a:cubicBezTo>
                  <a:cubicBezTo>
                    <a:pt x="699" y="3720"/>
                    <a:pt x="742" y="3714"/>
                    <a:pt x="785" y="3701"/>
                  </a:cubicBezTo>
                  <a:cubicBezTo>
                    <a:pt x="1761" y="3506"/>
                    <a:pt x="7660" y="2531"/>
                    <a:pt x="5905" y="386"/>
                  </a:cubicBezTo>
                  <a:cubicBezTo>
                    <a:pt x="5679" y="115"/>
                    <a:pt x="5379" y="1"/>
                    <a:pt x="50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2" name="Google Shape;3982;p89"/>
          <p:cNvGrpSpPr/>
          <p:nvPr/>
        </p:nvGrpSpPr>
        <p:grpSpPr>
          <a:xfrm>
            <a:off x="979818" y="1264591"/>
            <a:ext cx="643380" cy="1743721"/>
            <a:chOff x="217925" y="1971400"/>
            <a:chExt cx="622525" cy="1687200"/>
          </a:xfrm>
        </p:grpSpPr>
        <p:sp>
          <p:nvSpPr>
            <p:cNvPr id="3983" name="Google Shape;3983;p89"/>
            <p:cNvSpPr/>
            <p:nvPr/>
          </p:nvSpPr>
          <p:spPr>
            <a:xfrm>
              <a:off x="606775" y="2245925"/>
              <a:ext cx="193750" cy="227825"/>
            </a:xfrm>
            <a:custGeom>
              <a:rect b="b" l="l" r="r" t="t"/>
              <a:pathLst>
                <a:path extrusionOk="0" h="9113" w="7750">
                  <a:moveTo>
                    <a:pt x="6452" y="0"/>
                  </a:moveTo>
                  <a:cubicBezTo>
                    <a:pt x="6312" y="0"/>
                    <a:pt x="6156" y="17"/>
                    <a:pt x="5985" y="53"/>
                  </a:cubicBezTo>
                  <a:cubicBezTo>
                    <a:pt x="4579" y="446"/>
                    <a:pt x="3042" y="1688"/>
                    <a:pt x="2257" y="2931"/>
                  </a:cubicBezTo>
                  <a:cubicBezTo>
                    <a:pt x="1113" y="4664"/>
                    <a:pt x="1" y="6887"/>
                    <a:pt x="589" y="9013"/>
                  </a:cubicBezTo>
                  <a:lnTo>
                    <a:pt x="688" y="9111"/>
                  </a:lnTo>
                  <a:cubicBezTo>
                    <a:pt x="690" y="9112"/>
                    <a:pt x="693" y="9112"/>
                    <a:pt x="696" y="9112"/>
                  </a:cubicBezTo>
                  <a:cubicBezTo>
                    <a:pt x="938" y="9112"/>
                    <a:pt x="3015" y="6653"/>
                    <a:pt x="3434" y="6266"/>
                  </a:cubicBezTo>
                  <a:cubicBezTo>
                    <a:pt x="4709" y="4991"/>
                    <a:pt x="6246" y="3977"/>
                    <a:pt x="7162" y="2408"/>
                  </a:cubicBezTo>
                  <a:cubicBezTo>
                    <a:pt x="7750" y="1349"/>
                    <a:pt x="7703" y="0"/>
                    <a:pt x="64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9"/>
            <p:cNvSpPr/>
            <p:nvPr/>
          </p:nvSpPr>
          <p:spPr>
            <a:xfrm>
              <a:off x="263375" y="2415775"/>
              <a:ext cx="237175" cy="129050"/>
            </a:xfrm>
            <a:custGeom>
              <a:rect b="b" l="l" r="r" t="t"/>
              <a:pathLst>
                <a:path extrusionOk="0" h="5162" w="9487">
                  <a:moveTo>
                    <a:pt x="2566" y="0"/>
                  </a:moveTo>
                  <a:cubicBezTo>
                    <a:pt x="1394" y="0"/>
                    <a:pt x="383" y="347"/>
                    <a:pt x="233" y="1401"/>
                  </a:cubicBezTo>
                  <a:cubicBezTo>
                    <a:pt x="1" y="2723"/>
                    <a:pt x="1907" y="2795"/>
                    <a:pt x="3432" y="2795"/>
                  </a:cubicBezTo>
                  <a:cubicBezTo>
                    <a:pt x="3618" y="2795"/>
                    <a:pt x="3798" y="2794"/>
                    <a:pt x="3967" y="2794"/>
                  </a:cubicBezTo>
                  <a:cubicBezTo>
                    <a:pt x="4369" y="2794"/>
                    <a:pt x="4714" y="2800"/>
                    <a:pt x="4941" y="2840"/>
                  </a:cubicBezTo>
                  <a:cubicBezTo>
                    <a:pt x="6674" y="3167"/>
                    <a:pt x="8047" y="4213"/>
                    <a:pt x="9453" y="5162"/>
                  </a:cubicBezTo>
                  <a:lnTo>
                    <a:pt x="9486" y="5031"/>
                  </a:lnTo>
                  <a:cubicBezTo>
                    <a:pt x="9290" y="3494"/>
                    <a:pt x="7492" y="1532"/>
                    <a:pt x="6216" y="845"/>
                  </a:cubicBezTo>
                  <a:cubicBezTo>
                    <a:pt x="5529" y="475"/>
                    <a:pt x="3937" y="0"/>
                    <a:pt x="2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9"/>
            <p:cNvSpPr/>
            <p:nvPr/>
          </p:nvSpPr>
          <p:spPr>
            <a:xfrm>
              <a:off x="233200" y="2583125"/>
              <a:ext cx="264900" cy="187825"/>
            </a:xfrm>
            <a:custGeom>
              <a:rect b="b" l="l" r="r" t="t"/>
              <a:pathLst>
                <a:path extrusionOk="0" h="7513" w="10596">
                  <a:moveTo>
                    <a:pt x="6045" y="0"/>
                  </a:moveTo>
                  <a:cubicBezTo>
                    <a:pt x="3547" y="0"/>
                    <a:pt x="1287" y="2173"/>
                    <a:pt x="557" y="4517"/>
                  </a:cubicBezTo>
                  <a:cubicBezTo>
                    <a:pt x="295" y="5301"/>
                    <a:pt x="1" y="7263"/>
                    <a:pt x="1145" y="7492"/>
                  </a:cubicBezTo>
                  <a:cubicBezTo>
                    <a:pt x="1216" y="7506"/>
                    <a:pt x="1284" y="7512"/>
                    <a:pt x="1351" y="7512"/>
                  </a:cubicBezTo>
                  <a:cubicBezTo>
                    <a:pt x="2572" y="7512"/>
                    <a:pt x="3069" y="5323"/>
                    <a:pt x="3565" y="4517"/>
                  </a:cubicBezTo>
                  <a:cubicBezTo>
                    <a:pt x="4372" y="3145"/>
                    <a:pt x="5839" y="2321"/>
                    <a:pt x="7312" y="2321"/>
                  </a:cubicBezTo>
                  <a:cubicBezTo>
                    <a:pt x="8227" y="2321"/>
                    <a:pt x="9144" y="2638"/>
                    <a:pt x="9908" y="3340"/>
                  </a:cubicBezTo>
                  <a:lnTo>
                    <a:pt x="10497" y="3928"/>
                  </a:lnTo>
                  <a:lnTo>
                    <a:pt x="10595" y="3797"/>
                  </a:lnTo>
                  <a:cubicBezTo>
                    <a:pt x="10170" y="1835"/>
                    <a:pt x="8600" y="331"/>
                    <a:pt x="6606" y="37"/>
                  </a:cubicBezTo>
                  <a:cubicBezTo>
                    <a:pt x="6418" y="12"/>
                    <a:pt x="6230" y="0"/>
                    <a:pt x="60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9"/>
            <p:cNvSpPr/>
            <p:nvPr/>
          </p:nvSpPr>
          <p:spPr>
            <a:xfrm>
              <a:off x="629675" y="2491925"/>
              <a:ext cx="157175" cy="282600"/>
            </a:xfrm>
            <a:custGeom>
              <a:rect b="b" l="l" r="r" t="t"/>
              <a:pathLst>
                <a:path extrusionOk="0" h="11304" w="6287">
                  <a:moveTo>
                    <a:pt x="5160" y="1"/>
                  </a:moveTo>
                  <a:cubicBezTo>
                    <a:pt x="4616" y="1"/>
                    <a:pt x="3967" y="264"/>
                    <a:pt x="3499" y="611"/>
                  </a:cubicBezTo>
                  <a:cubicBezTo>
                    <a:pt x="2289" y="1527"/>
                    <a:pt x="1406" y="3325"/>
                    <a:pt x="818" y="4731"/>
                  </a:cubicBezTo>
                  <a:cubicBezTo>
                    <a:pt x="0" y="6922"/>
                    <a:pt x="524" y="9080"/>
                    <a:pt x="883" y="11238"/>
                  </a:cubicBezTo>
                  <a:lnTo>
                    <a:pt x="1047" y="11304"/>
                  </a:lnTo>
                  <a:cubicBezTo>
                    <a:pt x="1406" y="9734"/>
                    <a:pt x="2028" y="8197"/>
                    <a:pt x="2813" y="6791"/>
                  </a:cubicBezTo>
                  <a:cubicBezTo>
                    <a:pt x="3761" y="5255"/>
                    <a:pt x="5984" y="3195"/>
                    <a:pt x="6180" y="1363"/>
                  </a:cubicBezTo>
                  <a:cubicBezTo>
                    <a:pt x="6286" y="360"/>
                    <a:pt x="5794" y="1"/>
                    <a:pt x="51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9"/>
            <p:cNvSpPr/>
            <p:nvPr/>
          </p:nvSpPr>
          <p:spPr>
            <a:xfrm>
              <a:off x="714700" y="2687575"/>
              <a:ext cx="125750" cy="223475"/>
            </a:xfrm>
            <a:custGeom>
              <a:rect b="b" l="l" r="r" t="t"/>
              <a:pathLst>
                <a:path extrusionOk="0" h="8939" w="5030">
                  <a:moveTo>
                    <a:pt x="4035" y="1"/>
                  </a:moveTo>
                  <a:cubicBezTo>
                    <a:pt x="3860" y="1"/>
                    <a:pt x="3650" y="45"/>
                    <a:pt x="3401" y="142"/>
                  </a:cubicBezTo>
                  <a:cubicBezTo>
                    <a:pt x="2289" y="568"/>
                    <a:pt x="1341" y="2039"/>
                    <a:pt x="883" y="3118"/>
                  </a:cubicBezTo>
                  <a:cubicBezTo>
                    <a:pt x="262" y="4295"/>
                    <a:pt x="0" y="5668"/>
                    <a:pt x="164" y="7009"/>
                  </a:cubicBezTo>
                  <a:cubicBezTo>
                    <a:pt x="229" y="7630"/>
                    <a:pt x="523" y="8252"/>
                    <a:pt x="556" y="8873"/>
                  </a:cubicBezTo>
                  <a:lnTo>
                    <a:pt x="621" y="8938"/>
                  </a:lnTo>
                  <a:cubicBezTo>
                    <a:pt x="1079" y="6388"/>
                    <a:pt x="3335" y="4524"/>
                    <a:pt x="4447" y="2301"/>
                  </a:cubicBezTo>
                  <a:cubicBezTo>
                    <a:pt x="4892" y="1411"/>
                    <a:pt x="5029" y="1"/>
                    <a:pt x="4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9"/>
            <p:cNvSpPr/>
            <p:nvPr/>
          </p:nvSpPr>
          <p:spPr>
            <a:xfrm>
              <a:off x="397625" y="2807775"/>
              <a:ext cx="82475" cy="216900"/>
            </a:xfrm>
            <a:custGeom>
              <a:rect b="b" l="l" r="r" t="t"/>
              <a:pathLst>
                <a:path extrusionOk="0" h="8676" w="3299">
                  <a:moveTo>
                    <a:pt x="1213" y="1"/>
                  </a:moveTo>
                  <a:cubicBezTo>
                    <a:pt x="499" y="1"/>
                    <a:pt x="0" y="1203"/>
                    <a:pt x="94" y="2168"/>
                  </a:cubicBezTo>
                  <a:cubicBezTo>
                    <a:pt x="225" y="3967"/>
                    <a:pt x="1337" y="8021"/>
                    <a:pt x="3299" y="8675"/>
                  </a:cubicBezTo>
                  <a:lnTo>
                    <a:pt x="3233" y="8414"/>
                  </a:lnTo>
                  <a:cubicBezTo>
                    <a:pt x="2808" y="8021"/>
                    <a:pt x="2972" y="5798"/>
                    <a:pt x="2972" y="5013"/>
                  </a:cubicBezTo>
                  <a:cubicBezTo>
                    <a:pt x="2972" y="3574"/>
                    <a:pt x="3004" y="1841"/>
                    <a:pt x="2122" y="632"/>
                  </a:cubicBezTo>
                  <a:cubicBezTo>
                    <a:pt x="1801" y="183"/>
                    <a:pt x="1491" y="1"/>
                    <a:pt x="1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9"/>
            <p:cNvSpPr/>
            <p:nvPr/>
          </p:nvSpPr>
          <p:spPr>
            <a:xfrm>
              <a:off x="515050" y="2287250"/>
              <a:ext cx="113025" cy="1369925"/>
            </a:xfrm>
            <a:custGeom>
              <a:rect b="b" l="l" r="r" t="t"/>
              <a:pathLst>
                <a:path extrusionOk="0" h="54797" w="4521">
                  <a:moveTo>
                    <a:pt x="302" y="0"/>
                  </a:moveTo>
                  <a:cubicBezTo>
                    <a:pt x="153" y="0"/>
                    <a:pt x="1" y="119"/>
                    <a:pt x="40" y="297"/>
                  </a:cubicBezTo>
                  <a:lnTo>
                    <a:pt x="8" y="297"/>
                  </a:lnTo>
                  <a:cubicBezTo>
                    <a:pt x="1970" y="6967"/>
                    <a:pt x="2525" y="13899"/>
                    <a:pt x="2754" y="20831"/>
                  </a:cubicBezTo>
                  <a:cubicBezTo>
                    <a:pt x="2885" y="24363"/>
                    <a:pt x="2918" y="27927"/>
                    <a:pt x="3049" y="31491"/>
                  </a:cubicBezTo>
                  <a:cubicBezTo>
                    <a:pt x="3179" y="35088"/>
                    <a:pt x="3376" y="38684"/>
                    <a:pt x="3539" y="42314"/>
                  </a:cubicBezTo>
                  <a:cubicBezTo>
                    <a:pt x="3735" y="46401"/>
                    <a:pt x="3931" y="50488"/>
                    <a:pt x="4030" y="54576"/>
                  </a:cubicBezTo>
                  <a:cubicBezTo>
                    <a:pt x="4046" y="54723"/>
                    <a:pt x="4160" y="54796"/>
                    <a:pt x="4275" y="54796"/>
                  </a:cubicBezTo>
                  <a:cubicBezTo>
                    <a:pt x="4389" y="54796"/>
                    <a:pt x="4504" y="54723"/>
                    <a:pt x="4520" y="54576"/>
                  </a:cubicBezTo>
                  <a:cubicBezTo>
                    <a:pt x="4357" y="47251"/>
                    <a:pt x="3899" y="39992"/>
                    <a:pt x="3637" y="32701"/>
                  </a:cubicBezTo>
                  <a:cubicBezTo>
                    <a:pt x="3343" y="25671"/>
                    <a:pt x="3441" y="18608"/>
                    <a:pt x="2689" y="11578"/>
                  </a:cubicBezTo>
                  <a:cubicBezTo>
                    <a:pt x="2297" y="7719"/>
                    <a:pt x="1577" y="3894"/>
                    <a:pt x="531" y="166"/>
                  </a:cubicBezTo>
                  <a:cubicBezTo>
                    <a:pt x="492" y="50"/>
                    <a:pt x="398" y="0"/>
                    <a:pt x="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9"/>
            <p:cNvSpPr/>
            <p:nvPr/>
          </p:nvSpPr>
          <p:spPr>
            <a:xfrm>
              <a:off x="633750" y="2527000"/>
              <a:ext cx="111650" cy="1131600"/>
            </a:xfrm>
            <a:custGeom>
              <a:rect b="b" l="l" r="r" t="t"/>
              <a:pathLst>
                <a:path extrusionOk="0" h="45264" w="4466">
                  <a:moveTo>
                    <a:pt x="4121" y="0"/>
                  </a:moveTo>
                  <a:cubicBezTo>
                    <a:pt x="4064" y="0"/>
                    <a:pt x="4006" y="27"/>
                    <a:pt x="3957" y="91"/>
                  </a:cubicBezTo>
                  <a:cubicBezTo>
                    <a:pt x="2388" y="2020"/>
                    <a:pt x="1342" y="4342"/>
                    <a:pt x="917" y="6794"/>
                  </a:cubicBezTo>
                  <a:cubicBezTo>
                    <a:pt x="818" y="7514"/>
                    <a:pt x="753" y="8233"/>
                    <a:pt x="720" y="8920"/>
                  </a:cubicBezTo>
                  <a:cubicBezTo>
                    <a:pt x="688" y="9737"/>
                    <a:pt x="622" y="10555"/>
                    <a:pt x="590" y="11372"/>
                  </a:cubicBezTo>
                  <a:cubicBezTo>
                    <a:pt x="491" y="12909"/>
                    <a:pt x="426" y="14478"/>
                    <a:pt x="361" y="16015"/>
                  </a:cubicBezTo>
                  <a:cubicBezTo>
                    <a:pt x="66" y="22195"/>
                    <a:pt x="1" y="28408"/>
                    <a:pt x="263" y="34588"/>
                  </a:cubicBezTo>
                  <a:cubicBezTo>
                    <a:pt x="426" y="38086"/>
                    <a:pt x="720" y="41552"/>
                    <a:pt x="1113" y="45018"/>
                  </a:cubicBezTo>
                  <a:cubicBezTo>
                    <a:pt x="1145" y="45182"/>
                    <a:pt x="1284" y="45264"/>
                    <a:pt x="1411" y="45264"/>
                  </a:cubicBezTo>
                  <a:cubicBezTo>
                    <a:pt x="1538" y="45264"/>
                    <a:pt x="1652" y="45182"/>
                    <a:pt x="1636" y="45018"/>
                  </a:cubicBezTo>
                  <a:cubicBezTo>
                    <a:pt x="164" y="32985"/>
                    <a:pt x="491" y="20822"/>
                    <a:pt x="1243" y="8724"/>
                  </a:cubicBezTo>
                  <a:cubicBezTo>
                    <a:pt x="1309" y="7252"/>
                    <a:pt x="1570" y="5781"/>
                    <a:pt x="2061" y="4375"/>
                  </a:cubicBezTo>
                  <a:cubicBezTo>
                    <a:pt x="2584" y="2936"/>
                    <a:pt x="3369" y="1628"/>
                    <a:pt x="4317" y="451"/>
                  </a:cubicBezTo>
                  <a:cubicBezTo>
                    <a:pt x="4465" y="254"/>
                    <a:pt x="4297" y="0"/>
                    <a:pt x="4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9"/>
            <p:cNvSpPr/>
            <p:nvPr/>
          </p:nvSpPr>
          <p:spPr>
            <a:xfrm>
              <a:off x="257550" y="2609250"/>
              <a:ext cx="319025" cy="1048225"/>
            </a:xfrm>
            <a:custGeom>
              <a:rect b="b" l="l" r="r" t="t"/>
              <a:pathLst>
                <a:path extrusionOk="0" h="41929" w="12761">
                  <a:moveTo>
                    <a:pt x="5187" y="0"/>
                  </a:moveTo>
                  <a:cubicBezTo>
                    <a:pt x="2639" y="0"/>
                    <a:pt x="585" y="2211"/>
                    <a:pt x="40" y="4649"/>
                  </a:cubicBezTo>
                  <a:cubicBezTo>
                    <a:pt x="0" y="4829"/>
                    <a:pt x="168" y="4960"/>
                    <a:pt x="320" y="4960"/>
                  </a:cubicBezTo>
                  <a:cubicBezTo>
                    <a:pt x="416" y="4960"/>
                    <a:pt x="506" y="4907"/>
                    <a:pt x="531" y="4780"/>
                  </a:cubicBezTo>
                  <a:cubicBezTo>
                    <a:pt x="1049" y="2592"/>
                    <a:pt x="2859" y="506"/>
                    <a:pt x="5181" y="506"/>
                  </a:cubicBezTo>
                  <a:cubicBezTo>
                    <a:pt x="5497" y="506"/>
                    <a:pt x="5822" y="545"/>
                    <a:pt x="6155" y="627"/>
                  </a:cubicBezTo>
                  <a:cubicBezTo>
                    <a:pt x="9000" y="1379"/>
                    <a:pt x="10471" y="4354"/>
                    <a:pt x="11027" y="6970"/>
                  </a:cubicBezTo>
                  <a:cubicBezTo>
                    <a:pt x="11387" y="8671"/>
                    <a:pt x="11289" y="10371"/>
                    <a:pt x="11289" y="12071"/>
                  </a:cubicBezTo>
                  <a:cubicBezTo>
                    <a:pt x="11289" y="13935"/>
                    <a:pt x="11289" y="15799"/>
                    <a:pt x="11321" y="17695"/>
                  </a:cubicBezTo>
                  <a:cubicBezTo>
                    <a:pt x="11321" y="21423"/>
                    <a:pt x="11387" y="25183"/>
                    <a:pt x="11518" y="28943"/>
                  </a:cubicBezTo>
                  <a:cubicBezTo>
                    <a:pt x="11648" y="33194"/>
                    <a:pt x="11877" y="37445"/>
                    <a:pt x="12237" y="41696"/>
                  </a:cubicBezTo>
                  <a:cubicBezTo>
                    <a:pt x="12254" y="41847"/>
                    <a:pt x="12391" y="41929"/>
                    <a:pt x="12521" y="41929"/>
                  </a:cubicBezTo>
                  <a:cubicBezTo>
                    <a:pt x="12644" y="41929"/>
                    <a:pt x="12760" y="41855"/>
                    <a:pt x="12760" y="41696"/>
                  </a:cubicBezTo>
                  <a:lnTo>
                    <a:pt x="12727" y="41696"/>
                  </a:lnTo>
                  <a:cubicBezTo>
                    <a:pt x="12041" y="33587"/>
                    <a:pt x="11845" y="25477"/>
                    <a:pt x="11812" y="17401"/>
                  </a:cubicBezTo>
                  <a:lnTo>
                    <a:pt x="11812" y="11385"/>
                  </a:lnTo>
                  <a:cubicBezTo>
                    <a:pt x="11812" y="10404"/>
                    <a:pt x="11877" y="9390"/>
                    <a:pt x="11812" y="8409"/>
                  </a:cubicBezTo>
                  <a:cubicBezTo>
                    <a:pt x="11714" y="7690"/>
                    <a:pt x="11583" y="6970"/>
                    <a:pt x="11387" y="6284"/>
                  </a:cubicBezTo>
                  <a:cubicBezTo>
                    <a:pt x="10733" y="3668"/>
                    <a:pt x="9065" y="856"/>
                    <a:pt x="6286" y="136"/>
                  </a:cubicBezTo>
                  <a:cubicBezTo>
                    <a:pt x="5912" y="44"/>
                    <a:pt x="5544" y="0"/>
                    <a:pt x="51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9"/>
            <p:cNvSpPr/>
            <p:nvPr/>
          </p:nvSpPr>
          <p:spPr>
            <a:xfrm>
              <a:off x="568000" y="2281200"/>
              <a:ext cx="198725" cy="301175"/>
            </a:xfrm>
            <a:custGeom>
              <a:rect b="b" l="l" r="r" t="t"/>
              <a:pathLst>
                <a:path extrusionOk="0" h="12047" w="7949">
                  <a:moveTo>
                    <a:pt x="7602" y="0"/>
                  </a:moveTo>
                  <a:cubicBezTo>
                    <a:pt x="7560" y="0"/>
                    <a:pt x="7515" y="15"/>
                    <a:pt x="7470" y="48"/>
                  </a:cubicBezTo>
                  <a:cubicBezTo>
                    <a:pt x="3481" y="2599"/>
                    <a:pt x="2304" y="7732"/>
                    <a:pt x="113" y="11656"/>
                  </a:cubicBezTo>
                  <a:cubicBezTo>
                    <a:pt x="0" y="11859"/>
                    <a:pt x="183" y="12047"/>
                    <a:pt x="361" y="12047"/>
                  </a:cubicBezTo>
                  <a:cubicBezTo>
                    <a:pt x="441" y="12047"/>
                    <a:pt x="520" y="12009"/>
                    <a:pt x="571" y="11918"/>
                  </a:cubicBezTo>
                  <a:cubicBezTo>
                    <a:pt x="1650" y="9956"/>
                    <a:pt x="2467" y="7831"/>
                    <a:pt x="3514" y="5803"/>
                  </a:cubicBezTo>
                  <a:cubicBezTo>
                    <a:pt x="4527" y="3743"/>
                    <a:pt x="5770" y="1716"/>
                    <a:pt x="7732" y="474"/>
                  </a:cubicBezTo>
                  <a:cubicBezTo>
                    <a:pt x="7949" y="338"/>
                    <a:pt x="7806" y="0"/>
                    <a:pt x="7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9"/>
            <p:cNvSpPr/>
            <p:nvPr/>
          </p:nvSpPr>
          <p:spPr>
            <a:xfrm>
              <a:off x="296625" y="2440775"/>
              <a:ext cx="293300" cy="261525"/>
            </a:xfrm>
            <a:custGeom>
              <a:rect b="b" l="l" r="r" t="t"/>
              <a:pathLst>
                <a:path extrusionOk="0" h="10461" w="11732">
                  <a:moveTo>
                    <a:pt x="2074" y="1"/>
                  </a:moveTo>
                  <a:cubicBezTo>
                    <a:pt x="1478" y="1"/>
                    <a:pt x="881" y="91"/>
                    <a:pt x="309" y="270"/>
                  </a:cubicBezTo>
                  <a:cubicBezTo>
                    <a:pt x="1" y="363"/>
                    <a:pt x="99" y="832"/>
                    <a:pt x="411" y="832"/>
                  </a:cubicBezTo>
                  <a:cubicBezTo>
                    <a:pt x="431" y="832"/>
                    <a:pt x="451" y="830"/>
                    <a:pt x="472" y="826"/>
                  </a:cubicBezTo>
                  <a:cubicBezTo>
                    <a:pt x="1041" y="653"/>
                    <a:pt x="1585" y="574"/>
                    <a:pt x="2106" y="574"/>
                  </a:cubicBezTo>
                  <a:cubicBezTo>
                    <a:pt x="5716" y="574"/>
                    <a:pt x="8191" y="4398"/>
                    <a:pt x="9791" y="7399"/>
                  </a:cubicBezTo>
                  <a:cubicBezTo>
                    <a:pt x="10282" y="8347"/>
                    <a:pt x="10739" y="9328"/>
                    <a:pt x="11197" y="10309"/>
                  </a:cubicBezTo>
                  <a:cubicBezTo>
                    <a:pt x="11240" y="10416"/>
                    <a:pt x="11318" y="10460"/>
                    <a:pt x="11398" y="10460"/>
                  </a:cubicBezTo>
                  <a:cubicBezTo>
                    <a:pt x="11562" y="10460"/>
                    <a:pt x="11732" y="10277"/>
                    <a:pt x="11622" y="10080"/>
                  </a:cubicBezTo>
                  <a:lnTo>
                    <a:pt x="11655" y="10047"/>
                  </a:lnTo>
                  <a:cubicBezTo>
                    <a:pt x="10772" y="8085"/>
                    <a:pt x="9758" y="6189"/>
                    <a:pt x="8581" y="4358"/>
                  </a:cubicBezTo>
                  <a:cubicBezTo>
                    <a:pt x="7404" y="2657"/>
                    <a:pt x="5867" y="957"/>
                    <a:pt x="3840" y="270"/>
                  </a:cubicBezTo>
                  <a:cubicBezTo>
                    <a:pt x="3268" y="91"/>
                    <a:pt x="2671" y="1"/>
                    <a:pt x="2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9"/>
            <p:cNvSpPr/>
            <p:nvPr/>
          </p:nvSpPr>
          <p:spPr>
            <a:xfrm>
              <a:off x="638950" y="2726025"/>
              <a:ext cx="156900" cy="380775"/>
            </a:xfrm>
            <a:custGeom>
              <a:rect b="b" l="l" r="r" t="t"/>
              <a:pathLst>
                <a:path extrusionOk="0" h="15231" w="6276">
                  <a:moveTo>
                    <a:pt x="5907" y="0"/>
                  </a:moveTo>
                  <a:cubicBezTo>
                    <a:pt x="5832" y="0"/>
                    <a:pt x="5759" y="32"/>
                    <a:pt x="5711" y="109"/>
                  </a:cubicBezTo>
                  <a:cubicBezTo>
                    <a:pt x="4109" y="2267"/>
                    <a:pt x="3815" y="5013"/>
                    <a:pt x="3422" y="7596"/>
                  </a:cubicBezTo>
                  <a:cubicBezTo>
                    <a:pt x="3030" y="10245"/>
                    <a:pt x="2474" y="12992"/>
                    <a:pt x="218" y="14725"/>
                  </a:cubicBezTo>
                  <a:cubicBezTo>
                    <a:pt x="1" y="14887"/>
                    <a:pt x="144" y="15230"/>
                    <a:pt x="349" y="15230"/>
                  </a:cubicBezTo>
                  <a:cubicBezTo>
                    <a:pt x="391" y="15230"/>
                    <a:pt x="435" y="15216"/>
                    <a:pt x="480" y="15182"/>
                  </a:cubicBezTo>
                  <a:cubicBezTo>
                    <a:pt x="5188" y="11553"/>
                    <a:pt x="2867" y="4784"/>
                    <a:pt x="6136" y="370"/>
                  </a:cubicBezTo>
                  <a:cubicBezTo>
                    <a:pt x="6275" y="185"/>
                    <a:pt x="6087" y="0"/>
                    <a:pt x="5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9"/>
            <p:cNvSpPr/>
            <p:nvPr/>
          </p:nvSpPr>
          <p:spPr>
            <a:xfrm>
              <a:off x="421875" y="2862950"/>
              <a:ext cx="132475" cy="235075"/>
            </a:xfrm>
            <a:custGeom>
              <a:rect b="b" l="l" r="r" t="t"/>
              <a:pathLst>
                <a:path extrusionOk="0" h="9403" w="5299">
                  <a:moveTo>
                    <a:pt x="315" y="1"/>
                  </a:moveTo>
                  <a:cubicBezTo>
                    <a:pt x="159" y="1"/>
                    <a:pt x="1" y="126"/>
                    <a:pt x="40" y="321"/>
                  </a:cubicBezTo>
                  <a:lnTo>
                    <a:pt x="73" y="354"/>
                  </a:lnTo>
                  <a:cubicBezTo>
                    <a:pt x="465" y="2087"/>
                    <a:pt x="1021" y="3787"/>
                    <a:pt x="1707" y="5455"/>
                  </a:cubicBezTo>
                  <a:cubicBezTo>
                    <a:pt x="2361" y="6926"/>
                    <a:pt x="3277" y="8659"/>
                    <a:pt x="4781" y="9378"/>
                  </a:cubicBezTo>
                  <a:cubicBezTo>
                    <a:pt x="4819" y="9395"/>
                    <a:pt x="4857" y="9403"/>
                    <a:pt x="4893" y="9403"/>
                  </a:cubicBezTo>
                  <a:cubicBezTo>
                    <a:pt x="5134" y="9403"/>
                    <a:pt x="5299" y="9063"/>
                    <a:pt x="5043" y="8921"/>
                  </a:cubicBezTo>
                  <a:cubicBezTo>
                    <a:pt x="3571" y="8234"/>
                    <a:pt x="2721" y="6534"/>
                    <a:pt x="2100" y="5095"/>
                  </a:cubicBezTo>
                  <a:cubicBezTo>
                    <a:pt x="1446" y="3493"/>
                    <a:pt x="923" y="1858"/>
                    <a:pt x="563" y="190"/>
                  </a:cubicBezTo>
                  <a:cubicBezTo>
                    <a:pt x="523" y="58"/>
                    <a:pt x="420" y="1"/>
                    <a:pt x="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9"/>
            <p:cNvSpPr/>
            <p:nvPr/>
          </p:nvSpPr>
          <p:spPr>
            <a:xfrm>
              <a:off x="217925" y="1971400"/>
              <a:ext cx="488200" cy="407325"/>
            </a:xfrm>
            <a:custGeom>
              <a:rect b="b" l="l" r="r" t="t"/>
              <a:pathLst>
                <a:path extrusionOk="0" h="16293" w="19528">
                  <a:moveTo>
                    <a:pt x="12098" y="1"/>
                  </a:moveTo>
                  <a:cubicBezTo>
                    <a:pt x="11500" y="1"/>
                    <a:pt x="10589" y="879"/>
                    <a:pt x="10062" y="2696"/>
                  </a:cubicBezTo>
                  <a:cubicBezTo>
                    <a:pt x="9637" y="4201"/>
                    <a:pt x="9931" y="6816"/>
                    <a:pt x="9833" y="8320"/>
                  </a:cubicBezTo>
                  <a:cubicBezTo>
                    <a:pt x="8732" y="7828"/>
                    <a:pt x="6940" y="2644"/>
                    <a:pt x="5386" y="2644"/>
                  </a:cubicBezTo>
                  <a:cubicBezTo>
                    <a:pt x="5185" y="2644"/>
                    <a:pt x="4988" y="2731"/>
                    <a:pt x="4797" y="2925"/>
                  </a:cubicBezTo>
                  <a:cubicBezTo>
                    <a:pt x="2803" y="5018"/>
                    <a:pt x="8590" y="9040"/>
                    <a:pt x="9637" y="10021"/>
                  </a:cubicBezTo>
                  <a:cubicBezTo>
                    <a:pt x="9090" y="9813"/>
                    <a:pt x="7346" y="9599"/>
                    <a:pt x="5551" y="9599"/>
                  </a:cubicBezTo>
                  <a:cubicBezTo>
                    <a:pt x="2835" y="9599"/>
                    <a:pt x="0" y="10087"/>
                    <a:pt x="1004" y="11819"/>
                  </a:cubicBezTo>
                  <a:cubicBezTo>
                    <a:pt x="1261" y="12255"/>
                    <a:pt x="1812" y="12404"/>
                    <a:pt x="2468" y="12404"/>
                  </a:cubicBezTo>
                  <a:cubicBezTo>
                    <a:pt x="3732" y="12404"/>
                    <a:pt x="5384" y="11850"/>
                    <a:pt x="6072" y="11721"/>
                  </a:cubicBezTo>
                  <a:cubicBezTo>
                    <a:pt x="6720" y="11620"/>
                    <a:pt x="7367" y="11545"/>
                    <a:pt x="8014" y="11545"/>
                  </a:cubicBezTo>
                  <a:cubicBezTo>
                    <a:pt x="8838" y="11545"/>
                    <a:pt x="9662" y="11667"/>
                    <a:pt x="10487" y="12015"/>
                  </a:cubicBezTo>
                  <a:cubicBezTo>
                    <a:pt x="8884" y="12015"/>
                    <a:pt x="7315" y="12342"/>
                    <a:pt x="5844" y="12964"/>
                  </a:cubicBezTo>
                  <a:cubicBezTo>
                    <a:pt x="4895" y="13389"/>
                    <a:pt x="1822" y="14958"/>
                    <a:pt x="4176" y="16233"/>
                  </a:cubicBezTo>
                  <a:cubicBezTo>
                    <a:pt x="4246" y="16273"/>
                    <a:pt x="4328" y="16292"/>
                    <a:pt x="4421" y="16292"/>
                  </a:cubicBezTo>
                  <a:cubicBezTo>
                    <a:pt x="5612" y="16292"/>
                    <a:pt x="8581" y="13229"/>
                    <a:pt x="10957" y="13229"/>
                  </a:cubicBezTo>
                  <a:cubicBezTo>
                    <a:pt x="11417" y="13229"/>
                    <a:pt x="11854" y="13344"/>
                    <a:pt x="12252" y="13618"/>
                  </a:cubicBezTo>
                  <a:lnTo>
                    <a:pt x="12252" y="13585"/>
                  </a:lnTo>
                  <a:cubicBezTo>
                    <a:pt x="12776" y="10838"/>
                    <a:pt x="17092" y="11688"/>
                    <a:pt x="18563" y="9988"/>
                  </a:cubicBezTo>
                  <a:cubicBezTo>
                    <a:pt x="19528" y="8745"/>
                    <a:pt x="18778" y="8316"/>
                    <a:pt x="17787" y="8316"/>
                  </a:cubicBezTo>
                  <a:cubicBezTo>
                    <a:pt x="17267" y="8316"/>
                    <a:pt x="16681" y="8435"/>
                    <a:pt x="16242" y="8615"/>
                  </a:cubicBezTo>
                  <a:cubicBezTo>
                    <a:pt x="14868" y="9040"/>
                    <a:pt x="13724" y="10740"/>
                    <a:pt x="12481" y="10740"/>
                  </a:cubicBezTo>
                  <a:cubicBezTo>
                    <a:pt x="12874" y="8746"/>
                    <a:pt x="18563" y="5574"/>
                    <a:pt x="17713" y="3547"/>
                  </a:cubicBezTo>
                  <a:cubicBezTo>
                    <a:pt x="17561" y="3207"/>
                    <a:pt x="17317" y="3069"/>
                    <a:pt x="17023" y="3069"/>
                  </a:cubicBezTo>
                  <a:cubicBezTo>
                    <a:pt x="15929" y="3069"/>
                    <a:pt x="14136" y="4981"/>
                    <a:pt x="13724" y="5574"/>
                  </a:cubicBezTo>
                  <a:cubicBezTo>
                    <a:pt x="12776" y="6718"/>
                    <a:pt x="12481" y="8092"/>
                    <a:pt x="11729" y="9465"/>
                  </a:cubicBezTo>
                  <a:cubicBezTo>
                    <a:pt x="11010" y="6947"/>
                    <a:pt x="12024" y="3808"/>
                    <a:pt x="12579" y="1650"/>
                  </a:cubicBezTo>
                  <a:cubicBezTo>
                    <a:pt x="12855" y="561"/>
                    <a:pt x="12577" y="1"/>
                    <a:pt x="12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9"/>
            <p:cNvSpPr/>
            <p:nvPr/>
          </p:nvSpPr>
          <p:spPr>
            <a:xfrm>
              <a:off x="413050" y="2207200"/>
              <a:ext cx="184775" cy="123750"/>
            </a:xfrm>
            <a:custGeom>
              <a:rect b="b" l="l" r="r" t="t"/>
              <a:pathLst>
                <a:path extrusionOk="0" h="4950" w="7391">
                  <a:moveTo>
                    <a:pt x="4317" y="0"/>
                  </a:moveTo>
                  <a:cubicBezTo>
                    <a:pt x="3510" y="0"/>
                    <a:pt x="3563" y="1370"/>
                    <a:pt x="3753" y="2538"/>
                  </a:cubicBezTo>
                  <a:lnTo>
                    <a:pt x="3753" y="2538"/>
                  </a:lnTo>
                  <a:cubicBezTo>
                    <a:pt x="3313" y="1798"/>
                    <a:pt x="2760" y="1062"/>
                    <a:pt x="2246" y="1062"/>
                  </a:cubicBezTo>
                  <a:cubicBezTo>
                    <a:pt x="2150" y="1062"/>
                    <a:pt x="2055" y="1088"/>
                    <a:pt x="1962" y="1145"/>
                  </a:cubicBezTo>
                  <a:cubicBezTo>
                    <a:pt x="883" y="1799"/>
                    <a:pt x="2322" y="2812"/>
                    <a:pt x="3238" y="3466"/>
                  </a:cubicBezTo>
                  <a:cubicBezTo>
                    <a:pt x="2970" y="3466"/>
                    <a:pt x="2692" y="3458"/>
                    <a:pt x="2416" y="3458"/>
                  </a:cubicBezTo>
                  <a:cubicBezTo>
                    <a:pt x="1475" y="3458"/>
                    <a:pt x="546" y="3555"/>
                    <a:pt x="66" y="4414"/>
                  </a:cubicBezTo>
                  <a:cubicBezTo>
                    <a:pt x="0" y="4545"/>
                    <a:pt x="33" y="4676"/>
                    <a:pt x="164" y="4774"/>
                  </a:cubicBezTo>
                  <a:cubicBezTo>
                    <a:pt x="443" y="4901"/>
                    <a:pt x="741" y="4949"/>
                    <a:pt x="1029" y="4949"/>
                  </a:cubicBezTo>
                  <a:cubicBezTo>
                    <a:pt x="1112" y="4949"/>
                    <a:pt x="1195" y="4945"/>
                    <a:pt x="1276" y="4938"/>
                  </a:cubicBezTo>
                  <a:lnTo>
                    <a:pt x="1603" y="4938"/>
                  </a:lnTo>
                  <a:cubicBezTo>
                    <a:pt x="1668" y="4905"/>
                    <a:pt x="1766" y="4872"/>
                    <a:pt x="1832" y="4872"/>
                  </a:cubicBezTo>
                  <a:cubicBezTo>
                    <a:pt x="2257" y="4807"/>
                    <a:pt x="2616" y="4709"/>
                    <a:pt x="3009" y="4643"/>
                  </a:cubicBezTo>
                  <a:cubicBezTo>
                    <a:pt x="3368" y="4513"/>
                    <a:pt x="3761" y="4414"/>
                    <a:pt x="4120" y="4349"/>
                  </a:cubicBezTo>
                  <a:lnTo>
                    <a:pt x="4644" y="4186"/>
                  </a:lnTo>
                  <a:cubicBezTo>
                    <a:pt x="5428" y="3989"/>
                    <a:pt x="7390" y="3041"/>
                    <a:pt x="7161" y="2289"/>
                  </a:cubicBezTo>
                  <a:cubicBezTo>
                    <a:pt x="7017" y="1855"/>
                    <a:pt x="6748" y="1723"/>
                    <a:pt x="6394" y="1723"/>
                  </a:cubicBezTo>
                  <a:cubicBezTo>
                    <a:pt x="6267" y="1723"/>
                    <a:pt x="6130" y="1740"/>
                    <a:pt x="5984" y="1766"/>
                  </a:cubicBezTo>
                  <a:cubicBezTo>
                    <a:pt x="5592" y="1831"/>
                    <a:pt x="5265" y="2027"/>
                    <a:pt x="5003" y="2322"/>
                  </a:cubicBezTo>
                  <a:cubicBezTo>
                    <a:pt x="5134" y="1210"/>
                    <a:pt x="5167" y="0"/>
                    <a:pt x="4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9"/>
            <p:cNvSpPr/>
            <p:nvPr/>
          </p:nvSpPr>
          <p:spPr>
            <a:xfrm>
              <a:off x="341925" y="2060050"/>
              <a:ext cx="40900" cy="61750"/>
            </a:xfrm>
            <a:custGeom>
              <a:rect b="b" l="l" r="r" t="t"/>
              <a:pathLst>
                <a:path extrusionOk="0" h="2470" w="1636">
                  <a:moveTo>
                    <a:pt x="328" y="1"/>
                  </a:moveTo>
                  <a:cubicBezTo>
                    <a:pt x="164" y="1"/>
                    <a:pt x="66" y="131"/>
                    <a:pt x="66" y="262"/>
                  </a:cubicBezTo>
                  <a:cubicBezTo>
                    <a:pt x="1" y="1080"/>
                    <a:pt x="589" y="1864"/>
                    <a:pt x="1178" y="2420"/>
                  </a:cubicBezTo>
                  <a:cubicBezTo>
                    <a:pt x="1227" y="2453"/>
                    <a:pt x="1292" y="2469"/>
                    <a:pt x="1358" y="2469"/>
                  </a:cubicBezTo>
                  <a:cubicBezTo>
                    <a:pt x="1423" y="2469"/>
                    <a:pt x="1488" y="2453"/>
                    <a:pt x="1537" y="2420"/>
                  </a:cubicBezTo>
                  <a:cubicBezTo>
                    <a:pt x="1636" y="2322"/>
                    <a:pt x="1636" y="2159"/>
                    <a:pt x="1537" y="2061"/>
                  </a:cubicBezTo>
                  <a:cubicBezTo>
                    <a:pt x="1047" y="1603"/>
                    <a:pt x="524" y="949"/>
                    <a:pt x="557" y="262"/>
                  </a:cubicBezTo>
                  <a:cubicBezTo>
                    <a:pt x="557" y="131"/>
                    <a:pt x="458" y="1"/>
                    <a:pt x="3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9"/>
            <p:cNvSpPr/>
            <p:nvPr/>
          </p:nvSpPr>
          <p:spPr>
            <a:xfrm>
              <a:off x="263175" y="2253575"/>
              <a:ext cx="67325" cy="19000"/>
            </a:xfrm>
            <a:custGeom>
              <a:rect b="b" l="l" r="r" t="t"/>
              <a:pathLst>
                <a:path extrusionOk="0" h="760" w="2693">
                  <a:moveTo>
                    <a:pt x="2403" y="1"/>
                  </a:moveTo>
                  <a:cubicBezTo>
                    <a:pt x="2379" y="1"/>
                    <a:pt x="2356" y="3"/>
                    <a:pt x="2333" y="9"/>
                  </a:cubicBezTo>
                  <a:cubicBezTo>
                    <a:pt x="1885" y="103"/>
                    <a:pt x="1420" y="249"/>
                    <a:pt x="962" y="249"/>
                  </a:cubicBezTo>
                  <a:cubicBezTo>
                    <a:pt x="785" y="249"/>
                    <a:pt x="610" y="227"/>
                    <a:pt x="437" y="172"/>
                  </a:cubicBezTo>
                  <a:cubicBezTo>
                    <a:pt x="415" y="168"/>
                    <a:pt x="394" y="166"/>
                    <a:pt x="374" y="166"/>
                  </a:cubicBezTo>
                  <a:cubicBezTo>
                    <a:pt x="94" y="166"/>
                    <a:pt x="1" y="571"/>
                    <a:pt x="306" y="663"/>
                  </a:cubicBezTo>
                  <a:cubicBezTo>
                    <a:pt x="523" y="732"/>
                    <a:pt x="744" y="759"/>
                    <a:pt x="965" y="759"/>
                  </a:cubicBezTo>
                  <a:cubicBezTo>
                    <a:pt x="1477" y="759"/>
                    <a:pt x="1995" y="614"/>
                    <a:pt x="2497" y="499"/>
                  </a:cubicBezTo>
                  <a:cubicBezTo>
                    <a:pt x="2628" y="467"/>
                    <a:pt x="2693" y="336"/>
                    <a:pt x="2660" y="172"/>
                  </a:cubicBezTo>
                  <a:cubicBezTo>
                    <a:pt x="2633" y="64"/>
                    <a:pt x="2516" y="1"/>
                    <a:pt x="24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9"/>
            <p:cNvSpPr/>
            <p:nvPr/>
          </p:nvSpPr>
          <p:spPr>
            <a:xfrm>
              <a:off x="332925" y="2311500"/>
              <a:ext cx="60600" cy="42050"/>
            </a:xfrm>
            <a:custGeom>
              <a:rect b="b" l="l" r="r" t="t"/>
              <a:pathLst>
                <a:path extrusionOk="0" h="1682" w="2424">
                  <a:moveTo>
                    <a:pt x="2079" y="1"/>
                  </a:moveTo>
                  <a:cubicBezTo>
                    <a:pt x="2053" y="1"/>
                    <a:pt x="2025" y="5"/>
                    <a:pt x="1996" y="14"/>
                  </a:cubicBezTo>
                  <a:cubicBezTo>
                    <a:pt x="1603" y="112"/>
                    <a:pt x="1244" y="242"/>
                    <a:pt x="884" y="439"/>
                  </a:cubicBezTo>
                  <a:cubicBezTo>
                    <a:pt x="524" y="635"/>
                    <a:pt x="263" y="929"/>
                    <a:pt x="66" y="1289"/>
                  </a:cubicBezTo>
                  <a:cubicBezTo>
                    <a:pt x="1" y="1420"/>
                    <a:pt x="34" y="1583"/>
                    <a:pt x="164" y="1648"/>
                  </a:cubicBezTo>
                  <a:cubicBezTo>
                    <a:pt x="208" y="1670"/>
                    <a:pt x="252" y="1681"/>
                    <a:pt x="294" y="1681"/>
                  </a:cubicBezTo>
                  <a:cubicBezTo>
                    <a:pt x="379" y="1681"/>
                    <a:pt x="459" y="1638"/>
                    <a:pt x="524" y="1550"/>
                  </a:cubicBezTo>
                  <a:lnTo>
                    <a:pt x="524" y="1485"/>
                  </a:lnTo>
                  <a:cubicBezTo>
                    <a:pt x="557" y="1387"/>
                    <a:pt x="622" y="1321"/>
                    <a:pt x="688" y="1223"/>
                  </a:cubicBezTo>
                  <a:lnTo>
                    <a:pt x="720" y="1191"/>
                  </a:lnTo>
                  <a:lnTo>
                    <a:pt x="786" y="1093"/>
                  </a:lnTo>
                  <a:lnTo>
                    <a:pt x="884" y="995"/>
                  </a:lnTo>
                  <a:lnTo>
                    <a:pt x="949" y="962"/>
                  </a:lnTo>
                  <a:lnTo>
                    <a:pt x="982" y="962"/>
                  </a:lnTo>
                  <a:cubicBezTo>
                    <a:pt x="1047" y="929"/>
                    <a:pt x="1113" y="864"/>
                    <a:pt x="1178" y="831"/>
                  </a:cubicBezTo>
                  <a:cubicBezTo>
                    <a:pt x="1244" y="798"/>
                    <a:pt x="1342" y="766"/>
                    <a:pt x="1407" y="733"/>
                  </a:cubicBezTo>
                  <a:lnTo>
                    <a:pt x="1472" y="733"/>
                  </a:lnTo>
                  <a:lnTo>
                    <a:pt x="1603" y="668"/>
                  </a:lnTo>
                  <a:cubicBezTo>
                    <a:pt x="1767" y="602"/>
                    <a:pt x="1963" y="569"/>
                    <a:pt x="2126" y="504"/>
                  </a:cubicBezTo>
                  <a:cubicBezTo>
                    <a:pt x="2424" y="415"/>
                    <a:pt x="2342" y="1"/>
                    <a:pt x="20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9"/>
            <p:cNvSpPr/>
            <p:nvPr/>
          </p:nvSpPr>
          <p:spPr>
            <a:xfrm>
              <a:off x="480075" y="1999350"/>
              <a:ext cx="36825" cy="71350"/>
            </a:xfrm>
            <a:custGeom>
              <a:rect b="b" l="l" r="r" t="t"/>
              <a:pathLst>
                <a:path extrusionOk="0" h="2854" w="1473">
                  <a:moveTo>
                    <a:pt x="1182" y="1"/>
                  </a:moveTo>
                  <a:cubicBezTo>
                    <a:pt x="1121" y="1"/>
                    <a:pt x="1063" y="25"/>
                    <a:pt x="1014" y="74"/>
                  </a:cubicBezTo>
                  <a:cubicBezTo>
                    <a:pt x="655" y="401"/>
                    <a:pt x="426" y="794"/>
                    <a:pt x="295" y="1251"/>
                  </a:cubicBezTo>
                  <a:cubicBezTo>
                    <a:pt x="131" y="1677"/>
                    <a:pt x="33" y="2134"/>
                    <a:pt x="1" y="2592"/>
                  </a:cubicBezTo>
                  <a:cubicBezTo>
                    <a:pt x="1" y="2723"/>
                    <a:pt x="99" y="2821"/>
                    <a:pt x="230" y="2854"/>
                  </a:cubicBezTo>
                  <a:cubicBezTo>
                    <a:pt x="393" y="2821"/>
                    <a:pt x="491" y="2723"/>
                    <a:pt x="491" y="2592"/>
                  </a:cubicBezTo>
                  <a:cubicBezTo>
                    <a:pt x="524" y="2396"/>
                    <a:pt x="557" y="2232"/>
                    <a:pt x="589" y="2069"/>
                  </a:cubicBezTo>
                  <a:cubicBezTo>
                    <a:pt x="622" y="1840"/>
                    <a:pt x="687" y="1644"/>
                    <a:pt x="753" y="1415"/>
                  </a:cubicBezTo>
                  <a:cubicBezTo>
                    <a:pt x="884" y="1055"/>
                    <a:pt x="1080" y="728"/>
                    <a:pt x="1374" y="434"/>
                  </a:cubicBezTo>
                  <a:cubicBezTo>
                    <a:pt x="1472" y="336"/>
                    <a:pt x="1472" y="172"/>
                    <a:pt x="1374" y="74"/>
                  </a:cubicBezTo>
                  <a:cubicBezTo>
                    <a:pt x="1309" y="25"/>
                    <a:pt x="1243" y="1"/>
                    <a:pt x="1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9"/>
            <p:cNvSpPr/>
            <p:nvPr/>
          </p:nvSpPr>
          <p:spPr>
            <a:xfrm>
              <a:off x="581450" y="2085150"/>
              <a:ext cx="35800" cy="35425"/>
            </a:xfrm>
            <a:custGeom>
              <a:rect b="b" l="l" r="r" t="t"/>
              <a:pathLst>
                <a:path extrusionOk="0" h="1417" w="1432">
                  <a:moveTo>
                    <a:pt x="1146" y="1"/>
                  </a:moveTo>
                  <a:cubicBezTo>
                    <a:pt x="1103" y="1"/>
                    <a:pt x="1058" y="14"/>
                    <a:pt x="1014" y="43"/>
                  </a:cubicBezTo>
                  <a:cubicBezTo>
                    <a:pt x="818" y="174"/>
                    <a:pt x="654" y="304"/>
                    <a:pt x="491" y="501"/>
                  </a:cubicBezTo>
                  <a:cubicBezTo>
                    <a:pt x="327" y="631"/>
                    <a:pt x="196" y="828"/>
                    <a:pt x="66" y="1024"/>
                  </a:cubicBezTo>
                  <a:cubicBezTo>
                    <a:pt x="0" y="1155"/>
                    <a:pt x="33" y="1285"/>
                    <a:pt x="164" y="1384"/>
                  </a:cubicBezTo>
                  <a:cubicBezTo>
                    <a:pt x="207" y="1405"/>
                    <a:pt x="251" y="1416"/>
                    <a:pt x="293" y="1416"/>
                  </a:cubicBezTo>
                  <a:cubicBezTo>
                    <a:pt x="378" y="1416"/>
                    <a:pt x="458" y="1373"/>
                    <a:pt x="523" y="1285"/>
                  </a:cubicBezTo>
                  <a:cubicBezTo>
                    <a:pt x="556" y="1220"/>
                    <a:pt x="622" y="1122"/>
                    <a:pt x="687" y="1057"/>
                  </a:cubicBezTo>
                  <a:lnTo>
                    <a:pt x="687" y="1024"/>
                  </a:lnTo>
                  <a:cubicBezTo>
                    <a:pt x="694" y="1017"/>
                    <a:pt x="695" y="1014"/>
                    <a:pt x="693" y="1014"/>
                  </a:cubicBezTo>
                  <a:cubicBezTo>
                    <a:pt x="693" y="1014"/>
                    <a:pt x="692" y="1014"/>
                    <a:pt x="692" y="1015"/>
                  </a:cubicBezTo>
                  <a:lnTo>
                    <a:pt x="692" y="1015"/>
                  </a:lnTo>
                  <a:lnTo>
                    <a:pt x="720" y="958"/>
                  </a:lnTo>
                  <a:lnTo>
                    <a:pt x="818" y="860"/>
                  </a:lnTo>
                  <a:cubicBezTo>
                    <a:pt x="883" y="795"/>
                    <a:pt x="949" y="730"/>
                    <a:pt x="1014" y="664"/>
                  </a:cubicBezTo>
                  <a:lnTo>
                    <a:pt x="1145" y="566"/>
                  </a:lnTo>
                  <a:lnTo>
                    <a:pt x="1177" y="566"/>
                  </a:lnTo>
                  <a:lnTo>
                    <a:pt x="1243" y="501"/>
                  </a:lnTo>
                  <a:cubicBezTo>
                    <a:pt x="1308" y="468"/>
                    <a:pt x="1374" y="403"/>
                    <a:pt x="1406" y="337"/>
                  </a:cubicBezTo>
                  <a:cubicBezTo>
                    <a:pt x="1432" y="159"/>
                    <a:pt x="1299" y="1"/>
                    <a:pt x="11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9"/>
            <p:cNvSpPr/>
            <p:nvPr/>
          </p:nvSpPr>
          <p:spPr>
            <a:xfrm>
              <a:off x="623125" y="2193500"/>
              <a:ext cx="44250" cy="19275"/>
            </a:xfrm>
            <a:custGeom>
              <a:rect b="b" l="l" r="r" t="t"/>
              <a:pathLst>
                <a:path extrusionOk="0" h="771" w="1770">
                  <a:moveTo>
                    <a:pt x="1058" y="0"/>
                  </a:moveTo>
                  <a:cubicBezTo>
                    <a:pt x="733" y="0"/>
                    <a:pt x="417" y="103"/>
                    <a:pt x="164" y="287"/>
                  </a:cubicBezTo>
                  <a:cubicBezTo>
                    <a:pt x="34" y="352"/>
                    <a:pt x="1" y="516"/>
                    <a:pt x="66" y="646"/>
                  </a:cubicBezTo>
                  <a:cubicBezTo>
                    <a:pt x="113" y="717"/>
                    <a:pt x="212" y="771"/>
                    <a:pt x="312" y="771"/>
                  </a:cubicBezTo>
                  <a:cubicBezTo>
                    <a:pt x="350" y="771"/>
                    <a:pt x="389" y="763"/>
                    <a:pt x="426" y="744"/>
                  </a:cubicBezTo>
                  <a:lnTo>
                    <a:pt x="393" y="712"/>
                  </a:lnTo>
                  <a:cubicBezTo>
                    <a:pt x="426" y="679"/>
                    <a:pt x="459" y="646"/>
                    <a:pt x="491" y="646"/>
                  </a:cubicBezTo>
                  <a:cubicBezTo>
                    <a:pt x="524" y="614"/>
                    <a:pt x="557" y="581"/>
                    <a:pt x="622" y="581"/>
                  </a:cubicBezTo>
                  <a:lnTo>
                    <a:pt x="655" y="581"/>
                  </a:lnTo>
                  <a:lnTo>
                    <a:pt x="720" y="548"/>
                  </a:lnTo>
                  <a:lnTo>
                    <a:pt x="851" y="516"/>
                  </a:lnTo>
                  <a:lnTo>
                    <a:pt x="1178" y="516"/>
                  </a:lnTo>
                  <a:cubicBezTo>
                    <a:pt x="1243" y="516"/>
                    <a:pt x="1276" y="516"/>
                    <a:pt x="1309" y="548"/>
                  </a:cubicBezTo>
                  <a:cubicBezTo>
                    <a:pt x="1338" y="557"/>
                    <a:pt x="1366" y="561"/>
                    <a:pt x="1393" y="561"/>
                  </a:cubicBezTo>
                  <a:cubicBezTo>
                    <a:pt x="1661" y="561"/>
                    <a:pt x="1770" y="147"/>
                    <a:pt x="1472" y="58"/>
                  </a:cubicBezTo>
                  <a:cubicBezTo>
                    <a:pt x="1336" y="19"/>
                    <a:pt x="1196" y="0"/>
                    <a:pt x="10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9"/>
            <p:cNvSpPr/>
            <p:nvPr/>
          </p:nvSpPr>
          <p:spPr>
            <a:xfrm>
              <a:off x="431025" y="2352750"/>
              <a:ext cx="132625" cy="95750"/>
            </a:xfrm>
            <a:custGeom>
              <a:rect b="b" l="l" r="r" t="t"/>
              <a:pathLst>
                <a:path extrusionOk="0" h="3830" w="5305">
                  <a:moveTo>
                    <a:pt x="1392" y="1"/>
                  </a:moveTo>
                  <a:cubicBezTo>
                    <a:pt x="1062" y="1"/>
                    <a:pt x="753" y="118"/>
                    <a:pt x="524" y="424"/>
                  </a:cubicBezTo>
                  <a:cubicBezTo>
                    <a:pt x="1" y="1110"/>
                    <a:pt x="786" y="1633"/>
                    <a:pt x="1341" y="1862"/>
                  </a:cubicBezTo>
                  <a:cubicBezTo>
                    <a:pt x="2551" y="2353"/>
                    <a:pt x="3761" y="2778"/>
                    <a:pt x="4709" y="3726"/>
                  </a:cubicBezTo>
                  <a:cubicBezTo>
                    <a:pt x="4742" y="3759"/>
                    <a:pt x="4775" y="3759"/>
                    <a:pt x="4807" y="3791"/>
                  </a:cubicBezTo>
                  <a:cubicBezTo>
                    <a:pt x="4847" y="3818"/>
                    <a:pt x="4891" y="3829"/>
                    <a:pt x="4936" y="3829"/>
                  </a:cubicBezTo>
                  <a:cubicBezTo>
                    <a:pt x="5116" y="3829"/>
                    <a:pt x="5304" y="3641"/>
                    <a:pt x="5200" y="3432"/>
                  </a:cubicBezTo>
                  <a:cubicBezTo>
                    <a:pt x="4480" y="2320"/>
                    <a:pt x="3957" y="1404"/>
                    <a:pt x="2878" y="587"/>
                  </a:cubicBezTo>
                  <a:cubicBezTo>
                    <a:pt x="2479" y="288"/>
                    <a:pt x="1910" y="1"/>
                    <a:pt x="13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9"/>
            <p:cNvSpPr/>
            <p:nvPr/>
          </p:nvSpPr>
          <p:spPr>
            <a:xfrm>
              <a:off x="579800" y="2600950"/>
              <a:ext cx="49075" cy="96850"/>
            </a:xfrm>
            <a:custGeom>
              <a:rect b="b" l="l" r="r" t="t"/>
              <a:pathLst>
                <a:path extrusionOk="0" h="3874" w="1963">
                  <a:moveTo>
                    <a:pt x="1297" y="1"/>
                  </a:moveTo>
                  <a:cubicBezTo>
                    <a:pt x="1112" y="1"/>
                    <a:pt x="921" y="108"/>
                    <a:pt x="786" y="338"/>
                  </a:cubicBezTo>
                  <a:cubicBezTo>
                    <a:pt x="622" y="697"/>
                    <a:pt x="524" y="1090"/>
                    <a:pt x="491" y="1482"/>
                  </a:cubicBezTo>
                  <a:cubicBezTo>
                    <a:pt x="393" y="2136"/>
                    <a:pt x="262" y="2790"/>
                    <a:pt x="132" y="3444"/>
                  </a:cubicBezTo>
                  <a:cubicBezTo>
                    <a:pt x="1" y="3542"/>
                    <a:pt x="34" y="3738"/>
                    <a:pt x="197" y="3804"/>
                  </a:cubicBezTo>
                  <a:cubicBezTo>
                    <a:pt x="243" y="3849"/>
                    <a:pt x="309" y="3874"/>
                    <a:pt x="374" y="3874"/>
                  </a:cubicBezTo>
                  <a:cubicBezTo>
                    <a:pt x="449" y="3874"/>
                    <a:pt x="522" y="3841"/>
                    <a:pt x="557" y="3771"/>
                  </a:cubicBezTo>
                  <a:cubicBezTo>
                    <a:pt x="851" y="3509"/>
                    <a:pt x="1047" y="3182"/>
                    <a:pt x="1178" y="2823"/>
                  </a:cubicBezTo>
                  <a:cubicBezTo>
                    <a:pt x="1505" y="2201"/>
                    <a:pt x="1963" y="1351"/>
                    <a:pt x="1865" y="599"/>
                  </a:cubicBezTo>
                  <a:cubicBezTo>
                    <a:pt x="1807" y="216"/>
                    <a:pt x="1558" y="1"/>
                    <a:pt x="1297" y="1"/>
                  </a:cubicBezTo>
                  <a:close/>
                </a:path>
              </a:pathLst>
            </a:custGeom>
            <a:solidFill>
              <a:srgbClr val="004D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9"/>
            <p:cNvSpPr/>
            <p:nvPr/>
          </p:nvSpPr>
          <p:spPr>
            <a:xfrm>
              <a:off x="421225" y="2715100"/>
              <a:ext cx="128475" cy="144150"/>
            </a:xfrm>
            <a:custGeom>
              <a:rect b="b" l="l" r="r" t="t"/>
              <a:pathLst>
                <a:path extrusionOk="0" h="5766" w="5139">
                  <a:moveTo>
                    <a:pt x="1307" y="0"/>
                  </a:moveTo>
                  <a:cubicBezTo>
                    <a:pt x="1182" y="0"/>
                    <a:pt x="1052" y="27"/>
                    <a:pt x="916" y="88"/>
                  </a:cubicBezTo>
                  <a:cubicBezTo>
                    <a:pt x="0" y="480"/>
                    <a:pt x="981" y="2148"/>
                    <a:pt x="1276" y="2540"/>
                  </a:cubicBezTo>
                  <a:cubicBezTo>
                    <a:pt x="2126" y="3750"/>
                    <a:pt x="3499" y="4666"/>
                    <a:pt x="4578" y="5679"/>
                  </a:cubicBezTo>
                  <a:cubicBezTo>
                    <a:pt x="4632" y="5740"/>
                    <a:pt x="4694" y="5766"/>
                    <a:pt x="4755" y="5766"/>
                  </a:cubicBezTo>
                  <a:cubicBezTo>
                    <a:pt x="4955" y="5766"/>
                    <a:pt x="5138" y="5495"/>
                    <a:pt x="4938" y="5319"/>
                  </a:cubicBezTo>
                  <a:lnTo>
                    <a:pt x="4905" y="5287"/>
                  </a:lnTo>
                  <a:cubicBezTo>
                    <a:pt x="4938" y="5221"/>
                    <a:pt x="4938" y="5123"/>
                    <a:pt x="4905" y="5058"/>
                  </a:cubicBezTo>
                  <a:cubicBezTo>
                    <a:pt x="4284" y="3783"/>
                    <a:pt x="3401" y="2704"/>
                    <a:pt x="2780" y="1428"/>
                  </a:cubicBezTo>
                  <a:cubicBezTo>
                    <a:pt x="2503" y="820"/>
                    <a:pt x="1992" y="0"/>
                    <a:pt x="1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9"/>
            <p:cNvSpPr/>
            <p:nvPr/>
          </p:nvSpPr>
          <p:spPr>
            <a:xfrm>
              <a:off x="636675" y="3079075"/>
              <a:ext cx="138525" cy="160775"/>
            </a:xfrm>
            <a:custGeom>
              <a:rect b="b" l="l" r="r" t="t"/>
              <a:pathLst>
                <a:path extrusionOk="0" h="6431" w="5541">
                  <a:moveTo>
                    <a:pt x="4214" y="0"/>
                  </a:moveTo>
                  <a:cubicBezTo>
                    <a:pt x="3581" y="0"/>
                    <a:pt x="2952" y="1115"/>
                    <a:pt x="2696" y="1485"/>
                  </a:cubicBezTo>
                  <a:cubicBezTo>
                    <a:pt x="1813" y="2859"/>
                    <a:pt x="1388" y="4559"/>
                    <a:pt x="244" y="5736"/>
                  </a:cubicBezTo>
                  <a:cubicBezTo>
                    <a:pt x="178" y="5802"/>
                    <a:pt x="146" y="5900"/>
                    <a:pt x="178" y="5998"/>
                  </a:cubicBezTo>
                  <a:cubicBezTo>
                    <a:pt x="1" y="6175"/>
                    <a:pt x="177" y="6431"/>
                    <a:pt x="387" y="6431"/>
                  </a:cubicBezTo>
                  <a:cubicBezTo>
                    <a:pt x="448" y="6431"/>
                    <a:pt x="512" y="6409"/>
                    <a:pt x="571" y="6357"/>
                  </a:cubicBezTo>
                  <a:cubicBezTo>
                    <a:pt x="701" y="6259"/>
                    <a:pt x="800" y="6161"/>
                    <a:pt x="930" y="6030"/>
                  </a:cubicBezTo>
                  <a:cubicBezTo>
                    <a:pt x="2238" y="5246"/>
                    <a:pt x="3383" y="4199"/>
                    <a:pt x="4200" y="2924"/>
                  </a:cubicBezTo>
                  <a:cubicBezTo>
                    <a:pt x="4658" y="2270"/>
                    <a:pt x="5541" y="668"/>
                    <a:pt x="4494" y="79"/>
                  </a:cubicBezTo>
                  <a:cubicBezTo>
                    <a:pt x="4402" y="25"/>
                    <a:pt x="4308" y="0"/>
                    <a:pt x="4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8" name="Google Shape;4008;p89"/>
          <p:cNvSpPr/>
          <p:nvPr/>
        </p:nvSpPr>
        <p:spPr>
          <a:xfrm rot="2700000">
            <a:off x="3640121" y="3562118"/>
            <a:ext cx="1070885" cy="973323"/>
          </a:xfrm>
          <a:custGeom>
            <a:rect b="b" l="l" r="r" t="t"/>
            <a:pathLst>
              <a:path extrusionOk="0" h="19913" w="21909">
                <a:moveTo>
                  <a:pt x="21906" y="3597"/>
                </a:moveTo>
                <a:cubicBezTo>
                  <a:pt x="21907" y="3598"/>
                  <a:pt x="21908" y="3600"/>
                  <a:pt x="21908" y="3601"/>
                </a:cubicBezTo>
                <a:cubicBezTo>
                  <a:pt x="21908" y="3600"/>
                  <a:pt x="21907" y="3598"/>
                  <a:pt x="21906" y="3597"/>
                </a:cubicBezTo>
                <a:close/>
                <a:moveTo>
                  <a:pt x="17574" y="1"/>
                </a:moveTo>
                <a:cubicBezTo>
                  <a:pt x="17526" y="1"/>
                  <a:pt x="17478" y="2"/>
                  <a:pt x="17429" y="4"/>
                </a:cubicBezTo>
                <a:cubicBezTo>
                  <a:pt x="16644" y="102"/>
                  <a:pt x="15925" y="331"/>
                  <a:pt x="15271" y="756"/>
                </a:cubicBezTo>
                <a:cubicBezTo>
                  <a:pt x="11674" y="2653"/>
                  <a:pt x="8404" y="5072"/>
                  <a:pt x="5559" y="7982"/>
                </a:cubicBezTo>
                <a:cubicBezTo>
                  <a:pt x="3565" y="9977"/>
                  <a:pt x="556" y="12854"/>
                  <a:pt x="164" y="15830"/>
                </a:cubicBezTo>
                <a:cubicBezTo>
                  <a:pt x="1" y="17171"/>
                  <a:pt x="328" y="18119"/>
                  <a:pt x="1374" y="18969"/>
                </a:cubicBezTo>
                <a:cubicBezTo>
                  <a:pt x="2167" y="19615"/>
                  <a:pt x="2842" y="19912"/>
                  <a:pt x="3469" y="19912"/>
                </a:cubicBezTo>
                <a:cubicBezTo>
                  <a:pt x="4237" y="19912"/>
                  <a:pt x="4934" y="19467"/>
                  <a:pt x="5690" y="18675"/>
                </a:cubicBezTo>
                <a:cubicBezTo>
                  <a:pt x="6871" y="17398"/>
                  <a:pt x="20816" y="3575"/>
                  <a:pt x="21855" y="3575"/>
                </a:cubicBezTo>
                <a:cubicBezTo>
                  <a:pt x="21879" y="3575"/>
                  <a:pt x="21896" y="3582"/>
                  <a:pt x="21906" y="3597"/>
                </a:cubicBezTo>
                <a:lnTo>
                  <a:pt x="21906" y="3597"/>
                </a:lnTo>
                <a:cubicBezTo>
                  <a:pt x="20885" y="1907"/>
                  <a:pt x="19522" y="1"/>
                  <a:pt x="17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9"/>
          <p:cNvSpPr/>
          <p:nvPr/>
        </p:nvSpPr>
        <p:spPr>
          <a:xfrm rot="5400000">
            <a:off x="3607691" y="1475990"/>
            <a:ext cx="1135751" cy="1535868"/>
          </a:xfrm>
          <a:custGeom>
            <a:rect b="b" l="l" r="r" t="t"/>
            <a:pathLst>
              <a:path extrusionOk="0" h="49878" w="36884">
                <a:moveTo>
                  <a:pt x="20494" y="1"/>
                </a:moveTo>
                <a:cubicBezTo>
                  <a:pt x="19459" y="1"/>
                  <a:pt x="18420" y="125"/>
                  <a:pt x="17396" y="376"/>
                </a:cubicBezTo>
                <a:cubicBezTo>
                  <a:pt x="14191" y="1194"/>
                  <a:pt x="11804" y="3188"/>
                  <a:pt x="9843" y="5739"/>
                </a:cubicBezTo>
                <a:cubicBezTo>
                  <a:pt x="7750" y="8551"/>
                  <a:pt x="4742" y="10545"/>
                  <a:pt x="2747" y="13488"/>
                </a:cubicBezTo>
                <a:cubicBezTo>
                  <a:pt x="1079" y="15973"/>
                  <a:pt x="0" y="18981"/>
                  <a:pt x="458" y="21924"/>
                </a:cubicBezTo>
                <a:cubicBezTo>
                  <a:pt x="883" y="24867"/>
                  <a:pt x="3107" y="27646"/>
                  <a:pt x="6017" y="28170"/>
                </a:cubicBezTo>
                <a:cubicBezTo>
                  <a:pt x="7161" y="28366"/>
                  <a:pt x="8338" y="28202"/>
                  <a:pt x="9483" y="28497"/>
                </a:cubicBezTo>
                <a:cubicBezTo>
                  <a:pt x="10595" y="28791"/>
                  <a:pt x="11739" y="29674"/>
                  <a:pt x="11674" y="30851"/>
                </a:cubicBezTo>
                <a:cubicBezTo>
                  <a:pt x="11641" y="31701"/>
                  <a:pt x="10987" y="32388"/>
                  <a:pt x="10464" y="33074"/>
                </a:cubicBezTo>
                <a:cubicBezTo>
                  <a:pt x="7684" y="36769"/>
                  <a:pt x="8665" y="42459"/>
                  <a:pt x="11902" y="45761"/>
                </a:cubicBezTo>
                <a:cubicBezTo>
                  <a:pt x="14724" y="48611"/>
                  <a:pt x="18811" y="49878"/>
                  <a:pt x="22841" y="49878"/>
                </a:cubicBezTo>
                <a:cubicBezTo>
                  <a:pt x="23481" y="49878"/>
                  <a:pt x="24120" y="49846"/>
                  <a:pt x="24753" y="49783"/>
                </a:cubicBezTo>
                <a:cubicBezTo>
                  <a:pt x="27500" y="49521"/>
                  <a:pt x="30214" y="48704"/>
                  <a:pt x="32437" y="47102"/>
                </a:cubicBezTo>
                <a:cubicBezTo>
                  <a:pt x="34660" y="45467"/>
                  <a:pt x="36328" y="42982"/>
                  <a:pt x="36590" y="40268"/>
                </a:cubicBezTo>
                <a:cubicBezTo>
                  <a:pt x="36884" y="37292"/>
                  <a:pt x="35511" y="34382"/>
                  <a:pt x="33810" y="31897"/>
                </a:cubicBezTo>
                <a:cubicBezTo>
                  <a:pt x="32110" y="29445"/>
                  <a:pt x="30017" y="27254"/>
                  <a:pt x="28481" y="24671"/>
                </a:cubicBezTo>
                <a:cubicBezTo>
                  <a:pt x="26976" y="22088"/>
                  <a:pt x="26061" y="18949"/>
                  <a:pt x="27009" y="16104"/>
                </a:cubicBezTo>
                <a:cubicBezTo>
                  <a:pt x="28088" y="12932"/>
                  <a:pt x="31293" y="10447"/>
                  <a:pt x="31064" y="7145"/>
                </a:cubicBezTo>
                <a:cubicBezTo>
                  <a:pt x="30933" y="5117"/>
                  <a:pt x="29494" y="3450"/>
                  <a:pt x="27859" y="2305"/>
                </a:cubicBezTo>
                <a:cubicBezTo>
                  <a:pt x="25660" y="785"/>
                  <a:pt x="23093" y="1"/>
                  <a:pt x="204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9"/>
          <p:cNvSpPr/>
          <p:nvPr/>
        </p:nvSpPr>
        <p:spPr>
          <a:xfrm>
            <a:off x="3801262" y="2874190"/>
            <a:ext cx="748597" cy="738284"/>
          </a:xfrm>
          <a:custGeom>
            <a:rect b="b" l="l" r="r" t="t"/>
            <a:pathLst>
              <a:path extrusionOk="0" h="15104" w="15315">
                <a:moveTo>
                  <a:pt x="12322" y="1"/>
                </a:moveTo>
                <a:cubicBezTo>
                  <a:pt x="7769" y="1"/>
                  <a:pt x="203" y="1810"/>
                  <a:pt x="77" y="7430"/>
                </a:cubicBezTo>
                <a:cubicBezTo>
                  <a:pt x="0" y="10548"/>
                  <a:pt x="3139" y="15103"/>
                  <a:pt x="6434" y="15103"/>
                </a:cubicBezTo>
                <a:cubicBezTo>
                  <a:pt x="7355" y="15103"/>
                  <a:pt x="8289" y="14747"/>
                  <a:pt x="9167" y="13904"/>
                </a:cubicBezTo>
                <a:cubicBezTo>
                  <a:pt x="9789" y="13218"/>
                  <a:pt x="10312" y="12433"/>
                  <a:pt x="10639" y="11550"/>
                </a:cubicBezTo>
                <a:lnTo>
                  <a:pt x="14628" y="3114"/>
                </a:lnTo>
                <a:cubicBezTo>
                  <a:pt x="14955" y="2395"/>
                  <a:pt x="15315" y="1544"/>
                  <a:pt x="14889" y="858"/>
                </a:cubicBezTo>
                <a:cubicBezTo>
                  <a:pt x="14497" y="171"/>
                  <a:pt x="13582" y="40"/>
                  <a:pt x="12797" y="8"/>
                </a:cubicBezTo>
                <a:cubicBezTo>
                  <a:pt x="12643" y="3"/>
                  <a:pt x="12484" y="1"/>
                  <a:pt x="12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1" name="Google Shape;4011;p89"/>
          <p:cNvGrpSpPr/>
          <p:nvPr/>
        </p:nvGrpSpPr>
        <p:grpSpPr>
          <a:xfrm>
            <a:off x="7199469" y="1377711"/>
            <a:ext cx="1021369" cy="1860360"/>
            <a:chOff x="3796150" y="1708300"/>
            <a:chExt cx="1587950" cy="2892350"/>
          </a:xfrm>
        </p:grpSpPr>
        <p:sp>
          <p:nvSpPr>
            <p:cNvPr id="4012" name="Google Shape;4012;p89"/>
            <p:cNvSpPr/>
            <p:nvPr/>
          </p:nvSpPr>
          <p:spPr>
            <a:xfrm>
              <a:off x="4599250" y="4077400"/>
              <a:ext cx="207350" cy="472650"/>
            </a:xfrm>
            <a:custGeom>
              <a:rect b="b" l="l" r="r" t="t"/>
              <a:pathLst>
                <a:path extrusionOk="0" h="18906" w="8294">
                  <a:moveTo>
                    <a:pt x="1" y="1"/>
                  </a:moveTo>
                  <a:lnTo>
                    <a:pt x="131" y="731"/>
                  </a:lnTo>
                  <a:cubicBezTo>
                    <a:pt x="392" y="1984"/>
                    <a:pt x="992" y="4672"/>
                    <a:pt x="1645" y="7621"/>
                  </a:cubicBezTo>
                  <a:cubicBezTo>
                    <a:pt x="1775" y="8299"/>
                    <a:pt x="1932" y="8978"/>
                    <a:pt x="2114" y="9656"/>
                  </a:cubicBezTo>
                  <a:cubicBezTo>
                    <a:pt x="2976" y="13362"/>
                    <a:pt x="3889" y="16963"/>
                    <a:pt x="4463" y="18137"/>
                  </a:cubicBezTo>
                  <a:cubicBezTo>
                    <a:pt x="4489" y="18215"/>
                    <a:pt x="4515" y="18268"/>
                    <a:pt x="4567" y="18320"/>
                  </a:cubicBezTo>
                  <a:cubicBezTo>
                    <a:pt x="4801" y="18722"/>
                    <a:pt x="5076" y="18905"/>
                    <a:pt x="5362" y="18905"/>
                  </a:cubicBezTo>
                  <a:cubicBezTo>
                    <a:pt x="6707" y="18905"/>
                    <a:pt x="8294" y="14857"/>
                    <a:pt x="6916" y="10595"/>
                  </a:cubicBezTo>
                  <a:cubicBezTo>
                    <a:pt x="6185" y="8482"/>
                    <a:pt x="5350" y="6394"/>
                    <a:pt x="4385" y="4385"/>
                  </a:cubicBezTo>
                  <a:lnTo>
                    <a:pt x="4359" y="4306"/>
                  </a:lnTo>
                  <a:cubicBezTo>
                    <a:pt x="3237" y="1958"/>
                    <a:pt x="2323" y="366"/>
                    <a:pt x="2323" y="366"/>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9"/>
            <p:cNvSpPr/>
            <p:nvPr/>
          </p:nvSpPr>
          <p:spPr>
            <a:xfrm>
              <a:off x="4316775" y="4136775"/>
              <a:ext cx="122025" cy="457625"/>
            </a:xfrm>
            <a:custGeom>
              <a:rect b="b" l="l" r="r" t="t"/>
              <a:pathLst>
                <a:path extrusionOk="0" h="18305" w="4881">
                  <a:moveTo>
                    <a:pt x="4410" y="0"/>
                  </a:moveTo>
                  <a:lnTo>
                    <a:pt x="2427" y="235"/>
                  </a:lnTo>
                  <a:cubicBezTo>
                    <a:pt x="2427" y="235"/>
                    <a:pt x="2349" y="1253"/>
                    <a:pt x="2088" y="3341"/>
                  </a:cubicBezTo>
                  <a:cubicBezTo>
                    <a:pt x="1853" y="5011"/>
                    <a:pt x="1514" y="7411"/>
                    <a:pt x="966" y="10491"/>
                  </a:cubicBezTo>
                  <a:cubicBezTo>
                    <a:pt x="1" y="15933"/>
                    <a:pt x="1072" y="18305"/>
                    <a:pt x="2526" y="18305"/>
                  </a:cubicBezTo>
                  <a:cubicBezTo>
                    <a:pt x="2920" y="18305"/>
                    <a:pt x="3341" y="18131"/>
                    <a:pt x="3758" y="17798"/>
                  </a:cubicBezTo>
                  <a:cubicBezTo>
                    <a:pt x="4724" y="17015"/>
                    <a:pt x="4880" y="12500"/>
                    <a:pt x="4802" y="8220"/>
                  </a:cubicBezTo>
                  <a:cubicBezTo>
                    <a:pt x="4750" y="3993"/>
                    <a:pt x="4410" y="0"/>
                    <a:pt x="44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9"/>
            <p:cNvSpPr/>
            <p:nvPr/>
          </p:nvSpPr>
          <p:spPr>
            <a:xfrm>
              <a:off x="4382650" y="4101050"/>
              <a:ext cx="133125" cy="499600"/>
            </a:xfrm>
            <a:custGeom>
              <a:rect b="b" l="l" r="r" t="t"/>
              <a:pathLst>
                <a:path extrusionOk="0" h="19984" w="5325">
                  <a:moveTo>
                    <a:pt x="3671" y="0"/>
                  </a:moveTo>
                  <a:cubicBezTo>
                    <a:pt x="3087" y="0"/>
                    <a:pt x="2339" y="740"/>
                    <a:pt x="1775" y="1429"/>
                  </a:cubicBezTo>
                  <a:cubicBezTo>
                    <a:pt x="1462" y="1795"/>
                    <a:pt x="1175" y="2160"/>
                    <a:pt x="914" y="2577"/>
                  </a:cubicBezTo>
                  <a:cubicBezTo>
                    <a:pt x="914" y="2577"/>
                    <a:pt x="1019" y="2917"/>
                    <a:pt x="914" y="5004"/>
                  </a:cubicBezTo>
                  <a:cubicBezTo>
                    <a:pt x="862" y="6257"/>
                    <a:pt x="706" y="8188"/>
                    <a:pt x="445" y="11111"/>
                  </a:cubicBezTo>
                  <a:cubicBezTo>
                    <a:pt x="1" y="15599"/>
                    <a:pt x="288" y="18105"/>
                    <a:pt x="1123" y="19227"/>
                  </a:cubicBezTo>
                  <a:cubicBezTo>
                    <a:pt x="1490" y="19756"/>
                    <a:pt x="1983" y="19984"/>
                    <a:pt x="2567" y="19984"/>
                  </a:cubicBezTo>
                  <a:cubicBezTo>
                    <a:pt x="2731" y="19984"/>
                    <a:pt x="2903" y="19966"/>
                    <a:pt x="3080" y="19931"/>
                  </a:cubicBezTo>
                  <a:cubicBezTo>
                    <a:pt x="3263" y="19905"/>
                    <a:pt x="3446" y="19853"/>
                    <a:pt x="3602" y="19801"/>
                  </a:cubicBezTo>
                  <a:cubicBezTo>
                    <a:pt x="4281" y="19592"/>
                    <a:pt x="4724" y="18444"/>
                    <a:pt x="4985" y="16774"/>
                  </a:cubicBezTo>
                  <a:cubicBezTo>
                    <a:pt x="5220" y="14895"/>
                    <a:pt x="5324" y="13016"/>
                    <a:pt x="5298" y="11111"/>
                  </a:cubicBezTo>
                  <a:cubicBezTo>
                    <a:pt x="5298" y="10380"/>
                    <a:pt x="5272" y="9649"/>
                    <a:pt x="5220" y="8893"/>
                  </a:cubicBezTo>
                  <a:cubicBezTo>
                    <a:pt x="5116" y="5474"/>
                    <a:pt x="4776" y="2238"/>
                    <a:pt x="4516" y="1012"/>
                  </a:cubicBezTo>
                  <a:cubicBezTo>
                    <a:pt x="4463" y="699"/>
                    <a:pt x="4307" y="385"/>
                    <a:pt x="4072" y="151"/>
                  </a:cubicBezTo>
                  <a:cubicBezTo>
                    <a:pt x="3952" y="46"/>
                    <a:pt x="3817" y="0"/>
                    <a:pt x="3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9"/>
            <p:cNvSpPr/>
            <p:nvPr/>
          </p:nvSpPr>
          <p:spPr>
            <a:xfrm>
              <a:off x="4484425" y="4077400"/>
              <a:ext cx="149425" cy="499650"/>
            </a:xfrm>
            <a:custGeom>
              <a:rect b="b" l="l" r="r" t="t"/>
              <a:pathLst>
                <a:path extrusionOk="0" h="19986" w="5977">
                  <a:moveTo>
                    <a:pt x="27" y="1"/>
                  </a:moveTo>
                  <a:lnTo>
                    <a:pt x="27" y="1097"/>
                  </a:lnTo>
                  <a:cubicBezTo>
                    <a:pt x="1" y="2610"/>
                    <a:pt x="27" y="5507"/>
                    <a:pt x="105" y="8534"/>
                  </a:cubicBezTo>
                  <a:cubicBezTo>
                    <a:pt x="105" y="9238"/>
                    <a:pt x="131" y="9943"/>
                    <a:pt x="157" y="10648"/>
                  </a:cubicBezTo>
                  <a:cubicBezTo>
                    <a:pt x="288" y="13283"/>
                    <a:pt x="445" y="15789"/>
                    <a:pt x="784" y="17250"/>
                  </a:cubicBezTo>
                  <a:cubicBezTo>
                    <a:pt x="810" y="17406"/>
                    <a:pt x="862" y="17563"/>
                    <a:pt x="914" y="17720"/>
                  </a:cubicBezTo>
                  <a:cubicBezTo>
                    <a:pt x="1358" y="19216"/>
                    <a:pt x="2295" y="19985"/>
                    <a:pt x="3240" y="19985"/>
                  </a:cubicBezTo>
                  <a:cubicBezTo>
                    <a:pt x="4239" y="19985"/>
                    <a:pt x="5247" y="19125"/>
                    <a:pt x="5690" y="17354"/>
                  </a:cubicBezTo>
                  <a:cubicBezTo>
                    <a:pt x="5899" y="16519"/>
                    <a:pt x="5977" y="15658"/>
                    <a:pt x="5925" y="14797"/>
                  </a:cubicBezTo>
                  <a:cubicBezTo>
                    <a:pt x="5872" y="13466"/>
                    <a:pt x="5768" y="12057"/>
                    <a:pt x="5611" y="10674"/>
                  </a:cubicBezTo>
                  <a:cubicBezTo>
                    <a:pt x="5507" y="9708"/>
                    <a:pt x="5377" y="8795"/>
                    <a:pt x="5246" y="7908"/>
                  </a:cubicBezTo>
                  <a:cubicBezTo>
                    <a:pt x="4698" y="4202"/>
                    <a:pt x="3994" y="1279"/>
                    <a:pt x="3837" y="1201"/>
                  </a:cubicBezTo>
                  <a:lnTo>
                    <a:pt x="3002" y="940"/>
                  </a:lnTo>
                  <a:lnTo>
                    <a:pt x="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9"/>
            <p:cNvSpPr/>
            <p:nvPr/>
          </p:nvSpPr>
          <p:spPr>
            <a:xfrm>
              <a:off x="4557500" y="4086525"/>
              <a:ext cx="179425" cy="473000"/>
            </a:xfrm>
            <a:custGeom>
              <a:rect b="b" l="l" r="r" t="t"/>
              <a:pathLst>
                <a:path extrusionOk="0" h="18920" w="7177">
                  <a:moveTo>
                    <a:pt x="1" y="1"/>
                  </a:moveTo>
                  <a:cubicBezTo>
                    <a:pt x="1" y="1"/>
                    <a:pt x="53" y="210"/>
                    <a:pt x="105" y="601"/>
                  </a:cubicBezTo>
                  <a:cubicBezTo>
                    <a:pt x="288" y="1775"/>
                    <a:pt x="731" y="4542"/>
                    <a:pt x="1201" y="7543"/>
                  </a:cubicBezTo>
                  <a:lnTo>
                    <a:pt x="1305" y="8195"/>
                  </a:lnTo>
                  <a:cubicBezTo>
                    <a:pt x="1331" y="8221"/>
                    <a:pt x="1331" y="8299"/>
                    <a:pt x="1331" y="8299"/>
                  </a:cubicBezTo>
                  <a:cubicBezTo>
                    <a:pt x="1436" y="8873"/>
                    <a:pt x="1514" y="9448"/>
                    <a:pt x="1592" y="10022"/>
                  </a:cubicBezTo>
                  <a:cubicBezTo>
                    <a:pt x="1984" y="12527"/>
                    <a:pt x="2375" y="14902"/>
                    <a:pt x="2636" y="16389"/>
                  </a:cubicBezTo>
                  <a:cubicBezTo>
                    <a:pt x="2662" y="16598"/>
                    <a:pt x="2715" y="16781"/>
                    <a:pt x="2767" y="16989"/>
                  </a:cubicBezTo>
                  <a:cubicBezTo>
                    <a:pt x="3125" y="18317"/>
                    <a:pt x="3866" y="18920"/>
                    <a:pt x="4631" y="18920"/>
                  </a:cubicBezTo>
                  <a:cubicBezTo>
                    <a:pt x="5204" y="18920"/>
                    <a:pt x="5790" y="18581"/>
                    <a:pt x="6237" y="17955"/>
                  </a:cubicBezTo>
                  <a:cubicBezTo>
                    <a:pt x="6812" y="17120"/>
                    <a:pt x="7177" y="15789"/>
                    <a:pt x="6942" y="14040"/>
                  </a:cubicBezTo>
                  <a:cubicBezTo>
                    <a:pt x="6655" y="11796"/>
                    <a:pt x="5794" y="8900"/>
                    <a:pt x="4959" y="6368"/>
                  </a:cubicBezTo>
                  <a:lnTo>
                    <a:pt x="4854" y="6081"/>
                  </a:lnTo>
                  <a:cubicBezTo>
                    <a:pt x="3811" y="3028"/>
                    <a:pt x="2793" y="575"/>
                    <a:pt x="2793" y="575"/>
                  </a:cubicBezTo>
                  <a:lnTo>
                    <a:pt x="1827" y="36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9"/>
            <p:cNvSpPr/>
            <p:nvPr/>
          </p:nvSpPr>
          <p:spPr>
            <a:xfrm>
              <a:off x="4368950" y="4077400"/>
              <a:ext cx="340575" cy="325950"/>
            </a:xfrm>
            <a:custGeom>
              <a:rect b="b" l="l" r="r" t="t"/>
              <a:pathLst>
                <a:path extrusionOk="0" h="13038" w="13623">
                  <a:moveTo>
                    <a:pt x="4672" y="1"/>
                  </a:moveTo>
                  <a:lnTo>
                    <a:pt x="4672" y="1097"/>
                  </a:lnTo>
                  <a:cubicBezTo>
                    <a:pt x="4547" y="992"/>
                    <a:pt x="4408" y="946"/>
                    <a:pt x="4259" y="946"/>
                  </a:cubicBezTo>
                  <a:cubicBezTo>
                    <a:pt x="3661" y="946"/>
                    <a:pt x="2914" y="1686"/>
                    <a:pt x="2350" y="2375"/>
                  </a:cubicBezTo>
                  <a:lnTo>
                    <a:pt x="366" y="2610"/>
                  </a:lnTo>
                  <a:cubicBezTo>
                    <a:pt x="366" y="2610"/>
                    <a:pt x="288" y="3628"/>
                    <a:pt x="1" y="5716"/>
                  </a:cubicBezTo>
                  <a:cubicBezTo>
                    <a:pt x="53" y="5976"/>
                    <a:pt x="131" y="6211"/>
                    <a:pt x="262" y="6446"/>
                  </a:cubicBezTo>
                  <a:cubicBezTo>
                    <a:pt x="262" y="6551"/>
                    <a:pt x="314" y="6629"/>
                    <a:pt x="366" y="6707"/>
                  </a:cubicBezTo>
                  <a:cubicBezTo>
                    <a:pt x="431" y="6782"/>
                    <a:pt x="520" y="6813"/>
                    <a:pt x="614" y="6813"/>
                  </a:cubicBezTo>
                  <a:cubicBezTo>
                    <a:pt x="783" y="6813"/>
                    <a:pt x="970" y="6711"/>
                    <a:pt x="1071" y="6577"/>
                  </a:cubicBezTo>
                  <a:cubicBezTo>
                    <a:pt x="1227" y="6368"/>
                    <a:pt x="1306" y="6107"/>
                    <a:pt x="1488" y="5950"/>
                  </a:cubicBezTo>
                  <a:cubicBezTo>
                    <a:pt x="1514" y="5924"/>
                    <a:pt x="1514" y="5898"/>
                    <a:pt x="1541" y="5898"/>
                  </a:cubicBezTo>
                  <a:cubicBezTo>
                    <a:pt x="1436" y="6864"/>
                    <a:pt x="1462" y="7829"/>
                    <a:pt x="1593" y="8795"/>
                  </a:cubicBezTo>
                  <a:cubicBezTo>
                    <a:pt x="1645" y="9291"/>
                    <a:pt x="1854" y="9760"/>
                    <a:pt x="2141" y="10152"/>
                  </a:cubicBezTo>
                  <a:cubicBezTo>
                    <a:pt x="2323" y="10361"/>
                    <a:pt x="2506" y="10491"/>
                    <a:pt x="2741" y="10595"/>
                  </a:cubicBezTo>
                  <a:cubicBezTo>
                    <a:pt x="2913" y="10672"/>
                    <a:pt x="3099" y="10720"/>
                    <a:pt x="3278" y="10720"/>
                  </a:cubicBezTo>
                  <a:cubicBezTo>
                    <a:pt x="3344" y="10720"/>
                    <a:pt x="3409" y="10714"/>
                    <a:pt x="3472" y="10700"/>
                  </a:cubicBezTo>
                  <a:cubicBezTo>
                    <a:pt x="3915" y="10569"/>
                    <a:pt x="4281" y="10256"/>
                    <a:pt x="4463" y="9813"/>
                  </a:cubicBezTo>
                  <a:cubicBezTo>
                    <a:pt x="4620" y="9395"/>
                    <a:pt x="4724" y="8951"/>
                    <a:pt x="4724" y="8482"/>
                  </a:cubicBezTo>
                  <a:cubicBezTo>
                    <a:pt x="4724" y="8482"/>
                    <a:pt x="4724" y="8508"/>
                    <a:pt x="4724" y="8534"/>
                  </a:cubicBezTo>
                  <a:cubicBezTo>
                    <a:pt x="4829" y="9108"/>
                    <a:pt x="4985" y="9708"/>
                    <a:pt x="5168" y="10282"/>
                  </a:cubicBezTo>
                  <a:cubicBezTo>
                    <a:pt x="5298" y="10700"/>
                    <a:pt x="5429" y="11117"/>
                    <a:pt x="5585" y="11535"/>
                  </a:cubicBezTo>
                  <a:cubicBezTo>
                    <a:pt x="5664" y="11718"/>
                    <a:pt x="5742" y="11900"/>
                    <a:pt x="5846" y="12057"/>
                  </a:cubicBezTo>
                  <a:cubicBezTo>
                    <a:pt x="6055" y="12527"/>
                    <a:pt x="6447" y="12892"/>
                    <a:pt x="6942" y="13022"/>
                  </a:cubicBezTo>
                  <a:cubicBezTo>
                    <a:pt x="7005" y="13033"/>
                    <a:pt x="7066" y="13038"/>
                    <a:pt x="7128" y="13038"/>
                  </a:cubicBezTo>
                  <a:cubicBezTo>
                    <a:pt x="7681" y="13038"/>
                    <a:pt x="8179" y="12631"/>
                    <a:pt x="8508" y="12161"/>
                  </a:cubicBezTo>
                  <a:cubicBezTo>
                    <a:pt x="8873" y="11639"/>
                    <a:pt x="9082" y="11039"/>
                    <a:pt x="9134" y="10413"/>
                  </a:cubicBezTo>
                  <a:cubicBezTo>
                    <a:pt x="9187" y="9995"/>
                    <a:pt x="9161" y="9604"/>
                    <a:pt x="9082" y="9212"/>
                  </a:cubicBezTo>
                  <a:lnTo>
                    <a:pt x="9082" y="9212"/>
                  </a:lnTo>
                  <a:cubicBezTo>
                    <a:pt x="9213" y="9578"/>
                    <a:pt x="9421" y="9943"/>
                    <a:pt x="9656" y="10282"/>
                  </a:cubicBezTo>
                  <a:cubicBezTo>
                    <a:pt x="9709" y="10413"/>
                    <a:pt x="9813" y="10517"/>
                    <a:pt x="9943" y="10595"/>
                  </a:cubicBezTo>
                  <a:cubicBezTo>
                    <a:pt x="10022" y="10648"/>
                    <a:pt x="10126" y="10674"/>
                    <a:pt x="10230" y="10674"/>
                  </a:cubicBezTo>
                  <a:cubicBezTo>
                    <a:pt x="10622" y="10595"/>
                    <a:pt x="10961" y="10334"/>
                    <a:pt x="11144" y="9995"/>
                  </a:cubicBezTo>
                  <a:cubicBezTo>
                    <a:pt x="11196" y="9891"/>
                    <a:pt x="11248" y="9786"/>
                    <a:pt x="11326" y="9656"/>
                  </a:cubicBezTo>
                  <a:cubicBezTo>
                    <a:pt x="11770" y="8795"/>
                    <a:pt x="12031" y="7803"/>
                    <a:pt x="12057" y="6838"/>
                  </a:cubicBezTo>
                  <a:cubicBezTo>
                    <a:pt x="12057" y="6577"/>
                    <a:pt x="12057" y="6342"/>
                    <a:pt x="12031" y="6107"/>
                  </a:cubicBezTo>
                  <a:lnTo>
                    <a:pt x="12031" y="6107"/>
                  </a:lnTo>
                  <a:lnTo>
                    <a:pt x="12344" y="6524"/>
                  </a:lnTo>
                  <a:cubicBezTo>
                    <a:pt x="12396" y="6603"/>
                    <a:pt x="12449" y="6681"/>
                    <a:pt x="12501" y="6733"/>
                  </a:cubicBezTo>
                  <a:cubicBezTo>
                    <a:pt x="12553" y="6785"/>
                    <a:pt x="12579" y="6838"/>
                    <a:pt x="12631" y="6890"/>
                  </a:cubicBezTo>
                  <a:cubicBezTo>
                    <a:pt x="13127" y="6577"/>
                    <a:pt x="13310" y="5924"/>
                    <a:pt x="13414" y="5350"/>
                  </a:cubicBezTo>
                  <a:cubicBezTo>
                    <a:pt x="13492" y="5011"/>
                    <a:pt x="13545" y="4698"/>
                    <a:pt x="13623" y="4359"/>
                  </a:cubicBezTo>
                  <a:lnTo>
                    <a:pt x="13597" y="4280"/>
                  </a:lnTo>
                  <a:cubicBezTo>
                    <a:pt x="12475" y="1932"/>
                    <a:pt x="11535" y="340"/>
                    <a:pt x="11535" y="340"/>
                  </a:cubicBezTo>
                  <a:lnTo>
                    <a:pt x="9213" y="1"/>
                  </a:lnTo>
                  <a:lnTo>
                    <a:pt x="9369" y="731"/>
                  </a:lnTo>
                  <a:lnTo>
                    <a:pt x="7569" y="340"/>
                  </a:lnTo>
                  <a:lnTo>
                    <a:pt x="7569" y="340"/>
                  </a:lnTo>
                  <a:cubicBezTo>
                    <a:pt x="7569" y="340"/>
                    <a:pt x="7595" y="575"/>
                    <a:pt x="7647" y="940"/>
                  </a:cubicBezTo>
                  <a:lnTo>
                    <a:pt x="4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9"/>
            <p:cNvSpPr/>
            <p:nvPr/>
          </p:nvSpPr>
          <p:spPr>
            <a:xfrm>
              <a:off x="4499450" y="1850775"/>
              <a:ext cx="292950" cy="376625"/>
            </a:xfrm>
            <a:custGeom>
              <a:rect b="b" l="l" r="r" t="t"/>
              <a:pathLst>
                <a:path extrusionOk="0" h="15065" w="11718">
                  <a:moveTo>
                    <a:pt x="0" y="0"/>
                  </a:moveTo>
                  <a:cubicBezTo>
                    <a:pt x="0" y="1"/>
                    <a:pt x="78" y="4567"/>
                    <a:pt x="1879" y="8560"/>
                  </a:cubicBezTo>
                  <a:cubicBezTo>
                    <a:pt x="2401" y="9734"/>
                    <a:pt x="3079" y="10830"/>
                    <a:pt x="3914" y="11848"/>
                  </a:cubicBezTo>
                  <a:cubicBezTo>
                    <a:pt x="4045" y="12004"/>
                    <a:pt x="4175" y="12161"/>
                    <a:pt x="4332" y="12291"/>
                  </a:cubicBezTo>
                  <a:cubicBezTo>
                    <a:pt x="5926" y="14034"/>
                    <a:pt x="7804" y="15065"/>
                    <a:pt x="9515" y="15065"/>
                  </a:cubicBezTo>
                  <a:cubicBezTo>
                    <a:pt x="9597" y="15065"/>
                    <a:pt x="9679" y="15062"/>
                    <a:pt x="9760" y="15058"/>
                  </a:cubicBezTo>
                  <a:cubicBezTo>
                    <a:pt x="10934" y="14979"/>
                    <a:pt x="11430" y="14405"/>
                    <a:pt x="11587" y="13779"/>
                  </a:cubicBezTo>
                  <a:cubicBezTo>
                    <a:pt x="11717" y="13179"/>
                    <a:pt x="11665" y="12552"/>
                    <a:pt x="11456" y="11952"/>
                  </a:cubicBezTo>
                  <a:cubicBezTo>
                    <a:pt x="11195" y="11352"/>
                    <a:pt x="10804" y="10804"/>
                    <a:pt x="10334" y="10334"/>
                  </a:cubicBezTo>
                  <a:cubicBezTo>
                    <a:pt x="7959" y="7829"/>
                    <a:pt x="3027" y="5167"/>
                    <a:pt x="548" y="1018"/>
                  </a:cubicBezTo>
                  <a:cubicBezTo>
                    <a:pt x="339" y="705"/>
                    <a:pt x="157" y="36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9"/>
            <p:cNvSpPr/>
            <p:nvPr/>
          </p:nvSpPr>
          <p:spPr>
            <a:xfrm>
              <a:off x="4707200" y="1708300"/>
              <a:ext cx="168850" cy="550850"/>
            </a:xfrm>
            <a:custGeom>
              <a:rect b="b" l="l" r="r" t="t"/>
              <a:pathLst>
                <a:path extrusionOk="0" h="22034" w="6754">
                  <a:moveTo>
                    <a:pt x="3875" y="1"/>
                  </a:moveTo>
                  <a:cubicBezTo>
                    <a:pt x="3450" y="1"/>
                    <a:pt x="0" y="4131"/>
                    <a:pt x="432" y="8805"/>
                  </a:cubicBezTo>
                  <a:cubicBezTo>
                    <a:pt x="719" y="11205"/>
                    <a:pt x="1241" y="13580"/>
                    <a:pt x="1972" y="15877"/>
                  </a:cubicBezTo>
                  <a:lnTo>
                    <a:pt x="2024" y="16033"/>
                  </a:lnTo>
                  <a:cubicBezTo>
                    <a:pt x="2494" y="17442"/>
                    <a:pt x="2937" y="18669"/>
                    <a:pt x="3277" y="19478"/>
                  </a:cubicBezTo>
                  <a:cubicBezTo>
                    <a:pt x="3407" y="19791"/>
                    <a:pt x="3564" y="20130"/>
                    <a:pt x="3746" y="20443"/>
                  </a:cubicBezTo>
                  <a:cubicBezTo>
                    <a:pt x="4027" y="20938"/>
                    <a:pt x="4889" y="22034"/>
                    <a:pt x="5583" y="22034"/>
                  </a:cubicBezTo>
                  <a:cubicBezTo>
                    <a:pt x="6244" y="22034"/>
                    <a:pt x="6753" y="21037"/>
                    <a:pt x="6460" y="17573"/>
                  </a:cubicBezTo>
                  <a:cubicBezTo>
                    <a:pt x="6460" y="17573"/>
                    <a:pt x="4268" y="12562"/>
                    <a:pt x="3903" y="7004"/>
                  </a:cubicBezTo>
                  <a:cubicBezTo>
                    <a:pt x="3746" y="4760"/>
                    <a:pt x="3772" y="2516"/>
                    <a:pt x="3981" y="271"/>
                  </a:cubicBezTo>
                  <a:cubicBezTo>
                    <a:pt x="4007" y="193"/>
                    <a:pt x="3981" y="89"/>
                    <a:pt x="3903" y="10"/>
                  </a:cubicBezTo>
                  <a:cubicBezTo>
                    <a:pt x="3896" y="4"/>
                    <a:pt x="3887" y="1"/>
                    <a:pt x="38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9"/>
            <p:cNvSpPr/>
            <p:nvPr/>
          </p:nvSpPr>
          <p:spPr>
            <a:xfrm>
              <a:off x="4363100" y="2046500"/>
              <a:ext cx="385575" cy="224450"/>
            </a:xfrm>
            <a:custGeom>
              <a:rect b="b" l="l" r="r" t="t"/>
              <a:pathLst>
                <a:path extrusionOk="0" h="8978" w="15423">
                  <a:moveTo>
                    <a:pt x="0" y="0"/>
                  </a:moveTo>
                  <a:cubicBezTo>
                    <a:pt x="0" y="0"/>
                    <a:pt x="1018" y="4828"/>
                    <a:pt x="3993" y="7150"/>
                  </a:cubicBezTo>
                  <a:cubicBezTo>
                    <a:pt x="4306" y="7385"/>
                    <a:pt x="4619" y="7594"/>
                    <a:pt x="4984" y="7777"/>
                  </a:cubicBezTo>
                  <a:cubicBezTo>
                    <a:pt x="5298" y="7959"/>
                    <a:pt x="5663" y="8090"/>
                    <a:pt x="6028" y="8194"/>
                  </a:cubicBezTo>
                  <a:cubicBezTo>
                    <a:pt x="7411" y="8559"/>
                    <a:pt x="8794" y="8820"/>
                    <a:pt x="10204" y="8925"/>
                  </a:cubicBezTo>
                  <a:cubicBezTo>
                    <a:pt x="10553" y="8961"/>
                    <a:pt x="10902" y="8978"/>
                    <a:pt x="11249" y="8978"/>
                  </a:cubicBezTo>
                  <a:cubicBezTo>
                    <a:pt x="11914" y="8978"/>
                    <a:pt x="12570" y="8914"/>
                    <a:pt x="13205" y="8794"/>
                  </a:cubicBezTo>
                  <a:cubicBezTo>
                    <a:pt x="13674" y="8690"/>
                    <a:pt x="14118" y="8507"/>
                    <a:pt x="14509" y="8246"/>
                  </a:cubicBezTo>
                  <a:cubicBezTo>
                    <a:pt x="14875" y="8011"/>
                    <a:pt x="15110" y="7646"/>
                    <a:pt x="15214" y="7229"/>
                  </a:cubicBezTo>
                  <a:cubicBezTo>
                    <a:pt x="15423" y="6289"/>
                    <a:pt x="13492" y="4828"/>
                    <a:pt x="9786" y="4462"/>
                  </a:cubicBezTo>
                  <a:lnTo>
                    <a:pt x="9603" y="4462"/>
                  </a:lnTo>
                  <a:cubicBezTo>
                    <a:pt x="6315" y="4175"/>
                    <a:pt x="3027" y="3549"/>
                    <a:pt x="913" y="1227"/>
                  </a:cubicBezTo>
                  <a:cubicBezTo>
                    <a:pt x="574" y="861"/>
                    <a:pt x="261" y="444"/>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9"/>
            <p:cNvSpPr/>
            <p:nvPr/>
          </p:nvSpPr>
          <p:spPr>
            <a:xfrm>
              <a:off x="4316125" y="2173700"/>
              <a:ext cx="436475" cy="166100"/>
            </a:xfrm>
            <a:custGeom>
              <a:rect b="b" l="l" r="r" t="t"/>
              <a:pathLst>
                <a:path extrusionOk="0" h="6644" w="17459">
                  <a:moveTo>
                    <a:pt x="0" y="1"/>
                  </a:moveTo>
                  <a:lnTo>
                    <a:pt x="0" y="1"/>
                  </a:lnTo>
                  <a:cubicBezTo>
                    <a:pt x="0" y="1"/>
                    <a:pt x="1201" y="5559"/>
                    <a:pt x="7229" y="6368"/>
                  </a:cubicBezTo>
                  <a:cubicBezTo>
                    <a:pt x="8625" y="6555"/>
                    <a:pt x="9938" y="6643"/>
                    <a:pt x="11127" y="6643"/>
                  </a:cubicBezTo>
                  <a:cubicBezTo>
                    <a:pt x="14582" y="6643"/>
                    <a:pt x="16992" y="5902"/>
                    <a:pt x="17380" y="4698"/>
                  </a:cubicBezTo>
                  <a:cubicBezTo>
                    <a:pt x="17432" y="4515"/>
                    <a:pt x="17458" y="4307"/>
                    <a:pt x="17406" y="4124"/>
                  </a:cubicBezTo>
                  <a:cubicBezTo>
                    <a:pt x="17354" y="3706"/>
                    <a:pt x="16962" y="3367"/>
                    <a:pt x="16388" y="3158"/>
                  </a:cubicBezTo>
                  <a:cubicBezTo>
                    <a:pt x="15593" y="2830"/>
                    <a:pt x="14398" y="2685"/>
                    <a:pt x="13074" y="2685"/>
                  </a:cubicBezTo>
                  <a:cubicBezTo>
                    <a:pt x="12400" y="2685"/>
                    <a:pt x="11692" y="2722"/>
                    <a:pt x="10986" y="2793"/>
                  </a:cubicBezTo>
                  <a:cubicBezTo>
                    <a:pt x="10454" y="2833"/>
                    <a:pt x="9921" y="2854"/>
                    <a:pt x="9388" y="2854"/>
                  </a:cubicBezTo>
                  <a:cubicBezTo>
                    <a:pt x="8538" y="2854"/>
                    <a:pt x="7688" y="2801"/>
                    <a:pt x="6837" y="2689"/>
                  </a:cubicBezTo>
                  <a:cubicBezTo>
                    <a:pt x="4515" y="2402"/>
                    <a:pt x="2088" y="1697"/>
                    <a:pt x="496" y="444"/>
                  </a:cubicBezTo>
                  <a:cubicBezTo>
                    <a:pt x="339" y="314"/>
                    <a:pt x="157" y="15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9"/>
            <p:cNvSpPr/>
            <p:nvPr/>
          </p:nvSpPr>
          <p:spPr>
            <a:xfrm>
              <a:off x="4712775" y="2816975"/>
              <a:ext cx="176825" cy="915325"/>
            </a:xfrm>
            <a:custGeom>
              <a:rect b="b" l="l" r="r" t="t"/>
              <a:pathLst>
                <a:path extrusionOk="0" h="36613" w="7073">
                  <a:moveTo>
                    <a:pt x="1671" y="0"/>
                  </a:moveTo>
                  <a:cubicBezTo>
                    <a:pt x="1671" y="0"/>
                    <a:pt x="1149" y="4776"/>
                    <a:pt x="575" y="13440"/>
                  </a:cubicBezTo>
                  <a:cubicBezTo>
                    <a:pt x="0" y="22103"/>
                    <a:pt x="261" y="36613"/>
                    <a:pt x="261" y="36613"/>
                  </a:cubicBezTo>
                  <a:cubicBezTo>
                    <a:pt x="7072" y="28053"/>
                    <a:pt x="5872" y="13022"/>
                    <a:pt x="5872" y="13022"/>
                  </a:cubicBezTo>
                  <a:cubicBezTo>
                    <a:pt x="5454" y="3915"/>
                    <a:pt x="1671" y="0"/>
                    <a:pt x="16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9"/>
            <p:cNvSpPr/>
            <p:nvPr/>
          </p:nvSpPr>
          <p:spPr>
            <a:xfrm>
              <a:off x="4846475" y="1713550"/>
              <a:ext cx="330175" cy="537625"/>
            </a:xfrm>
            <a:custGeom>
              <a:rect b="b" l="l" r="r" t="t"/>
              <a:pathLst>
                <a:path extrusionOk="0" h="21505" w="13207">
                  <a:moveTo>
                    <a:pt x="11330" y="0"/>
                  </a:moveTo>
                  <a:cubicBezTo>
                    <a:pt x="8782" y="0"/>
                    <a:pt x="2920" y="2973"/>
                    <a:pt x="1333" y="11439"/>
                  </a:cubicBezTo>
                  <a:cubicBezTo>
                    <a:pt x="0" y="18528"/>
                    <a:pt x="1873" y="21504"/>
                    <a:pt x="3262" y="21504"/>
                  </a:cubicBezTo>
                  <a:cubicBezTo>
                    <a:pt x="3914" y="21504"/>
                    <a:pt x="4458" y="20850"/>
                    <a:pt x="4517" y="19659"/>
                  </a:cubicBezTo>
                  <a:cubicBezTo>
                    <a:pt x="4673" y="15901"/>
                    <a:pt x="6056" y="8673"/>
                    <a:pt x="6056" y="8673"/>
                  </a:cubicBezTo>
                  <a:cubicBezTo>
                    <a:pt x="7570" y="4576"/>
                    <a:pt x="8979" y="3297"/>
                    <a:pt x="10205" y="2488"/>
                  </a:cubicBezTo>
                  <a:cubicBezTo>
                    <a:pt x="11406" y="1679"/>
                    <a:pt x="13207" y="1992"/>
                    <a:pt x="12476" y="453"/>
                  </a:cubicBezTo>
                  <a:cubicBezTo>
                    <a:pt x="12338" y="162"/>
                    <a:pt x="11924" y="0"/>
                    <a:pt x="113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9"/>
            <p:cNvSpPr/>
            <p:nvPr/>
          </p:nvSpPr>
          <p:spPr>
            <a:xfrm>
              <a:off x="4688625" y="2173525"/>
              <a:ext cx="170500" cy="139800"/>
            </a:xfrm>
            <a:custGeom>
              <a:rect b="b" l="l" r="r" t="t"/>
              <a:pathLst>
                <a:path extrusionOk="0" h="5592" w="6820">
                  <a:moveTo>
                    <a:pt x="3083" y="1"/>
                  </a:moveTo>
                  <a:cubicBezTo>
                    <a:pt x="2787" y="1"/>
                    <a:pt x="2465" y="105"/>
                    <a:pt x="2115" y="347"/>
                  </a:cubicBezTo>
                  <a:cubicBezTo>
                    <a:pt x="1" y="1808"/>
                    <a:pt x="2115" y="4757"/>
                    <a:pt x="2115" y="4757"/>
                  </a:cubicBezTo>
                  <a:cubicBezTo>
                    <a:pt x="3165" y="5360"/>
                    <a:pt x="4020" y="5592"/>
                    <a:pt x="4684" y="5592"/>
                  </a:cubicBezTo>
                  <a:cubicBezTo>
                    <a:pt x="6348" y="5592"/>
                    <a:pt x="6820" y="4142"/>
                    <a:pt x="6186" y="3452"/>
                  </a:cubicBezTo>
                  <a:cubicBezTo>
                    <a:pt x="5424" y="2625"/>
                    <a:pt x="4571" y="1"/>
                    <a:pt x="3083" y="1"/>
                  </a:cubicBezTo>
                  <a:close/>
                </a:path>
              </a:pathLst>
            </a:custGeom>
            <a:solidFill>
              <a:srgbClr val="EEF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9"/>
            <p:cNvSpPr/>
            <p:nvPr/>
          </p:nvSpPr>
          <p:spPr>
            <a:xfrm>
              <a:off x="4688625" y="2173525"/>
              <a:ext cx="170500" cy="139800"/>
            </a:xfrm>
            <a:custGeom>
              <a:rect b="b" l="l" r="r" t="t"/>
              <a:pathLst>
                <a:path extrusionOk="0" h="5592" w="6820">
                  <a:moveTo>
                    <a:pt x="3083" y="1"/>
                  </a:moveTo>
                  <a:cubicBezTo>
                    <a:pt x="2787" y="1"/>
                    <a:pt x="2465" y="105"/>
                    <a:pt x="2115" y="347"/>
                  </a:cubicBezTo>
                  <a:cubicBezTo>
                    <a:pt x="1" y="1808"/>
                    <a:pt x="2115" y="4757"/>
                    <a:pt x="2115" y="4757"/>
                  </a:cubicBezTo>
                  <a:cubicBezTo>
                    <a:pt x="3165" y="5360"/>
                    <a:pt x="4020" y="5592"/>
                    <a:pt x="4684" y="5592"/>
                  </a:cubicBezTo>
                  <a:cubicBezTo>
                    <a:pt x="6348" y="5592"/>
                    <a:pt x="6820" y="4142"/>
                    <a:pt x="6186" y="3452"/>
                  </a:cubicBezTo>
                  <a:cubicBezTo>
                    <a:pt x="5424" y="2625"/>
                    <a:pt x="4571" y="1"/>
                    <a:pt x="3083" y="1"/>
                  </a:cubicBezTo>
                  <a:close/>
                </a:path>
              </a:pathLst>
            </a:custGeom>
            <a:solidFill>
              <a:srgbClr val="000000">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9"/>
            <p:cNvSpPr/>
            <p:nvPr/>
          </p:nvSpPr>
          <p:spPr>
            <a:xfrm>
              <a:off x="4824975" y="1807550"/>
              <a:ext cx="231625" cy="700800"/>
            </a:xfrm>
            <a:custGeom>
              <a:rect b="b" l="l" r="r" t="t"/>
              <a:pathLst>
                <a:path extrusionOk="0" h="28032" w="9265">
                  <a:moveTo>
                    <a:pt x="7709" y="0"/>
                  </a:moveTo>
                  <a:cubicBezTo>
                    <a:pt x="6289" y="0"/>
                    <a:pt x="3306" y="3464"/>
                    <a:pt x="2193" y="7679"/>
                  </a:cubicBezTo>
                  <a:cubicBezTo>
                    <a:pt x="966" y="12298"/>
                    <a:pt x="1932" y="14908"/>
                    <a:pt x="471" y="16943"/>
                  </a:cubicBezTo>
                  <a:cubicBezTo>
                    <a:pt x="471" y="16943"/>
                    <a:pt x="1" y="18744"/>
                    <a:pt x="157" y="19892"/>
                  </a:cubicBezTo>
                  <a:cubicBezTo>
                    <a:pt x="184" y="20127"/>
                    <a:pt x="236" y="20727"/>
                    <a:pt x="340" y="21484"/>
                  </a:cubicBezTo>
                  <a:cubicBezTo>
                    <a:pt x="610" y="23915"/>
                    <a:pt x="1273" y="28032"/>
                    <a:pt x="2981" y="28032"/>
                  </a:cubicBezTo>
                  <a:cubicBezTo>
                    <a:pt x="3088" y="28032"/>
                    <a:pt x="3199" y="28016"/>
                    <a:pt x="3315" y="27982"/>
                  </a:cubicBezTo>
                  <a:cubicBezTo>
                    <a:pt x="3315" y="27982"/>
                    <a:pt x="6159" y="27616"/>
                    <a:pt x="7725" y="23050"/>
                  </a:cubicBezTo>
                  <a:cubicBezTo>
                    <a:pt x="9265" y="18509"/>
                    <a:pt x="5507" y="14255"/>
                    <a:pt x="6420" y="7575"/>
                  </a:cubicBezTo>
                  <a:cubicBezTo>
                    <a:pt x="6577" y="6218"/>
                    <a:pt x="6890" y="4861"/>
                    <a:pt x="7282" y="3556"/>
                  </a:cubicBezTo>
                  <a:cubicBezTo>
                    <a:pt x="8143" y="868"/>
                    <a:pt x="8978" y="711"/>
                    <a:pt x="8091" y="111"/>
                  </a:cubicBezTo>
                  <a:cubicBezTo>
                    <a:pt x="7982" y="36"/>
                    <a:pt x="7853" y="0"/>
                    <a:pt x="77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9"/>
            <p:cNvSpPr/>
            <p:nvPr/>
          </p:nvSpPr>
          <p:spPr>
            <a:xfrm>
              <a:off x="4108650" y="2619925"/>
              <a:ext cx="669375" cy="1669975"/>
            </a:xfrm>
            <a:custGeom>
              <a:rect b="b" l="l" r="r" t="t"/>
              <a:pathLst>
                <a:path extrusionOk="0" h="66799" w="26775">
                  <a:moveTo>
                    <a:pt x="16974" y="1"/>
                  </a:moveTo>
                  <a:cubicBezTo>
                    <a:pt x="16122" y="1"/>
                    <a:pt x="15374" y="80"/>
                    <a:pt x="14823" y="158"/>
                  </a:cubicBezTo>
                  <a:cubicBezTo>
                    <a:pt x="12057" y="575"/>
                    <a:pt x="6864" y="1150"/>
                    <a:pt x="3419" y="9187"/>
                  </a:cubicBezTo>
                  <a:cubicBezTo>
                    <a:pt x="1" y="17251"/>
                    <a:pt x="1958" y="32204"/>
                    <a:pt x="4254" y="42851"/>
                  </a:cubicBezTo>
                  <a:cubicBezTo>
                    <a:pt x="6437" y="53061"/>
                    <a:pt x="11489" y="65538"/>
                    <a:pt x="13314" y="65538"/>
                  </a:cubicBezTo>
                  <a:cubicBezTo>
                    <a:pt x="13387" y="65538"/>
                    <a:pt x="13456" y="65517"/>
                    <a:pt x="13518" y="65476"/>
                  </a:cubicBezTo>
                  <a:cubicBezTo>
                    <a:pt x="14353" y="64954"/>
                    <a:pt x="14536" y="63832"/>
                    <a:pt x="14510" y="62840"/>
                  </a:cubicBezTo>
                  <a:lnTo>
                    <a:pt x="14510" y="62840"/>
                  </a:lnTo>
                  <a:cubicBezTo>
                    <a:pt x="14790" y="64547"/>
                    <a:pt x="15364" y="66798"/>
                    <a:pt x="16400" y="66798"/>
                  </a:cubicBezTo>
                  <a:cubicBezTo>
                    <a:pt x="16521" y="66798"/>
                    <a:pt x="16647" y="66768"/>
                    <a:pt x="16780" y="66702"/>
                  </a:cubicBezTo>
                  <a:cubicBezTo>
                    <a:pt x="18737" y="65737"/>
                    <a:pt x="18163" y="61040"/>
                    <a:pt x="18163" y="61040"/>
                  </a:cubicBezTo>
                  <a:lnTo>
                    <a:pt x="18163" y="61040"/>
                  </a:lnTo>
                  <a:cubicBezTo>
                    <a:pt x="18164" y="61040"/>
                    <a:pt x="19003" y="65408"/>
                    <a:pt x="20561" y="65408"/>
                  </a:cubicBezTo>
                  <a:cubicBezTo>
                    <a:pt x="20605" y="65408"/>
                    <a:pt x="20649" y="65405"/>
                    <a:pt x="20695" y="65398"/>
                  </a:cubicBezTo>
                  <a:cubicBezTo>
                    <a:pt x="22313" y="65163"/>
                    <a:pt x="22626" y="62318"/>
                    <a:pt x="22234" y="56629"/>
                  </a:cubicBezTo>
                  <a:cubicBezTo>
                    <a:pt x="22104" y="55038"/>
                    <a:pt x="22208" y="53472"/>
                    <a:pt x="22547" y="51932"/>
                  </a:cubicBezTo>
                  <a:cubicBezTo>
                    <a:pt x="23252" y="48827"/>
                    <a:pt x="24713" y="46348"/>
                    <a:pt x="25548" y="43033"/>
                  </a:cubicBezTo>
                  <a:cubicBezTo>
                    <a:pt x="26775" y="38232"/>
                    <a:pt x="25235" y="26671"/>
                    <a:pt x="25888" y="19678"/>
                  </a:cubicBezTo>
                  <a:cubicBezTo>
                    <a:pt x="26175" y="16624"/>
                    <a:pt x="26279" y="14197"/>
                    <a:pt x="26305" y="12449"/>
                  </a:cubicBezTo>
                  <a:cubicBezTo>
                    <a:pt x="26357" y="10179"/>
                    <a:pt x="26279" y="9030"/>
                    <a:pt x="26279" y="9030"/>
                  </a:cubicBezTo>
                  <a:cubicBezTo>
                    <a:pt x="25506" y="1278"/>
                    <a:pt x="20399" y="1"/>
                    <a:pt x="169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9"/>
            <p:cNvSpPr/>
            <p:nvPr/>
          </p:nvSpPr>
          <p:spPr>
            <a:xfrm>
              <a:off x="4108650" y="2619675"/>
              <a:ext cx="659600" cy="1670225"/>
            </a:xfrm>
            <a:custGeom>
              <a:rect b="b" l="l" r="r" t="t"/>
              <a:pathLst>
                <a:path extrusionOk="0" h="66809" w="26384">
                  <a:moveTo>
                    <a:pt x="16975" y="1"/>
                  </a:moveTo>
                  <a:cubicBezTo>
                    <a:pt x="16111" y="1"/>
                    <a:pt x="15354" y="84"/>
                    <a:pt x="14797" y="168"/>
                  </a:cubicBezTo>
                  <a:cubicBezTo>
                    <a:pt x="12031" y="559"/>
                    <a:pt x="6838" y="1133"/>
                    <a:pt x="3419" y="9197"/>
                  </a:cubicBezTo>
                  <a:cubicBezTo>
                    <a:pt x="1" y="17235"/>
                    <a:pt x="1958" y="32214"/>
                    <a:pt x="4228" y="42835"/>
                  </a:cubicBezTo>
                  <a:cubicBezTo>
                    <a:pt x="6413" y="53078"/>
                    <a:pt x="11472" y="65545"/>
                    <a:pt x="13293" y="65545"/>
                  </a:cubicBezTo>
                  <a:cubicBezTo>
                    <a:pt x="13364" y="65545"/>
                    <a:pt x="13431" y="65525"/>
                    <a:pt x="13492" y="65486"/>
                  </a:cubicBezTo>
                  <a:cubicBezTo>
                    <a:pt x="14327" y="64938"/>
                    <a:pt x="14510" y="63816"/>
                    <a:pt x="14484" y="62850"/>
                  </a:cubicBezTo>
                  <a:lnTo>
                    <a:pt x="14484" y="62850"/>
                  </a:lnTo>
                  <a:cubicBezTo>
                    <a:pt x="14764" y="64557"/>
                    <a:pt x="15359" y="66808"/>
                    <a:pt x="16381" y="66808"/>
                  </a:cubicBezTo>
                  <a:cubicBezTo>
                    <a:pt x="16499" y="66808"/>
                    <a:pt x="16624" y="66778"/>
                    <a:pt x="16754" y="66712"/>
                  </a:cubicBezTo>
                  <a:cubicBezTo>
                    <a:pt x="18711" y="65721"/>
                    <a:pt x="18137" y="61050"/>
                    <a:pt x="18137" y="61050"/>
                  </a:cubicBezTo>
                  <a:lnTo>
                    <a:pt x="18137" y="61050"/>
                  </a:lnTo>
                  <a:cubicBezTo>
                    <a:pt x="18137" y="61050"/>
                    <a:pt x="19006" y="65416"/>
                    <a:pt x="20549" y="65416"/>
                  </a:cubicBezTo>
                  <a:cubicBezTo>
                    <a:pt x="20588" y="65416"/>
                    <a:pt x="20628" y="65413"/>
                    <a:pt x="20669" y="65408"/>
                  </a:cubicBezTo>
                  <a:cubicBezTo>
                    <a:pt x="22287" y="65147"/>
                    <a:pt x="22626" y="62302"/>
                    <a:pt x="22208" y="56613"/>
                  </a:cubicBezTo>
                  <a:cubicBezTo>
                    <a:pt x="22104" y="55048"/>
                    <a:pt x="22208" y="53482"/>
                    <a:pt x="22547" y="51942"/>
                  </a:cubicBezTo>
                  <a:cubicBezTo>
                    <a:pt x="21999" y="51759"/>
                    <a:pt x="21451" y="51603"/>
                    <a:pt x="20877" y="51498"/>
                  </a:cubicBezTo>
                  <a:cubicBezTo>
                    <a:pt x="19473" y="51171"/>
                    <a:pt x="18012" y="50830"/>
                    <a:pt x="16557" y="50830"/>
                  </a:cubicBezTo>
                  <a:cubicBezTo>
                    <a:pt x="16038" y="50830"/>
                    <a:pt x="15520" y="50874"/>
                    <a:pt x="15006" y="50977"/>
                  </a:cubicBezTo>
                  <a:cubicBezTo>
                    <a:pt x="15136" y="49985"/>
                    <a:pt x="13675" y="49750"/>
                    <a:pt x="12840" y="49176"/>
                  </a:cubicBezTo>
                  <a:cubicBezTo>
                    <a:pt x="12187" y="48732"/>
                    <a:pt x="11874" y="47923"/>
                    <a:pt x="11587" y="47193"/>
                  </a:cubicBezTo>
                  <a:cubicBezTo>
                    <a:pt x="10987" y="45575"/>
                    <a:pt x="10413" y="43826"/>
                    <a:pt x="10987" y="42234"/>
                  </a:cubicBezTo>
                  <a:cubicBezTo>
                    <a:pt x="11144" y="41739"/>
                    <a:pt x="11457" y="41269"/>
                    <a:pt x="11483" y="40721"/>
                  </a:cubicBezTo>
                  <a:cubicBezTo>
                    <a:pt x="11509" y="40068"/>
                    <a:pt x="11091" y="39468"/>
                    <a:pt x="10857" y="38868"/>
                  </a:cubicBezTo>
                  <a:cubicBezTo>
                    <a:pt x="10648" y="38242"/>
                    <a:pt x="10622" y="37381"/>
                    <a:pt x="11196" y="37067"/>
                  </a:cubicBezTo>
                  <a:cubicBezTo>
                    <a:pt x="11431" y="36911"/>
                    <a:pt x="11718" y="36885"/>
                    <a:pt x="11900" y="36676"/>
                  </a:cubicBezTo>
                  <a:cubicBezTo>
                    <a:pt x="12057" y="36441"/>
                    <a:pt x="12109" y="36128"/>
                    <a:pt x="12031" y="35841"/>
                  </a:cubicBezTo>
                  <a:cubicBezTo>
                    <a:pt x="11744" y="33649"/>
                    <a:pt x="10726" y="31613"/>
                    <a:pt x="10230" y="29447"/>
                  </a:cubicBezTo>
                  <a:cubicBezTo>
                    <a:pt x="9160" y="24933"/>
                    <a:pt x="10282" y="20210"/>
                    <a:pt x="11405" y="15695"/>
                  </a:cubicBezTo>
                  <a:cubicBezTo>
                    <a:pt x="11509" y="15251"/>
                    <a:pt x="11666" y="14755"/>
                    <a:pt x="12083" y="14573"/>
                  </a:cubicBezTo>
                  <a:cubicBezTo>
                    <a:pt x="12200" y="14543"/>
                    <a:pt x="12325" y="14529"/>
                    <a:pt x="12452" y="14529"/>
                  </a:cubicBezTo>
                  <a:cubicBezTo>
                    <a:pt x="12663" y="14529"/>
                    <a:pt x="12879" y="14570"/>
                    <a:pt x="13075" y="14651"/>
                  </a:cubicBezTo>
                  <a:lnTo>
                    <a:pt x="15371" y="15330"/>
                  </a:lnTo>
                  <a:cubicBezTo>
                    <a:pt x="16200" y="15571"/>
                    <a:pt x="17086" y="15824"/>
                    <a:pt x="17938" y="15824"/>
                  </a:cubicBezTo>
                  <a:cubicBezTo>
                    <a:pt x="18374" y="15824"/>
                    <a:pt x="18801" y="15758"/>
                    <a:pt x="19207" y="15591"/>
                  </a:cubicBezTo>
                  <a:cubicBezTo>
                    <a:pt x="19677" y="15382"/>
                    <a:pt x="20121" y="15069"/>
                    <a:pt x="20616" y="14912"/>
                  </a:cubicBezTo>
                  <a:cubicBezTo>
                    <a:pt x="21190" y="14729"/>
                    <a:pt x="21843" y="14782"/>
                    <a:pt x="22469" y="14729"/>
                  </a:cubicBezTo>
                  <a:cubicBezTo>
                    <a:pt x="24009" y="14573"/>
                    <a:pt x="25444" y="13738"/>
                    <a:pt x="26305" y="12459"/>
                  </a:cubicBezTo>
                  <a:cubicBezTo>
                    <a:pt x="26384" y="10189"/>
                    <a:pt x="26279" y="9040"/>
                    <a:pt x="26279" y="9040"/>
                  </a:cubicBezTo>
                  <a:cubicBezTo>
                    <a:pt x="25487" y="1308"/>
                    <a:pt x="20400" y="1"/>
                    <a:pt x="16975" y="1"/>
                  </a:cubicBezTo>
                  <a:close/>
                </a:path>
              </a:pathLst>
            </a:custGeom>
            <a:solidFill>
              <a:srgbClr val="000000">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9"/>
            <p:cNvSpPr/>
            <p:nvPr/>
          </p:nvSpPr>
          <p:spPr>
            <a:xfrm>
              <a:off x="4230000" y="2277400"/>
              <a:ext cx="681775" cy="704000"/>
            </a:xfrm>
            <a:custGeom>
              <a:rect b="b" l="l" r="r" t="t"/>
              <a:pathLst>
                <a:path extrusionOk="0" h="28160" w="27271">
                  <a:moveTo>
                    <a:pt x="18539" y="1"/>
                  </a:moveTo>
                  <a:cubicBezTo>
                    <a:pt x="16250" y="1"/>
                    <a:pt x="13639" y="395"/>
                    <a:pt x="11430" y="1750"/>
                  </a:cubicBezTo>
                  <a:cubicBezTo>
                    <a:pt x="6133" y="4986"/>
                    <a:pt x="4359" y="10675"/>
                    <a:pt x="3471" y="12789"/>
                  </a:cubicBezTo>
                  <a:cubicBezTo>
                    <a:pt x="2584" y="14903"/>
                    <a:pt x="1" y="17460"/>
                    <a:pt x="1123" y="18556"/>
                  </a:cubicBezTo>
                  <a:cubicBezTo>
                    <a:pt x="1610" y="19056"/>
                    <a:pt x="2083" y="19198"/>
                    <a:pt x="2464" y="19198"/>
                  </a:cubicBezTo>
                  <a:cubicBezTo>
                    <a:pt x="2939" y="19198"/>
                    <a:pt x="3271" y="18977"/>
                    <a:pt x="3315" y="18948"/>
                  </a:cubicBezTo>
                  <a:lnTo>
                    <a:pt x="3315" y="18948"/>
                  </a:lnTo>
                  <a:cubicBezTo>
                    <a:pt x="3210" y="19078"/>
                    <a:pt x="1175" y="21166"/>
                    <a:pt x="2741" y="22340"/>
                  </a:cubicBezTo>
                  <a:cubicBezTo>
                    <a:pt x="3432" y="22847"/>
                    <a:pt x="3976" y="22993"/>
                    <a:pt x="4373" y="22993"/>
                  </a:cubicBezTo>
                  <a:cubicBezTo>
                    <a:pt x="4873" y="22993"/>
                    <a:pt x="5138" y="22761"/>
                    <a:pt x="5167" y="22731"/>
                  </a:cubicBezTo>
                  <a:lnTo>
                    <a:pt x="5167" y="22731"/>
                  </a:lnTo>
                  <a:cubicBezTo>
                    <a:pt x="5141" y="22810"/>
                    <a:pt x="4646" y="24532"/>
                    <a:pt x="5898" y="25158"/>
                  </a:cubicBezTo>
                  <a:cubicBezTo>
                    <a:pt x="6159" y="25289"/>
                    <a:pt x="6420" y="25341"/>
                    <a:pt x="6707" y="25341"/>
                  </a:cubicBezTo>
                  <a:cubicBezTo>
                    <a:pt x="7281" y="25263"/>
                    <a:pt x="7829" y="24976"/>
                    <a:pt x="8195" y="24506"/>
                  </a:cubicBezTo>
                  <a:lnTo>
                    <a:pt x="8195" y="24506"/>
                  </a:lnTo>
                  <a:cubicBezTo>
                    <a:pt x="8142" y="24636"/>
                    <a:pt x="7568" y="26646"/>
                    <a:pt x="9004" y="27037"/>
                  </a:cubicBezTo>
                  <a:cubicBezTo>
                    <a:pt x="9175" y="27087"/>
                    <a:pt x="9348" y="27111"/>
                    <a:pt x="9520" y="27111"/>
                  </a:cubicBezTo>
                  <a:cubicBezTo>
                    <a:pt x="10158" y="27111"/>
                    <a:pt x="10768" y="26778"/>
                    <a:pt x="11117" y="26202"/>
                  </a:cubicBezTo>
                  <a:lnTo>
                    <a:pt x="11117" y="26202"/>
                  </a:lnTo>
                  <a:cubicBezTo>
                    <a:pt x="11117" y="26202"/>
                    <a:pt x="10856" y="28159"/>
                    <a:pt x="12553" y="28159"/>
                  </a:cubicBezTo>
                  <a:cubicBezTo>
                    <a:pt x="14275" y="28159"/>
                    <a:pt x="15162" y="26202"/>
                    <a:pt x="15162" y="26202"/>
                  </a:cubicBezTo>
                  <a:cubicBezTo>
                    <a:pt x="15162" y="26202"/>
                    <a:pt x="15920" y="27518"/>
                    <a:pt x="17680" y="27518"/>
                  </a:cubicBezTo>
                  <a:cubicBezTo>
                    <a:pt x="17933" y="27518"/>
                    <a:pt x="18207" y="27491"/>
                    <a:pt x="18502" y="27429"/>
                  </a:cubicBezTo>
                  <a:cubicBezTo>
                    <a:pt x="20851" y="26959"/>
                    <a:pt x="22730" y="20879"/>
                    <a:pt x="23539" y="16547"/>
                  </a:cubicBezTo>
                  <a:cubicBezTo>
                    <a:pt x="24348" y="12241"/>
                    <a:pt x="27271" y="10023"/>
                    <a:pt x="26801" y="7596"/>
                  </a:cubicBezTo>
                  <a:cubicBezTo>
                    <a:pt x="26540" y="6265"/>
                    <a:pt x="25809" y="4360"/>
                    <a:pt x="25209" y="2899"/>
                  </a:cubicBezTo>
                  <a:cubicBezTo>
                    <a:pt x="24713" y="1672"/>
                    <a:pt x="24270" y="759"/>
                    <a:pt x="24270" y="759"/>
                  </a:cubicBezTo>
                  <a:cubicBezTo>
                    <a:pt x="24270" y="759"/>
                    <a:pt x="21714" y="1"/>
                    <a:pt x="185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9"/>
            <p:cNvSpPr/>
            <p:nvPr/>
          </p:nvSpPr>
          <p:spPr>
            <a:xfrm>
              <a:off x="4766275" y="2498550"/>
              <a:ext cx="244025" cy="238200"/>
            </a:xfrm>
            <a:custGeom>
              <a:rect b="b" l="l" r="r" t="t"/>
              <a:pathLst>
                <a:path extrusionOk="0" h="9528" w="9761">
                  <a:moveTo>
                    <a:pt x="5762" y="0"/>
                  </a:moveTo>
                  <a:cubicBezTo>
                    <a:pt x="5303" y="0"/>
                    <a:pt x="3065" y="146"/>
                    <a:pt x="1618" y="2899"/>
                  </a:cubicBezTo>
                  <a:cubicBezTo>
                    <a:pt x="1592" y="2951"/>
                    <a:pt x="1566" y="3003"/>
                    <a:pt x="1540" y="3030"/>
                  </a:cubicBezTo>
                  <a:cubicBezTo>
                    <a:pt x="0" y="6057"/>
                    <a:pt x="1279" y="8066"/>
                    <a:pt x="1279" y="8066"/>
                  </a:cubicBezTo>
                  <a:cubicBezTo>
                    <a:pt x="1891" y="8240"/>
                    <a:pt x="2472" y="8308"/>
                    <a:pt x="3012" y="8308"/>
                  </a:cubicBezTo>
                  <a:cubicBezTo>
                    <a:pt x="4919" y="8308"/>
                    <a:pt x="6311" y="7463"/>
                    <a:pt x="6697" y="7463"/>
                  </a:cubicBezTo>
                  <a:cubicBezTo>
                    <a:pt x="6710" y="7463"/>
                    <a:pt x="6722" y="7464"/>
                    <a:pt x="6733" y="7466"/>
                  </a:cubicBezTo>
                  <a:cubicBezTo>
                    <a:pt x="7151" y="7544"/>
                    <a:pt x="6159" y="9527"/>
                    <a:pt x="6159" y="9527"/>
                  </a:cubicBezTo>
                  <a:cubicBezTo>
                    <a:pt x="8038" y="8823"/>
                    <a:pt x="9760" y="6787"/>
                    <a:pt x="8951" y="3734"/>
                  </a:cubicBezTo>
                  <a:cubicBezTo>
                    <a:pt x="8142" y="655"/>
                    <a:pt x="5846" y="2"/>
                    <a:pt x="5846" y="2"/>
                  </a:cubicBezTo>
                  <a:cubicBezTo>
                    <a:pt x="5846" y="2"/>
                    <a:pt x="5816" y="0"/>
                    <a:pt x="5762" y="0"/>
                  </a:cubicBezTo>
                  <a:close/>
                </a:path>
              </a:pathLst>
            </a:custGeom>
            <a:solidFill>
              <a:srgbClr val="2A34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9"/>
            <p:cNvSpPr/>
            <p:nvPr/>
          </p:nvSpPr>
          <p:spPr>
            <a:xfrm>
              <a:off x="4804750" y="2497700"/>
              <a:ext cx="200325" cy="238400"/>
            </a:xfrm>
            <a:custGeom>
              <a:rect b="b" l="l" r="r" t="t"/>
              <a:pathLst>
                <a:path extrusionOk="0" h="9536" w="8013">
                  <a:moveTo>
                    <a:pt x="4097" y="0"/>
                  </a:moveTo>
                  <a:cubicBezTo>
                    <a:pt x="3908" y="0"/>
                    <a:pt x="3722" y="24"/>
                    <a:pt x="3550" y="63"/>
                  </a:cubicBezTo>
                  <a:cubicBezTo>
                    <a:pt x="2637" y="271"/>
                    <a:pt x="1149" y="872"/>
                    <a:pt x="79" y="2933"/>
                  </a:cubicBezTo>
                  <a:cubicBezTo>
                    <a:pt x="53" y="2959"/>
                    <a:pt x="27" y="3011"/>
                    <a:pt x="1" y="3037"/>
                  </a:cubicBezTo>
                  <a:cubicBezTo>
                    <a:pt x="366" y="3899"/>
                    <a:pt x="1123" y="4551"/>
                    <a:pt x="2010" y="4786"/>
                  </a:cubicBezTo>
                  <a:cubicBezTo>
                    <a:pt x="3889" y="5282"/>
                    <a:pt x="5768" y="5412"/>
                    <a:pt x="5194" y="7474"/>
                  </a:cubicBezTo>
                  <a:cubicBezTo>
                    <a:pt x="5612" y="7552"/>
                    <a:pt x="4672" y="9457"/>
                    <a:pt x="4620" y="9535"/>
                  </a:cubicBezTo>
                  <a:cubicBezTo>
                    <a:pt x="5063" y="9379"/>
                    <a:pt x="5455" y="9170"/>
                    <a:pt x="5820" y="8883"/>
                  </a:cubicBezTo>
                  <a:cubicBezTo>
                    <a:pt x="7125" y="7891"/>
                    <a:pt x="8012" y="6143"/>
                    <a:pt x="7386" y="3742"/>
                  </a:cubicBezTo>
                  <a:cubicBezTo>
                    <a:pt x="6577" y="663"/>
                    <a:pt x="4307" y="10"/>
                    <a:pt x="4307" y="10"/>
                  </a:cubicBezTo>
                  <a:cubicBezTo>
                    <a:pt x="4237" y="3"/>
                    <a:pt x="4167" y="0"/>
                    <a:pt x="4097" y="0"/>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9"/>
            <p:cNvSpPr/>
            <p:nvPr/>
          </p:nvSpPr>
          <p:spPr>
            <a:xfrm>
              <a:off x="3993825" y="2715200"/>
              <a:ext cx="340575" cy="1033975"/>
            </a:xfrm>
            <a:custGeom>
              <a:rect b="b" l="l" r="r" t="t"/>
              <a:pathLst>
                <a:path extrusionOk="0" h="41359" w="13623">
                  <a:moveTo>
                    <a:pt x="11353" y="0"/>
                  </a:moveTo>
                  <a:cubicBezTo>
                    <a:pt x="11196" y="157"/>
                    <a:pt x="10022" y="1436"/>
                    <a:pt x="6968" y="3341"/>
                  </a:cubicBezTo>
                  <a:cubicBezTo>
                    <a:pt x="6446" y="3680"/>
                    <a:pt x="6003" y="4097"/>
                    <a:pt x="5611" y="4593"/>
                  </a:cubicBezTo>
                  <a:cubicBezTo>
                    <a:pt x="2741" y="8194"/>
                    <a:pt x="1" y="17432"/>
                    <a:pt x="1828" y="28627"/>
                  </a:cubicBezTo>
                  <a:cubicBezTo>
                    <a:pt x="2610" y="33429"/>
                    <a:pt x="3550" y="36482"/>
                    <a:pt x="4489" y="38413"/>
                  </a:cubicBezTo>
                  <a:cubicBezTo>
                    <a:pt x="5587" y="40701"/>
                    <a:pt x="6724" y="41358"/>
                    <a:pt x="7700" y="41358"/>
                  </a:cubicBezTo>
                  <a:cubicBezTo>
                    <a:pt x="8117" y="41358"/>
                    <a:pt x="8504" y="41239"/>
                    <a:pt x="8847" y="41075"/>
                  </a:cubicBezTo>
                  <a:cubicBezTo>
                    <a:pt x="10570" y="40214"/>
                    <a:pt x="9865" y="35960"/>
                    <a:pt x="9813" y="35726"/>
                  </a:cubicBezTo>
                  <a:lnTo>
                    <a:pt x="9813" y="35726"/>
                  </a:lnTo>
                  <a:cubicBezTo>
                    <a:pt x="9864" y="35844"/>
                    <a:pt x="10210" y="36522"/>
                    <a:pt x="10768" y="36522"/>
                  </a:cubicBezTo>
                  <a:cubicBezTo>
                    <a:pt x="11071" y="36522"/>
                    <a:pt x="11435" y="36322"/>
                    <a:pt x="11848" y="35726"/>
                  </a:cubicBezTo>
                  <a:cubicBezTo>
                    <a:pt x="12736" y="34421"/>
                    <a:pt x="11509" y="30506"/>
                    <a:pt x="10752" y="28471"/>
                  </a:cubicBezTo>
                  <a:lnTo>
                    <a:pt x="10752" y="28471"/>
                  </a:lnTo>
                  <a:cubicBezTo>
                    <a:pt x="10980" y="28822"/>
                    <a:pt x="11322" y="29108"/>
                    <a:pt x="11778" y="29108"/>
                  </a:cubicBezTo>
                  <a:cubicBezTo>
                    <a:pt x="11898" y="29108"/>
                    <a:pt x="12026" y="29088"/>
                    <a:pt x="12161" y="29045"/>
                  </a:cubicBezTo>
                  <a:cubicBezTo>
                    <a:pt x="13623" y="28549"/>
                    <a:pt x="11587" y="24139"/>
                    <a:pt x="9969" y="17511"/>
                  </a:cubicBezTo>
                  <a:cubicBezTo>
                    <a:pt x="8351" y="10908"/>
                    <a:pt x="9160" y="2793"/>
                    <a:pt x="113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9"/>
            <p:cNvSpPr/>
            <p:nvPr/>
          </p:nvSpPr>
          <p:spPr>
            <a:xfrm>
              <a:off x="4286100" y="3900600"/>
              <a:ext cx="44400" cy="32000"/>
            </a:xfrm>
            <a:custGeom>
              <a:rect b="b" l="l" r="r" t="t"/>
              <a:pathLst>
                <a:path extrusionOk="0" h="1280" w="1776">
                  <a:moveTo>
                    <a:pt x="497" y="1"/>
                  </a:moveTo>
                  <a:cubicBezTo>
                    <a:pt x="497" y="1"/>
                    <a:pt x="1" y="914"/>
                    <a:pt x="236" y="1279"/>
                  </a:cubicBezTo>
                  <a:cubicBezTo>
                    <a:pt x="653" y="836"/>
                    <a:pt x="1175" y="522"/>
                    <a:pt x="1775" y="366"/>
                  </a:cubicBezTo>
                  <a:lnTo>
                    <a:pt x="497" y="1"/>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9"/>
            <p:cNvSpPr/>
            <p:nvPr/>
          </p:nvSpPr>
          <p:spPr>
            <a:xfrm>
              <a:off x="4287625" y="3872200"/>
              <a:ext cx="126375" cy="44725"/>
            </a:xfrm>
            <a:custGeom>
              <a:rect b="b" l="l" r="r" t="t"/>
              <a:pathLst>
                <a:path extrusionOk="0" h="1789" w="5055">
                  <a:moveTo>
                    <a:pt x="2307" y="1"/>
                  </a:moveTo>
                  <a:cubicBezTo>
                    <a:pt x="1813" y="1"/>
                    <a:pt x="1318" y="107"/>
                    <a:pt x="905" y="406"/>
                  </a:cubicBezTo>
                  <a:cubicBezTo>
                    <a:pt x="1" y="1094"/>
                    <a:pt x="549" y="1723"/>
                    <a:pt x="1264" y="1723"/>
                  </a:cubicBezTo>
                  <a:cubicBezTo>
                    <a:pt x="1498" y="1723"/>
                    <a:pt x="1750" y="1656"/>
                    <a:pt x="1975" y="1502"/>
                  </a:cubicBezTo>
                  <a:cubicBezTo>
                    <a:pt x="2353" y="1235"/>
                    <a:pt x="2779" y="1105"/>
                    <a:pt x="3169" y="1105"/>
                  </a:cubicBezTo>
                  <a:cubicBezTo>
                    <a:pt x="3694" y="1105"/>
                    <a:pt x="4155" y="1340"/>
                    <a:pt x="4350" y="1789"/>
                  </a:cubicBezTo>
                  <a:cubicBezTo>
                    <a:pt x="4350" y="1789"/>
                    <a:pt x="5055" y="823"/>
                    <a:pt x="4559" y="589"/>
                  </a:cubicBezTo>
                  <a:cubicBezTo>
                    <a:pt x="4247" y="415"/>
                    <a:pt x="3280" y="1"/>
                    <a:pt x="2307" y="1"/>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9"/>
            <p:cNvSpPr/>
            <p:nvPr/>
          </p:nvSpPr>
          <p:spPr>
            <a:xfrm>
              <a:off x="4466825" y="3945625"/>
              <a:ext cx="45025" cy="31325"/>
            </a:xfrm>
            <a:custGeom>
              <a:rect b="b" l="l" r="r" t="t"/>
              <a:pathLst>
                <a:path extrusionOk="0" h="1253" w="1801">
                  <a:moveTo>
                    <a:pt x="522" y="0"/>
                  </a:moveTo>
                  <a:cubicBezTo>
                    <a:pt x="522" y="0"/>
                    <a:pt x="0" y="887"/>
                    <a:pt x="261" y="1253"/>
                  </a:cubicBezTo>
                  <a:cubicBezTo>
                    <a:pt x="679" y="809"/>
                    <a:pt x="1201" y="496"/>
                    <a:pt x="1801" y="339"/>
                  </a:cubicBezTo>
                  <a:lnTo>
                    <a:pt x="522" y="0"/>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9"/>
            <p:cNvSpPr/>
            <p:nvPr/>
          </p:nvSpPr>
          <p:spPr>
            <a:xfrm>
              <a:off x="4469025" y="3916750"/>
              <a:ext cx="126350" cy="44550"/>
            </a:xfrm>
            <a:custGeom>
              <a:rect b="b" l="l" r="r" t="t"/>
              <a:pathLst>
                <a:path extrusionOk="0" h="1782" w="5054">
                  <a:moveTo>
                    <a:pt x="2314" y="1"/>
                  </a:moveTo>
                  <a:cubicBezTo>
                    <a:pt x="1815" y="1"/>
                    <a:pt x="1315" y="112"/>
                    <a:pt x="904" y="424"/>
                  </a:cubicBezTo>
                  <a:cubicBezTo>
                    <a:pt x="0" y="1093"/>
                    <a:pt x="546" y="1716"/>
                    <a:pt x="1250" y="1716"/>
                  </a:cubicBezTo>
                  <a:cubicBezTo>
                    <a:pt x="1481" y="1716"/>
                    <a:pt x="1729" y="1649"/>
                    <a:pt x="1948" y="1494"/>
                  </a:cubicBezTo>
                  <a:cubicBezTo>
                    <a:pt x="2332" y="1231"/>
                    <a:pt x="2758" y="1106"/>
                    <a:pt x="3145" y="1106"/>
                  </a:cubicBezTo>
                  <a:cubicBezTo>
                    <a:pt x="3679" y="1106"/>
                    <a:pt x="4141" y="1343"/>
                    <a:pt x="4322" y="1781"/>
                  </a:cubicBezTo>
                  <a:cubicBezTo>
                    <a:pt x="4322" y="1781"/>
                    <a:pt x="5053" y="816"/>
                    <a:pt x="4557" y="581"/>
                  </a:cubicBezTo>
                  <a:cubicBezTo>
                    <a:pt x="4231" y="409"/>
                    <a:pt x="3273" y="1"/>
                    <a:pt x="2314" y="1"/>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9"/>
            <p:cNvSpPr/>
            <p:nvPr/>
          </p:nvSpPr>
          <p:spPr>
            <a:xfrm>
              <a:off x="3796150" y="3605950"/>
              <a:ext cx="1587950" cy="701775"/>
            </a:xfrm>
            <a:custGeom>
              <a:rect b="b" l="l" r="r" t="t"/>
              <a:pathLst>
                <a:path extrusionOk="0" h="28071" w="63518">
                  <a:moveTo>
                    <a:pt x="2046" y="0"/>
                  </a:moveTo>
                  <a:cubicBezTo>
                    <a:pt x="1799" y="0"/>
                    <a:pt x="1552" y="85"/>
                    <a:pt x="1358" y="252"/>
                  </a:cubicBezTo>
                  <a:cubicBezTo>
                    <a:pt x="731" y="800"/>
                    <a:pt x="288" y="1505"/>
                    <a:pt x="105" y="2314"/>
                  </a:cubicBezTo>
                  <a:cubicBezTo>
                    <a:pt x="1" y="2705"/>
                    <a:pt x="105" y="3123"/>
                    <a:pt x="418" y="3410"/>
                  </a:cubicBezTo>
                  <a:cubicBezTo>
                    <a:pt x="15789" y="17188"/>
                    <a:pt x="34317" y="18885"/>
                    <a:pt x="43737" y="20085"/>
                  </a:cubicBezTo>
                  <a:cubicBezTo>
                    <a:pt x="53262" y="21285"/>
                    <a:pt x="60752" y="28070"/>
                    <a:pt x="60752" y="28070"/>
                  </a:cubicBezTo>
                  <a:lnTo>
                    <a:pt x="63518" y="24495"/>
                  </a:lnTo>
                  <a:cubicBezTo>
                    <a:pt x="63518" y="24495"/>
                    <a:pt x="62605" y="23765"/>
                    <a:pt x="61091" y="22721"/>
                  </a:cubicBezTo>
                  <a:cubicBezTo>
                    <a:pt x="58247" y="20764"/>
                    <a:pt x="53288" y="17710"/>
                    <a:pt x="48121" y="16275"/>
                  </a:cubicBezTo>
                  <a:cubicBezTo>
                    <a:pt x="40241" y="14083"/>
                    <a:pt x="28602" y="14970"/>
                    <a:pt x="19338" y="10169"/>
                  </a:cubicBezTo>
                  <a:cubicBezTo>
                    <a:pt x="13727" y="7246"/>
                    <a:pt x="8299" y="3984"/>
                    <a:pt x="3080" y="461"/>
                  </a:cubicBezTo>
                  <a:lnTo>
                    <a:pt x="2663" y="200"/>
                  </a:lnTo>
                  <a:cubicBezTo>
                    <a:pt x="2480" y="66"/>
                    <a:pt x="2262" y="0"/>
                    <a:pt x="2046" y="0"/>
                  </a:cubicBezTo>
                  <a:close/>
                </a:path>
              </a:pathLst>
            </a:custGeom>
            <a:solidFill>
              <a:srgbClr val="4E24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9"/>
            <p:cNvSpPr/>
            <p:nvPr/>
          </p:nvSpPr>
          <p:spPr>
            <a:xfrm>
              <a:off x="4340900" y="4006950"/>
              <a:ext cx="40475" cy="28875"/>
            </a:xfrm>
            <a:custGeom>
              <a:rect b="b" l="l" r="r" t="t"/>
              <a:pathLst>
                <a:path extrusionOk="0" h="1155" w="1619">
                  <a:moveTo>
                    <a:pt x="966" y="0"/>
                  </a:moveTo>
                  <a:cubicBezTo>
                    <a:pt x="679" y="418"/>
                    <a:pt x="340" y="783"/>
                    <a:pt x="1" y="1148"/>
                  </a:cubicBezTo>
                  <a:cubicBezTo>
                    <a:pt x="1" y="1148"/>
                    <a:pt x="33" y="1154"/>
                    <a:pt x="95" y="1154"/>
                  </a:cubicBezTo>
                  <a:cubicBezTo>
                    <a:pt x="297" y="1154"/>
                    <a:pt x="821" y="1093"/>
                    <a:pt x="1619" y="574"/>
                  </a:cubicBezTo>
                  <a:lnTo>
                    <a:pt x="966" y="0"/>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9"/>
            <p:cNvSpPr/>
            <p:nvPr/>
          </p:nvSpPr>
          <p:spPr>
            <a:xfrm>
              <a:off x="4393750" y="4012150"/>
              <a:ext cx="33300" cy="23700"/>
            </a:xfrm>
            <a:custGeom>
              <a:rect b="b" l="l" r="r" t="t"/>
              <a:pathLst>
                <a:path extrusionOk="0" h="948" w="1332">
                  <a:moveTo>
                    <a:pt x="810" y="1"/>
                  </a:moveTo>
                  <a:cubicBezTo>
                    <a:pt x="575" y="340"/>
                    <a:pt x="288" y="653"/>
                    <a:pt x="1" y="940"/>
                  </a:cubicBezTo>
                  <a:cubicBezTo>
                    <a:pt x="1" y="940"/>
                    <a:pt x="34" y="948"/>
                    <a:pt x="99" y="948"/>
                  </a:cubicBezTo>
                  <a:cubicBezTo>
                    <a:pt x="279" y="948"/>
                    <a:pt x="700" y="892"/>
                    <a:pt x="1331" y="471"/>
                  </a:cubicBezTo>
                  <a:lnTo>
                    <a:pt x="810" y="1"/>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9"/>
            <p:cNvSpPr/>
            <p:nvPr/>
          </p:nvSpPr>
          <p:spPr>
            <a:xfrm>
              <a:off x="4342875" y="3892175"/>
              <a:ext cx="94600" cy="132625"/>
            </a:xfrm>
            <a:custGeom>
              <a:rect b="b" l="l" r="r" t="t"/>
              <a:pathLst>
                <a:path extrusionOk="0" h="5305" w="3784">
                  <a:moveTo>
                    <a:pt x="1673" y="0"/>
                  </a:moveTo>
                  <a:cubicBezTo>
                    <a:pt x="1537" y="0"/>
                    <a:pt x="1400" y="14"/>
                    <a:pt x="1262" y="43"/>
                  </a:cubicBezTo>
                  <a:lnTo>
                    <a:pt x="1262" y="43"/>
                  </a:lnTo>
                  <a:cubicBezTo>
                    <a:pt x="1239" y="30"/>
                    <a:pt x="1227" y="24"/>
                    <a:pt x="1227" y="24"/>
                  </a:cubicBezTo>
                  <a:lnTo>
                    <a:pt x="1227" y="50"/>
                  </a:lnTo>
                  <a:cubicBezTo>
                    <a:pt x="1238" y="48"/>
                    <a:pt x="1250" y="45"/>
                    <a:pt x="1262" y="43"/>
                  </a:cubicBezTo>
                  <a:lnTo>
                    <a:pt x="1262" y="43"/>
                  </a:lnTo>
                  <a:cubicBezTo>
                    <a:pt x="1473" y="159"/>
                    <a:pt x="2539" y="828"/>
                    <a:pt x="1879" y="2243"/>
                  </a:cubicBezTo>
                  <a:cubicBezTo>
                    <a:pt x="1148" y="3782"/>
                    <a:pt x="0" y="4591"/>
                    <a:pt x="809" y="5165"/>
                  </a:cubicBezTo>
                  <a:cubicBezTo>
                    <a:pt x="944" y="5261"/>
                    <a:pt x="1089" y="5304"/>
                    <a:pt x="1240" y="5304"/>
                  </a:cubicBezTo>
                  <a:cubicBezTo>
                    <a:pt x="1997" y="5304"/>
                    <a:pt x="2914" y="4217"/>
                    <a:pt x="3523" y="3130"/>
                  </a:cubicBezTo>
                  <a:cubicBezTo>
                    <a:pt x="3732" y="2686"/>
                    <a:pt x="3784" y="2216"/>
                    <a:pt x="3706" y="1747"/>
                  </a:cubicBezTo>
                  <a:cubicBezTo>
                    <a:pt x="3547" y="725"/>
                    <a:pt x="2658" y="0"/>
                    <a:pt x="1673" y="0"/>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9"/>
            <p:cNvSpPr/>
            <p:nvPr/>
          </p:nvSpPr>
          <p:spPr>
            <a:xfrm>
              <a:off x="4362425" y="3876400"/>
              <a:ext cx="101150" cy="151000"/>
            </a:xfrm>
            <a:custGeom>
              <a:rect b="b" l="l" r="r" t="t"/>
              <a:pathLst>
                <a:path extrusionOk="0" h="6040" w="4046">
                  <a:moveTo>
                    <a:pt x="1247" y="1"/>
                  </a:moveTo>
                  <a:cubicBezTo>
                    <a:pt x="1076" y="1"/>
                    <a:pt x="904" y="19"/>
                    <a:pt x="732" y="55"/>
                  </a:cubicBezTo>
                  <a:cubicBezTo>
                    <a:pt x="184" y="160"/>
                    <a:pt x="1" y="368"/>
                    <a:pt x="1045" y="838"/>
                  </a:cubicBezTo>
                  <a:cubicBezTo>
                    <a:pt x="3628" y="1960"/>
                    <a:pt x="2141" y="4361"/>
                    <a:pt x="2141" y="4361"/>
                  </a:cubicBezTo>
                  <a:cubicBezTo>
                    <a:pt x="2141" y="4361"/>
                    <a:pt x="1384" y="5509"/>
                    <a:pt x="1984" y="5953"/>
                  </a:cubicBezTo>
                  <a:cubicBezTo>
                    <a:pt x="2068" y="6011"/>
                    <a:pt x="2166" y="6039"/>
                    <a:pt x="2271" y="6039"/>
                  </a:cubicBezTo>
                  <a:cubicBezTo>
                    <a:pt x="2921" y="6039"/>
                    <a:pt x="3885" y="4992"/>
                    <a:pt x="4020" y="3578"/>
                  </a:cubicBezTo>
                  <a:cubicBezTo>
                    <a:pt x="4046" y="2926"/>
                    <a:pt x="3915" y="2273"/>
                    <a:pt x="3654" y="1673"/>
                  </a:cubicBezTo>
                  <a:cubicBezTo>
                    <a:pt x="3273" y="663"/>
                    <a:pt x="2293" y="1"/>
                    <a:pt x="1247" y="1"/>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9"/>
            <p:cNvSpPr/>
            <p:nvPr/>
          </p:nvSpPr>
          <p:spPr>
            <a:xfrm>
              <a:off x="4521625" y="4051300"/>
              <a:ext cx="41125" cy="28975"/>
            </a:xfrm>
            <a:custGeom>
              <a:rect b="b" l="l" r="r" t="t"/>
              <a:pathLst>
                <a:path extrusionOk="0" h="1159" w="1645">
                  <a:moveTo>
                    <a:pt x="992" y="1"/>
                  </a:moveTo>
                  <a:cubicBezTo>
                    <a:pt x="705" y="418"/>
                    <a:pt x="366" y="784"/>
                    <a:pt x="0" y="1149"/>
                  </a:cubicBezTo>
                  <a:cubicBezTo>
                    <a:pt x="0" y="1149"/>
                    <a:pt x="44" y="1158"/>
                    <a:pt x="129" y="1158"/>
                  </a:cubicBezTo>
                  <a:cubicBezTo>
                    <a:pt x="357" y="1158"/>
                    <a:pt x="883" y="1089"/>
                    <a:pt x="1644" y="575"/>
                  </a:cubicBezTo>
                  <a:lnTo>
                    <a:pt x="992" y="1"/>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9"/>
            <p:cNvSpPr/>
            <p:nvPr/>
          </p:nvSpPr>
          <p:spPr>
            <a:xfrm>
              <a:off x="4575125" y="4056525"/>
              <a:ext cx="33300" cy="23700"/>
            </a:xfrm>
            <a:custGeom>
              <a:rect b="b" l="l" r="r" t="t"/>
              <a:pathLst>
                <a:path extrusionOk="0" h="948" w="1332">
                  <a:moveTo>
                    <a:pt x="809" y="0"/>
                  </a:moveTo>
                  <a:cubicBezTo>
                    <a:pt x="548" y="340"/>
                    <a:pt x="287" y="653"/>
                    <a:pt x="0" y="940"/>
                  </a:cubicBezTo>
                  <a:cubicBezTo>
                    <a:pt x="0" y="940"/>
                    <a:pt x="34" y="947"/>
                    <a:pt x="99" y="947"/>
                  </a:cubicBezTo>
                  <a:cubicBezTo>
                    <a:pt x="279" y="947"/>
                    <a:pt x="700" y="891"/>
                    <a:pt x="1331" y="470"/>
                  </a:cubicBezTo>
                  <a:lnTo>
                    <a:pt x="809" y="0"/>
                  </a:lnTo>
                  <a:close/>
                </a:path>
              </a:pathLst>
            </a:custGeom>
            <a:solidFill>
              <a:srgbClr val="051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9"/>
            <p:cNvSpPr/>
            <p:nvPr/>
          </p:nvSpPr>
          <p:spPr>
            <a:xfrm>
              <a:off x="4524225" y="3936525"/>
              <a:ext cx="94625" cy="132625"/>
            </a:xfrm>
            <a:custGeom>
              <a:rect b="b" l="l" r="r" t="t"/>
              <a:pathLst>
                <a:path extrusionOk="0" h="5305" w="3785">
                  <a:moveTo>
                    <a:pt x="1656" y="1"/>
                  </a:moveTo>
                  <a:cubicBezTo>
                    <a:pt x="1506" y="1"/>
                    <a:pt x="1354" y="17"/>
                    <a:pt x="1201" y="51"/>
                  </a:cubicBezTo>
                  <a:cubicBezTo>
                    <a:pt x="1201" y="51"/>
                    <a:pt x="2584" y="703"/>
                    <a:pt x="1854" y="2243"/>
                  </a:cubicBezTo>
                  <a:cubicBezTo>
                    <a:pt x="1123" y="3783"/>
                    <a:pt x="1" y="4592"/>
                    <a:pt x="810" y="5166"/>
                  </a:cubicBezTo>
                  <a:cubicBezTo>
                    <a:pt x="945" y="5261"/>
                    <a:pt x="1089" y="5305"/>
                    <a:pt x="1241" y="5305"/>
                  </a:cubicBezTo>
                  <a:cubicBezTo>
                    <a:pt x="1997" y="5305"/>
                    <a:pt x="2910" y="4218"/>
                    <a:pt x="3498" y="3130"/>
                  </a:cubicBezTo>
                  <a:cubicBezTo>
                    <a:pt x="3706" y="2713"/>
                    <a:pt x="3785" y="2217"/>
                    <a:pt x="3680" y="1747"/>
                  </a:cubicBezTo>
                  <a:cubicBezTo>
                    <a:pt x="3521" y="726"/>
                    <a:pt x="2652" y="1"/>
                    <a:pt x="1656" y="1"/>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9"/>
            <p:cNvSpPr/>
            <p:nvPr/>
          </p:nvSpPr>
          <p:spPr>
            <a:xfrm>
              <a:off x="4543800" y="3920775"/>
              <a:ext cx="101150" cy="151000"/>
            </a:xfrm>
            <a:custGeom>
              <a:rect b="b" l="l" r="r" t="t"/>
              <a:pathLst>
                <a:path extrusionOk="0" h="6040" w="4046">
                  <a:moveTo>
                    <a:pt x="1246" y="1"/>
                  </a:moveTo>
                  <a:cubicBezTo>
                    <a:pt x="1076" y="1"/>
                    <a:pt x="903" y="18"/>
                    <a:pt x="731" y="55"/>
                  </a:cubicBezTo>
                  <a:cubicBezTo>
                    <a:pt x="183" y="159"/>
                    <a:pt x="1" y="394"/>
                    <a:pt x="1044" y="864"/>
                  </a:cubicBezTo>
                  <a:cubicBezTo>
                    <a:pt x="3602" y="1960"/>
                    <a:pt x="2140" y="4361"/>
                    <a:pt x="2140" y="4361"/>
                  </a:cubicBezTo>
                  <a:cubicBezTo>
                    <a:pt x="2140" y="4361"/>
                    <a:pt x="1384" y="5535"/>
                    <a:pt x="1984" y="5952"/>
                  </a:cubicBezTo>
                  <a:cubicBezTo>
                    <a:pt x="2069" y="6012"/>
                    <a:pt x="2168" y="6040"/>
                    <a:pt x="2274" y="6040"/>
                  </a:cubicBezTo>
                  <a:cubicBezTo>
                    <a:pt x="2918" y="6040"/>
                    <a:pt x="3863" y="5010"/>
                    <a:pt x="4019" y="3578"/>
                  </a:cubicBezTo>
                  <a:cubicBezTo>
                    <a:pt x="4045" y="2925"/>
                    <a:pt x="3915" y="2273"/>
                    <a:pt x="3654" y="1673"/>
                  </a:cubicBezTo>
                  <a:cubicBezTo>
                    <a:pt x="3273" y="663"/>
                    <a:pt x="2293" y="1"/>
                    <a:pt x="1246" y="1"/>
                  </a:cubicBezTo>
                  <a:close/>
                </a:path>
              </a:pathLst>
            </a:custGeom>
            <a:solidFill>
              <a:srgbClr val="444F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9"/>
            <p:cNvSpPr/>
            <p:nvPr/>
          </p:nvSpPr>
          <p:spPr>
            <a:xfrm>
              <a:off x="3993825" y="2830675"/>
              <a:ext cx="180100" cy="847975"/>
            </a:xfrm>
            <a:custGeom>
              <a:rect b="b" l="l" r="r" t="t"/>
              <a:pathLst>
                <a:path extrusionOk="0" h="33919" w="7204">
                  <a:moveTo>
                    <a:pt x="5638" y="0"/>
                  </a:moveTo>
                  <a:cubicBezTo>
                    <a:pt x="2741" y="3602"/>
                    <a:pt x="1" y="12839"/>
                    <a:pt x="1854" y="24035"/>
                  </a:cubicBezTo>
                  <a:cubicBezTo>
                    <a:pt x="2637" y="28810"/>
                    <a:pt x="3550" y="31889"/>
                    <a:pt x="4489" y="33821"/>
                  </a:cubicBezTo>
                  <a:cubicBezTo>
                    <a:pt x="4659" y="33886"/>
                    <a:pt x="4835" y="33918"/>
                    <a:pt x="5011" y="33918"/>
                  </a:cubicBezTo>
                  <a:cubicBezTo>
                    <a:pt x="5187" y="33918"/>
                    <a:pt x="5364" y="33886"/>
                    <a:pt x="5533" y="33821"/>
                  </a:cubicBezTo>
                  <a:cubicBezTo>
                    <a:pt x="6394" y="33429"/>
                    <a:pt x="6394" y="32229"/>
                    <a:pt x="6264" y="31289"/>
                  </a:cubicBezTo>
                  <a:lnTo>
                    <a:pt x="4724" y="20459"/>
                  </a:lnTo>
                  <a:lnTo>
                    <a:pt x="4724" y="20459"/>
                  </a:lnTo>
                  <a:cubicBezTo>
                    <a:pt x="4985" y="20903"/>
                    <a:pt x="5377" y="21268"/>
                    <a:pt x="5846" y="21503"/>
                  </a:cubicBezTo>
                  <a:cubicBezTo>
                    <a:pt x="5973" y="21552"/>
                    <a:pt x="6114" y="21577"/>
                    <a:pt x="6257" y="21577"/>
                  </a:cubicBezTo>
                  <a:cubicBezTo>
                    <a:pt x="6644" y="21577"/>
                    <a:pt x="7037" y="21396"/>
                    <a:pt x="7151" y="21034"/>
                  </a:cubicBezTo>
                  <a:cubicBezTo>
                    <a:pt x="7203" y="20747"/>
                    <a:pt x="7177" y="20407"/>
                    <a:pt x="7047" y="20146"/>
                  </a:cubicBezTo>
                  <a:cubicBezTo>
                    <a:pt x="4829" y="13648"/>
                    <a:pt x="4359" y="6707"/>
                    <a:pt x="5638" y="0"/>
                  </a:cubicBezTo>
                  <a:close/>
                </a:path>
              </a:pathLst>
            </a:custGeom>
            <a:solidFill>
              <a:srgbClr val="000000">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9"/>
            <p:cNvSpPr/>
            <p:nvPr/>
          </p:nvSpPr>
          <p:spPr>
            <a:xfrm>
              <a:off x="4733000" y="2384400"/>
              <a:ext cx="31325" cy="74500"/>
            </a:xfrm>
            <a:custGeom>
              <a:rect b="b" l="l" r="r" t="t"/>
              <a:pathLst>
                <a:path extrusionOk="0" h="2980" w="1253">
                  <a:moveTo>
                    <a:pt x="818" y="1"/>
                  </a:moveTo>
                  <a:cubicBezTo>
                    <a:pt x="536" y="1"/>
                    <a:pt x="233" y="618"/>
                    <a:pt x="105" y="1411"/>
                  </a:cubicBezTo>
                  <a:cubicBezTo>
                    <a:pt x="0" y="2246"/>
                    <a:pt x="131" y="2951"/>
                    <a:pt x="418" y="2977"/>
                  </a:cubicBezTo>
                  <a:cubicBezTo>
                    <a:pt x="429" y="2979"/>
                    <a:pt x="440" y="2980"/>
                    <a:pt x="450" y="2980"/>
                  </a:cubicBezTo>
                  <a:cubicBezTo>
                    <a:pt x="728" y="2980"/>
                    <a:pt x="1022" y="2346"/>
                    <a:pt x="1122" y="1567"/>
                  </a:cubicBezTo>
                  <a:cubicBezTo>
                    <a:pt x="1253" y="732"/>
                    <a:pt x="1096" y="54"/>
                    <a:pt x="835" y="2"/>
                  </a:cubicBezTo>
                  <a:cubicBezTo>
                    <a:pt x="830" y="1"/>
                    <a:pt x="824" y="1"/>
                    <a:pt x="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8" name="Google Shape;4048;p89"/>
          <p:cNvGrpSpPr/>
          <p:nvPr/>
        </p:nvGrpSpPr>
        <p:grpSpPr>
          <a:xfrm>
            <a:off x="5074656" y="1533775"/>
            <a:ext cx="1786365" cy="1592770"/>
            <a:chOff x="5373650" y="524325"/>
            <a:chExt cx="1109750" cy="989175"/>
          </a:xfrm>
        </p:grpSpPr>
        <p:sp>
          <p:nvSpPr>
            <p:cNvPr id="4049" name="Google Shape;4049;p89"/>
            <p:cNvSpPr/>
            <p:nvPr/>
          </p:nvSpPr>
          <p:spPr>
            <a:xfrm>
              <a:off x="5741600" y="996250"/>
              <a:ext cx="121375" cy="482025"/>
            </a:xfrm>
            <a:custGeom>
              <a:rect b="b" l="l" r="r" t="t"/>
              <a:pathLst>
                <a:path extrusionOk="0" h="19281" w="4855">
                  <a:moveTo>
                    <a:pt x="1462" y="1"/>
                  </a:moveTo>
                  <a:cubicBezTo>
                    <a:pt x="943" y="1"/>
                    <a:pt x="528" y="321"/>
                    <a:pt x="418" y="1013"/>
                  </a:cubicBezTo>
                  <a:cubicBezTo>
                    <a:pt x="0" y="3884"/>
                    <a:pt x="2219" y="4823"/>
                    <a:pt x="2193" y="7042"/>
                  </a:cubicBezTo>
                  <a:cubicBezTo>
                    <a:pt x="2140" y="9260"/>
                    <a:pt x="1671" y="8999"/>
                    <a:pt x="2193" y="11791"/>
                  </a:cubicBezTo>
                  <a:cubicBezTo>
                    <a:pt x="2714" y="14557"/>
                    <a:pt x="3341" y="16671"/>
                    <a:pt x="2193" y="17506"/>
                  </a:cubicBezTo>
                  <a:cubicBezTo>
                    <a:pt x="1018" y="18341"/>
                    <a:pt x="314" y="18315"/>
                    <a:pt x="235" y="18680"/>
                  </a:cubicBezTo>
                  <a:cubicBezTo>
                    <a:pt x="179" y="18923"/>
                    <a:pt x="670" y="19259"/>
                    <a:pt x="1442" y="19259"/>
                  </a:cubicBezTo>
                  <a:cubicBezTo>
                    <a:pt x="1749" y="19259"/>
                    <a:pt x="2100" y="19206"/>
                    <a:pt x="2480" y="19072"/>
                  </a:cubicBezTo>
                  <a:cubicBezTo>
                    <a:pt x="3784" y="18602"/>
                    <a:pt x="4854" y="19280"/>
                    <a:pt x="4698" y="18237"/>
                  </a:cubicBezTo>
                  <a:cubicBezTo>
                    <a:pt x="4515" y="17193"/>
                    <a:pt x="3497" y="15157"/>
                    <a:pt x="3941" y="13070"/>
                  </a:cubicBezTo>
                  <a:cubicBezTo>
                    <a:pt x="4385" y="10982"/>
                    <a:pt x="4437" y="7198"/>
                    <a:pt x="4228" y="3753"/>
                  </a:cubicBezTo>
                  <a:cubicBezTo>
                    <a:pt x="4087" y="1405"/>
                    <a:pt x="2548" y="1"/>
                    <a:pt x="1462" y="1"/>
                  </a:cubicBezTo>
                  <a:close/>
                </a:path>
              </a:pathLst>
            </a:custGeom>
            <a:solidFill>
              <a:srgbClr val="7242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9"/>
            <p:cNvSpPr/>
            <p:nvPr/>
          </p:nvSpPr>
          <p:spPr>
            <a:xfrm>
              <a:off x="5373650" y="524325"/>
              <a:ext cx="985800" cy="583225"/>
            </a:xfrm>
            <a:custGeom>
              <a:rect b="b" l="l" r="r" t="t"/>
              <a:pathLst>
                <a:path extrusionOk="0" h="23329" w="39432">
                  <a:moveTo>
                    <a:pt x="21228" y="1"/>
                  </a:moveTo>
                  <a:cubicBezTo>
                    <a:pt x="19912" y="1"/>
                    <a:pt x="19735" y="1651"/>
                    <a:pt x="18346" y="3711"/>
                  </a:cubicBezTo>
                  <a:cubicBezTo>
                    <a:pt x="16780" y="6033"/>
                    <a:pt x="16075" y="8173"/>
                    <a:pt x="13570" y="10496"/>
                  </a:cubicBezTo>
                  <a:cubicBezTo>
                    <a:pt x="12512" y="11477"/>
                    <a:pt x="11710" y="11806"/>
                    <a:pt x="11152" y="11806"/>
                  </a:cubicBezTo>
                  <a:cubicBezTo>
                    <a:pt x="10389" y="11806"/>
                    <a:pt x="10083" y="11190"/>
                    <a:pt x="10204" y="10783"/>
                  </a:cubicBezTo>
                  <a:cubicBezTo>
                    <a:pt x="10674" y="9243"/>
                    <a:pt x="10517" y="7625"/>
                    <a:pt x="9812" y="6190"/>
                  </a:cubicBezTo>
                  <a:cubicBezTo>
                    <a:pt x="8795" y="4181"/>
                    <a:pt x="6811" y="2850"/>
                    <a:pt x="5872" y="2850"/>
                  </a:cubicBezTo>
                  <a:cubicBezTo>
                    <a:pt x="5842" y="2848"/>
                    <a:pt x="5812" y="2846"/>
                    <a:pt x="5783" y="2846"/>
                  </a:cubicBezTo>
                  <a:cubicBezTo>
                    <a:pt x="5118" y="2846"/>
                    <a:pt x="4569" y="3402"/>
                    <a:pt x="4619" y="4076"/>
                  </a:cubicBezTo>
                  <a:cubicBezTo>
                    <a:pt x="4619" y="4346"/>
                    <a:pt x="4373" y="4445"/>
                    <a:pt x="4067" y="4445"/>
                  </a:cubicBezTo>
                  <a:cubicBezTo>
                    <a:pt x="3751" y="4445"/>
                    <a:pt x="3371" y="4339"/>
                    <a:pt x="3132" y="4207"/>
                  </a:cubicBezTo>
                  <a:cubicBezTo>
                    <a:pt x="2955" y="4123"/>
                    <a:pt x="2745" y="4059"/>
                    <a:pt x="2505" y="4059"/>
                  </a:cubicBezTo>
                  <a:cubicBezTo>
                    <a:pt x="2072" y="4059"/>
                    <a:pt x="1544" y="4266"/>
                    <a:pt x="940" y="4937"/>
                  </a:cubicBezTo>
                  <a:cubicBezTo>
                    <a:pt x="0" y="5981"/>
                    <a:pt x="261" y="7025"/>
                    <a:pt x="705" y="7129"/>
                  </a:cubicBezTo>
                  <a:cubicBezTo>
                    <a:pt x="763" y="7140"/>
                    <a:pt x="836" y="7144"/>
                    <a:pt x="920" y="7144"/>
                  </a:cubicBezTo>
                  <a:cubicBezTo>
                    <a:pt x="1049" y="7144"/>
                    <a:pt x="1205" y="7136"/>
                    <a:pt x="1380" y="7136"/>
                  </a:cubicBezTo>
                  <a:cubicBezTo>
                    <a:pt x="1915" y="7136"/>
                    <a:pt x="2629" y="7207"/>
                    <a:pt x="3289" y="7782"/>
                  </a:cubicBezTo>
                  <a:cubicBezTo>
                    <a:pt x="4306" y="8669"/>
                    <a:pt x="3758" y="10261"/>
                    <a:pt x="3341" y="12584"/>
                  </a:cubicBezTo>
                  <a:cubicBezTo>
                    <a:pt x="2949" y="14906"/>
                    <a:pt x="4385" y="18507"/>
                    <a:pt x="8377" y="19943"/>
                  </a:cubicBezTo>
                  <a:cubicBezTo>
                    <a:pt x="9824" y="20459"/>
                    <a:pt x="10719" y="20644"/>
                    <a:pt x="11281" y="20644"/>
                  </a:cubicBezTo>
                  <a:cubicBezTo>
                    <a:pt x="12281" y="20644"/>
                    <a:pt x="12227" y="20058"/>
                    <a:pt x="12344" y="19708"/>
                  </a:cubicBezTo>
                  <a:cubicBezTo>
                    <a:pt x="12436" y="19455"/>
                    <a:pt x="12568" y="19329"/>
                    <a:pt x="12774" y="19329"/>
                  </a:cubicBezTo>
                  <a:cubicBezTo>
                    <a:pt x="13036" y="19329"/>
                    <a:pt x="13418" y="19533"/>
                    <a:pt x="13988" y="19943"/>
                  </a:cubicBezTo>
                  <a:cubicBezTo>
                    <a:pt x="14395" y="20230"/>
                    <a:pt x="16366" y="22478"/>
                    <a:pt x="18343" y="22478"/>
                  </a:cubicBezTo>
                  <a:cubicBezTo>
                    <a:pt x="18518" y="22478"/>
                    <a:pt x="18693" y="22460"/>
                    <a:pt x="18868" y="22422"/>
                  </a:cubicBezTo>
                  <a:cubicBezTo>
                    <a:pt x="19210" y="22351"/>
                    <a:pt x="19521" y="22320"/>
                    <a:pt x="19818" y="22320"/>
                  </a:cubicBezTo>
                  <a:cubicBezTo>
                    <a:pt x="21384" y="22320"/>
                    <a:pt x="22593" y="23155"/>
                    <a:pt x="26122" y="23309"/>
                  </a:cubicBezTo>
                  <a:cubicBezTo>
                    <a:pt x="26423" y="23322"/>
                    <a:pt x="26722" y="23329"/>
                    <a:pt x="27019" y="23329"/>
                  </a:cubicBezTo>
                  <a:cubicBezTo>
                    <a:pt x="30841" y="23329"/>
                    <a:pt x="34299" y="22201"/>
                    <a:pt x="36769" y="19029"/>
                  </a:cubicBezTo>
                  <a:cubicBezTo>
                    <a:pt x="39431" y="15611"/>
                    <a:pt x="38544" y="10157"/>
                    <a:pt x="37448" y="7495"/>
                  </a:cubicBezTo>
                  <a:cubicBezTo>
                    <a:pt x="36352" y="4833"/>
                    <a:pt x="34343" y="4155"/>
                    <a:pt x="32411" y="1858"/>
                  </a:cubicBezTo>
                  <a:cubicBezTo>
                    <a:pt x="31586" y="888"/>
                    <a:pt x="30732" y="537"/>
                    <a:pt x="30015" y="537"/>
                  </a:cubicBezTo>
                  <a:cubicBezTo>
                    <a:pt x="29054" y="537"/>
                    <a:pt x="28337" y="1167"/>
                    <a:pt x="28262" y="1780"/>
                  </a:cubicBezTo>
                  <a:cubicBezTo>
                    <a:pt x="28106" y="2850"/>
                    <a:pt x="27479" y="6086"/>
                    <a:pt x="26827" y="7756"/>
                  </a:cubicBezTo>
                  <a:cubicBezTo>
                    <a:pt x="26553" y="8497"/>
                    <a:pt x="26444" y="8735"/>
                    <a:pt x="26344" y="8735"/>
                  </a:cubicBezTo>
                  <a:cubicBezTo>
                    <a:pt x="26216" y="8735"/>
                    <a:pt x="26105" y="8341"/>
                    <a:pt x="25679" y="8121"/>
                  </a:cubicBezTo>
                  <a:cubicBezTo>
                    <a:pt x="25533" y="8038"/>
                    <a:pt x="25400" y="8005"/>
                    <a:pt x="25281" y="8005"/>
                  </a:cubicBezTo>
                  <a:cubicBezTo>
                    <a:pt x="24869" y="8005"/>
                    <a:pt x="24614" y="8389"/>
                    <a:pt x="24498" y="8389"/>
                  </a:cubicBezTo>
                  <a:cubicBezTo>
                    <a:pt x="24479" y="8389"/>
                    <a:pt x="24464" y="8379"/>
                    <a:pt x="24452" y="8356"/>
                  </a:cubicBezTo>
                  <a:cubicBezTo>
                    <a:pt x="24322" y="8147"/>
                    <a:pt x="23904" y="5590"/>
                    <a:pt x="23252" y="4703"/>
                  </a:cubicBezTo>
                  <a:cubicBezTo>
                    <a:pt x="22599" y="3815"/>
                    <a:pt x="22834" y="3894"/>
                    <a:pt x="22939" y="2928"/>
                  </a:cubicBezTo>
                  <a:cubicBezTo>
                    <a:pt x="23043" y="1989"/>
                    <a:pt x="23643" y="579"/>
                    <a:pt x="21790" y="84"/>
                  </a:cubicBezTo>
                  <a:cubicBezTo>
                    <a:pt x="21581" y="28"/>
                    <a:pt x="21395" y="1"/>
                    <a:pt x="21228" y="1"/>
                  </a:cubicBezTo>
                  <a:close/>
                </a:path>
              </a:pathLst>
            </a:custGeom>
            <a:solidFill>
              <a:srgbClr val="AA7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9"/>
            <p:cNvSpPr/>
            <p:nvPr/>
          </p:nvSpPr>
          <p:spPr>
            <a:xfrm>
              <a:off x="6300700" y="906025"/>
              <a:ext cx="182700" cy="607475"/>
            </a:xfrm>
            <a:custGeom>
              <a:rect b="b" l="l" r="r" t="t"/>
              <a:pathLst>
                <a:path extrusionOk="0" h="24299" w="7308">
                  <a:moveTo>
                    <a:pt x="3724" y="1"/>
                  </a:moveTo>
                  <a:cubicBezTo>
                    <a:pt x="3313" y="1"/>
                    <a:pt x="2830" y="241"/>
                    <a:pt x="2271" y="838"/>
                  </a:cubicBezTo>
                  <a:cubicBezTo>
                    <a:pt x="1" y="3291"/>
                    <a:pt x="157" y="8432"/>
                    <a:pt x="836" y="8667"/>
                  </a:cubicBezTo>
                  <a:cubicBezTo>
                    <a:pt x="2558" y="9320"/>
                    <a:pt x="3393" y="10311"/>
                    <a:pt x="3393" y="11616"/>
                  </a:cubicBezTo>
                  <a:cubicBezTo>
                    <a:pt x="3393" y="12921"/>
                    <a:pt x="4045" y="13652"/>
                    <a:pt x="4385" y="14304"/>
                  </a:cubicBezTo>
                  <a:cubicBezTo>
                    <a:pt x="4750" y="14930"/>
                    <a:pt x="4280" y="15765"/>
                    <a:pt x="4959" y="16940"/>
                  </a:cubicBezTo>
                  <a:cubicBezTo>
                    <a:pt x="5637" y="18088"/>
                    <a:pt x="5663" y="20463"/>
                    <a:pt x="5272" y="21506"/>
                  </a:cubicBezTo>
                  <a:cubicBezTo>
                    <a:pt x="4880" y="22550"/>
                    <a:pt x="4620" y="23255"/>
                    <a:pt x="3654" y="23255"/>
                  </a:cubicBezTo>
                  <a:cubicBezTo>
                    <a:pt x="2662" y="23255"/>
                    <a:pt x="3289" y="24299"/>
                    <a:pt x="4698" y="24299"/>
                  </a:cubicBezTo>
                  <a:cubicBezTo>
                    <a:pt x="6081" y="24299"/>
                    <a:pt x="6655" y="23725"/>
                    <a:pt x="6655" y="22707"/>
                  </a:cubicBezTo>
                  <a:cubicBezTo>
                    <a:pt x="6655" y="21663"/>
                    <a:pt x="6159" y="20619"/>
                    <a:pt x="6655" y="17696"/>
                  </a:cubicBezTo>
                  <a:cubicBezTo>
                    <a:pt x="7125" y="14774"/>
                    <a:pt x="7307" y="15217"/>
                    <a:pt x="6394" y="11486"/>
                  </a:cubicBezTo>
                  <a:cubicBezTo>
                    <a:pt x="5794" y="8824"/>
                    <a:pt x="5507" y="6110"/>
                    <a:pt x="5559" y="3370"/>
                  </a:cubicBezTo>
                  <a:cubicBezTo>
                    <a:pt x="5559" y="2249"/>
                    <a:pt x="4981" y="1"/>
                    <a:pt x="3724" y="1"/>
                  </a:cubicBezTo>
                  <a:close/>
                </a:path>
              </a:pathLst>
            </a:custGeom>
            <a:solidFill>
              <a:srgbClr val="7242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9"/>
            <p:cNvSpPr/>
            <p:nvPr/>
          </p:nvSpPr>
          <p:spPr>
            <a:xfrm>
              <a:off x="5380175" y="625600"/>
              <a:ext cx="88100" cy="69625"/>
            </a:xfrm>
            <a:custGeom>
              <a:rect b="b" l="l" r="r" t="t"/>
              <a:pathLst>
                <a:path extrusionOk="0" h="2785" w="3524">
                  <a:moveTo>
                    <a:pt x="2206" y="0"/>
                  </a:moveTo>
                  <a:cubicBezTo>
                    <a:pt x="1780" y="0"/>
                    <a:pt x="1255" y="202"/>
                    <a:pt x="679" y="860"/>
                  </a:cubicBezTo>
                  <a:cubicBezTo>
                    <a:pt x="235" y="1304"/>
                    <a:pt x="0" y="1904"/>
                    <a:pt x="53" y="2504"/>
                  </a:cubicBezTo>
                  <a:cubicBezTo>
                    <a:pt x="385" y="2692"/>
                    <a:pt x="758" y="2784"/>
                    <a:pt x="1131" y="2784"/>
                  </a:cubicBezTo>
                  <a:cubicBezTo>
                    <a:pt x="1431" y="2784"/>
                    <a:pt x="1731" y="2725"/>
                    <a:pt x="2010" y="2609"/>
                  </a:cubicBezTo>
                  <a:cubicBezTo>
                    <a:pt x="3523" y="2087"/>
                    <a:pt x="3158" y="1721"/>
                    <a:pt x="3132" y="1173"/>
                  </a:cubicBezTo>
                  <a:cubicBezTo>
                    <a:pt x="3106" y="808"/>
                    <a:pt x="3001" y="469"/>
                    <a:pt x="3080" y="260"/>
                  </a:cubicBezTo>
                  <a:cubicBezTo>
                    <a:pt x="3001" y="208"/>
                    <a:pt x="2923" y="182"/>
                    <a:pt x="2845" y="156"/>
                  </a:cubicBezTo>
                  <a:cubicBezTo>
                    <a:pt x="2672" y="69"/>
                    <a:pt x="2456" y="0"/>
                    <a:pt x="2206" y="0"/>
                  </a:cubicBezTo>
                  <a:close/>
                </a:path>
              </a:pathLst>
            </a:custGeom>
            <a:solidFill>
              <a:srgbClr val="E2C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9"/>
            <p:cNvSpPr/>
            <p:nvPr/>
          </p:nvSpPr>
          <p:spPr>
            <a:xfrm>
              <a:off x="5405150" y="638350"/>
              <a:ext cx="44375" cy="11800"/>
            </a:xfrm>
            <a:custGeom>
              <a:rect b="b" l="l" r="r" t="t"/>
              <a:pathLst>
                <a:path extrusionOk="0" h="472" w="1775">
                  <a:moveTo>
                    <a:pt x="870" y="1"/>
                  </a:moveTo>
                  <a:cubicBezTo>
                    <a:pt x="601" y="1"/>
                    <a:pt x="242" y="179"/>
                    <a:pt x="124" y="298"/>
                  </a:cubicBezTo>
                  <a:cubicBezTo>
                    <a:pt x="0" y="401"/>
                    <a:pt x="152" y="471"/>
                    <a:pt x="323" y="471"/>
                  </a:cubicBezTo>
                  <a:cubicBezTo>
                    <a:pt x="370" y="471"/>
                    <a:pt x="418" y="466"/>
                    <a:pt x="463" y="455"/>
                  </a:cubicBezTo>
                  <a:cubicBezTo>
                    <a:pt x="593" y="429"/>
                    <a:pt x="730" y="416"/>
                    <a:pt x="871" y="416"/>
                  </a:cubicBezTo>
                  <a:cubicBezTo>
                    <a:pt x="1011" y="416"/>
                    <a:pt x="1154" y="429"/>
                    <a:pt x="1298" y="455"/>
                  </a:cubicBezTo>
                  <a:cubicBezTo>
                    <a:pt x="1367" y="464"/>
                    <a:pt x="1421" y="468"/>
                    <a:pt x="1462" y="468"/>
                  </a:cubicBezTo>
                  <a:cubicBezTo>
                    <a:pt x="1775" y="468"/>
                    <a:pt x="1320" y="225"/>
                    <a:pt x="1089" y="63"/>
                  </a:cubicBezTo>
                  <a:cubicBezTo>
                    <a:pt x="1032" y="19"/>
                    <a:pt x="955" y="1"/>
                    <a:pt x="870" y="1"/>
                  </a:cubicBezTo>
                  <a:close/>
                </a:path>
              </a:pathLst>
            </a:custGeom>
            <a:solidFill>
              <a:srgbClr val="4121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9"/>
            <p:cNvSpPr/>
            <p:nvPr/>
          </p:nvSpPr>
          <p:spPr>
            <a:xfrm>
              <a:off x="5539350" y="614825"/>
              <a:ext cx="83550" cy="74275"/>
            </a:xfrm>
            <a:custGeom>
              <a:rect b="b" l="l" r="r" t="t"/>
              <a:pathLst>
                <a:path extrusionOk="0" h="2971" w="3342">
                  <a:moveTo>
                    <a:pt x="2495" y="0"/>
                  </a:moveTo>
                  <a:cubicBezTo>
                    <a:pt x="1910" y="0"/>
                    <a:pt x="983" y="479"/>
                    <a:pt x="513" y="479"/>
                  </a:cubicBezTo>
                  <a:cubicBezTo>
                    <a:pt x="432" y="479"/>
                    <a:pt x="364" y="464"/>
                    <a:pt x="314" y="430"/>
                  </a:cubicBezTo>
                  <a:cubicBezTo>
                    <a:pt x="270" y="402"/>
                    <a:pt x="234" y="389"/>
                    <a:pt x="206" y="389"/>
                  </a:cubicBezTo>
                  <a:cubicBezTo>
                    <a:pt x="1" y="389"/>
                    <a:pt x="198" y="1095"/>
                    <a:pt x="497" y="1761"/>
                  </a:cubicBezTo>
                  <a:cubicBezTo>
                    <a:pt x="761" y="2350"/>
                    <a:pt x="1120" y="2971"/>
                    <a:pt x="1278" y="2971"/>
                  </a:cubicBezTo>
                  <a:cubicBezTo>
                    <a:pt x="1323" y="2971"/>
                    <a:pt x="1352" y="2921"/>
                    <a:pt x="1358" y="2805"/>
                  </a:cubicBezTo>
                  <a:cubicBezTo>
                    <a:pt x="1410" y="2257"/>
                    <a:pt x="1567" y="2361"/>
                    <a:pt x="2193" y="1500"/>
                  </a:cubicBezTo>
                  <a:cubicBezTo>
                    <a:pt x="2819" y="613"/>
                    <a:pt x="3341" y="691"/>
                    <a:pt x="2897" y="143"/>
                  </a:cubicBezTo>
                  <a:cubicBezTo>
                    <a:pt x="2805" y="40"/>
                    <a:pt x="2664" y="0"/>
                    <a:pt x="2495" y="0"/>
                  </a:cubicBezTo>
                  <a:close/>
                </a:path>
              </a:pathLst>
            </a:custGeom>
            <a:solidFill>
              <a:srgbClr val="4121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9"/>
            <p:cNvSpPr/>
            <p:nvPr/>
          </p:nvSpPr>
          <p:spPr>
            <a:xfrm>
              <a:off x="6160425" y="799000"/>
              <a:ext cx="272725" cy="714500"/>
            </a:xfrm>
            <a:custGeom>
              <a:rect b="b" l="l" r="r" t="t"/>
              <a:pathLst>
                <a:path extrusionOk="0" h="28580" w="10909">
                  <a:moveTo>
                    <a:pt x="5719" y="1"/>
                  </a:moveTo>
                  <a:cubicBezTo>
                    <a:pt x="5212" y="1"/>
                    <a:pt x="4713" y="220"/>
                    <a:pt x="4150" y="683"/>
                  </a:cubicBezTo>
                  <a:cubicBezTo>
                    <a:pt x="2558" y="2014"/>
                    <a:pt x="2872" y="6163"/>
                    <a:pt x="3211" y="8251"/>
                  </a:cubicBezTo>
                  <a:cubicBezTo>
                    <a:pt x="3524" y="10339"/>
                    <a:pt x="3680" y="12061"/>
                    <a:pt x="4307" y="13000"/>
                  </a:cubicBezTo>
                  <a:cubicBezTo>
                    <a:pt x="4959" y="13966"/>
                    <a:pt x="5272" y="14436"/>
                    <a:pt x="4907" y="15323"/>
                  </a:cubicBezTo>
                  <a:cubicBezTo>
                    <a:pt x="4542" y="16210"/>
                    <a:pt x="5246" y="17489"/>
                    <a:pt x="5429" y="18585"/>
                  </a:cubicBezTo>
                  <a:cubicBezTo>
                    <a:pt x="5638" y="19655"/>
                    <a:pt x="5325" y="21299"/>
                    <a:pt x="4750" y="22891"/>
                  </a:cubicBezTo>
                  <a:cubicBezTo>
                    <a:pt x="4202" y="24483"/>
                    <a:pt x="3472" y="26466"/>
                    <a:pt x="2323" y="27092"/>
                  </a:cubicBezTo>
                  <a:cubicBezTo>
                    <a:pt x="1149" y="27745"/>
                    <a:pt x="706" y="27588"/>
                    <a:pt x="601" y="27927"/>
                  </a:cubicBezTo>
                  <a:cubicBezTo>
                    <a:pt x="471" y="28293"/>
                    <a:pt x="1" y="28580"/>
                    <a:pt x="1254" y="28580"/>
                  </a:cubicBezTo>
                  <a:cubicBezTo>
                    <a:pt x="2506" y="28580"/>
                    <a:pt x="3498" y="28397"/>
                    <a:pt x="3759" y="28397"/>
                  </a:cubicBezTo>
                  <a:cubicBezTo>
                    <a:pt x="4046" y="28397"/>
                    <a:pt x="4333" y="27092"/>
                    <a:pt x="5612" y="24796"/>
                  </a:cubicBezTo>
                  <a:cubicBezTo>
                    <a:pt x="6890" y="22525"/>
                    <a:pt x="7699" y="20359"/>
                    <a:pt x="8169" y="19759"/>
                  </a:cubicBezTo>
                  <a:cubicBezTo>
                    <a:pt x="8639" y="19159"/>
                    <a:pt x="7203" y="16993"/>
                    <a:pt x="7960" y="14305"/>
                  </a:cubicBezTo>
                  <a:cubicBezTo>
                    <a:pt x="8717" y="11643"/>
                    <a:pt x="10857" y="8303"/>
                    <a:pt x="10909" y="6163"/>
                  </a:cubicBezTo>
                  <a:cubicBezTo>
                    <a:pt x="10909" y="4624"/>
                    <a:pt x="10257" y="3162"/>
                    <a:pt x="9108" y="2171"/>
                  </a:cubicBezTo>
                  <a:cubicBezTo>
                    <a:pt x="7644" y="775"/>
                    <a:pt x="6669" y="1"/>
                    <a:pt x="5719" y="1"/>
                  </a:cubicBezTo>
                  <a:close/>
                </a:path>
              </a:pathLst>
            </a:custGeom>
            <a:solidFill>
              <a:srgbClr val="BA8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9"/>
            <p:cNvSpPr/>
            <p:nvPr/>
          </p:nvSpPr>
          <p:spPr>
            <a:xfrm>
              <a:off x="5739675" y="830675"/>
              <a:ext cx="205500" cy="669000"/>
            </a:xfrm>
            <a:custGeom>
              <a:rect b="b" l="l" r="r" t="t"/>
              <a:pathLst>
                <a:path extrusionOk="0" h="26760" w="8220">
                  <a:moveTo>
                    <a:pt x="1479" y="0"/>
                  </a:moveTo>
                  <a:cubicBezTo>
                    <a:pt x="0" y="0"/>
                    <a:pt x="518" y="5108"/>
                    <a:pt x="1017" y="6801"/>
                  </a:cubicBezTo>
                  <a:cubicBezTo>
                    <a:pt x="1643" y="8837"/>
                    <a:pt x="704" y="9567"/>
                    <a:pt x="1669" y="10872"/>
                  </a:cubicBezTo>
                  <a:cubicBezTo>
                    <a:pt x="2635" y="12203"/>
                    <a:pt x="3705" y="14839"/>
                    <a:pt x="3861" y="16013"/>
                  </a:cubicBezTo>
                  <a:cubicBezTo>
                    <a:pt x="4044" y="17161"/>
                    <a:pt x="4383" y="18492"/>
                    <a:pt x="5088" y="19353"/>
                  </a:cubicBezTo>
                  <a:cubicBezTo>
                    <a:pt x="5766" y="20241"/>
                    <a:pt x="5558" y="22955"/>
                    <a:pt x="5871" y="24416"/>
                  </a:cubicBezTo>
                  <a:cubicBezTo>
                    <a:pt x="6184" y="25851"/>
                    <a:pt x="3861" y="25799"/>
                    <a:pt x="3861" y="26321"/>
                  </a:cubicBezTo>
                  <a:cubicBezTo>
                    <a:pt x="3861" y="26647"/>
                    <a:pt x="4351" y="26759"/>
                    <a:pt x="5100" y="26759"/>
                  </a:cubicBezTo>
                  <a:cubicBezTo>
                    <a:pt x="5549" y="26759"/>
                    <a:pt x="6093" y="26719"/>
                    <a:pt x="6680" y="26660"/>
                  </a:cubicBezTo>
                  <a:cubicBezTo>
                    <a:pt x="8219" y="26504"/>
                    <a:pt x="7149" y="25564"/>
                    <a:pt x="7436" y="24729"/>
                  </a:cubicBezTo>
                  <a:cubicBezTo>
                    <a:pt x="7724" y="23894"/>
                    <a:pt x="6523" y="21206"/>
                    <a:pt x="6758" y="19536"/>
                  </a:cubicBezTo>
                  <a:cubicBezTo>
                    <a:pt x="6993" y="17840"/>
                    <a:pt x="6106" y="16535"/>
                    <a:pt x="6158" y="15517"/>
                  </a:cubicBezTo>
                  <a:cubicBezTo>
                    <a:pt x="6184" y="14526"/>
                    <a:pt x="5218" y="11994"/>
                    <a:pt x="5714" y="10690"/>
                  </a:cubicBezTo>
                  <a:cubicBezTo>
                    <a:pt x="6210" y="9359"/>
                    <a:pt x="5558" y="8002"/>
                    <a:pt x="5244" y="6018"/>
                  </a:cubicBezTo>
                  <a:cubicBezTo>
                    <a:pt x="4905" y="4009"/>
                    <a:pt x="5375" y="3461"/>
                    <a:pt x="2635" y="695"/>
                  </a:cubicBezTo>
                  <a:cubicBezTo>
                    <a:pt x="2157" y="208"/>
                    <a:pt x="1777" y="0"/>
                    <a:pt x="1479" y="0"/>
                  </a:cubicBezTo>
                  <a:close/>
                </a:path>
              </a:pathLst>
            </a:custGeom>
            <a:solidFill>
              <a:srgbClr val="BA8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9"/>
            <p:cNvSpPr/>
            <p:nvPr/>
          </p:nvSpPr>
          <p:spPr>
            <a:xfrm>
              <a:off x="6369200" y="833525"/>
              <a:ext cx="107275" cy="379550"/>
            </a:xfrm>
            <a:custGeom>
              <a:rect b="b" l="l" r="r" t="t"/>
              <a:pathLst>
                <a:path extrusionOk="0" h="15182" w="4291">
                  <a:moveTo>
                    <a:pt x="364" y="0"/>
                  </a:moveTo>
                  <a:cubicBezTo>
                    <a:pt x="201" y="0"/>
                    <a:pt x="75" y="37"/>
                    <a:pt x="1" y="111"/>
                  </a:cubicBezTo>
                  <a:lnTo>
                    <a:pt x="470" y="711"/>
                  </a:lnTo>
                  <a:cubicBezTo>
                    <a:pt x="470" y="711"/>
                    <a:pt x="1775" y="1677"/>
                    <a:pt x="1906" y="2199"/>
                  </a:cubicBezTo>
                  <a:cubicBezTo>
                    <a:pt x="2036" y="2721"/>
                    <a:pt x="2375" y="3556"/>
                    <a:pt x="2140" y="6635"/>
                  </a:cubicBezTo>
                  <a:cubicBezTo>
                    <a:pt x="1906" y="9714"/>
                    <a:pt x="2375" y="10210"/>
                    <a:pt x="3315" y="12507"/>
                  </a:cubicBezTo>
                  <a:cubicBezTo>
                    <a:pt x="3949" y="14083"/>
                    <a:pt x="4256" y="15181"/>
                    <a:pt x="4280" y="15181"/>
                  </a:cubicBezTo>
                  <a:cubicBezTo>
                    <a:pt x="4290" y="15181"/>
                    <a:pt x="4246" y="14969"/>
                    <a:pt x="4150" y="14490"/>
                  </a:cubicBezTo>
                  <a:cubicBezTo>
                    <a:pt x="3837" y="12950"/>
                    <a:pt x="4176" y="13133"/>
                    <a:pt x="3941" y="10993"/>
                  </a:cubicBezTo>
                  <a:cubicBezTo>
                    <a:pt x="3706" y="8827"/>
                    <a:pt x="3550" y="6479"/>
                    <a:pt x="3419" y="4417"/>
                  </a:cubicBezTo>
                  <a:cubicBezTo>
                    <a:pt x="3315" y="2381"/>
                    <a:pt x="3967" y="2538"/>
                    <a:pt x="2871" y="1390"/>
                  </a:cubicBezTo>
                  <a:cubicBezTo>
                    <a:pt x="2014" y="472"/>
                    <a:pt x="950" y="0"/>
                    <a:pt x="364" y="0"/>
                  </a:cubicBezTo>
                  <a:close/>
                </a:path>
              </a:pathLst>
            </a:custGeom>
            <a:solidFill>
              <a:srgbClr val="D3AC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9"/>
            <p:cNvSpPr/>
            <p:nvPr/>
          </p:nvSpPr>
          <p:spPr>
            <a:xfrm>
              <a:off x="5493700" y="639875"/>
              <a:ext cx="10450" cy="24850"/>
            </a:xfrm>
            <a:custGeom>
              <a:rect b="b" l="l" r="r" t="t"/>
              <a:pathLst>
                <a:path extrusionOk="0" h="994" w="418">
                  <a:moveTo>
                    <a:pt x="247" y="0"/>
                  </a:moveTo>
                  <a:cubicBezTo>
                    <a:pt x="171" y="0"/>
                    <a:pt x="75" y="201"/>
                    <a:pt x="26" y="472"/>
                  </a:cubicBezTo>
                  <a:cubicBezTo>
                    <a:pt x="0" y="733"/>
                    <a:pt x="52" y="968"/>
                    <a:pt x="131" y="994"/>
                  </a:cubicBezTo>
                  <a:cubicBezTo>
                    <a:pt x="235" y="994"/>
                    <a:pt x="339" y="785"/>
                    <a:pt x="365" y="524"/>
                  </a:cubicBezTo>
                  <a:cubicBezTo>
                    <a:pt x="418" y="237"/>
                    <a:pt x="365" y="2"/>
                    <a:pt x="261" y="2"/>
                  </a:cubicBezTo>
                  <a:cubicBezTo>
                    <a:pt x="257" y="1"/>
                    <a:pt x="252" y="0"/>
                    <a:pt x="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 name="Google Shape;4059;p89"/>
          <p:cNvGrpSpPr/>
          <p:nvPr/>
        </p:nvGrpSpPr>
        <p:grpSpPr>
          <a:xfrm>
            <a:off x="6839337" y="3344518"/>
            <a:ext cx="1509774" cy="1248849"/>
            <a:chOff x="7197000" y="306950"/>
            <a:chExt cx="1524100" cy="1260700"/>
          </a:xfrm>
        </p:grpSpPr>
        <p:sp>
          <p:nvSpPr>
            <p:cNvPr id="4060" name="Google Shape;4060;p89"/>
            <p:cNvSpPr/>
            <p:nvPr/>
          </p:nvSpPr>
          <p:spPr>
            <a:xfrm>
              <a:off x="7231675" y="429850"/>
              <a:ext cx="1488775" cy="876850"/>
            </a:xfrm>
            <a:custGeom>
              <a:rect b="b" l="l" r="r" t="t"/>
              <a:pathLst>
                <a:path extrusionOk="0" h="35074" w="59551">
                  <a:moveTo>
                    <a:pt x="28105" y="0"/>
                  </a:moveTo>
                  <a:cubicBezTo>
                    <a:pt x="23304" y="0"/>
                    <a:pt x="20303" y="1618"/>
                    <a:pt x="17876" y="3080"/>
                  </a:cubicBezTo>
                  <a:cubicBezTo>
                    <a:pt x="11848" y="6707"/>
                    <a:pt x="7751" y="12840"/>
                    <a:pt x="4698" y="19181"/>
                  </a:cubicBezTo>
                  <a:cubicBezTo>
                    <a:pt x="4410" y="19859"/>
                    <a:pt x="4045" y="20486"/>
                    <a:pt x="3601" y="21060"/>
                  </a:cubicBezTo>
                  <a:cubicBezTo>
                    <a:pt x="2740" y="22051"/>
                    <a:pt x="1540" y="22573"/>
                    <a:pt x="261" y="22886"/>
                  </a:cubicBezTo>
                  <a:cubicBezTo>
                    <a:pt x="157" y="23408"/>
                    <a:pt x="79" y="23956"/>
                    <a:pt x="0" y="24478"/>
                  </a:cubicBezTo>
                  <a:cubicBezTo>
                    <a:pt x="3158" y="25418"/>
                    <a:pt x="6916" y="29306"/>
                    <a:pt x="9395" y="30585"/>
                  </a:cubicBezTo>
                  <a:cubicBezTo>
                    <a:pt x="15005" y="33508"/>
                    <a:pt x="20198" y="35073"/>
                    <a:pt x="26670" y="35073"/>
                  </a:cubicBezTo>
                  <a:cubicBezTo>
                    <a:pt x="31681" y="35073"/>
                    <a:pt x="35203" y="34395"/>
                    <a:pt x="39327" y="31655"/>
                  </a:cubicBezTo>
                  <a:cubicBezTo>
                    <a:pt x="41063" y="30506"/>
                    <a:pt x="45072" y="24835"/>
                    <a:pt x="47395" y="24835"/>
                  </a:cubicBezTo>
                  <a:cubicBezTo>
                    <a:pt x="47447" y="24835"/>
                    <a:pt x="47497" y="24838"/>
                    <a:pt x="47547" y="24844"/>
                  </a:cubicBezTo>
                  <a:cubicBezTo>
                    <a:pt x="47786" y="24823"/>
                    <a:pt x="48025" y="24813"/>
                    <a:pt x="48264" y="24813"/>
                  </a:cubicBezTo>
                  <a:cubicBezTo>
                    <a:pt x="50705" y="24813"/>
                    <a:pt x="53089" y="25875"/>
                    <a:pt x="55062" y="27349"/>
                  </a:cubicBezTo>
                  <a:cubicBezTo>
                    <a:pt x="55871" y="28027"/>
                    <a:pt x="56733" y="28654"/>
                    <a:pt x="57620" y="29228"/>
                  </a:cubicBezTo>
                  <a:cubicBezTo>
                    <a:pt x="57933" y="28471"/>
                    <a:pt x="58220" y="27714"/>
                    <a:pt x="58455" y="26905"/>
                  </a:cubicBezTo>
                  <a:cubicBezTo>
                    <a:pt x="59551" y="23121"/>
                    <a:pt x="59420" y="19050"/>
                    <a:pt x="58063" y="15319"/>
                  </a:cubicBezTo>
                  <a:cubicBezTo>
                    <a:pt x="56759" y="16049"/>
                    <a:pt x="55480" y="16858"/>
                    <a:pt x="54280" y="17746"/>
                  </a:cubicBezTo>
                  <a:cubicBezTo>
                    <a:pt x="52296" y="19076"/>
                    <a:pt x="50104" y="20355"/>
                    <a:pt x="47703" y="20407"/>
                  </a:cubicBezTo>
                  <a:cubicBezTo>
                    <a:pt x="47703" y="20407"/>
                    <a:pt x="46555" y="20407"/>
                    <a:pt x="46633" y="19938"/>
                  </a:cubicBezTo>
                  <a:cubicBezTo>
                    <a:pt x="46697" y="19553"/>
                    <a:pt x="48142" y="19518"/>
                    <a:pt x="48665" y="19518"/>
                  </a:cubicBezTo>
                  <a:cubicBezTo>
                    <a:pt x="48781" y="19518"/>
                    <a:pt x="48852" y="19520"/>
                    <a:pt x="48852" y="19520"/>
                  </a:cubicBezTo>
                  <a:cubicBezTo>
                    <a:pt x="49452" y="18241"/>
                    <a:pt x="49687" y="16806"/>
                    <a:pt x="49556" y="15397"/>
                  </a:cubicBezTo>
                  <a:cubicBezTo>
                    <a:pt x="49269" y="13153"/>
                    <a:pt x="45433" y="8690"/>
                    <a:pt x="41075" y="4802"/>
                  </a:cubicBezTo>
                  <a:cubicBezTo>
                    <a:pt x="36691" y="914"/>
                    <a:pt x="33351" y="0"/>
                    <a:pt x="28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9"/>
            <p:cNvSpPr/>
            <p:nvPr/>
          </p:nvSpPr>
          <p:spPr>
            <a:xfrm>
              <a:off x="7508275" y="462450"/>
              <a:ext cx="97250" cy="190550"/>
            </a:xfrm>
            <a:custGeom>
              <a:rect b="b" l="l" r="r" t="t"/>
              <a:pathLst>
                <a:path extrusionOk="0" h="7622" w="3890">
                  <a:moveTo>
                    <a:pt x="895" y="0"/>
                  </a:moveTo>
                  <a:cubicBezTo>
                    <a:pt x="832" y="0"/>
                    <a:pt x="765" y="29"/>
                    <a:pt x="732" y="79"/>
                  </a:cubicBezTo>
                  <a:cubicBezTo>
                    <a:pt x="679" y="184"/>
                    <a:pt x="601" y="314"/>
                    <a:pt x="549" y="419"/>
                  </a:cubicBezTo>
                  <a:cubicBezTo>
                    <a:pt x="392" y="732"/>
                    <a:pt x="288" y="1045"/>
                    <a:pt x="210" y="1384"/>
                  </a:cubicBezTo>
                  <a:cubicBezTo>
                    <a:pt x="157" y="1593"/>
                    <a:pt x="105" y="1828"/>
                    <a:pt x="79" y="2089"/>
                  </a:cubicBezTo>
                  <a:cubicBezTo>
                    <a:pt x="53" y="2350"/>
                    <a:pt x="27" y="2611"/>
                    <a:pt x="27" y="2872"/>
                  </a:cubicBezTo>
                  <a:cubicBezTo>
                    <a:pt x="1" y="3159"/>
                    <a:pt x="27" y="3446"/>
                    <a:pt x="53" y="3707"/>
                  </a:cubicBezTo>
                  <a:cubicBezTo>
                    <a:pt x="79" y="3994"/>
                    <a:pt x="131" y="4281"/>
                    <a:pt x="210" y="4568"/>
                  </a:cubicBezTo>
                  <a:cubicBezTo>
                    <a:pt x="262" y="4855"/>
                    <a:pt x="314" y="5142"/>
                    <a:pt x="366" y="5429"/>
                  </a:cubicBezTo>
                  <a:cubicBezTo>
                    <a:pt x="392" y="5716"/>
                    <a:pt x="471" y="5977"/>
                    <a:pt x="575" y="6238"/>
                  </a:cubicBezTo>
                  <a:cubicBezTo>
                    <a:pt x="705" y="6447"/>
                    <a:pt x="862" y="6656"/>
                    <a:pt x="1071" y="6812"/>
                  </a:cubicBezTo>
                  <a:cubicBezTo>
                    <a:pt x="1253" y="6969"/>
                    <a:pt x="1436" y="7099"/>
                    <a:pt x="1645" y="7204"/>
                  </a:cubicBezTo>
                  <a:cubicBezTo>
                    <a:pt x="1828" y="7308"/>
                    <a:pt x="2036" y="7386"/>
                    <a:pt x="2245" y="7465"/>
                  </a:cubicBezTo>
                  <a:lnTo>
                    <a:pt x="2532" y="7543"/>
                  </a:lnTo>
                  <a:lnTo>
                    <a:pt x="2767" y="7595"/>
                  </a:lnTo>
                  <a:cubicBezTo>
                    <a:pt x="2898" y="7595"/>
                    <a:pt x="3028" y="7621"/>
                    <a:pt x="3185" y="7621"/>
                  </a:cubicBezTo>
                  <a:lnTo>
                    <a:pt x="3315" y="7621"/>
                  </a:lnTo>
                  <a:cubicBezTo>
                    <a:pt x="3446" y="7621"/>
                    <a:pt x="3576" y="7569"/>
                    <a:pt x="3602" y="7439"/>
                  </a:cubicBezTo>
                  <a:lnTo>
                    <a:pt x="3654" y="7282"/>
                  </a:lnTo>
                  <a:cubicBezTo>
                    <a:pt x="3706" y="7178"/>
                    <a:pt x="3733" y="7047"/>
                    <a:pt x="3759" y="6917"/>
                  </a:cubicBezTo>
                  <a:cubicBezTo>
                    <a:pt x="3785" y="6838"/>
                    <a:pt x="3811" y="6760"/>
                    <a:pt x="3811" y="6656"/>
                  </a:cubicBezTo>
                  <a:cubicBezTo>
                    <a:pt x="3811" y="6577"/>
                    <a:pt x="3837" y="6473"/>
                    <a:pt x="3837" y="6369"/>
                  </a:cubicBezTo>
                  <a:cubicBezTo>
                    <a:pt x="3863" y="6186"/>
                    <a:pt x="3889" y="5977"/>
                    <a:pt x="3863" y="5768"/>
                  </a:cubicBezTo>
                  <a:cubicBezTo>
                    <a:pt x="3863" y="5560"/>
                    <a:pt x="3837" y="5325"/>
                    <a:pt x="3785" y="5142"/>
                  </a:cubicBezTo>
                  <a:cubicBezTo>
                    <a:pt x="3759" y="4933"/>
                    <a:pt x="3680" y="4725"/>
                    <a:pt x="3576" y="4542"/>
                  </a:cubicBezTo>
                  <a:cubicBezTo>
                    <a:pt x="3446" y="4359"/>
                    <a:pt x="3289" y="4203"/>
                    <a:pt x="3106" y="4046"/>
                  </a:cubicBezTo>
                  <a:cubicBezTo>
                    <a:pt x="2924" y="3916"/>
                    <a:pt x="2767" y="3733"/>
                    <a:pt x="2637" y="3550"/>
                  </a:cubicBezTo>
                  <a:cubicBezTo>
                    <a:pt x="2480" y="3368"/>
                    <a:pt x="2376" y="3185"/>
                    <a:pt x="2245" y="3002"/>
                  </a:cubicBezTo>
                  <a:cubicBezTo>
                    <a:pt x="2141" y="2820"/>
                    <a:pt x="2010" y="2637"/>
                    <a:pt x="1906" y="2454"/>
                  </a:cubicBezTo>
                  <a:cubicBezTo>
                    <a:pt x="1697" y="2089"/>
                    <a:pt x="1541" y="1724"/>
                    <a:pt x="1384" y="1358"/>
                  </a:cubicBezTo>
                  <a:cubicBezTo>
                    <a:pt x="1332" y="1202"/>
                    <a:pt x="1280" y="1019"/>
                    <a:pt x="1227" y="888"/>
                  </a:cubicBezTo>
                  <a:cubicBezTo>
                    <a:pt x="1201" y="732"/>
                    <a:pt x="1175" y="601"/>
                    <a:pt x="1149" y="497"/>
                  </a:cubicBezTo>
                  <a:cubicBezTo>
                    <a:pt x="1097" y="288"/>
                    <a:pt x="1071" y="158"/>
                    <a:pt x="1071" y="158"/>
                  </a:cubicBezTo>
                  <a:cubicBezTo>
                    <a:pt x="1045" y="106"/>
                    <a:pt x="1019" y="53"/>
                    <a:pt x="993" y="27"/>
                  </a:cubicBezTo>
                  <a:cubicBezTo>
                    <a:pt x="965" y="9"/>
                    <a:pt x="930" y="0"/>
                    <a:pt x="8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9"/>
            <p:cNvSpPr/>
            <p:nvPr/>
          </p:nvSpPr>
          <p:spPr>
            <a:xfrm>
              <a:off x="7550050" y="397875"/>
              <a:ext cx="86775" cy="227200"/>
            </a:xfrm>
            <a:custGeom>
              <a:rect b="b" l="l" r="r" t="t"/>
              <a:pathLst>
                <a:path extrusionOk="0" h="9088" w="3471">
                  <a:moveTo>
                    <a:pt x="1403" y="1"/>
                  </a:moveTo>
                  <a:cubicBezTo>
                    <a:pt x="1345" y="1"/>
                    <a:pt x="1287" y="35"/>
                    <a:pt x="1253" y="105"/>
                  </a:cubicBezTo>
                  <a:cubicBezTo>
                    <a:pt x="1253" y="105"/>
                    <a:pt x="1174" y="236"/>
                    <a:pt x="1070" y="470"/>
                  </a:cubicBezTo>
                  <a:cubicBezTo>
                    <a:pt x="992" y="601"/>
                    <a:pt x="913" y="757"/>
                    <a:pt x="861" y="914"/>
                  </a:cubicBezTo>
                  <a:cubicBezTo>
                    <a:pt x="783" y="1071"/>
                    <a:pt x="705" y="1279"/>
                    <a:pt x="626" y="1488"/>
                  </a:cubicBezTo>
                  <a:cubicBezTo>
                    <a:pt x="574" y="1723"/>
                    <a:pt x="496" y="1958"/>
                    <a:pt x="418" y="2219"/>
                  </a:cubicBezTo>
                  <a:cubicBezTo>
                    <a:pt x="339" y="2480"/>
                    <a:pt x="287" y="2741"/>
                    <a:pt x="235" y="3028"/>
                  </a:cubicBezTo>
                  <a:cubicBezTo>
                    <a:pt x="183" y="3315"/>
                    <a:pt x="157" y="3628"/>
                    <a:pt x="104" y="3941"/>
                  </a:cubicBezTo>
                  <a:cubicBezTo>
                    <a:pt x="52" y="4254"/>
                    <a:pt x="52" y="4541"/>
                    <a:pt x="52" y="4881"/>
                  </a:cubicBezTo>
                  <a:cubicBezTo>
                    <a:pt x="78" y="5194"/>
                    <a:pt x="26" y="5533"/>
                    <a:pt x="26" y="5846"/>
                  </a:cubicBezTo>
                  <a:cubicBezTo>
                    <a:pt x="0" y="6159"/>
                    <a:pt x="0" y="6499"/>
                    <a:pt x="78" y="6786"/>
                  </a:cubicBezTo>
                  <a:cubicBezTo>
                    <a:pt x="157" y="7073"/>
                    <a:pt x="287" y="7334"/>
                    <a:pt x="444" y="7568"/>
                  </a:cubicBezTo>
                  <a:cubicBezTo>
                    <a:pt x="522" y="7699"/>
                    <a:pt x="626" y="7803"/>
                    <a:pt x="705" y="7908"/>
                  </a:cubicBezTo>
                  <a:cubicBezTo>
                    <a:pt x="783" y="8012"/>
                    <a:pt x="887" y="8090"/>
                    <a:pt x="966" y="8195"/>
                  </a:cubicBezTo>
                  <a:cubicBezTo>
                    <a:pt x="1148" y="8351"/>
                    <a:pt x="1357" y="8508"/>
                    <a:pt x="1540" y="8638"/>
                  </a:cubicBezTo>
                  <a:cubicBezTo>
                    <a:pt x="1722" y="8743"/>
                    <a:pt x="1905" y="8821"/>
                    <a:pt x="2088" y="8899"/>
                  </a:cubicBezTo>
                  <a:cubicBezTo>
                    <a:pt x="2218" y="8952"/>
                    <a:pt x="2349" y="9004"/>
                    <a:pt x="2505" y="9030"/>
                  </a:cubicBezTo>
                  <a:lnTo>
                    <a:pt x="2662" y="9082"/>
                  </a:lnTo>
                  <a:cubicBezTo>
                    <a:pt x="2676" y="9085"/>
                    <a:pt x="2690" y="9087"/>
                    <a:pt x="2704" y="9087"/>
                  </a:cubicBezTo>
                  <a:cubicBezTo>
                    <a:pt x="2799" y="9087"/>
                    <a:pt x="2904" y="9016"/>
                    <a:pt x="2949" y="8925"/>
                  </a:cubicBezTo>
                  <a:lnTo>
                    <a:pt x="3001" y="8769"/>
                  </a:lnTo>
                  <a:cubicBezTo>
                    <a:pt x="3053" y="8665"/>
                    <a:pt x="3105" y="8534"/>
                    <a:pt x="3158" y="8404"/>
                  </a:cubicBezTo>
                  <a:cubicBezTo>
                    <a:pt x="3210" y="8247"/>
                    <a:pt x="3262" y="8038"/>
                    <a:pt x="3314" y="7856"/>
                  </a:cubicBezTo>
                  <a:cubicBezTo>
                    <a:pt x="3340" y="7647"/>
                    <a:pt x="3392" y="7438"/>
                    <a:pt x="3419" y="7203"/>
                  </a:cubicBezTo>
                  <a:cubicBezTo>
                    <a:pt x="3445" y="6994"/>
                    <a:pt x="3471" y="6760"/>
                    <a:pt x="3471" y="6551"/>
                  </a:cubicBezTo>
                  <a:cubicBezTo>
                    <a:pt x="3471" y="6316"/>
                    <a:pt x="3445" y="6081"/>
                    <a:pt x="3366" y="5846"/>
                  </a:cubicBezTo>
                  <a:cubicBezTo>
                    <a:pt x="3288" y="5637"/>
                    <a:pt x="3184" y="5403"/>
                    <a:pt x="3053" y="5194"/>
                  </a:cubicBezTo>
                  <a:cubicBezTo>
                    <a:pt x="2897" y="4985"/>
                    <a:pt x="2766" y="4750"/>
                    <a:pt x="2662" y="4489"/>
                  </a:cubicBezTo>
                  <a:cubicBezTo>
                    <a:pt x="2505" y="3993"/>
                    <a:pt x="2323" y="3498"/>
                    <a:pt x="2192" y="3002"/>
                  </a:cubicBezTo>
                  <a:cubicBezTo>
                    <a:pt x="2035" y="2506"/>
                    <a:pt x="1905" y="2036"/>
                    <a:pt x="1827" y="1619"/>
                  </a:cubicBezTo>
                  <a:cubicBezTo>
                    <a:pt x="1801" y="1410"/>
                    <a:pt x="1748" y="1201"/>
                    <a:pt x="1722" y="1045"/>
                  </a:cubicBezTo>
                  <a:cubicBezTo>
                    <a:pt x="1696" y="862"/>
                    <a:pt x="1670" y="705"/>
                    <a:pt x="1644" y="575"/>
                  </a:cubicBezTo>
                  <a:cubicBezTo>
                    <a:pt x="1618" y="314"/>
                    <a:pt x="1592" y="183"/>
                    <a:pt x="1592" y="183"/>
                  </a:cubicBezTo>
                  <a:cubicBezTo>
                    <a:pt x="1566" y="105"/>
                    <a:pt x="1540" y="53"/>
                    <a:pt x="1487" y="27"/>
                  </a:cubicBezTo>
                  <a:cubicBezTo>
                    <a:pt x="1461" y="9"/>
                    <a:pt x="1432" y="1"/>
                    <a:pt x="1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9"/>
            <p:cNvSpPr/>
            <p:nvPr/>
          </p:nvSpPr>
          <p:spPr>
            <a:xfrm>
              <a:off x="7595700" y="344050"/>
              <a:ext cx="86800" cy="270950"/>
            </a:xfrm>
            <a:custGeom>
              <a:rect b="b" l="l" r="r" t="t"/>
              <a:pathLst>
                <a:path extrusionOk="0" h="10838" w="3472">
                  <a:moveTo>
                    <a:pt x="3067" y="1"/>
                  </a:moveTo>
                  <a:cubicBezTo>
                    <a:pt x="3021" y="1"/>
                    <a:pt x="2976" y="14"/>
                    <a:pt x="2950" y="40"/>
                  </a:cubicBezTo>
                  <a:lnTo>
                    <a:pt x="2610" y="405"/>
                  </a:lnTo>
                  <a:cubicBezTo>
                    <a:pt x="2480" y="562"/>
                    <a:pt x="2375" y="692"/>
                    <a:pt x="2271" y="849"/>
                  </a:cubicBezTo>
                  <a:cubicBezTo>
                    <a:pt x="2114" y="1058"/>
                    <a:pt x="1958" y="1266"/>
                    <a:pt x="1827" y="1475"/>
                  </a:cubicBezTo>
                  <a:cubicBezTo>
                    <a:pt x="1671" y="1710"/>
                    <a:pt x="1540" y="1997"/>
                    <a:pt x="1384" y="2258"/>
                  </a:cubicBezTo>
                  <a:cubicBezTo>
                    <a:pt x="1227" y="2519"/>
                    <a:pt x="1071" y="2858"/>
                    <a:pt x="940" y="3171"/>
                  </a:cubicBezTo>
                  <a:cubicBezTo>
                    <a:pt x="836" y="3511"/>
                    <a:pt x="705" y="3850"/>
                    <a:pt x="601" y="4215"/>
                  </a:cubicBezTo>
                  <a:cubicBezTo>
                    <a:pt x="470" y="4581"/>
                    <a:pt x="392" y="4946"/>
                    <a:pt x="340" y="5311"/>
                  </a:cubicBezTo>
                  <a:cubicBezTo>
                    <a:pt x="262" y="5703"/>
                    <a:pt x="157" y="6068"/>
                    <a:pt x="105" y="6460"/>
                  </a:cubicBezTo>
                  <a:cubicBezTo>
                    <a:pt x="27" y="6825"/>
                    <a:pt x="1" y="7216"/>
                    <a:pt x="27" y="7608"/>
                  </a:cubicBezTo>
                  <a:cubicBezTo>
                    <a:pt x="53" y="7947"/>
                    <a:pt x="157" y="8286"/>
                    <a:pt x="288" y="8625"/>
                  </a:cubicBezTo>
                  <a:cubicBezTo>
                    <a:pt x="366" y="8782"/>
                    <a:pt x="444" y="8913"/>
                    <a:pt x="523" y="9069"/>
                  </a:cubicBezTo>
                  <a:cubicBezTo>
                    <a:pt x="601" y="9200"/>
                    <a:pt x="679" y="9330"/>
                    <a:pt x="784" y="9461"/>
                  </a:cubicBezTo>
                  <a:cubicBezTo>
                    <a:pt x="940" y="9695"/>
                    <a:pt x="1123" y="9930"/>
                    <a:pt x="1332" y="10113"/>
                  </a:cubicBezTo>
                  <a:cubicBezTo>
                    <a:pt x="1436" y="10217"/>
                    <a:pt x="1514" y="10296"/>
                    <a:pt x="1619" y="10348"/>
                  </a:cubicBezTo>
                  <a:cubicBezTo>
                    <a:pt x="1697" y="10426"/>
                    <a:pt x="1801" y="10478"/>
                    <a:pt x="1880" y="10530"/>
                  </a:cubicBezTo>
                  <a:cubicBezTo>
                    <a:pt x="2010" y="10635"/>
                    <a:pt x="2167" y="10687"/>
                    <a:pt x="2297" y="10765"/>
                  </a:cubicBezTo>
                  <a:lnTo>
                    <a:pt x="2454" y="10818"/>
                  </a:lnTo>
                  <a:cubicBezTo>
                    <a:pt x="2489" y="10832"/>
                    <a:pt x="2524" y="10838"/>
                    <a:pt x="2557" y="10838"/>
                  </a:cubicBezTo>
                  <a:cubicBezTo>
                    <a:pt x="2648" y="10838"/>
                    <a:pt x="2729" y="10790"/>
                    <a:pt x="2767" y="10713"/>
                  </a:cubicBezTo>
                  <a:lnTo>
                    <a:pt x="2819" y="10557"/>
                  </a:lnTo>
                  <a:cubicBezTo>
                    <a:pt x="2871" y="10452"/>
                    <a:pt x="2923" y="10296"/>
                    <a:pt x="2976" y="10139"/>
                  </a:cubicBezTo>
                  <a:cubicBezTo>
                    <a:pt x="3028" y="9956"/>
                    <a:pt x="3106" y="9748"/>
                    <a:pt x="3158" y="9539"/>
                  </a:cubicBezTo>
                  <a:cubicBezTo>
                    <a:pt x="3210" y="9304"/>
                    <a:pt x="3289" y="9069"/>
                    <a:pt x="3315" y="8808"/>
                  </a:cubicBezTo>
                  <a:cubicBezTo>
                    <a:pt x="3367" y="8573"/>
                    <a:pt x="3393" y="8312"/>
                    <a:pt x="3419" y="8051"/>
                  </a:cubicBezTo>
                  <a:cubicBezTo>
                    <a:pt x="3471" y="7764"/>
                    <a:pt x="3471" y="7503"/>
                    <a:pt x="3419" y="7216"/>
                  </a:cubicBezTo>
                  <a:cubicBezTo>
                    <a:pt x="3367" y="6929"/>
                    <a:pt x="3289" y="6668"/>
                    <a:pt x="3184" y="6381"/>
                  </a:cubicBezTo>
                  <a:cubicBezTo>
                    <a:pt x="3080" y="6094"/>
                    <a:pt x="3002" y="5781"/>
                    <a:pt x="2976" y="5468"/>
                  </a:cubicBezTo>
                  <a:cubicBezTo>
                    <a:pt x="2950" y="5155"/>
                    <a:pt x="2923" y="4842"/>
                    <a:pt x="2897" y="4528"/>
                  </a:cubicBezTo>
                  <a:cubicBezTo>
                    <a:pt x="2871" y="4215"/>
                    <a:pt x="2845" y="3902"/>
                    <a:pt x="2871" y="3615"/>
                  </a:cubicBezTo>
                  <a:cubicBezTo>
                    <a:pt x="2871" y="3302"/>
                    <a:pt x="2871" y="3015"/>
                    <a:pt x="2897" y="2728"/>
                  </a:cubicBezTo>
                  <a:cubicBezTo>
                    <a:pt x="2897" y="2441"/>
                    <a:pt x="2923" y="2180"/>
                    <a:pt x="2950" y="1919"/>
                  </a:cubicBezTo>
                  <a:cubicBezTo>
                    <a:pt x="2976" y="1814"/>
                    <a:pt x="2976" y="1684"/>
                    <a:pt x="3002" y="1580"/>
                  </a:cubicBezTo>
                  <a:cubicBezTo>
                    <a:pt x="3002" y="1449"/>
                    <a:pt x="3028" y="1345"/>
                    <a:pt x="3054" y="1240"/>
                  </a:cubicBezTo>
                  <a:cubicBezTo>
                    <a:pt x="3080" y="1032"/>
                    <a:pt x="3106" y="849"/>
                    <a:pt x="3158" y="692"/>
                  </a:cubicBezTo>
                  <a:lnTo>
                    <a:pt x="3237" y="223"/>
                  </a:lnTo>
                  <a:cubicBezTo>
                    <a:pt x="3263" y="170"/>
                    <a:pt x="3237" y="92"/>
                    <a:pt x="3184" y="40"/>
                  </a:cubicBezTo>
                  <a:cubicBezTo>
                    <a:pt x="3158" y="14"/>
                    <a:pt x="3113" y="1"/>
                    <a:pt x="3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9"/>
            <p:cNvSpPr/>
            <p:nvPr/>
          </p:nvSpPr>
          <p:spPr>
            <a:xfrm>
              <a:off x="7653775" y="307025"/>
              <a:ext cx="120050" cy="314950"/>
            </a:xfrm>
            <a:custGeom>
              <a:rect b="b" l="l" r="r" t="t"/>
              <a:pathLst>
                <a:path extrusionOk="0" h="12598" w="4802">
                  <a:moveTo>
                    <a:pt x="4642" y="1"/>
                  </a:moveTo>
                  <a:cubicBezTo>
                    <a:pt x="4600" y="1"/>
                    <a:pt x="4554" y="20"/>
                    <a:pt x="4515" y="60"/>
                  </a:cubicBezTo>
                  <a:lnTo>
                    <a:pt x="4097" y="451"/>
                  </a:lnTo>
                  <a:cubicBezTo>
                    <a:pt x="3941" y="581"/>
                    <a:pt x="3784" y="738"/>
                    <a:pt x="3628" y="921"/>
                  </a:cubicBezTo>
                  <a:cubicBezTo>
                    <a:pt x="3419" y="1129"/>
                    <a:pt x="3236" y="1338"/>
                    <a:pt x="3053" y="1573"/>
                  </a:cubicBezTo>
                  <a:cubicBezTo>
                    <a:pt x="2845" y="1834"/>
                    <a:pt x="2636" y="2095"/>
                    <a:pt x="2427" y="2434"/>
                  </a:cubicBezTo>
                  <a:cubicBezTo>
                    <a:pt x="2297" y="2591"/>
                    <a:pt x="2192" y="2747"/>
                    <a:pt x="2088" y="2904"/>
                  </a:cubicBezTo>
                  <a:cubicBezTo>
                    <a:pt x="1984" y="3087"/>
                    <a:pt x="1879" y="3243"/>
                    <a:pt x="1775" y="3426"/>
                  </a:cubicBezTo>
                  <a:cubicBezTo>
                    <a:pt x="1566" y="3791"/>
                    <a:pt x="1383" y="4183"/>
                    <a:pt x="1227" y="4574"/>
                  </a:cubicBezTo>
                  <a:cubicBezTo>
                    <a:pt x="1044" y="4966"/>
                    <a:pt x="861" y="5383"/>
                    <a:pt x="731" y="5801"/>
                  </a:cubicBezTo>
                  <a:cubicBezTo>
                    <a:pt x="627" y="6218"/>
                    <a:pt x="444" y="6662"/>
                    <a:pt x="313" y="7079"/>
                  </a:cubicBezTo>
                  <a:cubicBezTo>
                    <a:pt x="157" y="7497"/>
                    <a:pt x="52" y="7914"/>
                    <a:pt x="26" y="8358"/>
                  </a:cubicBezTo>
                  <a:cubicBezTo>
                    <a:pt x="0" y="8776"/>
                    <a:pt x="26" y="9193"/>
                    <a:pt x="131" y="9585"/>
                  </a:cubicBezTo>
                  <a:cubicBezTo>
                    <a:pt x="183" y="9767"/>
                    <a:pt x="209" y="9950"/>
                    <a:pt x="287" y="10133"/>
                  </a:cubicBezTo>
                  <a:cubicBezTo>
                    <a:pt x="339" y="10315"/>
                    <a:pt x="418" y="10498"/>
                    <a:pt x="470" y="10654"/>
                  </a:cubicBezTo>
                  <a:cubicBezTo>
                    <a:pt x="548" y="10811"/>
                    <a:pt x="600" y="10968"/>
                    <a:pt x="705" y="11098"/>
                  </a:cubicBezTo>
                  <a:cubicBezTo>
                    <a:pt x="783" y="11255"/>
                    <a:pt x="861" y="11385"/>
                    <a:pt x="940" y="11490"/>
                  </a:cubicBezTo>
                  <a:cubicBezTo>
                    <a:pt x="1018" y="11620"/>
                    <a:pt x="1096" y="11724"/>
                    <a:pt x="1175" y="11829"/>
                  </a:cubicBezTo>
                  <a:cubicBezTo>
                    <a:pt x="1253" y="11933"/>
                    <a:pt x="1357" y="12011"/>
                    <a:pt x="1436" y="12090"/>
                  </a:cubicBezTo>
                  <a:cubicBezTo>
                    <a:pt x="1540" y="12220"/>
                    <a:pt x="1670" y="12351"/>
                    <a:pt x="1801" y="12455"/>
                  </a:cubicBezTo>
                  <a:cubicBezTo>
                    <a:pt x="1905" y="12533"/>
                    <a:pt x="1957" y="12559"/>
                    <a:pt x="1957" y="12559"/>
                  </a:cubicBezTo>
                  <a:cubicBezTo>
                    <a:pt x="1992" y="12586"/>
                    <a:pt x="2030" y="12597"/>
                    <a:pt x="2068" y="12597"/>
                  </a:cubicBezTo>
                  <a:cubicBezTo>
                    <a:pt x="2143" y="12597"/>
                    <a:pt x="2218" y="12551"/>
                    <a:pt x="2271" y="12481"/>
                  </a:cubicBezTo>
                  <a:cubicBezTo>
                    <a:pt x="2297" y="12429"/>
                    <a:pt x="2323" y="12377"/>
                    <a:pt x="2349" y="12325"/>
                  </a:cubicBezTo>
                  <a:cubicBezTo>
                    <a:pt x="2401" y="12220"/>
                    <a:pt x="2505" y="12038"/>
                    <a:pt x="2558" y="11881"/>
                  </a:cubicBezTo>
                  <a:cubicBezTo>
                    <a:pt x="2636" y="11698"/>
                    <a:pt x="2740" y="11463"/>
                    <a:pt x="2845" y="11229"/>
                  </a:cubicBezTo>
                  <a:cubicBezTo>
                    <a:pt x="2923" y="10968"/>
                    <a:pt x="3001" y="10707"/>
                    <a:pt x="3080" y="10420"/>
                  </a:cubicBezTo>
                  <a:cubicBezTo>
                    <a:pt x="3158" y="10133"/>
                    <a:pt x="3262" y="9819"/>
                    <a:pt x="3314" y="9506"/>
                  </a:cubicBezTo>
                  <a:cubicBezTo>
                    <a:pt x="3393" y="9193"/>
                    <a:pt x="3419" y="8854"/>
                    <a:pt x="3445" y="8515"/>
                  </a:cubicBezTo>
                  <a:cubicBezTo>
                    <a:pt x="3419" y="8175"/>
                    <a:pt x="3419" y="7810"/>
                    <a:pt x="3367" y="7471"/>
                  </a:cubicBezTo>
                  <a:cubicBezTo>
                    <a:pt x="3314" y="7079"/>
                    <a:pt x="3288" y="6714"/>
                    <a:pt x="3314" y="6323"/>
                  </a:cubicBezTo>
                  <a:cubicBezTo>
                    <a:pt x="3340" y="5957"/>
                    <a:pt x="3367" y="5592"/>
                    <a:pt x="3419" y="5200"/>
                  </a:cubicBezTo>
                  <a:cubicBezTo>
                    <a:pt x="3471" y="4835"/>
                    <a:pt x="3497" y="4470"/>
                    <a:pt x="3575" y="4104"/>
                  </a:cubicBezTo>
                  <a:cubicBezTo>
                    <a:pt x="3654" y="3765"/>
                    <a:pt x="3732" y="3400"/>
                    <a:pt x="3810" y="3087"/>
                  </a:cubicBezTo>
                  <a:cubicBezTo>
                    <a:pt x="3889" y="2774"/>
                    <a:pt x="3967" y="2460"/>
                    <a:pt x="4071" y="2147"/>
                  </a:cubicBezTo>
                  <a:lnTo>
                    <a:pt x="4202" y="1730"/>
                  </a:lnTo>
                  <a:cubicBezTo>
                    <a:pt x="4228" y="1625"/>
                    <a:pt x="4280" y="1495"/>
                    <a:pt x="4332" y="1390"/>
                  </a:cubicBezTo>
                  <a:cubicBezTo>
                    <a:pt x="4410" y="1156"/>
                    <a:pt x="4489" y="947"/>
                    <a:pt x="4541" y="790"/>
                  </a:cubicBezTo>
                  <a:lnTo>
                    <a:pt x="4776" y="242"/>
                  </a:lnTo>
                  <a:cubicBezTo>
                    <a:pt x="4802" y="190"/>
                    <a:pt x="4802" y="112"/>
                    <a:pt x="4750" y="60"/>
                  </a:cubicBezTo>
                  <a:cubicBezTo>
                    <a:pt x="4724" y="20"/>
                    <a:pt x="4684" y="1"/>
                    <a:pt x="46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9"/>
            <p:cNvSpPr/>
            <p:nvPr/>
          </p:nvSpPr>
          <p:spPr>
            <a:xfrm>
              <a:off x="7730750" y="306950"/>
              <a:ext cx="117450" cy="226175"/>
            </a:xfrm>
            <a:custGeom>
              <a:rect b="b" l="l" r="r" t="t"/>
              <a:pathLst>
                <a:path extrusionOk="0" h="9047" w="4698">
                  <a:moveTo>
                    <a:pt x="4506" y="1"/>
                  </a:moveTo>
                  <a:cubicBezTo>
                    <a:pt x="4485" y="1"/>
                    <a:pt x="4461" y="4"/>
                    <a:pt x="4437" y="10"/>
                  </a:cubicBezTo>
                  <a:lnTo>
                    <a:pt x="4332" y="63"/>
                  </a:lnTo>
                  <a:cubicBezTo>
                    <a:pt x="4228" y="89"/>
                    <a:pt x="4150" y="141"/>
                    <a:pt x="4045" y="193"/>
                  </a:cubicBezTo>
                  <a:cubicBezTo>
                    <a:pt x="3889" y="271"/>
                    <a:pt x="3732" y="350"/>
                    <a:pt x="3576" y="454"/>
                  </a:cubicBezTo>
                  <a:cubicBezTo>
                    <a:pt x="3393" y="584"/>
                    <a:pt x="3210" y="715"/>
                    <a:pt x="3028" y="872"/>
                  </a:cubicBezTo>
                  <a:cubicBezTo>
                    <a:pt x="2584" y="1237"/>
                    <a:pt x="2166" y="1654"/>
                    <a:pt x="1827" y="2124"/>
                  </a:cubicBezTo>
                  <a:cubicBezTo>
                    <a:pt x="1618" y="2385"/>
                    <a:pt x="1436" y="2646"/>
                    <a:pt x="1279" y="2933"/>
                  </a:cubicBezTo>
                  <a:cubicBezTo>
                    <a:pt x="1097" y="3246"/>
                    <a:pt x="940" y="3559"/>
                    <a:pt x="810" y="3873"/>
                  </a:cubicBezTo>
                  <a:cubicBezTo>
                    <a:pt x="653" y="4186"/>
                    <a:pt x="522" y="4473"/>
                    <a:pt x="366" y="4786"/>
                  </a:cubicBezTo>
                  <a:cubicBezTo>
                    <a:pt x="209" y="5073"/>
                    <a:pt x="105" y="5386"/>
                    <a:pt x="53" y="5699"/>
                  </a:cubicBezTo>
                  <a:cubicBezTo>
                    <a:pt x="1" y="6012"/>
                    <a:pt x="1" y="6299"/>
                    <a:pt x="53" y="6587"/>
                  </a:cubicBezTo>
                  <a:cubicBezTo>
                    <a:pt x="79" y="6874"/>
                    <a:pt x="157" y="7135"/>
                    <a:pt x="261" y="7369"/>
                  </a:cubicBezTo>
                  <a:cubicBezTo>
                    <a:pt x="340" y="7604"/>
                    <a:pt x="444" y="7813"/>
                    <a:pt x="575" y="8022"/>
                  </a:cubicBezTo>
                  <a:cubicBezTo>
                    <a:pt x="679" y="8204"/>
                    <a:pt x="810" y="8387"/>
                    <a:pt x="914" y="8544"/>
                  </a:cubicBezTo>
                  <a:cubicBezTo>
                    <a:pt x="1018" y="8648"/>
                    <a:pt x="1097" y="8752"/>
                    <a:pt x="1201" y="8857"/>
                  </a:cubicBezTo>
                  <a:lnTo>
                    <a:pt x="1331" y="8987"/>
                  </a:lnTo>
                  <a:cubicBezTo>
                    <a:pt x="1371" y="9026"/>
                    <a:pt x="1429" y="9046"/>
                    <a:pt x="1488" y="9046"/>
                  </a:cubicBezTo>
                  <a:cubicBezTo>
                    <a:pt x="1547" y="9046"/>
                    <a:pt x="1605" y="9026"/>
                    <a:pt x="1645" y="8987"/>
                  </a:cubicBezTo>
                  <a:lnTo>
                    <a:pt x="1775" y="8883"/>
                  </a:lnTo>
                  <a:cubicBezTo>
                    <a:pt x="1906" y="8805"/>
                    <a:pt x="2010" y="8700"/>
                    <a:pt x="2114" y="8596"/>
                  </a:cubicBezTo>
                  <a:cubicBezTo>
                    <a:pt x="2245" y="8465"/>
                    <a:pt x="2375" y="8309"/>
                    <a:pt x="2506" y="8152"/>
                  </a:cubicBezTo>
                  <a:cubicBezTo>
                    <a:pt x="2662" y="7970"/>
                    <a:pt x="2793" y="7761"/>
                    <a:pt x="2897" y="7578"/>
                  </a:cubicBezTo>
                  <a:cubicBezTo>
                    <a:pt x="3028" y="7369"/>
                    <a:pt x="3132" y="7135"/>
                    <a:pt x="3236" y="6926"/>
                  </a:cubicBezTo>
                  <a:cubicBezTo>
                    <a:pt x="3341" y="6691"/>
                    <a:pt x="3393" y="6430"/>
                    <a:pt x="3419" y="6195"/>
                  </a:cubicBezTo>
                  <a:cubicBezTo>
                    <a:pt x="3445" y="5908"/>
                    <a:pt x="3445" y="5647"/>
                    <a:pt x="3393" y="5386"/>
                  </a:cubicBezTo>
                  <a:cubicBezTo>
                    <a:pt x="3341" y="5099"/>
                    <a:pt x="3341" y="4812"/>
                    <a:pt x="3341" y="4551"/>
                  </a:cubicBezTo>
                  <a:cubicBezTo>
                    <a:pt x="3367" y="4316"/>
                    <a:pt x="3393" y="4003"/>
                    <a:pt x="3419" y="3742"/>
                  </a:cubicBezTo>
                  <a:cubicBezTo>
                    <a:pt x="3471" y="3481"/>
                    <a:pt x="3497" y="3220"/>
                    <a:pt x="3550" y="2985"/>
                  </a:cubicBezTo>
                  <a:cubicBezTo>
                    <a:pt x="3654" y="2489"/>
                    <a:pt x="3784" y="2046"/>
                    <a:pt x="3967" y="1602"/>
                  </a:cubicBezTo>
                  <a:cubicBezTo>
                    <a:pt x="4045" y="1393"/>
                    <a:pt x="4124" y="1211"/>
                    <a:pt x="4202" y="1054"/>
                  </a:cubicBezTo>
                  <a:lnTo>
                    <a:pt x="4411" y="637"/>
                  </a:lnTo>
                  <a:cubicBezTo>
                    <a:pt x="4489" y="532"/>
                    <a:pt x="4541" y="454"/>
                    <a:pt x="4593" y="376"/>
                  </a:cubicBezTo>
                  <a:lnTo>
                    <a:pt x="4646" y="271"/>
                  </a:lnTo>
                  <a:cubicBezTo>
                    <a:pt x="4672" y="219"/>
                    <a:pt x="4698" y="167"/>
                    <a:pt x="4672" y="115"/>
                  </a:cubicBezTo>
                  <a:cubicBezTo>
                    <a:pt x="4632" y="35"/>
                    <a:pt x="4577" y="1"/>
                    <a:pt x="45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9"/>
            <p:cNvSpPr/>
            <p:nvPr/>
          </p:nvSpPr>
          <p:spPr>
            <a:xfrm>
              <a:off x="7803175" y="321375"/>
              <a:ext cx="104400" cy="150275"/>
            </a:xfrm>
            <a:custGeom>
              <a:rect b="b" l="l" r="r" t="t"/>
              <a:pathLst>
                <a:path extrusionOk="0" h="6011" w="4176">
                  <a:moveTo>
                    <a:pt x="3958" y="1"/>
                  </a:moveTo>
                  <a:cubicBezTo>
                    <a:pt x="3943" y="1"/>
                    <a:pt x="3928" y="3"/>
                    <a:pt x="3915" y="7"/>
                  </a:cubicBezTo>
                  <a:lnTo>
                    <a:pt x="3627" y="138"/>
                  </a:lnTo>
                  <a:cubicBezTo>
                    <a:pt x="3497" y="190"/>
                    <a:pt x="3393" y="242"/>
                    <a:pt x="3288" y="295"/>
                  </a:cubicBezTo>
                  <a:cubicBezTo>
                    <a:pt x="3158" y="373"/>
                    <a:pt x="3027" y="425"/>
                    <a:pt x="2897" y="529"/>
                  </a:cubicBezTo>
                  <a:cubicBezTo>
                    <a:pt x="2740" y="634"/>
                    <a:pt x="2584" y="738"/>
                    <a:pt x="2427" y="869"/>
                  </a:cubicBezTo>
                  <a:cubicBezTo>
                    <a:pt x="2244" y="973"/>
                    <a:pt x="2088" y="1103"/>
                    <a:pt x="1931" y="1260"/>
                  </a:cubicBezTo>
                  <a:cubicBezTo>
                    <a:pt x="1749" y="1391"/>
                    <a:pt x="1592" y="1547"/>
                    <a:pt x="1435" y="1730"/>
                  </a:cubicBezTo>
                  <a:cubicBezTo>
                    <a:pt x="1279" y="1886"/>
                    <a:pt x="1148" y="2069"/>
                    <a:pt x="992" y="2252"/>
                  </a:cubicBezTo>
                  <a:cubicBezTo>
                    <a:pt x="835" y="2434"/>
                    <a:pt x="679" y="2617"/>
                    <a:pt x="496" y="2800"/>
                  </a:cubicBezTo>
                  <a:cubicBezTo>
                    <a:pt x="339" y="2956"/>
                    <a:pt x="183" y="3165"/>
                    <a:pt x="105" y="3374"/>
                  </a:cubicBezTo>
                  <a:cubicBezTo>
                    <a:pt x="26" y="3583"/>
                    <a:pt x="0" y="3817"/>
                    <a:pt x="26" y="4026"/>
                  </a:cubicBezTo>
                  <a:cubicBezTo>
                    <a:pt x="26" y="4235"/>
                    <a:pt x="78" y="4444"/>
                    <a:pt x="157" y="4653"/>
                  </a:cubicBezTo>
                  <a:cubicBezTo>
                    <a:pt x="209" y="4835"/>
                    <a:pt x="287" y="5018"/>
                    <a:pt x="418" y="5174"/>
                  </a:cubicBezTo>
                  <a:lnTo>
                    <a:pt x="548" y="5409"/>
                  </a:lnTo>
                  <a:cubicBezTo>
                    <a:pt x="600" y="5462"/>
                    <a:pt x="679" y="5540"/>
                    <a:pt x="705" y="5592"/>
                  </a:cubicBezTo>
                  <a:cubicBezTo>
                    <a:pt x="809" y="5670"/>
                    <a:pt x="887" y="5775"/>
                    <a:pt x="992" y="5853"/>
                  </a:cubicBezTo>
                  <a:lnTo>
                    <a:pt x="1096" y="5931"/>
                  </a:lnTo>
                  <a:cubicBezTo>
                    <a:pt x="1147" y="5982"/>
                    <a:pt x="1219" y="6011"/>
                    <a:pt x="1292" y="6011"/>
                  </a:cubicBezTo>
                  <a:cubicBezTo>
                    <a:pt x="1332" y="6011"/>
                    <a:pt x="1372" y="6002"/>
                    <a:pt x="1409" y="5983"/>
                  </a:cubicBezTo>
                  <a:lnTo>
                    <a:pt x="1566" y="5931"/>
                  </a:lnTo>
                  <a:cubicBezTo>
                    <a:pt x="1644" y="5879"/>
                    <a:pt x="1749" y="5827"/>
                    <a:pt x="1879" y="5775"/>
                  </a:cubicBezTo>
                  <a:lnTo>
                    <a:pt x="2088" y="5670"/>
                  </a:lnTo>
                  <a:lnTo>
                    <a:pt x="2297" y="5540"/>
                  </a:lnTo>
                  <a:cubicBezTo>
                    <a:pt x="2453" y="5435"/>
                    <a:pt x="2584" y="5357"/>
                    <a:pt x="2714" y="5253"/>
                  </a:cubicBezTo>
                  <a:cubicBezTo>
                    <a:pt x="2871" y="5148"/>
                    <a:pt x="2975" y="5044"/>
                    <a:pt x="3106" y="4913"/>
                  </a:cubicBezTo>
                  <a:cubicBezTo>
                    <a:pt x="3210" y="4809"/>
                    <a:pt x="3288" y="4653"/>
                    <a:pt x="3340" y="4522"/>
                  </a:cubicBezTo>
                  <a:cubicBezTo>
                    <a:pt x="3393" y="4339"/>
                    <a:pt x="3393" y="4157"/>
                    <a:pt x="3367" y="3974"/>
                  </a:cubicBezTo>
                  <a:cubicBezTo>
                    <a:pt x="3340" y="3791"/>
                    <a:pt x="3340" y="3609"/>
                    <a:pt x="3367" y="3400"/>
                  </a:cubicBezTo>
                  <a:cubicBezTo>
                    <a:pt x="3419" y="3035"/>
                    <a:pt x="3497" y="2669"/>
                    <a:pt x="3575" y="2304"/>
                  </a:cubicBezTo>
                  <a:cubicBezTo>
                    <a:pt x="3654" y="1965"/>
                    <a:pt x="3732" y="1599"/>
                    <a:pt x="3810" y="1312"/>
                  </a:cubicBezTo>
                  <a:cubicBezTo>
                    <a:pt x="3862" y="1156"/>
                    <a:pt x="3915" y="999"/>
                    <a:pt x="3941" y="895"/>
                  </a:cubicBezTo>
                  <a:cubicBezTo>
                    <a:pt x="3967" y="764"/>
                    <a:pt x="4019" y="660"/>
                    <a:pt x="4045" y="555"/>
                  </a:cubicBezTo>
                  <a:cubicBezTo>
                    <a:pt x="4097" y="373"/>
                    <a:pt x="4149" y="268"/>
                    <a:pt x="4149" y="268"/>
                  </a:cubicBezTo>
                  <a:cubicBezTo>
                    <a:pt x="4176" y="216"/>
                    <a:pt x="4176" y="164"/>
                    <a:pt x="4149" y="112"/>
                  </a:cubicBezTo>
                  <a:cubicBezTo>
                    <a:pt x="4106" y="47"/>
                    <a:pt x="4028" y="1"/>
                    <a:pt x="3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9"/>
            <p:cNvSpPr/>
            <p:nvPr/>
          </p:nvSpPr>
          <p:spPr>
            <a:xfrm>
              <a:off x="7879500" y="347525"/>
              <a:ext cx="88100" cy="106925"/>
            </a:xfrm>
            <a:custGeom>
              <a:rect b="b" l="l" r="r" t="t"/>
              <a:pathLst>
                <a:path extrusionOk="0" h="4277" w="3524">
                  <a:moveTo>
                    <a:pt x="3303" y="0"/>
                  </a:moveTo>
                  <a:cubicBezTo>
                    <a:pt x="3290" y="0"/>
                    <a:pt x="3276" y="2"/>
                    <a:pt x="3262" y="5"/>
                  </a:cubicBezTo>
                  <a:lnTo>
                    <a:pt x="3027" y="57"/>
                  </a:lnTo>
                  <a:cubicBezTo>
                    <a:pt x="2949" y="57"/>
                    <a:pt x="2845" y="84"/>
                    <a:pt x="2767" y="136"/>
                  </a:cubicBezTo>
                  <a:cubicBezTo>
                    <a:pt x="2636" y="162"/>
                    <a:pt x="2532" y="214"/>
                    <a:pt x="2401" y="266"/>
                  </a:cubicBezTo>
                  <a:cubicBezTo>
                    <a:pt x="2297" y="318"/>
                    <a:pt x="2166" y="371"/>
                    <a:pt x="2010" y="449"/>
                  </a:cubicBezTo>
                  <a:cubicBezTo>
                    <a:pt x="1879" y="527"/>
                    <a:pt x="1749" y="606"/>
                    <a:pt x="1618" y="710"/>
                  </a:cubicBezTo>
                  <a:cubicBezTo>
                    <a:pt x="1462" y="814"/>
                    <a:pt x="1331" y="919"/>
                    <a:pt x="1201" y="1049"/>
                  </a:cubicBezTo>
                  <a:cubicBezTo>
                    <a:pt x="1044" y="1154"/>
                    <a:pt x="940" y="1284"/>
                    <a:pt x="809" y="1441"/>
                  </a:cubicBezTo>
                  <a:cubicBezTo>
                    <a:pt x="679" y="1571"/>
                    <a:pt x="522" y="1702"/>
                    <a:pt x="392" y="1832"/>
                  </a:cubicBezTo>
                  <a:cubicBezTo>
                    <a:pt x="235" y="1962"/>
                    <a:pt x="131" y="2119"/>
                    <a:pt x="53" y="2302"/>
                  </a:cubicBezTo>
                  <a:cubicBezTo>
                    <a:pt x="0" y="2458"/>
                    <a:pt x="0" y="2641"/>
                    <a:pt x="53" y="2824"/>
                  </a:cubicBezTo>
                  <a:cubicBezTo>
                    <a:pt x="79" y="2980"/>
                    <a:pt x="131" y="3163"/>
                    <a:pt x="235" y="3293"/>
                  </a:cubicBezTo>
                  <a:cubicBezTo>
                    <a:pt x="314" y="3450"/>
                    <a:pt x="418" y="3580"/>
                    <a:pt x="522" y="3711"/>
                  </a:cubicBezTo>
                  <a:lnTo>
                    <a:pt x="705" y="3867"/>
                  </a:lnTo>
                  <a:cubicBezTo>
                    <a:pt x="757" y="3920"/>
                    <a:pt x="835" y="3972"/>
                    <a:pt x="888" y="3998"/>
                  </a:cubicBezTo>
                  <a:cubicBezTo>
                    <a:pt x="992" y="4076"/>
                    <a:pt x="1070" y="4128"/>
                    <a:pt x="1175" y="4181"/>
                  </a:cubicBezTo>
                  <a:lnTo>
                    <a:pt x="1279" y="4233"/>
                  </a:lnTo>
                  <a:cubicBezTo>
                    <a:pt x="1340" y="4263"/>
                    <a:pt x="1410" y="4276"/>
                    <a:pt x="1479" y="4276"/>
                  </a:cubicBezTo>
                  <a:cubicBezTo>
                    <a:pt x="1527" y="4276"/>
                    <a:pt x="1575" y="4270"/>
                    <a:pt x="1618" y="4259"/>
                  </a:cubicBezTo>
                  <a:lnTo>
                    <a:pt x="1749" y="4207"/>
                  </a:lnTo>
                  <a:cubicBezTo>
                    <a:pt x="1853" y="4181"/>
                    <a:pt x="1931" y="4128"/>
                    <a:pt x="2062" y="4102"/>
                  </a:cubicBezTo>
                  <a:lnTo>
                    <a:pt x="2245" y="4024"/>
                  </a:lnTo>
                  <a:lnTo>
                    <a:pt x="2453" y="3920"/>
                  </a:lnTo>
                  <a:cubicBezTo>
                    <a:pt x="2532" y="3894"/>
                    <a:pt x="2584" y="3867"/>
                    <a:pt x="2636" y="3841"/>
                  </a:cubicBezTo>
                  <a:cubicBezTo>
                    <a:pt x="2714" y="3815"/>
                    <a:pt x="2793" y="3763"/>
                    <a:pt x="2845" y="3737"/>
                  </a:cubicBezTo>
                  <a:cubicBezTo>
                    <a:pt x="2949" y="3685"/>
                    <a:pt x="3080" y="3607"/>
                    <a:pt x="3158" y="3528"/>
                  </a:cubicBezTo>
                  <a:cubicBezTo>
                    <a:pt x="3262" y="3476"/>
                    <a:pt x="3341" y="3398"/>
                    <a:pt x="3367" y="3293"/>
                  </a:cubicBezTo>
                  <a:cubicBezTo>
                    <a:pt x="3367" y="3163"/>
                    <a:pt x="3341" y="3059"/>
                    <a:pt x="3288" y="2954"/>
                  </a:cubicBezTo>
                  <a:cubicBezTo>
                    <a:pt x="3236" y="2824"/>
                    <a:pt x="3210" y="2693"/>
                    <a:pt x="3210" y="2563"/>
                  </a:cubicBezTo>
                  <a:cubicBezTo>
                    <a:pt x="3210" y="2302"/>
                    <a:pt x="3210" y="2041"/>
                    <a:pt x="3236" y="1780"/>
                  </a:cubicBezTo>
                  <a:cubicBezTo>
                    <a:pt x="3288" y="1519"/>
                    <a:pt x="3288" y="1258"/>
                    <a:pt x="3341" y="1049"/>
                  </a:cubicBezTo>
                  <a:cubicBezTo>
                    <a:pt x="3367" y="919"/>
                    <a:pt x="3393" y="814"/>
                    <a:pt x="3393" y="710"/>
                  </a:cubicBezTo>
                  <a:cubicBezTo>
                    <a:pt x="3419" y="632"/>
                    <a:pt x="3445" y="527"/>
                    <a:pt x="3445" y="475"/>
                  </a:cubicBezTo>
                  <a:cubicBezTo>
                    <a:pt x="3497" y="318"/>
                    <a:pt x="3523" y="240"/>
                    <a:pt x="3523" y="240"/>
                  </a:cubicBezTo>
                  <a:cubicBezTo>
                    <a:pt x="3523" y="214"/>
                    <a:pt x="3497" y="188"/>
                    <a:pt x="3497" y="162"/>
                  </a:cubicBezTo>
                  <a:cubicBezTo>
                    <a:pt x="3475" y="71"/>
                    <a:pt x="3393" y="0"/>
                    <a:pt x="33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9"/>
            <p:cNvSpPr/>
            <p:nvPr/>
          </p:nvSpPr>
          <p:spPr>
            <a:xfrm>
              <a:off x="7930375" y="369050"/>
              <a:ext cx="96600" cy="111975"/>
            </a:xfrm>
            <a:custGeom>
              <a:rect b="b" l="l" r="r" t="t"/>
              <a:pathLst>
                <a:path extrusionOk="0" h="4479" w="3864">
                  <a:moveTo>
                    <a:pt x="3669" y="0"/>
                  </a:moveTo>
                  <a:cubicBezTo>
                    <a:pt x="3656" y="0"/>
                    <a:pt x="3642" y="2"/>
                    <a:pt x="3628" y="5"/>
                  </a:cubicBezTo>
                  <a:cubicBezTo>
                    <a:pt x="3628" y="5"/>
                    <a:pt x="3524" y="32"/>
                    <a:pt x="3367" y="58"/>
                  </a:cubicBezTo>
                  <a:cubicBezTo>
                    <a:pt x="3289" y="58"/>
                    <a:pt x="3185" y="84"/>
                    <a:pt x="3080" y="136"/>
                  </a:cubicBezTo>
                  <a:cubicBezTo>
                    <a:pt x="2976" y="162"/>
                    <a:pt x="2845" y="214"/>
                    <a:pt x="2715" y="266"/>
                  </a:cubicBezTo>
                  <a:cubicBezTo>
                    <a:pt x="2584" y="319"/>
                    <a:pt x="2454" y="371"/>
                    <a:pt x="2297" y="449"/>
                  </a:cubicBezTo>
                  <a:cubicBezTo>
                    <a:pt x="2141" y="527"/>
                    <a:pt x="1984" y="580"/>
                    <a:pt x="1854" y="684"/>
                  </a:cubicBezTo>
                  <a:cubicBezTo>
                    <a:pt x="1697" y="788"/>
                    <a:pt x="1541" y="893"/>
                    <a:pt x="1384" y="1023"/>
                  </a:cubicBezTo>
                  <a:cubicBezTo>
                    <a:pt x="1253" y="1128"/>
                    <a:pt x="1097" y="1258"/>
                    <a:pt x="966" y="1415"/>
                  </a:cubicBezTo>
                  <a:cubicBezTo>
                    <a:pt x="836" y="1545"/>
                    <a:pt x="653" y="1676"/>
                    <a:pt x="497" y="1806"/>
                  </a:cubicBezTo>
                  <a:cubicBezTo>
                    <a:pt x="340" y="1910"/>
                    <a:pt x="210" y="2067"/>
                    <a:pt x="105" y="2250"/>
                  </a:cubicBezTo>
                  <a:cubicBezTo>
                    <a:pt x="27" y="2406"/>
                    <a:pt x="1" y="2589"/>
                    <a:pt x="27" y="2772"/>
                  </a:cubicBezTo>
                  <a:cubicBezTo>
                    <a:pt x="53" y="3137"/>
                    <a:pt x="184" y="3476"/>
                    <a:pt x="418" y="3763"/>
                  </a:cubicBezTo>
                  <a:lnTo>
                    <a:pt x="549" y="3946"/>
                  </a:lnTo>
                  <a:cubicBezTo>
                    <a:pt x="601" y="3998"/>
                    <a:pt x="653" y="4050"/>
                    <a:pt x="705" y="4103"/>
                  </a:cubicBezTo>
                  <a:cubicBezTo>
                    <a:pt x="784" y="4181"/>
                    <a:pt x="888" y="4259"/>
                    <a:pt x="966" y="4337"/>
                  </a:cubicBezTo>
                  <a:lnTo>
                    <a:pt x="1097" y="4416"/>
                  </a:lnTo>
                  <a:cubicBezTo>
                    <a:pt x="1154" y="4454"/>
                    <a:pt x="1239" y="4478"/>
                    <a:pt x="1322" y="4478"/>
                  </a:cubicBezTo>
                  <a:cubicBezTo>
                    <a:pt x="1352" y="4478"/>
                    <a:pt x="1382" y="4475"/>
                    <a:pt x="1410" y="4468"/>
                  </a:cubicBezTo>
                  <a:lnTo>
                    <a:pt x="1541" y="4442"/>
                  </a:lnTo>
                  <a:cubicBezTo>
                    <a:pt x="1645" y="4416"/>
                    <a:pt x="1749" y="4390"/>
                    <a:pt x="1880" y="4337"/>
                  </a:cubicBezTo>
                  <a:lnTo>
                    <a:pt x="2062" y="4285"/>
                  </a:lnTo>
                  <a:lnTo>
                    <a:pt x="2271" y="4207"/>
                  </a:lnTo>
                  <a:cubicBezTo>
                    <a:pt x="2428" y="4155"/>
                    <a:pt x="2558" y="4103"/>
                    <a:pt x="2689" y="4024"/>
                  </a:cubicBezTo>
                  <a:cubicBezTo>
                    <a:pt x="2819" y="3972"/>
                    <a:pt x="2950" y="3894"/>
                    <a:pt x="3054" y="3815"/>
                  </a:cubicBezTo>
                  <a:cubicBezTo>
                    <a:pt x="3158" y="3763"/>
                    <a:pt x="3237" y="3659"/>
                    <a:pt x="3263" y="3555"/>
                  </a:cubicBezTo>
                  <a:cubicBezTo>
                    <a:pt x="3315" y="3424"/>
                    <a:pt x="3315" y="3294"/>
                    <a:pt x="3263" y="3163"/>
                  </a:cubicBezTo>
                  <a:cubicBezTo>
                    <a:pt x="3237" y="3006"/>
                    <a:pt x="3237" y="2876"/>
                    <a:pt x="3263" y="2719"/>
                  </a:cubicBezTo>
                  <a:cubicBezTo>
                    <a:pt x="3289" y="2458"/>
                    <a:pt x="3341" y="2145"/>
                    <a:pt x="3393" y="1884"/>
                  </a:cubicBezTo>
                  <a:cubicBezTo>
                    <a:pt x="3445" y="1597"/>
                    <a:pt x="3524" y="1310"/>
                    <a:pt x="3576" y="1101"/>
                  </a:cubicBezTo>
                  <a:cubicBezTo>
                    <a:pt x="3628" y="971"/>
                    <a:pt x="3654" y="867"/>
                    <a:pt x="3680" y="762"/>
                  </a:cubicBezTo>
                  <a:cubicBezTo>
                    <a:pt x="3706" y="658"/>
                    <a:pt x="3733" y="580"/>
                    <a:pt x="3759" y="501"/>
                  </a:cubicBezTo>
                  <a:cubicBezTo>
                    <a:pt x="3811" y="345"/>
                    <a:pt x="3837" y="266"/>
                    <a:pt x="3837" y="266"/>
                  </a:cubicBezTo>
                  <a:cubicBezTo>
                    <a:pt x="3863" y="240"/>
                    <a:pt x="3863" y="188"/>
                    <a:pt x="3837" y="162"/>
                  </a:cubicBezTo>
                  <a:cubicBezTo>
                    <a:pt x="3837" y="71"/>
                    <a:pt x="3758" y="0"/>
                    <a:pt x="3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9"/>
            <p:cNvSpPr/>
            <p:nvPr/>
          </p:nvSpPr>
          <p:spPr>
            <a:xfrm>
              <a:off x="7367375" y="629475"/>
              <a:ext cx="163125" cy="546750"/>
            </a:xfrm>
            <a:custGeom>
              <a:rect b="b" l="l" r="r" t="t"/>
              <a:pathLst>
                <a:path extrusionOk="0" h="21870" w="6525">
                  <a:moveTo>
                    <a:pt x="6524" y="1"/>
                  </a:moveTo>
                  <a:cubicBezTo>
                    <a:pt x="3915" y="2845"/>
                    <a:pt x="1801" y="6212"/>
                    <a:pt x="0" y="9682"/>
                  </a:cubicBezTo>
                  <a:cubicBezTo>
                    <a:pt x="26" y="13832"/>
                    <a:pt x="887" y="17903"/>
                    <a:pt x="2531" y="21713"/>
                  </a:cubicBezTo>
                  <a:lnTo>
                    <a:pt x="2766" y="21869"/>
                  </a:lnTo>
                  <a:cubicBezTo>
                    <a:pt x="3549" y="21608"/>
                    <a:pt x="4306" y="21269"/>
                    <a:pt x="5063" y="20904"/>
                  </a:cubicBezTo>
                  <a:cubicBezTo>
                    <a:pt x="5480" y="20695"/>
                    <a:pt x="5872" y="20460"/>
                    <a:pt x="6263" y="20225"/>
                  </a:cubicBezTo>
                  <a:cubicBezTo>
                    <a:pt x="4306" y="13597"/>
                    <a:pt x="4410" y="6551"/>
                    <a:pt x="65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9"/>
            <p:cNvSpPr/>
            <p:nvPr/>
          </p:nvSpPr>
          <p:spPr>
            <a:xfrm>
              <a:off x="7635500" y="903500"/>
              <a:ext cx="337325" cy="252650"/>
            </a:xfrm>
            <a:custGeom>
              <a:rect b="b" l="l" r="r" t="t"/>
              <a:pathLst>
                <a:path extrusionOk="0" h="10106" w="13493">
                  <a:moveTo>
                    <a:pt x="13492" y="0"/>
                  </a:moveTo>
                  <a:cubicBezTo>
                    <a:pt x="8560" y="652"/>
                    <a:pt x="3915" y="2583"/>
                    <a:pt x="1" y="5611"/>
                  </a:cubicBezTo>
                  <a:cubicBezTo>
                    <a:pt x="418" y="5689"/>
                    <a:pt x="836" y="5872"/>
                    <a:pt x="1175" y="6133"/>
                  </a:cubicBezTo>
                  <a:cubicBezTo>
                    <a:pt x="1827" y="6759"/>
                    <a:pt x="2114" y="7672"/>
                    <a:pt x="1958" y="8559"/>
                  </a:cubicBezTo>
                  <a:cubicBezTo>
                    <a:pt x="1932" y="8768"/>
                    <a:pt x="1879" y="8977"/>
                    <a:pt x="1801" y="9160"/>
                  </a:cubicBezTo>
                  <a:cubicBezTo>
                    <a:pt x="2088" y="9186"/>
                    <a:pt x="2349" y="9212"/>
                    <a:pt x="2610" y="9264"/>
                  </a:cubicBezTo>
                  <a:cubicBezTo>
                    <a:pt x="3393" y="9447"/>
                    <a:pt x="4124" y="9812"/>
                    <a:pt x="4907" y="9995"/>
                  </a:cubicBezTo>
                  <a:cubicBezTo>
                    <a:pt x="5229" y="10059"/>
                    <a:pt x="5568" y="10106"/>
                    <a:pt x="5911" y="10106"/>
                  </a:cubicBezTo>
                  <a:cubicBezTo>
                    <a:pt x="5985" y="10106"/>
                    <a:pt x="6059" y="10104"/>
                    <a:pt x="6133" y="10099"/>
                  </a:cubicBezTo>
                  <a:cubicBezTo>
                    <a:pt x="7046" y="9290"/>
                    <a:pt x="7908" y="8429"/>
                    <a:pt x="8717" y="7516"/>
                  </a:cubicBezTo>
                  <a:cubicBezTo>
                    <a:pt x="10752" y="5324"/>
                    <a:pt x="12761" y="2844"/>
                    <a:pt x="134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9"/>
            <p:cNvSpPr/>
            <p:nvPr/>
          </p:nvSpPr>
          <p:spPr>
            <a:xfrm>
              <a:off x="7475000" y="614475"/>
              <a:ext cx="167700" cy="520650"/>
            </a:xfrm>
            <a:custGeom>
              <a:rect b="b" l="l" r="r" t="t"/>
              <a:pathLst>
                <a:path extrusionOk="0" h="20826" w="6708">
                  <a:moveTo>
                    <a:pt x="2767" y="1"/>
                  </a:moveTo>
                  <a:cubicBezTo>
                    <a:pt x="2584" y="183"/>
                    <a:pt x="2402" y="392"/>
                    <a:pt x="2219" y="575"/>
                  </a:cubicBezTo>
                  <a:cubicBezTo>
                    <a:pt x="105" y="7151"/>
                    <a:pt x="1" y="14197"/>
                    <a:pt x="1958" y="20825"/>
                  </a:cubicBezTo>
                  <a:cubicBezTo>
                    <a:pt x="3498" y="19833"/>
                    <a:pt x="4803" y="18476"/>
                    <a:pt x="5664" y="16858"/>
                  </a:cubicBezTo>
                  <a:cubicBezTo>
                    <a:pt x="6160" y="15919"/>
                    <a:pt x="6473" y="14823"/>
                    <a:pt x="6160" y="13831"/>
                  </a:cubicBezTo>
                  <a:cubicBezTo>
                    <a:pt x="5951" y="13283"/>
                    <a:pt x="5664" y="12735"/>
                    <a:pt x="5351" y="12239"/>
                  </a:cubicBezTo>
                  <a:cubicBezTo>
                    <a:pt x="5011" y="11535"/>
                    <a:pt x="4855" y="10752"/>
                    <a:pt x="4855" y="9969"/>
                  </a:cubicBezTo>
                  <a:cubicBezTo>
                    <a:pt x="4829" y="9656"/>
                    <a:pt x="4907" y="9343"/>
                    <a:pt x="5064" y="9082"/>
                  </a:cubicBezTo>
                  <a:cubicBezTo>
                    <a:pt x="5246" y="8847"/>
                    <a:pt x="5455" y="8638"/>
                    <a:pt x="5742" y="8508"/>
                  </a:cubicBezTo>
                  <a:lnTo>
                    <a:pt x="6708" y="7908"/>
                  </a:lnTo>
                  <a:cubicBezTo>
                    <a:pt x="6551" y="7177"/>
                    <a:pt x="6525" y="6394"/>
                    <a:pt x="6421" y="5611"/>
                  </a:cubicBezTo>
                  <a:cubicBezTo>
                    <a:pt x="6029" y="3315"/>
                    <a:pt x="4698" y="1279"/>
                    <a:pt x="27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9"/>
            <p:cNvSpPr/>
            <p:nvPr/>
          </p:nvSpPr>
          <p:spPr>
            <a:xfrm>
              <a:off x="7231675" y="872175"/>
              <a:ext cx="199000" cy="300125"/>
            </a:xfrm>
            <a:custGeom>
              <a:rect b="b" l="l" r="r" t="t"/>
              <a:pathLst>
                <a:path extrusionOk="0" h="12005" w="7960">
                  <a:moveTo>
                    <a:pt x="5454" y="0"/>
                  </a:moveTo>
                  <a:cubicBezTo>
                    <a:pt x="5193" y="496"/>
                    <a:pt x="4932" y="992"/>
                    <a:pt x="4698" y="1488"/>
                  </a:cubicBezTo>
                  <a:cubicBezTo>
                    <a:pt x="4410" y="2166"/>
                    <a:pt x="4045" y="2793"/>
                    <a:pt x="3601" y="3367"/>
                  </a:cubicBezTo>
                  <a:cubicBezTo>
                    <a:pt x="2740" y="4358"/>
                    <a:pt x="1540" y="4880"/>
                    <a:pt x="261" y="5193"/>
                  </a:cubicBezTo>
                  <a:cubicBezTo>
                    <a:pt x="157" y="5715"/>
                    <a:pt x="79" y="6263"/>
                    <a:pt x="0" y="6785"/>
                  </a:cubicBezTo>
                  <a:cubicBezTo>
                    <a:pt x="2610" y="7568"/>
                    <a:pt x="5611" y="10334"/>
                    <a:pt x="7959" y="12005"/>
                  </a:cubicBezTo>
                  <a:cubicBezTo>
                    <a:pt x="6315" y="8221"/>
                    <a:pt x="5454" y="4124"/>
                    <a:pt x="54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9"/>
            <p:cNvSpPr/>
            <p:nvPr/>
          </p:nvSpPr>
          <p:spPr>
            <a:xfrm>
              <a:off x="8637575" y="812800"/>
              <a:ext cx="83525" cy="347750"/>
            </a:xfrm>
            <a:custGeom>
              <a:rect b="b" l="l" r="r" t="t"/>
              <a:pathLst>
                <a:path extrusionOk="0" h="13910" w="3341">
                  <a:moveTo>
                    <a:pt x="1827" y="1"/>
                  </a:moveTo>
                  <a:cubicBezTo>
                    <a:pt x="1332" y="262"/>
                    <a:pt x="862" y="549"/>
                    <a:pt x="366" y="862"/>
                  </a:cubicBezTo>
                  <a:cubicBezTo>
                    <a:pt x="1436" y="4359"/>
                    <a:pt x="1488" y="8090"/>
                    <a:pt x="470" y="11587"/>
                  </a:cubicBezTo>
                  <a:cubicBezTo>
                    <a:pt x="340" y="12057"/>
                    <a:pt x="183" y="12501"/>
                    <a:pt x="1" y="12970"/>
                  </a:cubicBezTo>
                  <a:cubicBezTo>
                    <a:pt x="444" y="13310"/>
                    <a:pt x="914" y="13623"/>
                    <a:pt x="1384" y="13910"/>
                  </a:cubicBezTo>
                  <a:cubicBezTo>
                    <a:pt x="1723" y="13153"/>
                    <a:pt x="1984" y="12396"/>
                    <a:pt x="2245" y="11587"/>
                  </a:cubicBezTo>
                  <a:cubicBezTo>
                    <a:pt x="3341" y="7777"/>
                    <a:pt x="3184" y="3732"/>
                    <a:pt x="18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9"/>
            <p:cNvSpPr/>
            <p:nvPr/>
          </p:nvSpPr>
          <p:spPr>
            <a:xfrm>
              <a:off x="7544825" y="429850"/>
              <a:ext cx="929025" cy="626325"/>
            </a:xfrm>
            <a:custGeom>
              <a:rect b="b" l="l" r="r" t="t"/>
              <a:pathLst>
                <a:path extrusionOk="0" h="25053" w="37161">
                  <a:moveTo>
                    <a:pt x="15579" y="0"/>
                  </a:moveTo>
                  <a:cubicBezTo>
                    <a:pt x="10778" y="0"/>
                    <a:pt x="7777" y="1618"/>
                    <a:pt x="5350" y="3080"/>
                  </a:cubicBezTo>
                  <a:cubicBezTo>
                    <a:pt x="3367" y="4280"/>
                    <a:pt x="1566" y="5741"/>
                    <a:pt x="0" y="7386"/>
                  </a:cubicBezTo>
                  <a:cubicBezTo>
                    <a:pt x="1931" y="8690"/>
                    <a:pt x="3236" y="10726"/>
                    <a:pt x="3628" y="13022"/>
                  </a:cubicBezTo>
                  <a:cubicBezTo>
                    <a:pt x="3758" y="13779"/>
                    <a:pt x="3758" y="14562"/>
                    <a:pt x="3915" y="15293"/>
                  </a:cubicBezTo>
                  <a:cubicBezTo>
                    <a:pt x="3993" y="15684"/>
                    <a:pt x="4123" y="16049"/>
                    <a:pt x="4280" y="16415"/>
                  </a:cubicBezTo>
                  <a:cubicBezTo>
                    <a:pt x="4985" y="17750"/>
                    <a:pt x="6542" y="18453"/>
                    <a:pt x="8058" y="18453"/>
                  </a:cubicBezTo>
                  <a:cubicBezTo>
                    <a:pt x="8112" y="18453"/>
                    <a:pt x="8166" y="18452"/>
                    <a:pt x="8220" y="18450"/>
                  </a:cubicBezTo>
                  <a:cubicBezTo>
                    <a:pt x="9786" y="18398"/>
                    <a:pt x="11248" y="17719"/>
                    <a:pt x="12578" y="16911"/>
                  </a:cubicBezTo>
                  <a:cubicBezTo>
                    <a:pt x="13909" y="16102"/>
                    <a:pt x="15162" y="15162"/>
                    <a:pt x="16571" y="14510"/>
                  </a:cubicBezTo>
                  <a:cubicBezTo>
                    <a:pt x="17007" y="14310"/>
                    <a:pt x="17505" y="14136"/>
                    <a:pt x="17979" y="14136"/>
                  </a:cubicBezTo>
                  <a:cubicBezTo>
                    <a:pt x="18187" y="14136"/>
                    <a:pt x="18390" y="14169"/>
                    <a:pt x="18580" y="14249"/>
                  </a:cubicBezTo>
                  <a:cubicBezTo>
                    <a:pt x="18920" y="14405"/>
                    <a:pt x="19207" y="14640"/>
                    <a:pt x="19442" y="14953"/>
                  </a:cubicBezTo>
                  <a:cubicBezTo>
                    <a:pt x="20851" y="16571"/>
                    <a:pt x="21581" y="18711"/>
                    <a:pt x="22912" y="20407"/>
                  </a:cubicBezTo>
                  <a:cubicBezTo>
                    <a:pt x="23368" y="20987"/>
                    <a:pt x="24053" y="21550"/>
                    <a:pt x="24733" y="21550"/>
                  </a:cubicBezTo>
                  <a:cubicBezTo>
                    <a:pt x="24911" y="21550"/>
                    <a:pt x="25088" y="21512"/>
                    <a:pt x="25261" y="21425"/>
                  </a:cubicBezTo>
                  <a:cubicBezTo>
                    <a:pt x="25574" y="21269"/>
                    <a:pt x="25809" y="20981"/>
                    <a:pt x="25966" y="20668"/>
                  </a:cubicBezTo>
                  <a:cubicBezTo>
                    <a:pt x="26383" y="19703"/>
                    <a:pt x="26148" y="18581"/>
                    <a:pt x="25705" y="17615"/>
                  </a:cubicBezTo>
                  <a:cubicBezTo>
                    <a:pt x="25261" y="16650"/>
                    <a:pt x="24661" y="15788"/>
                    <a:pt x="24322" y="14797"/>
                  </a:cubicBezTo>
                  <a:cubicBezTo>
                    <a:pt x="23982" y="13779"/>
                    <a:pt x="23982" y="12579"/>
                    <a:pt x="24687" y="11822"/>
                  </a:cubicBezTo>
                  <a:cubicBezTo>
                    <a:pt x="25215" y="11235"/>
                    <a:pt x="25964" y="11029"/>
                    <a:pt x="26724" y="11029"/>
                  </a:cubicBezTo>
                  <a:cubicBezTo>
                    <a:pt x="26977" y="11029"/>
                    <a:pt x="27231" y="11052"/>
                    <a:pt x="27479" y="11091"/>
                  </a:cubicBezTo>
                  <a:cubicBezTo>
                    <a:pt x="29280" y="11378"/>
                    <a:pt x="31080" y="12683"/>
                    <a:pt x="31237" y="14484"/>
                  </a:cubicBezTo>
                  <a:cubicBezTo>
                    <a:pt x="31446" y="16545"/>
                    <a:pt x="29593" y="18581"/>
                    <a:pt x="30271" y="20564"/>
                  </a:cubicBezTo>
                  <a:cubicBezTo>
                    <a:pt x="30558" y="21373"/>
                    <a:pt x="31237" y="21999"/>
                    <a:pt x="31863" y="22599"/>
                  </a:cubicBezTo>
                  <a:cubicBezTo>
                    <a:pt x="32672" y="23356"/>
                    <a:pt x="33403" y="24165"/>
                    <a:pt x="34029" y="25052"/>
                  </a:cubicBezTo>
                  <a:cubicBezTo>
                    <a:pt x="34302" y="24939"/>
                    <a:pt x="34594" y="24865"/>
                    <a:pt x="34889" y="24865"/>
                  </a:cubicBezTo>
                  <a:cubicBezTo>
                    <a:pt x="34933" y="24865"/>
                    <a:pt x="34977" y="24866"/>
                    <a:pt x="35021" y="24870"/>
                  </a:cubicBezTo>
                  <a:cubicBezTo>
                    <a:pt x="35269" y="24844"/>
                    <a:pt x="35523" y="24831"/>
                    <a:pt x="35778" y="24831"/>
                  </a:cubicBezTo>
                  <a:cubicBezTo>
                    <a:pt x="36032" y="24831"/>
                    <a:pt x="36286" y="24844"/>
                    <a:pt x="36534" y="24870"/>
                  </a:cubicBezTo>
                  <a:cubicBezTo>
                    <a:pt x="37161" y="23382"/>
                    <a:pt x="37004" y="21686"/>
                    <a:pt x="36169" y="20303"/>
                  </a:cubicBezTo>
                  <a:cubicBezTo>
                    <a:pt x="35830" y="20355"/>
                    <a:pt x="35517" y="20381"/>
                    <a:pt x="35177" y="20407"/>
                  </a:cubicBezTo>
                  <a:cubicBezTo>
                    <a:pt x="35177" y="20407"/>
                    <a:pt x="34029" y="20407"/>
                    <a:pt x="34107" y="19938"/>
                  </a:cubicBezTo>
                  <a:cubicBezTo>
                    <a:pt x="34171" y="19553"/>
                    <a:pt x="35616" y="19518"/>
                    <a:pt x="36139" y="19518"/>
                  </a:cubicBezTo>
                  <a:cubicBezTo>
                    <a:pt x="36255" y="19518"/>
                    <a:pt x="36326" y="19520"/>
                    <a:pt x="36326" y="19520"/>
                  </a:cubicBezTo>
                  <a:cubicBezTo>
                    <a:pt x="36926" y="18241"/>
                    <a:pt x="37161" y="16806"/>
                    <a:pt x="37030" y="15397"/>
                  </a:cubicBezTo>
                  <a:cubicBezTo>
                    <a:pt x="36743" y="13153"/>
                    <a:pt x="32907" y="8690"/>
                    <a:pt x="28549" y="4802"/>
                  </a:cubicBezTo>
                  <a:cubicBezTo>
                    <a:pt x="24165" y="914"/>
                    <a:pt x="20825" y="0"/>
                    <a:pt x="155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9"/>
            <p:cNvSpPr/>
            <p:nvPr/>
          </p:nvSpPr>
          <p:spPr>
            <a:xfrm>
              <a:off x="8449050" y="923700"/>
              <a:ext cx="85475" cy="142250"/>
            </a:xfrm>
            <a:custGeom>
              <a:rect b="b" l="l" r="r" t="t"/>
              <a:pathLst>
                <a:path extrusionOk="0" h="5690" w="3419">
                  <a:moveTo>
                    <a:pt x="1957" y="1"/>
                  </a:moveTo>
                  <a:cubicBezTo>
                    <a:pt x="1305" y="236"/>
                    <a:pt x="652" y="419"/>
                    <a:pt x="0" y="549"/>
                  </a:cubicBezTo>
                  <a:cubicBezTo>
                    <a:pt x="835" y="1906"/>
                    <a:pt x="966" y="3602"/>
                    <a:pt x="365" y="5116"/>
                  </a:cubicBezTo>
                  <a:cubicBezTo>
                    <a:pt x="1227" y="5194"/>
                    <a:pt x="2062" y="5377"/>
                    <a:pt x="2897" y="5690"/>
                  </a:cubicBezTo>
                  <a:cubicBezTo>
                    <a:pt x="3366" y="4307"/>
                    <a:pt x="3419" y="2793"/>
                    <a:pt x="3053" y="1384"/>
                  </a:cubicBezTo>
                  <a:cubicBezTo>
                    <a:pt x="2949" y="1019"/>
                    <a:pt x="2792" y="679"/>
                    <a:pt x="2583" y="392"/>
                  </a:cubicBezTo>
                  <a:cubicBezTo>
                    <a:pt x="2427" y="210"/>
                    <a:pt x="2192" y="53"/>
                    <a:pt x="19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9"/>
            <p:cNvSpPr/>
            <p:nvPr/>
          </p:nvSpPr>
          <p:spPr>
            <a:xfrm>
              <a:off x="7672025" y="1236200"/>
              <a:ext cx="169650" cy="331450"/>
            </a:xfrm>
            <a:custGeom>
              <a:rect b="b" l="l" r="r" t="t"/>
              <a:pathLst>
                <a:path extrusionOk="0" h="13258" w="6786">
                  <a:moveTo>
                    <a:pt x="79" y="1"/>
                  </a:moveTo>
                  <a:cubicBezTo>
                    <a:pt x="1" y="4150"/>
                    <a:pt x="1619" y="11274"/>
                    <a:pt x="6133" y="13258"/>
                  </a:cubicBezTo>
                  <a:cubicBezTo>
                    <a:pt x="6655" y="10361"/>
                    <a:pt x="6786" y="7412"/>
                    <a:pt x="6525" y="4463"/>
                  </a:cubicBezTo>
                  <a:cubicBezTo>
                    <a:pt x="5220" y="4202"/>
                    <a:pt x="3994" y="3759"/>
                    <a:pt x="3106" y="2819"/>
                  </a:cubicBezTo>
                  <a:cubicBezTo>
                    <a:pt x="2871" y="2584"/>
                    <a:pt x="2663" y="2323"/>
                    <a:pt x="2480" y="2062"/>
                  </a:cubicBezTo>
                  <a:lnTo>
                    <a:pt x="1227" y="418"/>
                  </a:lnTo>
                  <a:lnTo>
                    <a:pt x="7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9"/>
            <p:cNvSpPr/>
            <p:nvPr/>
          </p:nvSpPr>
          <p:spPr>
            <a:xfrm>
              <a:off x="8156775" y="460500"/>
              <a:ext cx="437775" cy="452800"/>
            </a:xfrm>
            <a:custGeom>
              <a:rect b="b" l="l" r="r" t="t"/>
              <a:pathLst>
                <a:path extrusionOk="0" h="18112" w="17511">
                  <a:moveTo>
                    <a:pt x="5324" y="1"/>
                  </a:moveTo>
                  <a:cubicBezTo>
                    <a:pt x="3575" y="418"/>
                    <a:pt x="1801" y="653"/>
                    <a:pt x="0" y="653"/>
                  </a:cubicBezTo>
                  <a:cubicBezTo>
                    <a:pt x="1461" y="1462"/>
                    <a:pt x="2818" y="2454"/>
                    <a:pt x="4071" y="3576"/>
                  </a:cubicBezTo>
                  <a:cubicBezTo>
                    <a:pt x="8455" y="7464"/>
                    <a:pt x="12265" y="11927"/>
                    <a:pt x="12552" y="14171"/>
                  </a:cubicBezTo>
                  <a:cubicBezTo>
                    <a:pt x="12683" y="15528"/>
                    <a:pt x="12474" y="16885"/>
                    <a:pt x="11926" y="18111"/>
                  </a:cubicBezTo>
                  <a:cubicBezTo>
                    <a:pt x="12578" y="18059"/>
                    <a:pt x="13231" y="17850"/>
                    <a:pt x="13805" y="17537"/>
                  </a:cubicBezTo>
                  <a:cubicBezTo>
                    <a:pt x="14274" y="17198"/>
                    <a:pt x="14666" y="16781"/>
                    <a:pt x="14979" y="16311"/>
                  </a:cubicBezTo>
                  <a:cubicBezTo>
                    <a:pt x="15919" y="15032"/>
                    <a:pt x="16701" y="13623"/>
                    <a:pt x="17276" y="12135"/>
                  </a:cubicBezTo>
                  <a:cubicBezTo>
                    <a:pt x="17432" y="11770"/>
                    <a:pt x="17510" y="11353"/>
                    <a:pt x="17510" y="10935"/>
                  </a:cubicBezTo>
                  <a:cubicBezTo>
                    <a:pt x="17406" y="10387"/>
                    <a:pt x="17119" y="9865"/>
                    <a:pt x="16701" y="9474"/>
                  </a:cubicBezTo>
                  <a:cubicBezTo>
                    <a:pt x="14692" y="7151"/>
                    <a:pt x="12291" y="5168"/>
                    <a:pt x="9890" y="3237"/>
                  </a:cubicBezTo>
                  <a:cubicBezTo>
                    <a:pt x="8455" y="2036"/>
                    <a:pt x="6915" y="966"/>
                    <a:pt x="5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9"/>
            <p:cNvSpPr/>
            <p:nvPr/>
          </p:nvSpPr>
          <p:spPr>
            <a:xfrm>
              <a:off x="7985175" y="1073775"/>
              <a:ext cx="567625" cy="354275"/>
            </a:xfrm>
            <a:custGeom>
              <a:rect b="b" l="l" r="r" t="t"/>
              <a:pathLst>
                <a:path extrusionOk="0" h="14171" w="22705">
                  <a:moveTo>
                    <a:pt x="18633" y="0"/>
                  </a:moveTo>
                  <a:cubicBezTo>
                    <a:pt x="17459" y="0"/>
                    <a:pt x="16285" y="26"/>
                    <a:pt x="15110" y="104"/>
                  </a:cubicBezTo>
                  <a:cubicBezTo>
                    <a:pt x="12944" y="1801"/>
                    <a:pt x="10465" y="5063"/>
                    <a:pt x="9187" y="5898"/>
                  </a:cubicBezTo>
                  <a:cubicBezTo>
                    <a:pt x="6473" y="7777"/>
                    <a:pt x="3289" y="8899"/>
                    <a:pt x="1" y="9160"/>
                  </a:cubicBezTo>
                  <a:cubicBezTo>
                    <a:pt x="1306" y="9499"/>
                    <a:pt x="2610" y="9786"/>
                    <a:pt x="3889" y="10177"/>
                  </a:cubicBezTo>
                  <a:cubicBezTo>
                    <a:pt x="4933" y="10464"/>
                    <a:pt x="5951" y="10830"/>
                    <a:pt x="6968" y="11273"/>
                  </a:cubicBezTo>
                  <a:cubicBezTo>
                    <a:pt x="8508" y="11978"/>
                    <a:pt x="9917" y="12970"/>
                    <a:pt x="11118" y="14170"/>
                  </a:cubicBezTo>
                  <a:cubicBezTo>
                    <a:pt x="15528" y="13100"/>
                    <a:pt x="19547" y="10804"/>
                    <a:pt x="22704" y="7542"/>
                  </a:cubicBezTo>
                  <a:cubicBezTo>
                    <a:pt x="21974" y="4723"/>
                    <a:pt x="20564" y="2140"/>
                    <a:pt x="186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9"/>
            <p:cNvSpPr/>
            <p:nvPr/>
          </p:nvSpPr>
          <p:spPr>
            <a:xfrm>
              <a:off x="7225800" y="996125"/>
              <a:ext cx="73100" cy="60700"/>
            </a:xfrm>
            <a:custGeom>
              <a:rect b="b" l="l" r="r" t="t"/>
              <a:pathLst>
                <a:path extrusionOk="0" fill="none" h="2428" w="2924">
                  <a:moveTo>
                    <a:pt x="2923" y="2297"/>
                  </a:moveTo>
                  <a:cubicBezTo>
                    <a:pt x="2767" y="1984"/>
                    <a:pt x="2558" y="1671"/>
                    <a:pt x="2323" y="1410"/>
                  </a:cubicBezTo>
                  <a:cubicBezTo>
                    <a:pt x="2088" y="1071"/>
                    <a:pt x="1827" y="783"/>
                    <a:pt x="1540" y="523"/>
                  </a:cubicBezTo>
                  <a:cubicBezTo>
                    <a:pt x="1227" y="262"/>
                    <a:pt x="862" y="79"/>
                    <a:pt x="470" y="27"/>
                  </a:cubicBezTo>
                  <a:cubicBezTo>
                    <a:pt x="392" y="1"/>
                    <a:pt x="314" y="1"/>
                    <a:pt x="235" y="27"/>
                  </a:cubicBezTo>
                  <a:cubicBezTo>
                    <a:pt x="79" y="79"/>
                    <a:pt x="0" y="262"/>
                    <a:pt x="26" y="418"/>
                  </a:cubicBezTo>
                  <a:cubicBezTo>
                    <a:pt x="53" y="575"/>
                    <a:pt x="131" y="731"/>
                    <a:pt x="261" y="836"/>
                  </a:cubicBezTo>
                  <a:cubicBezTo>
                    <a:pt x="627" y="1149"/>
                    <a:pt x="1018" y="1410"/>
                    <a:pt x="1462" y="1566"/>
                  </a:cubicBezTo>
                  <a:cubicBezTo>
                    <a:pt x="1931" y="1801"/>
                    <a:pt x="2375" y="2036"/>
                    <a:pt x="2793" y="2323"/>
                  </a:cubicBezTo>
                  <a:cubicBezTo>
                    <a:pt x="2819" y="2349"/>
                    <a:pt x="2793" y="2401"/>
                    <a:pt x="2767" y="2428"/>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9"/>
            <p:cNvSpPr/>
            <p:nvPr/>
          </p:nvSpPr>
          <p:spPr>
            <a:xfrm>
              <a:off x="7197000" y="1019497"/>
              <a:ext cx="77675" cy="25400"/>
            </a:xfrm>
            <a:custGeom>
              <a:rect b="b" l="l" r="r" t="t"/>
              <a:pathLst>
                <a:path extrusionOk="0" h="1016" w="3107">
                  <a:moveTo>
                    <a:pt x="3106" y="866"/>
                  </a:moveTo>
                  <a:lnTo>
                    <a:pt x="2873" y="887"/>
                  </a:lnTo>
                  <a:lnTo>
                    <a:pt x="2873" y="887"/>
                  </a:lnTo>
                  <a:cubicBezTo>
                    <a:pt x="2935" y="916"/>
                    <a:pt x="2995" y="944"/>
                    <a:pt x="3054" y="970"/>
                  </a:cubicBezTo>
                  <a:lnTo>
                    <a:pt x="3106" y="866"/>
                  </a:lnTo>
                  <a:close/>
                  <a:moveTo>
                    <a:pt x="588" y="1"/>
                  </a:moveTo>
                  <a:cubicBezTo>
                    <a:pt x="540" y="1"/>
                    <a:pt x="492" y="2"/>
                    <a:pt x="445" y="5"/>
                  </a:cubicBezTo>
                  <a:cubicBezTo>
                    <a:pt x="366" y="5"/>
                    <a:pt x="288" y="31"/>
                    <a:pt x="210" y="57"/>
                  </a:cubicBezTo>
                  <a:cubicBezTo>
                    <a:pt x="53" y="188"/>
                    <a:pt x="1" y="422"/>
                    <a:pt x="105" y="579"/>
                  </a:cubicBezTo>
                  <a:cubicBezTo>
                    <a:pt x="236" y="762"/>
                    <a:pt x="392" y="866"/>
                    <a:pt x="601" y="918"/>
                  </a:cubicBezTo>
                  <a:cubicBezTo>
                    <a:pt x="870" y="981"/>
                    <a:pt x="1148" y="1016"/>
                    <a:pt x="1424" y="1016"/>
                  </a:cubicBezTo>
                  <a:cubicBezTo>
                    <a:pt x="1604" y="1016"/>
                    <a:pt x="1783" y="1001"/>
                    <a:pt x="1958" y="970"/>
                  </a:cubicBezTo>
                  <a:lnTo>
                    <a:pt x="2873" y="887"/>
                  </a:lnTo>
                  <a:lnTo>
                    <a:pt x="2873" y="887"/>
                  </a:lnTo>
                  <a:cubicBezTo>
                    <a:pt x="2690" y="801"/>
                    <a:pt x="2499" y="703"/>
                    <a:pt x="2323" y="605"/>
                  </a:cubicBezTo>
                  <a:cubicBezTo>
                    <a:pt x="2167" y="501"/>
                    <a:pt x="2010" y="396"/>
                    <a:pt x="1828" y="292"/>
                  </a:cubicBezTo>
                  <a:cubicBezTo>
                    <a:pt x="1452" y="104"/>
                    <a:pt x="1014" y="1"/>
                    <a:pt x="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9"/>
            <p:cNvSpPr/>
            <p:nvPr/>
          </p:nvSpPr>
          <p:spPr>
            <a:xfrm>
              <a:off x="7438475" y="895650"/>
              <a:ext cx="18950" cy="67225"/>
            </a:xfrm>
            <a:custGeom>
              <a:rect b="b" l="l" r="r" t="t"/>
              <a:pathLst>
                <a:path extrusionOk="0" h="2689" w="758">
                  <a:moveTo>
                    <a:pt x="340" y="1"/>
                  </a:moveTo>
                  <a:cubicBezTo>
                    <a:pt x="235" y="1"/>
                    <a:pt x="1" y="497"/>
                    <a:pt x="27" y="1358"/>
                  </a:cubicBezTo>
                  <a:cubicBezTo>
                    <a:pt x="53" y="2219"/>
                    <a:pt x="314" y="2689"/>
                    <a:pt x="392" y="2689"/>
                  </a:cubicBezTo>
                  <a:lnTo>
                    <a:pt x="418" y="2689"/>
                  </a:lnTo>
                  <a:cubicBezTo>
                    <a:pt x="523" y="2689"/>
                    <a:pt x="757" y="2193"/>
                    <a:pt x="731" y="1332"/>
                  </a:cubicBezTo>
                  <a:cubicBezTo>
                    <a:pt x="705" y="471"/>
                    <a:pt x="470"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9"/>
            <p:cNvSpPr/>
            <p:nvPr/>
          </p:nvSpPr>
          <p:spPr>
            <a:xfrm>
              <a:off x="7434575" y="891750"/>
              <a:ext cx="26750" cy="75050"/>
            </a:xfrm>
            <a:custGeom>
              <a:rect b="b" l="l" r="r" t="t"/>
              <a:pathLst>
                <a:path extrusionOk="0" h="3002" w="1070">
                  <a:moveTo>
                    <a:pt x="496" y="418"/>
                  </a:moveTo>
                  <a:cubicBezTo>
                    <a:pt x="757" y="1122"/>
                    <a:pt x="783" y="1879"/>
                    <a:pt x="548" y="2584"/>
                  </a:cubicBezTo>
                  <a:cubicBezTo>
                    <a:pt x="287" y="1905"/>
                    <a:pt x="261" y="1122"/>
                    <a:pt x="496" y="418"/>
                  </a:cubicBezTo>
                  <a:close/>
                  <a:moveTo>
                    <a:pt x="496" y="0"/>
                  </a:moveTo>
                  <a:cubicBezTo>
                    <a:pt x="235" y="0"/>
                    <a:pt x="0" y="679"/>
                    <a:pt x="26" y="1514"/>
                  </a:cubicBezTo>
                  <a:cubicBezTo>
                    <a:pt x="52" y="2349"/>
                    <a:pt x="287" y="3001"/>
                    <a:pt x="574" y="3001"/>
                  </a:cubicBezTo>
                  <a:cubicBezTo>
                    <a:pt x="861" y="3001"/>
                    <a:pt x="1070" y="2323"/>
                    <a:pt x="1044" y="1488"/>
                  </a:cubicBezTo>
                  <a:cubicBezTo>
                    <a:pt x="1018" y="653"/>
                    <a:pt x="783" y="0"/>
                    <a:pt x="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9"/>
            <p:cNvSpPr/>
            <p:nvPr/>
          </p:nvSpPr>
          <p:spPr>
            <a:xfrm>
              <a:off x="7200275" y="983897"/>
              <a:ext cx="73100" cy="60525"/>
            </a:xfrm>
            <a:custGeom>
              <a:rect b="b" l="l" r="r" t="t"/>
              <a:pathLst>
                <a:path extrusionOk="0" h="2421" w="2924">
                  <a:moveTo>
                    <a:pt x="353" y="0"/>
                  </a:moveTo>
                  <a:cubicBezTo>
                    <a:pt x="314" y="0"/>
                    <a:pt x="274" y="7"/>
                    <a:pt x="235" y="20"/>
                  </a:cubicBezTo>
                  <a:cubicBezTo>
                    <a:pt x="79" y="72"/>
                    <a:pt x="0" y="255"/>
                    <a:pt x="26" y="411"/>
                  </a:cubicBezTo>
                  <a:cubicBezTo>
                    <a:pt x="53" y="568"/>
                    <a:pt x="131" y="724"/>
                    <a:pt x="261" y="829"/>
                  </a:cubicBezTo>
                  <a:cubicBezTo>
                    <a:pt x="627" y="1142"/>
                    <a:pt x="1018" y="1403"/>
                    <a:pt x="1462" y="1559"/>
                  </a:cubicBezTo>
                  <a:cubicBezTo>
                    <a:pt x="1931" y="1794"/>
                    <a:pt x="2375" y="2029"/>
                    <a:pt x="2793" y="2316"/>
                  </a:cubicBezTo>
                  <a:cubicBezTo>
                    <a:pt x="2819" y="2342"/>
                    <a:pt x="2793" y="2394"/>
                    <a:pt x="2767" y="2421"/>
                  </a:cubicBezTo>
                  <a:lnTo>
                    <a:pt x="2923" y="2290"/>
                  </a:lnTo>
                  <a:cubicBezTo>
                    <a:pt x="2767" y="1977"/>
                    <a:pt x="2558" y="1664"/>
                    <a:pt x="2323" y="1403"/>
                  </a:cubicBezTo>
                  <a:cubicBezTo>
                    <a:pt x="2088" y="1064"/>
                    <a:pt x="1827" y="776"/>
                    <a:pt x="1540" y="516"/>
                  </a:cubicBezTo>
                  <a:cubicBezTo>
                    <a:pt x="1227" y="255"/>
                    <a:pt x="862" y="72"/>
                    <a:pt x="470" y="20"/>
                  </a:cubicBezTo>
                  <a:cubicBezTo>
                    <a:pt x="431" y="7"/>
                    <a:pt x="392" y="0"/>
                    <a:pt x="3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4" name="Google Shape;4084;p89"/>
          <p:cNvGrpSpPr/>
          <p:nvPr/>
        </p:nvGrpSpPr>
        <p:grpSpPr>
          <a:xfrm>
            <a:off x="5473672" y="3263254"/>
            <a:ext cx="1152580" cy="1659417"/>
            <a:chOff x="5473672" y="3187054"/>
            <a:chExt cx="1152580" cy="1659417"/>
          </a:xfrm>
        </p:grpSpPr>
        <p:sp>
          <p:nvSpPr>
            <p:cNvPr id="4085" name="Google Shape;4085;p89"/>
            <p:cNvSpPr/>
            <p:nvPr/>
          </p:nvSpPr>
          <p:spPr>
            <a:xfrm rot="8963531">
              <a:off x="5561094" y="4166496"/>
              <a:ext cx="1021398" cy="451394"/>
            </a:xfrm>
            <a:custGeom>
              <a:rect b="b" l="l" r="r" t="t"/>
              <a:pathLst>
                <a:path extrusionOk="0" h="28071" w="63518">
                  <a:moveTo>
                    <a:pt x="2046" y="0"/>
                  </a:moveTo>
                  <a:cubicBezTo>
                    <a:pt x="1799" y="0"/>
                    <a:pt x="1552" y="85"/>
                    <a:pt x="1358" y="252"/>
                  </a:cubicBezTo>
                  <a:cubicBezTo>
                    <a:pt x="731" y="800"/>
                    <a:pt x="288" y="1505"/>
                    <a:pt x="105" y="2314"/>
                  </a:cubicBezTo>
                  <a:cubicBezTo>
                    <a:pt x="1" y="2705"/>
                    <a:pt x="105" y="3123"/>
                    <a:pt x="418" y="3410"/>
                  </a:cubicBezTo>
                  <a:cubicBezTo>
                    <a:pt x="15789" y="17188"/>
                    <a:pt x="34317" y="18885"/>
                    <a:pt x="43737" y="20085"/>
                  </a:cubicBezTo>
                  <a:cubicBezTo>
                    <a:pt x="53262" y="21285"/>
                    <a:pt x="60752" y="28070"/>
                    <a:pt x="60752" y="28070"/>
                  </a:cubicBezTo>
                  <a:lnTo>
                    <a:pt x="63518" y="24495"/>
                  </a:lnTo>
                  <a:cubicBezTo>
                    <a:pt x="63518" y="24495"/>
                    <a:pt x="62605" y="23765"/>
                    <a:pt x="61091" y="22721"/>
                  </a:cubicBezTo>
                  <a:cubicBezTo>
                    <a:pt x="58247" y="20764"/>
                    <a:pt x="53288" y="17710"/>
                    <a:pt x="48121" y="16275"/>
                  </a:cubicBezTo>
                  <a:cubicBezTo>
                    <a:pt x="40241" y="14083"/>
                    <a:pt x="28602" y="14970"/>
                    <a:pt x="19338" y="10169"/>
                  </a:cubicBezTo>
                  <a:cubicBezTo>
                    <a:pt x="13727" y="7246"/>
                    <a:pt x="8299" y="3984"/>
                    <a:pt x="3080" y="461"/>
                  </a:cubicBezTo>
                  <a:lnTo>
                    <a:pt x="2663" y="200"/>
                  </a:lnTo>
                  <a:cubicBezTo>
                    <a:pt x="2480" y="66"/>
                    <a:pt x="2262" y="0"/>
                    <a:pt x="2046" y="0"/>
                  </a:cubicBezTo>
                  <a:close/>
                </a:path>
              </a:pathLst>
            </a:custGeom>
            <a:solidFill>
              <a:srgbClr val="4E24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6" name="Google Shape;4086;p89"/>
            <p:cNvGrpSpPr/>
            <p:nvPr/>
          </p:nvGrpSpPr>
          <p:grpSpPr>
            <a:xfrm>
              <a:off x="5473672" y="3187054"/>
              <a:ext cx="989770" cy="1563792"/>
              <a:chOff x="6989625" y="3253100"/>
              <a:chExt cx="942100" cy="1488475"/>
            </a:xfrm>
          </p:grpSpPr>
          <p:sp>
            <p:nvSpPr>
              <p:cNvPr id="4087" name="Google Shape;4087;p89"/>
              <p:cNvSpPr/>
              <p:nvPr/>
            </p:nvSpPr>
            <p:spPr>
              <a:xfrm>
                <a:off x="7540900" y="3682700"/>
                <a:ext cx="234900" cy="437150"/>
              </a:xfrm>
              <a:custGeom>
                <a:rect b="b" l="l" r="r" t="t"/>
                <a:pathLst>
                  <a:path extrusionOk="0" h="17486" w="9396">
                    <a:moveTo>
                      <a:pt x="6525" y="1"/>
                    </a:moveTo>
                    <a:cubicBezTo>
                      <a:pt x="4411" y="1305"/>
                      <a:pt x="1" y="17485"/>
                      <a:pt x="1" y="17485"/>
                    </a:cubicBezTo>
                    <a:cubicBezTo>
                      <a:pt x="1" y="17485"/>
                      <a:pt x="25" y="17486"/>
                      <a:pt x="70" y="17486"/>
                    </a:cubicBezTo>
                    <a:cubicBezTo>
                      <a:pt x="629" y="17486"/>
                      <a:pt x="4423" y="17307"/>
                      <a:pt x="6812" y="12579"/>
                    </a:cubicBezTo>
                    <a:cubicBezTo>
                      <a:pt x="9395" y="7464"/>
                      <a:pt x="6525" y="1"/>
                      <a:pt x="6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9"/>
              <p:cNvSpPr/>
              <p:nvPr/>
            </p:nvSpPr>
            <p:spPr>
              <a:xfrm>
                <a:off x="7175575" y="4213800"/>
                <a:ext cx="214650" cy="216575"/>
              </a:xfrm>
              <a:custGeom>
                <a:rect b="b" l="l" r="r" t="t"/>
                <a:pathLst>
                  <a:path extrusionOk="0" h="8663" w="8586">
                    <a:moveTo>
                      <a:pt x="7427" y="1"/>
                    </a:moveTo>
                    <a:cubicBezTo>
                      <a:pt x="2813" y="1"/>
                      <a:pt x="0" y="8662"/>
                      <a:pt x="0" y="8662"/>
                    </a:cubicBezTo>
                    <a:cubicBezTo>
                      <a:pt x="0" y="8662"/>
                      <a:pt x="2140" y="5427"/>
                      <a:pt x="4645" y="4304"/>
                    </a:cubicBezTo>
                    <a:cubicBezTo>
                      <a:pt x="7150" y="3208"/>
                      <a:pt x="8586" y="181"/>
                      <a:pt x="8586" y="181"/>
                    </a:cubicBezTo>
                    <a:cubicBezTo>
                      <a:pt x="8188" y="58"/>
                      <a:pt x="7801" y="1"/>
                      <a:pt x="74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9"/>
              <p:cNvSpPr/>
              <p:nvPr/>
            </p:nvSpPr>
            <p:spPr>
              <a:xfrm>
                <a:off x="7423475" y="4233975"/>
                <a:ext cx="168350" cy="184000"/>
              </a:xfrm>
              <a:custGeom>
                <a:rect b="b" l="l" r="r" t="t"/>
                <a:pathLst>
                  <a:path extrusionOk="0" h="7360" w="6734">
                    <a:moveTo>
                      <a:pt x="1749" y="1"/>
                    </a:moveTo>
                    <a:cubicBezTo>
                      <a:pt x="1175" y="470"/>
                      <a:pt x="575" y="888"/>
                      <a:pt x="0" y="1279"/>
                    </a:cubicBezTo>
                    <a:lnTo>
                      <a:pt x="835" y="1697"/>
                    </a:lnTo>
                    <a:lnTo>
                      <a:pt x="4437" y="3445"/>
                    </a:lnTo>
                    <a:cubicBezTo>
                      <a:pt x="3288" y="6342"/>
                      <a:pt x="4906" y="7360"/>
                      <a:pt x="4906" y="7360"/>
                    </a:cubicBezTo>
                    <a:cubicBezTo>
                      <a:pt x="4332" y="6446"/>
                      <a:pt x="4776" y="5872"/>
                      <a:pt x="4724" y="5376"/>
                    </a:cubicBezTo>
                    <a:cubicBezTo>
                      <a:pt x="4645" y="4802"/>
                      <a:pt x="4906" y="4254"/>
                      <a:pt x="5376" y="3941"/>
                    </a:cubicBezTo>
                    <a:cubicBezTo>
                      <a:pt x="5846" y="3628"/>
                      <a:pt x="6290" y="3289"/>
                      <a:pt x="6733" y="2897"/>
                    </a:cubicBezTo>
                    <a:lnTo>
                      <a:pt x="2245" y="1070"/>
                    </a:lnTo>
                    <a:cubicBezTo>
                      <a:pt x="2219" y="914"/>
                      <a:pt x="2166" y="757"/>
                      <a:pt x="2114" y="601"/>
                    </a:cubicBezTo>
                    <a:cubicBezTo>
                      <a:pt x="2010" y="392"/>
                      <a:pt x="1879" y="183"/>
                      <a:pt x="17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9"/>
              <p:cNvSpPr/>
              <p:nvPr/>
            </p:nvSpPr>
            <p:spPr>
              <a:xfrm>
                <a:off x="7549375" y="4177225"/>
                <a:ext cx="137700" cy="212050"/>
              </a:xfrm>
              <a:custGeom>
                <a:rect b="b" l="l" r="r" t="t"/>
                <a:pathLst>
                  <a:path extrusionOk="0" h="8482" w="5508">
                    <a:moveTo>
                      <a:pt x="993" y="0"/>
                    </a:moveTo>
                    <a:cubicBezTo>
                      <a:pt x="914" y="209"/>
                      <a:pt x="862" y="418"/>
                      <a:pt x="836" y="653"/>
                    </a:cubicBezTo>
                    <a:cubicBezTo>
                      <a:pt x="758" y="1096"/>
                      <a:pt x="888" y="1540"/>
                      <a:pt x="1201" y="1879"/>
                    </a:cubicBezTo>
                    <a:cubicBezTo>
                      <a:pt x="1749" y="2375"/>
                      <a:pt x="2924" y="4384"/>
                      <a:pt x="2924" y="4384"/>
                    </a:cubicBezTo>
                    <a:cubicBezTo>
                      <a:pt x="2506" y="4750"/>
                      <a:pt x="2115" y="5115"/>
                      <a:pt x="1749" y="5506"/>
                    </a:cubicBezTo>
                    <a:cubicBezTo>
                      <a:pt x="1514" y="5767"/>
                      <a:pt x="1254" y="6028"/>
                      <a:pt x="993" y="6341"/>
                    </a:cubicBezTo>
                    <a:cubicBezTo>
                      <a:pt x="1" y="7490"/>
                      <a:pt x="236" y="8403"/>
                      <a:pt x="262" y="8481"/>
                    </a:cubicBezTo>
                    <a:cubicBezTo>
                      <a:pt x="810" y="7177"/>
                      <a:pt x="1306" y="7359"/>
                      <a:pt x="1854" y="6602"/>
                    </a:cubicBezTo>
                    <a:cubicBezTo>
                      <a:pt x="2271" y="6002"/>
                      <a:pt x="3315" y="5506"/>
                      <a:pt x="3733" y="5324"/>
                    </a:cubicBezTo>
                    <a:cubicBezTo>
                      <a:pt x="3837" y="5298"/>
                      <a:pt x="3915" y="5272"/>
                      <a:pt x="3915" y="5272"/>
                    </a:cubicBezTo>
                    <a:lnTo>
                      <a:pt x="3994" y="5324"/>
                    </a:lnTo>
                    <a:cubicBezTo>
                      <a:pt x="4542" y="5272"/>
                      <a:pt x="5037" y="5245"/>
                      <a:pt x="5507" y="5219"/>
                    </a:cubicBezTo>
                    <a:lnTo>
                      <a:pt x="5011" y="4985"/>
                    </a:lnTo>
                    <a:cubicBezTo>
                      <a:pt x="5011" y="4985"/>
                      <a:pt x="3054" y="2479"/>
                      <a:pt x="2350" y="1853"/>
                    </a:cubicBezTo>
                    <a:cubicBezTo>
                      <a:pt x="1775" y="1383"/>
                      <a:pt x="1775" y="887"/>
                      <a:pt x="1906" y="548"/>
                    </a:cubicBezTo>
                    <a:cubicBezTo>
                      <a:pt x="1958" y="392"/>
                      <a:pt x="2036" y="261"/>
                      <a:pt x="2141" y="157"/>
                    </a:cubicBezTo>
                    <a:cubicBezTo>
                      <a:pt x="1749" y="131"/>
                      <a:pt x="1384" y="52"/>
                      <a:pt x="9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9"/>
              <p:cNvSpPr/>
              <p:nvPr/>
            </p:nvSpPr>
            <p:spPr>
              <a:xfrm>
                <a:off x="6989625" y="3253100"/>
                <a:ext cx="861200" cy="1488475"/>
              </a:xfrm>
              <a:custGeom>
                <a:rect b="b" l="l" r="r" t="t"/>
                <a:pathLst>
                  <a:path extrusionOk="0" h="59539" w="34448">
                    <a:moveTo>
                      <a:pt x="28685" y="1"/>
                    </a:moveTo>
                    <a:cubicBezTo>
                      <a:pt x="27675" y="1"/>
                      <a:pt x="25793" y="150"/>
                      <a:pt x="23304" y="1031"/>
                    </a:cubicBezTo>
                    <a:cubicBezTo>
                      <a:pt x="22066" y="1453"/>
                      <a:pt x="20774" y="1671"/>
                      <a:pt x="19482" y="1671"/>
                    </a:cubicBezTo>
                    <a:cubicBezTo>
                      <a:pt x="18379" y="1671"/>
                      <a:pt x="17276" y="1512"/>
                      <a:pt x="16206" y="1188"/>
                    </a:cubicBezTo>
                    <a:lnTo>
                      <a:pt x="16206" y="1188"/>
                    </a:lnTo>
                    <a:cubicBezTo>
                      <a:pt x="16206" y="1210"/>
                      <a:pt x="17317" y="3434"/>
                      <a:pt x="20505" y="3434"/>
                    </a:cubicBezTo>
                    <a:cubicBezTo>
                      <a:pt x="20975" y="3434"/>
                      <a:pt x="21489" y="3386"/>
                      <a:pt x="22052" y="3275"/>
                    </a:cubicBezTo>
                    <a:lnTo>
                      <a:pt x="22052" y="3275"/>
                    </a:lnTo>
                    <a:cubicBezTo>
                      <a:pt x="21959" y="3322"/>
                      <a:pt x="18771" y="4698"/>
                      <a:pt x="16084" y="4698"/>
                    </a:cubicBezTo>
                    <a:cubicBezTo>
                      <a:pt x="15758" y="4698"/>
                      <a:pt x="15440" y="4677"/>
                      <a:pt x="15136" y="4632"/>
                    </a:cubicBezTo>
                    <a:lnTo>
                      <a:pt x="15136" y="4632"/>
                    </a:lnTo>
                    <a:cubicBezTo>
                      <a:pt x="15187" y="4649"/>
                      <a:pt x="16237" y="5166"/>
                      <a:pt x="17851" y="5166"/>
                    </a:cubicBezTo>
                    <a:cubicBezTo>
                      <a:pt x="18739" y="5166"/>
                      <a:pt x="19798" y="5009"/>
                      <a:pt x="20956" y="4528"/>
                    </a:cubicBezTo>
                    <a:lnTo>
                      <a:pt x="20956" y="4528"/>
                    </a:lnTo>
                    <a:cubicBezTo>
                      <a:pt x="20121" y="5285"/>
                      <a:pt x="19077" y="5807"/>
                      <a:pt x="17955" y="5963"/>
                    </a:cubicBezTo>
                    <a:cubicBezTo>
                      <a:pt x="17980" y="5970"/>
                      <a:pt x="18107" y="5987"/>
                      <a:pt x="18320" y="5987"/>
                    </a:cubicBezTo>
                    <a:cubicBezTo>
                      <a:pt x="18986" y="5987"/>
                      <a:pt x="20486" y="5820"/>
                      <a:pt x="22287" y="4632"/>
                    </a:cubicBezTo>
                    <a:lnTo>
                      <a:pt x="22287" y="4632"/>
                    </a:lnTo>
                    <a:cubicBezTo>
                      <a:pt x="20486" y="6459"/>
                      <a:pt x="19416" y="8573"/>
                      <a:pt x="18868" y="11887"/>
                    </a:cubicBezTo>
                    <a:cubicBezTo>
                      <a:pt x="17537" y="13166"/>
                      <a:pt x="16284" y="14497"/>
                      <a:pt x="15084" y="15932"/>
                    </a:cubicBezTo>
                    <a:cubicBezTo>
                      <a:pt x="14092" y="17106"/>
                      <a:pt x="13205" y="18385"/>
                      <a:pt x="12448" y="19742"/>
                    </a:cubicBezTo>
                    <a:cubicBezTo>
                      <a:pt x="10413" y="23526"/>
                      <a:pt x="6394" y="31224"/>
                      <a:pt x="4855" y="34904"/>
                    </a:cubicBezTo>
                    <a:cubicBezTo>
                      <a:pt x="3341" y="38557"/>
                      <a:pt x="236" y="41401"/>
                      <a:pt x="1" y="43776"/>
                    </a:cubicBezTo>
                    <a:cubicBezTo>
                      <a:pt x="1" y="43776"/>
                      <a:pt x="3211" y="40410"/>
                      <a:pt x="5246" y="38792"/>
                    </a:cubicBezTo>
                    <a:cubicBezTo>
                      <a:pt x="5559" y="38505"/>
                      <a:pt x="5898" y="38270"/>
                      <a:pt x="6264" y="38061"/>
                    </a:cubicBezTo>
                    <a:lnTo>
                      <a:pt x="6264" y="38061"/>
                    </a:lnTo>
                    <a:cubicBezTo>
                      <a:pt x="6264" y="38087"/>
                      <a:pt x="6029" y="39209"/>
                      <a:pt x="5742" y="40775"/>
                    </a:cubicBezTo>
                    <a:cubicBezTo>
                      <a:pt x="5272" y="43515"/>
                      <a:pt x="4594" y="47665"/>
                      <a:pt x="4620" y="50065"/>
                    </a:cubicBezTo>
                    <a:cubicBezTo>
                      <a:pt x="4672" y="53823"/>
                      <a:pt x="1723" y="59434"/>
                      <a:pt x="1671" y="59538"/>
                    </a:cubicBezTo>
                    <a:cubicBezTo>
                      <a:pt x="1749" y="59460"/>
                      <a:pt x="5142" y="55859"/>
                      <a:pt x="6786" y="49178"/>
                    </a:cubicBezTo>
                    <a:cubicBezTo>
                      <a:pt x="8430" y="42445"/>
                      <a:pt x="13310" y="39496"/>
                      <a:pt x="13310" y="39496"/>
                    </a:cubicBezTo>
                    <a:cubicBezTo>
                      <a:pt x="13727" y="39262"/>
                      <a:pt x="14197" y="39079"/>
                      <a:pt x="14667" y="38922"/>
                    </a:cubicBezTo>
                    <a:cubicBezTo>
                      <a:pt x="15121" y="39529"/>
                      <a:pt x="16187" y="40764"/>
                      <a:pt x="17297" y="40764"/>
                    </a:cubicBezTo>
                    <a:cubicBezTo>
                      <a:pt x="17525" y="40764"/>
                      <a:pt x="17754" y="40712"/>
                      <a:pt x="17981" y="40593"/>
                    </a:cubicBezTo>
                    <a:cubicBezTo>
                      <a:pt x="18842" y="40149"/>
                      <a:pt x="19442" y="39314"/>
                      <a:pt x="19625" y="38374"/>
                    </a:cubicBezTo>
                    <a:cubicBezTo>
                      <a:pt x="19726" y="38376"/>
                      <a:pt x="19825" y="38376"/>
                      <a:pt x="19922" y="38376"/>
                    </a:cubicBezTo>
                    <a:cubicBezTo>
                      <a:pt x="21754" y="38376"/>
                      <a:pt x="22880" y="38143"/>
                      <a:pt x="23748" y="37722"/>
                    </a:cubicBezTo>
                    <a:cubicBezTo>
                      <a:pt x="25105" y="37043"/>
                      <a:pt x="25575" y="36417"/>
                      <a:pt x="25679" y="34408"/>
                    </a:cubicBezTo>
                    <a:lnTo>
                      <a:pt x="25679" y="32842"/>
                    </a:lnTo>
                    <a:cubicBezTo>
                      <a:pt x="25601" y="29580"/>
                      <a:pt x="28341" y="26762"/>
                      <a:pt x="29880" y="24752"/>
                    </a:cubicBezTo>
                    <a:cubicBezTo>
                      <a:pt x="31420" y="22769"/>
                      <a:pt x="31029" y="19611"/>
                      <a:pt x="32229" y="14940"/>
                    </a:cubicBezTo>
                    <a:cubicBezTo>
                      <a:pt x="32960" y="12122"/>
                      <a:pt x="32751" y="10817"/>
                      <a:pt x="32464" y="9852"/>
                    </a:cubicBezTo>
                    <a:cubicBezTo>
                      <a:pt x="32412" y="9695"/>
                      <a:pt x="32360" y="9538"/>
                      <a:pt x="32307" y="9408"/>
                    </a:cubicBezTo>
                    <a:cubicBezTo>
                      <a:pt x="32151" y="8964"/>
                      <a:pt x="32046" y="8521"/>
                      <a:pt x="32046" y="8077"/>
                    </a:cubicBezTo>
                    <a:cubicBezTo>
                      <a:pt x="32046" y="6459"/>
                      <a:pt x="34160" y="4267"/>
                      <a:pt x="34160" y="4267"/>
                    </a:cubicBezTo>
                    <a:cubicBezTo>
                      <a:pt x="34238" y="4110"/>
                      <a:pt x="34291" y="3928"/>
                      <a:pt x="34317" y="3745"/>
                    </a:cubicBezTo>
                    <a:cubicBezTo>
                      <a:pt x="34447" y="2936"/>
                      <a:pt x="34108" y="2101"/>
                      <a:pt x="33429" y="1631"/>
                    </a:cubicBezTo>
                    <a:cubicBezTo>
                      <a:pt x="32307" y="718"/>
                      <a:pt x="30950" y="170"/>
                      <a:pt x="29515" y="40"/>
                    </a:cubicBezTo>
                    <a:cubicBezTo>
                      <a:pt x="29489" y="40"/>
                      <a:pt x="29200" y="1"/>
                      <a:pt x="28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9"/>
              <p:cNvSpPr/>
              <p:nvPr/>
            </p:nvSpPr>
            <p:spPr>
              <a:xfrm>
                <a:off x="7549375" y="3303650"/>
                <a:ext cx="298175" cy="226600"/>
              </a:xfrm>
              <a:custGeom>
                <a:rect b="b" l="l" r="r" t="t"/>
                <a:pathLst>
                  <a:path extrusionOk="0" h="9064" w="11927">
                    <a:moveTo>
                      <a:pt x="6245" y="1"/>
                    </a:moveTo>
                    <a:cubicBezTo>
                      <a:pt x="5826" y="1"/>
                      <a:pt x="5412" y="40"/>
                      <a:pt x="5011" y="131"/>
                    </a:cubicBezTo>
                    <a:cubicBezTo>
                      <a:pt x="1697" y="888"/>
                      <a:pt x="1" y="4698"/>
                      <a:pt x="966" y="6838"/>
                    </a:cubicBezTo>
                    <a:cubicBezTo>
                      <a:pt x="1637" y="8303"/>
                      <a:pt x="3668" y="9063"/>
                      <a:pt x="5752" y="9063"/>
                    </a:cubicBezTo>
                    <a:cubicBezTo>
                      <a:pt x="6750" y="9063"/>
                      <a:pt x="7760" y="8889"/>
                      <a:pt x="8639" y="8534"/>
                    </a:cubicBezTo>
                    <a:cubicBezTo>
                      <a:pt x="9134" y="8325"/>
                      <a:pt x="9604" y="8091"/>
                      <a:pt x="10074" y="7830"/>
                    </a:cubicBezTo>
                    <a:cubicBezTo>
                      <a:pt x="10022" y="7673"/>
                      <a:pt x="9970" y="7516"/>
                      <a:pt x="9917" y="7386"/>
                    </a:cubicBezTo>
                    <a:cubicBezTo>
                      <a:pt x="9761" y="6942"/>
                      <a:pt x="9656" y="6499"/>
                      <a:pt x="9656" y="6055"/>
                    </a:cubicBezTo>
                    <a:cubicBezTo>
                      <a:pt x="9656" y="4437"/>
                      <a:pt x="11770" y="2245"/>
                      <a:pt x="11770" y="2245"/>
                    </a:cubicBezTo>
                    <a:cubicBezTo>
                      <a:pt x="11848" y="2088"/>
                      <a:pt x="11901" y="1906"/>
                      <a:pt x="11927" y="1723"/>
                    </a:cubicBezTo>
                    <a:cubicBezTo>
                      <a:pt x="10828" y="1130"/>
                      <a:pt x="8472" y="1"/>
                      <a:pt x="6245" y="1"/>
                    </a:cubicBezTo>
                    <a:close/>
                  </a:path>
                </a:pathLst>
              </a:custGeom>
              <a:solidFill>
                <a:srgbClr val="FFD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9"/>
              <p:cNvSpPr/>
              <p:nvPr/>
            </p:nvSpPr>
            <p:spPr>
              <a:xfrm>
                <a:off x="7625725" y="3487625"/>
                <a:ext cx="190525" cy="625025"/>
              </a:xfrm>
              <a:custGeom>
                <a:rect b="b" l="l" r="r" t="t"/>
                <a:pathLst>
                  <a:path extrusionOk="0" h="25001" w="7621">
                    <a:moveTo>
                      <a:pt x="6863" y="1"/>
                    </a:moveTo>
                    <a:cubicBezTo>
                      <a:pt x="6628" y="131"/>
                      <a:pt x="6446" y="288"/>
                      <a:pt x="6263" y="471"/>
                    </a:cubicBezTo>
                    <a:cubicBezTo>
                      <a:pt x="6263" y="471"/>
                      <a:pt x="6994" y="2297"/>
                      <a:pt x="6315" y="3994"/>
                    </a:cubicBezTo>
                    <a:cubicBezTo>
                      <a:pt x="6080" y="4698"/>
                      <a:pt x="5924" y="5403"/>
                      <a:pt x="5819" y="6133"/>
                    </a:cubicBezTo>
                    <a:cubicBezTo>
                      <a:pt x="5637" y="4463"/>
                      <a:pt x="5167" y="2845"/>
                      <a:pt x="4436" y="1332"/>
                    </a:cubicBezTo>
                    <a:lnTo>
                      <a:pt x="4436" y="1332"/>
                    </a:lnTo>
                    <a:cubicBezTo>
                      <a:pt x="5245" y="5246"/>
                      <a:pt x="5402" y="7751"/>
                      <a:pt x="5376" y="9213"/>
                    </a:cubicBezTo>
                    <a:cubicBezTo>
                      <a:pt x="5141" y="10909"/>
                      <a:pt x="4932" y="12501"/>
                      <a:pt x="4723" y="13153"/>
                    </a:cubicBezTo>
                    <a:cubicBezTo>
                      <a:pt x="4489" y="13675"/>
                      <a:pt x="4202" y="14145"/>
                      <a:pt x="3862" y="14588"/>
                    </a:cubicBezTo>
                    <a:cubicBezTo>
                      <a:pt x="4228" y="11692"/>
                      <a:pt x="3732" y="8769"/>
                      <a:pt x="2453" y="6159"/>
                    </a:cubicBezTo>
                    <a:lnTo>
                      <a:pt x="2453" y="6159"/>
                    </a:lnTo>
                    <a:cubicBezTo>
                      <a:pt x="3941" y="13205"/>
                      <a:pt x="2740" y="16024"/>
                      <a:pt x="2714" y="16128"/>
                    </a:cubicBezTo>
                    <a:cubicBezTo>
                      <a:pt x="1592" y="17616"/>
                      <a:pt x="392" y="19364"/>
                      <a:pt x="183" y="20878"/>
                    </a:cubicBezTo>
                    <a:cubicBezTo>
                      <a:pt x="0" y="22235"/>
                      <a:pt x="26" y="23644"/>
                      <a:pt x="209" y="25001"/>
                    </a:cubicBezTo>
                    <a:cubicBezTo>
                      <a:pt x="235" y="24557"/>
                      <a:pt x="235" y="24061"/>
                      <a:pt x="209" y="23461"/>
                    </a:cubicBezTo>
                    <a:cubicBezTo>
                      <a:pt x="157" y="20199"/>
                      <a:pt x="2871" y="17381"/>
                      <a:pt x="4410" y="15371"/>
                    </a:cubicBezTo>
                    <a:cubicBezTo>
                      <a:pt x="5950" y="13388"/>
                      <a:pt x="5585" y="10230"/>
                      <a:pt x="6785" y="5559"/>
                    </a:cubicBezTo>
                    <a:cubicBezTo>
                      <a:pt x="7620" y="2297"/>
                      <a:pt x="7203" y="1019"/>
                      <a:pt x="68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9"/>
              <p:cNvSpPr/>
              <p:nvPr/>
            </p:nvSpPr>
            <p:spPr>
              <a:xfrm>
                <a:off x="7611375" y="3347850"/>
                <a:ext cx="232275" cy="89850"/>
              </a:xfrm>
              <a:custGeom>
                <a:rect b="b" l="l" r="r" t="t"/>
                <a:pathLst>
                  <a:path extrusionOk="0" h="3594" w="9291">
                    <a:moveTo>
                      <a:pt x="4111" y="1"/>
                    </a:moveTo>
                    <a:cubicBezTo>
                      <a:pt x="3940" y="1"/>
                      <a:pt x="3733" y="25"/>
                      <a:pt x="3471" y="86"/>
                    </a:cubicBezTo>
                    <a:cubicBezTo>
                      <a:pt x="2192" y="373"/>
                      <a:pt x="1983" y="1834"/>
                      <a:pt x="0" y="2069"/>
                    </a:cubicBezTo>
                    <a:cubicBezTo>
                      <a:pt x="341" y="2177"/>
                      <a:pt x="701" y="2240"/>
                      <a:pt x="1068" y="2240"/>
                    </a:cubicBezTo>
                    <a:cubicBezTo>
                      <a:pt x="1318" y="2240"/>
                      <a:pt x="1573" y="2211"/>
                      <a:pt x="1827" y="2147"/>
                    </a:cubicBezTo>
                    <a:cubicBezTo>
                      <a:pt x="1827" y="2147"/>
                      <a:pt x="2372" y="3593"/>
                      <a:pt x="3780" y="3593"/>
                    </a:cubicBezTo>
                    <a:cubicBezTo>
                      <a:pt x="3944" y="3593"/>
                      <a:pt x="4119" y="3574"/>
                      <a:pt x="4306" y="3530"/>
                    </a:cubicBezTo>
                    <a:cubicBezTo>
                      <a:pt x="5245" y="3295"/>
                      <a:pt x="6002" y="2539"/>
                      <a:pt x="6263" y="1599"/>
                    </a:cubicBezTo>
                    <a:cubicBezTo>
                      <a:pt x="6263" y="1599"/>
                      <a:pt x="7585" y="460"/>
                      <a:pt x="8993" y="460"/>
                    </a:cubicBezTo>
                    <a:cubicBezTo>
                      <a:pt x="9092" y="460"/>
                      <a:pt x="9191" y="465"/>
                      <a:pt x="9290" y="477"/>
                    </a:cubicBezTo>
                    <a:cubicBezTo>
                      <a:pt x="9290" y="477"/>
                      <a:pt x="8777" y="135"/>
                      <a:pt x="7871" y="135"/>
                    </a:cubicBezTo>
                    <a:cubicBezTo>
                      <a:pt x="7603" y="135"/>
                      <a:pt x="7301" y="165"/>
                      <a:pt x="6968" y="242"/>
                    </a:cubicBezTo>
                    <a:cubicBezTo>
                      <a:pt x="6454" y="364"/>
                      <a:pt x="6077" y="409"/>
                      <a:pt x="5786" y="409"/>
                    </a:cubicBezTo>
                    <a:cubicBezTo>
                      <a:pt x="4915" y="409"/>
                      <a:pt x="4812" y="1"/>
                      <a:pt x="4111"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9"/>
              <p:cNvSpPr/>
              <p:nvPr/>
            </p:nvSpPr>
            <p:spPr>
              <a:xfrm>
                <a:off x="6989625" y="3646725"/>
                <a:ext cx="610675" cy="700800"/>
              </a:xfrm>
              <a:custGeom>
                <a:rect b="b" l="l" r="r" t="t"/>
                <a:pathLst>
                  <a:path extrusionOk="0" h="28032" w="24427">
                    <a:moveTo>
                      <a:pt x="16897" y="1"/>
                    </a:moveTo>
                    <a:cubicBezTo>
                      <a:pt x="16294" y="1"/>
                      <a:pt x="15688" y="57"/>
                      <a:pt x="15084" y="161"/>
                    </a:cubicBezTo>
                    <a:cubicBezTo>
                      <a:pt x="13466" y="1126"/>
                      <a:pt x="11483" y="3449"/>
                      <a:pt x="10804" y="4754"/>
                    </a:cubicBezTo>
                    <a:cubicBezTo>
                      <a:pt x="9839" y="6502"/>
                      <a:pt x="8717" y="8851"/>
                      <a:pt x="7621" y="11252"/>
                    </a:cubicBezTo>
                    <a:cubicBezTo>
                      <a:pt x="7334" y="11852"/>
                      <a:pt x="7047" y="12478"/>
                      <a:pt x="6786" y="13104"/>
                    </a:cubicBezTo>
                    <a:cubicBezTo>
                      <a:pt x="6525" y="13652"/>
                      <a:pt x="6290" y="14200"/>
                      <a:pt x="6055" y="14722"/>
                    </a:cubicBezTo>
                    <a:cubicBezTo>
                      <a:pt x="5742" y="15453"/>
                      <a:pt x="5429" y="16131"/>
                      <a:pt x="5168" y="16784"/>
                    </a:cubicBezTo>
                    <a:cubicBezTo>
                      <a:pt x="4855" y="17515"/>
                      <a:pt x="4567" y="18193"/>
                      <a:pt x="4307" y="18819"/>
                    </a:cubicBezTo>
                    <a:cubicBezTo>
                      <a:pt x="2793" y="22473"/>
                      <a:pt x="236" y="25630"/>
                      <a:pt x="1" y="28031"/>
                    </a:cubicBezTo>
                    <a:cubicBezTo>
                      <a:pt x="1" y="28031"/>
                      <a:pt x="4541" y="23256"/>
                      <a:pt x="6264" y="22290"/>
                    </a:cubicBezTo>
                    <a:cubicBezTo>
                      <a:pt x="6264" y="22290"/>
                      <a:pt x="10022" y="21794"/>
                      <a:pt x="17668" y="16575"/>
                    </a:cubicBezTo>
                    <a:cubicBezTo>
                      <a:pt x="19129" y="15610"/>
                      <a:pt x="20408" y="14409"/>
                      <a:pt x="21478" y="13052"/>
                    </a:cubicBezTo>
                    <a:cubicBezTo>
                      <a:pt x="22260" y="12061"/>
                      <a:pt x="22887" y="10965"/>
                      <a:pt x="23356" y="9790"/>
                    </a:cubicBezTo>
                    <a:cubicBezTo>
                      <a:pt x="23748" y="8825"/>
                      <a:pt x="24035" y="7807"/>
                      <a:pt x="24165" y="6789"/>
                    </a:cubicBezTo>
                    <a:cubicBezTo>
                      <a:pt x="24426" y="5067"/>
                      <a:pt x="23800" y="3345"/>
                      <a:pt x="22521" y="2170"/>
                    </a:cubicBezTo>
                    <a:cubicBezTo>
                      <a:pt x="20821" y="610"/>
                      <a:pt x="18876" y="1"/>
                      <a:pt x="168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9"/>
              <p:cNvSpPr/>
              <p:nvPr/>
            </p:nvSpPr>
            <p:spPr>
              <a:xfrm>
                <a:off x="6989625" y="3938600"/>
                <a:ext cx="536950" cy="408925"/>
              </a:xfrm>
              <a:custGeom>
                <a:rect b="b" l="l" r="r" t="t"/>
                <a:pathLst>
                  <a:path extrusionOk="0" h="16357" w="21478">
                    <a:moveTo>
                      <a:pt x="16838" y="1"/>
                    </a:moveTo>
                    <a:cubicBezTo>
                      <a:pt x="13869" y="1"/>
                      <a:pt x="10334" y="2995"/>
                      <a:pt x="7229" y="3256"/>
                    </a:cubicBezTo>
                    <a:cubicBezTo>
                      <a:pt x="7129" y="3276"/>
                      <a:pt x="7028" y="3286"/>
                      <a:pt x="6925" y="3286"/>
                    </a:cubicBezTo>
                    <a:cubicBezTo>
                      <a:pt x="6628" y="3286"/>
                      <a:pt x="6327" y="3203"/>
                      <a:pt x="6055" y="3047"/>
                    </a:cubicBezTo>
                    <a:cubicBezTo>
                      <a:pt x="5742" y="3752"/>
                      <a:pt x="5429" y="4456"/>
                      <a:pt x="5168" y="5109"/>
                    </a:cubicBezTo>
                    <a:cubicBezTo>
                      <a:pt x="4855" y="5840"/>
                      <a:pt x="4567" y="6518"/>
                      <a:pt x="4307" y="7118"/>
                    </a:cubicBezTo>
                    <a:cubicBezTo>
                      <a:pt x="2793" y="10798"/>
                      <a:pt x="236" y="13955"/>
                      <a:pt x="1" y="16356"/>
                    </a:cubicBezTo>
                    <a:cubicBezTo>
                      <a:pt x="1" y="16356"/>
                      <a:pt x="4541" y="11555"/>
                      <a:pt x="6264" y="10615"/>
                    </a:cubicBezTo>
                    <a:cubicBezTo>
                      <a:pt x="6264" y="10615"/>
                      <a:pt x="10022" y="10119"/>
                      <a:pt x="17668" y="4900"/>
                    </a:cubicBezTo>
                    <a:cubicBezTo>
                      <a:pt x="19129" y="3935"/>
                      <a:pt x="20408" y="2734"/>
                      <a:pt x="21478" y="1377"/>
                    </a:cubicBezTo>
                    <a:cubicBezTo>
                      <a:pt x="20642" y="725"/>
                      <a:pt x="19181" y="438"/>
                      <a:pt x="17720" y="98"/>
                    </a:cubicBezTo>
                    <a:cubicBezTo>
                      <a:pt x="17432" y="31"/>
                      <a:pt x="17138" y="1"/>
                      <a:pt x="168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9"/>
              <p:cNvSpPr/>
              <p:nvPr/>
            </p:nvSpPr>
            <p:spPr>
              <a:xfrm>
                <a:off x="7508275" y="3891475"/>
                <a:ext cx="65275" cy="81575"/>
              </a:xfrm>
              <a:custGeom>
                <a:rect b="b" l="l" r="r" t="t"/>
                <a:pathLst>
                  <a:path extrusionOk="0" h="3263" w="2611">
                    <a:moveTo>
                      <a:pt x="2610" y="0"/>
                    </a:moveTo>
                    <a:lnTo>
                      <a:pt x="2610" y="0"/>
                    </a:lnTo>
                    <a:cubicBezTo>
                      <a:pt x="1801" y="992"/>
                      <a:pt x="940" y="1957"/>
                      <a:pt x="1" y="2845"/>
                    </a:cubicBezTo>
                    <a:cubicBezTo>
                      <a:pt x="262" y="2949"/>
                      <a:pt x="523" y="3106"/>
                      <a:pt x="732" y="3262"/>
                    </a:cubicBezTo>
                    <a:cubicBezTo>
                      <a:pt x="836" y="3132"/>
                      <a:pt x="940" y="3001"/>
                      <a:pt x="1045" y="2871"/>
                    </a:cubicBezTo>
                    <a:cubicBezTo>
                      <a:pt x="1071" y="2819"/>
                      <a:pt x="1097" y="2792"/>
                      <a:pt x="1123" y="2740"/>
                    </a:cubicBezTo>
                    <a:cubicBezTo>
                      <a:pt x="1253" y="2584"/>
                      <a:pt x="1358" y="2401"/>
                      <a:pt x="1488" y="2218"/>
                    </a:cubicBezTo>
                    <a:lnTo>
                      <a:pt x="1593" y="2010"/>
                    </a:lnTo>
                    <a:lnTo>
                      <a:pt x="1619" y="1983"/>
                    </a:lnTo>
                    <a:lnTo>
                      <a:pt x="1671" y="1879"/>
                    </a:lnTo>
                    <a:cubicBezTo>
                      <a:pt x="1697" y="1853"/>
                      <a:pt x="1723" y="1827"/>
                      <a:pt x="1749" y="1775"/>
                    </a:cubicBezTo>
                    <a:cubicBezTo>
                      <a:pt x="1801" y="1723"/>
                      <a:pt x="1828" y="1618"/>
                      <a:pt x="1880" y="1566"/>
                    </a:cubicBezTo>
                    <a:cubicBezTo>
                      <a:pt x="1906" y="1514"/>
                      <a:pt x="1932" y="1462"/>
                      <a:pt x="1958" y="1409"/>
                    </a:cubicBezTo>
                    <a:lnTo>
                      <a:pt x="2062" y="1201"/>
                    </a:lnTo>
                    <a:cubicBezTo>
                      <a:pt x="2115" y="1122"/>
                      <a:pt x="2141" y="1070"/>
                      <a:pt x="2167" y="992"/>
                    </a:cubicBezTo>
                    <a:cubicBezTo>
                      <a:pt x="2219" y="940"/>
                      <a:pt x="2245" y="861"/>
                      <a:pt x="2271" y="783"/>
                    </a:cubicBezTo>
                    <a:lnTo>
                      <a:pt x="2349" y="626"/>
                    </a:lnTo>
                    <a:lnTo>
                      <a:pt x="2349" y="600"/>
                    </a:lnTo>
                    <a:cubicBezTo>
                      <a:pt x="2402" y="522"/>
                      <a:pt x="2428" y="444"/>
                      <a:pt x="2454" y="418"/>
                    </a:cubicBezTo>
                    <a:cubicBezTo>
                      <a:pt x="2454" y="366"/>
                      <a:pt x="2480" y="339"/>
                      <a:pt x="2480" y="313"/>
                    </a:cubicBezTo>
                    <a:cubicBezTo>
                      <a:pt x="2506" y="261"/>
                      <a:pt x="2506" y="261"/>
                      <a:pt x="2532" y="183"/>
                    </a:cubicBezTo>
                    <a:cubicBezTo>
                      <a:pt x="2558" y="131"/>
                      <a:pt x="2584" y="52"/>
                      <a:pt x="2610" y="0"/>
                    </a:cubicBezTo>
                    <a:close/>
                  </a:path>
                </a:pathLst>
              </a:custGeom>
              <a:solidFill>
                <a:srgbClr val="FF9F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9"/>
              <p:cNvSpPr/>
              <p:nvPr/>
            </p:nvSpPr>
            <p:spPr>
              <a:xfrm>
                <a:off x="7207525" y="3730975"/>
                <a:ext cx="188575" cy="128925"/>
              </a:xfrm>
              <a:custGeom>
                <a:rect b="b" l="l" r="r" t="t"/>
                <a:pathLst>
                  <a:path extrusionOk="0" h="5157" w="7543">
                    <a:moveTo>
                      <a:pt x="7542" y="1"/>
                    </a:moveTo>
                    <a:cubicBezTo>
                      <a:pt x="7542" y="1"/>
                      <a:pt x="4201" y="3765"/>
                      <a:pt x="2769" y="3765"/>
                    </a:cubicBezTo>
                    <a:cubicBezTo>
                      <a:pt x="2693" y="3765"/>
                      <a:pt x="2623" y="3755"/>
                      <a:pt x="2558" y="3732"/>
                    </a:cubicBezTo>
                    <a:cubicBezTo>
                      <a:pt x="1123" y="3210"/>
                      <a:pt x="2088" y="1384"/>
                      <a:pt x="2088" y="1384"/>
                    </a:cubicBezTo>
                    <a:lnTo>
                      <a:pt x="2088" y="1384"/>
                    </a:lnTo>
                    <a:cubicBezTo>
                      <a:pt x="2088" y="1384"/>
                      <a:pt x="1" y="4515"/>
                      <a:pt x="1958" y="5115"/>
                    </a:cubicBezTo>
                    <a:cubicBezTo>
                      <a:pt x="2052" y="5143"/>
                      <a:pt x="2150" y="5156"/>
                      <a:pt x="2251" y="5156"/>
                    </a:cubicBezTo>
                    <a:cubicBezTo>
                      <a:pt x="4255" y="5156"/>
                      <a:pt x="7542" y="1"/>
                      <a:pt x="7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9"/>
              <p:cNvSpPr/>
              <p:nvPr/>
            </p:nvSpPr>
            <p:spPr>
              <a:xfrm>
                <a:off x="7159250" y="3839925"/>
                <a:ext cx="119425" cy="135475"/>
              </a:xfrm>
              <a:custGeom>
                <a:rect b="b" l="l" r="r" t="t"/>
                <a:pathLst>
                  <a:path extrusionOk="0" h="5419" w="4777">
                    <a:moveTo>
                      <a:pt x="4776" y="1"/>
                    </a:moveTo>
                    <a:lnTo>
                      <a:pt x="4776" y="1"/>
                    </a:lnTo>
                    <a:cubicBezTo>
                      <a:pt x="4776" y="1"/>
                      <a:pt x="2349" y="2949"/>
                      <a:pt x="836" y="3524"/>
                    </a:cubicBezTo>
                    <a:cubicBezTo>
                      <a:pt x="549" y="4150"/>
                      <a:pt x="288" y="4750"/>
                      <a:pt x="1" y="5376"/>
                    </a:cubicBezTo>
                    <a:cubicBezTo>
                      <a:pt x="94" y="5405"/>
                      <a:pt x="190" y="5419"/>
                      <a:pt x="287" y="5419"/>
                    </a:cubicBezTo>
                    <a:cubicBezTo>
                      <a:pt x="2221" y="5419"/>
                      <a:pt x="4776" y="1"/>
                      <a:pt x="47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9"/>
              <p:cNvSpPr/>
              <p:nvPr/>
            </p:nvSpPr>
            <p:spPr>
              <a:xfrm>
                <a:off x="7349500" y="3763600"/>
                <a:ext cx="189475" cy="144275"/>
              </a:xfrm>
              <a:custGeom>
                <a:rect b="b" l="l" r="r" t="t"/>
                <a:pathLst>
                  <a:path extrusionOk="0" h="5771" w="7579">
                    <a:moveTo>
                      <a:pt x="7578" y="0"/>
                    </a:moveTo>
                    <a:lnTo>
                      <a:pt x="7578" y="0"/>
                    </a:lnTo>
                    <a:cubicBezTo>
                      <a:pt x="7578" y="1"/>
                      <a:pt x="5177" y="3445"/>
                      <a:pt x="3351" y="4306"/>
                    </a:cubicBezTo>
                    <a:cubicBezTo>
                      <a:pt x="3135" y="4410"/>
                      <a:pt x="2954" y="4456"/>
                      <a:pt x="2802" y="4456"/>
                    </a:cubicBezTo>
                    <a:cubicBezTo>
                      <a:pt x="1584" y="4456"/>
                      <a:pt x="2307" y="1462"/>
                      <a:pt x="2307" y="1462"/>
                    </a:cubicBezTo>
                    <a:lnTo>
                      <a:pt x="2307" y="1462"/>
                    </a:lnTo>
                    <a:cubicBezTo>
                      <a:pt x="2307" y="1462"/>
                      <a:pt x="1" y="5770"/>
                      <a:pt x="2357" y="5770"/>
                    </a:cubicBezTo>
                    <a:cubicBezTo>
                      <a:pt x="2391" y="5770"/>
                      <a:pt x="2427" y="5769"/>
                      <a:pt x="2464" y="5768"/>
                    </a:cubicBezTo>
                    <a:cubicBezTo>
                      <a:pt x="5438" y="5637"/>
                      <a:pt x="7578" y="1"/>
                      <a:pt x="75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9"/>
              <p:cNvSpPr/>
              <p:nvPr/>
            </p:nvSpPr>
            <p:spPr>
              <a:xfrm>
                <a:off x="7210875" y="3822325"/>
                <a:ext cx="189800" cy="144900"/>
              </a:xfrm>
              <a:custGeom>
                <a:rect b="b" l="l" r="r" t="t"/>
                <a:pathLst>
                  <a:path extrusionOk="0" h="5796" w="7592">
                    <a:moveTo>
                      <a:pt x="7591" y="0"/>
                    </a:moveTo>
                    <a:cubicBezTo>
                      <a:pt x="7591" y="1"/>
                      <a:pt x="5190" y="3445"/>
                      <a:pt x="3364" y="4306"/>
                    </a:cubicBezTo>
                    <a:cubicBezTo>
                      <a:pt x="3147" y="4410"/>
                      <a:pt x="2966" y="4456"/>
                      <a:pt x="2815" y="4456"/>
                    </a:cubicBezTo>
                    <a:cubicBezTo>
                      <a:pt x="1597" y="4456"/>
                      <a:pt x="2320" y="1462"/>
                      <a:pt x="2320" y="1461"/>
                    </a:cubicBezTo>
                    <a:lnTo>
                      <a:pt x="2320" y="1461"/>
                    </a:lnTo>
                    <a:cubicBezTo>
                      <a:pt x="2319" y="1462"/>
                      <a:pt x="0" y="5795"/>
                      <a:pt x="2390" y="5795"/>
                    </a:cubicBezTo>
                    <a:cubicBezTo>
                      <a:pt x="2418" y="5795"/>
                      <a:pt x="2447" y="5795"/>
                      <a:pt x="2476" y="5793"/>
                    </a:cubicBezTo>
                    <a:cubicBezTo>
                      <a:pt x="5451" y="5637"/>
                      <a:pt x="7591" y="1"/>
                      <a:pt x="7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9"/>
              <p:cNvSpPr/>
              <p:nvPr/>
            </p:nvSpPr>
            <p:spPr>
              <a:xfrm>
                <a:off x="7735975" y="3355400"/>
                <a:ext cx="195750" cy="161625"/>
              </a:xfrm>
              <a:custGeom>
                <a:rect b="b" l="l" r="r" t="t"/>
                <a:pathLst>
                  <a:path extrusionOk="0" h="6465" w="7830">
                    <a:moveTo>
                      <a:pt x="3087" y="1"/>
                    </a:moveTo>
                    <a:cubicBezTo>
                      <a:pt x="2886" y="1"/>
                      <a:pt x="2766" y="18"/>
                      <a:pt x="2766" y="18"/>
                    </a:cubicBezTo>
                    <a:cubicBezTo>
                      <a:pt x="0" y="1193"/>
                      <a:pt x="783" y="3724"/>
                      <a:pt x="1409" y="5003"/>
                    </a:cubicBezTo>
                    <a:cubicBezTo>
                      <a:pt x="1540" y="5264"/>
                      <a:pt x="1697" y="5525"/>
                      <a:pt x="1879" y="5786"/>
                    </a:cubicBezTo>
                    <a:cubicBezTo>
                      <a:pt x="2427" y="5707"/>
                      <a:pt x="2897" y="5316"/>
                      <a:pt x="3106" y="4794"/>
                    </a:cubicBezTo>
                    <a:cubicBezTo>
                      <a:pt x="3758" y="4742"/>
                      <a:pt x="4384" y="4481"/>
                      <a:pt x="4880" y="4063"/>
                    </a:cubicBezTo>
                    <a:cubicBezTo>
                      <a:pt x="5898" y="4533"/>
                      <a:pt x="5767" y="6360"/>
                      <a:pt x="5741" y="6464"/>
                    </a:cubicBezTo>
                    <a:cubicBezTo>
                      <a:pt x="5820" y="6386"/>
                      <a:pt x="7829" y="4246"/>
                      <a:pt x="6446" y="1976"/>
                    </a:cubicBezTo>
                    <a:cubicBezTo>
                      <a:pt x="5378" y="203"/>
                      <a:pt x="3766" y="1"/>
                      <a:pt x="30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9"/>
              <p:cNvSpPr/>
              <p:nvPr/>
            </p:nvSpPr>
            <p:spPr>
              <a:xfrm>
                <a:off x="7771200" y="3432625"/>
                <a:ext cx="118100" cy="84400"/>
              </a:xfrm>
              <a:custGeom>
                <a:rect b="b" l="l" r="r" t="t"/>
                <a:pathLst>
                  <a:path extrusionOk="0" h="3376" w="4724">
                    <a:moveTo>
                      <a:pt x="3037" y="1"/>
                    </a:moveTo>
                    <a:cubicBezTo>
                      <a:pt x="2888" y="1"/>
                      <a:pt x="2793" y="35"/>
                      <a:pt x="2793" y="35"/>
                    </a:cubicBezTo>
                    <a:cubicBezTo>
                      <a:pt x="2793" y="35"/>
                      <a:pt x="1991" y="882"/>
                      <a:pt x="1311" y="882"/>
                    </a:cubicBezTo>
                    <a:cubicBezTo>
                      <a:pt x="1265" y="882"/>
                      <a:pt x="1219" y="878"/>
                      <a:pt x="1175" y="870"/>
                    </a:cubicBezTo>
                    <a:cubicBezTo>
                      <a:pt x="809" y="1261"/>
                      <a:pt x="418" y="1601"/>
                      <a:pt x="0" y="1914"/>
                    </a:cubicBezTo>
                    <a:cubicBezTo>
                      <a:pt x="131" y="2175"/>
                      <a:pt x="288" y="2436"/>
                      <a:pt x="470" y="2697"/>
                    </a:cubicBezTo>
                    <a:cubicBezTo>
                      <a:pt x="1018" y="2618"/>
                      <a:pt x="1488" y="2227"/>
                      <a:pt x="1697" y="1705"/>
                    </a:cubicBezTo>
                    <a:cubicBezTo>
                      <a:pt x="2349" y="1653"/>
                      <a:pt x="2975" y="1392"/>
                      <a:pt x="3471" y="974"/>
                    </a:cubicBezTo>
                    <a:cubicBezTo>
                      <a:pt x="4489" y="1444"/>
                      <a:pt x="4358" y="3271"/>
                      <a:pt x="4332" y="3375"/>
                    </a:cubicBezTo>
                    <a:cubicBezTo>
                      <a:pt x="4358" y="3297"/>
                      <a:pt x="4724" y="1914"/>
                      <a:pt x="4176" y="844"/>
                    </a:cubicBezTo>
                    <a:cubicBezTo>
                      <a:pt x="3799" y="125"/>
                      <a:pt x="3321" y="1"/>
                      <a:pt x="3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9"/>
              <p:cNvSpPr/>
              <p:nvPr/>
            </p:nvSpPr>
            <p:spPr>
              <a:xfrm>
                <a:off x="7699425" y="3370825"/>
                <a:ext cx="18950" cy="43150"/>
              </a:xfrm>
              <a:custGeom>
                <a:rect b="b" l="l" r="r" t="t"/>
                <a:pathLst>
                  <a:path extrusionOk="0" h="1726" w="758">
                    <a:moveTo>
                      <a:pt x="227" y="0"/>
                    </a:moveTo>
                    <a:cubicBezTo>
                      <a:pt x="221" y="0"/>
                      <a:pt x="215" y="1"/>
                      <a:pt x="210" y="2"/>
                    </a:cubicBezTo>
                    <a:cubicBezTo>
                      <a:pt x="53" y="28"/>
                      <a:pt x="1" y="445"/>
                      <a:pt x="79" y="915"/>
                    </a:cubicBezTo>
                    <a:cubicBezTo>
                      <a:pt x="155" y="1369"/>
                      <a:pt x="352" y="1725"/>
                      <a:pt x="507" y="1725"/>
                    </a:cubicBezTo>
                    <a:cubicBezTo>
                      <a:pt x="512" y="1725"/>
                      <a:pt x="518" y="1725"/>
                      <a:pt x="523" y="1724"/>
                    </a:cubicBezTo>
                    <a:cubicBezTo>
                      <a:pt x="706" y="1672"/>
                      <a:pt x="758" y="1280"/>
                      <a:pt x="679" y="811"/>
                    </a:cubicBezTo>
                    <a:cubicBezTo>
                      <a:pt x="579" y="333"/>
                      <a:pt x="381" y="0"/>
                      <a:pt x="2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08" name="Shape 4108"/>
        <p:cNvGrpSpPr/>
        <p:nvPr/>
      </p:nvGrpSpPr>
      <p:grpSpPr>
        <a:xfrm>
          <a:off x="0" y="0"/>
          <a:ext cx="0" cy="0"/>
          <a:chOff x="0" y="0"/>
          <a:chExt cx="0" cy="0"/>
        </a:xfrm>
      </p:grpSpPr>
      <p:sp>
        <p:nvSpPr>
          <p:cNvPr id="4109" name="Google Shape;4109;p9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110" name="Google Shape;4110;p9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111" name="Google Shape;4111;p9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15" name="Shape 4115"/>
        <p:cNvGrpSpPr/>
        <p:nvPr/>
      </p:nvGrpSpPr>
      <p:grpSpPr>
        <a:xfrm>
          <a:off x="0" y="0"/>
          <a:ext cx="0" cy="0"/>
          <a:chOff x="0" y="0"/>
          <a:chExt cx="0" cy="0"/>
        </a:xfrm>
      </p:grpSpPr>
      <p:sp>
        <p:nvSpPr>
          <p:cNvPr id="4116" name="Google Shape;4116;p9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117" name="Google Shape;4117;p9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118" name="Google Shape;4118;p9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Nanum Pen Script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https://fonts.google.com/specimen/Nanum+Pen+Script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Nunito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https://fonts.google.com/specimen/Nunito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119" name="Google Shape;4119;p91"/>
          <p:cNvGrpSpPr/>
          <p:nvPr/>
        </p:nvGrpSpPr>
        <p:grpSpPr>
          <a:xfrm>
            <a:off x="4641304" y="3605248"/>
            <a:ext cx="673858" cy="642307"/>
            <a:chOff x="5387033" y="3565656"/>
            <a:chExt cx="651322" cy="620707"/>
          </a:xfrm>
        </p:grpSpPr>
        <p:sp>
          <p:nvSpPr>
            <p:cNvPr id="4120" name="Google Shape;4120;p91"/>
            <p:cNvSpPr/>
            <p:nvPr/>
          </p:nvSpPr>
          <p:spPr>
            <a:xfrm>
              <a:off x="5387033" y="3565656"/>
              <a:ext cx="651322" cy="620707"/>
            </a:xfrm>
            <a:prstGeom prst="roundRect">
              <a:avLst>
                <a:gd fmla="val 16667" name="adj"/>
              </a:avLst>
            </a:prstGeom>
            <a:solidFill>
              <a:srgbClr val="ED8B8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1"/>
            <p:cNvSpPr txBox="1"/>
            <p:nvPr/>
          </p:nvSpPr>
          <p:spPr>
            <a:xfrm>
              <a:off x="5387033"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#ed8b85</a:t>
              </a:r>
              <a:endParaRPr sz="1000">
                <a:solidFill>
                  <a:srgbClr val="FFFFFF"/>
                </a:solidFill>
              </a:endParaRPr>
            </a:p>
          </p:txBody>
        </p:sp>
      </p:grpSp>
      <p:grpSp>
        <p:nvGrpSpPr>
          <p:cNvPr id="4122" name="Google Shape;4122;p91"/>
          <p:cNvGrpSpPr/>
          <p:nvPr/>
        </p:nvGrpSpPr>
        <p:grpSpPr>
          <a:xfrm>
            <a:off x="5453725" y="3605248"/>
            <a:ext cx="673863" cy="642307"/>
            <a:chOff x="6260910" y="3565656"/>
            <a:chExt cx="651327" cy="620707"/>
          </a:xfrm>
        </p:grpSpPr>
        <p:sp>
          <p:nvSpPr>
            <p:cNvPr id="4123" name="Google Shape;4123;p91"/>
            <p:cNvSpPr/>
            <p:nvPr/>
          </p:nvSpPr>
          <p:spPr>
            <a:xfrm>
              <a:off x="6260910" y="3565656"/>
              <a:ext cx="651322" cy="620707"/>
            </a:xfrm>
            <a:prstGeom prst="roundRect">
              <a:avLst>
                <a:gd fmla="val 16667" name="adj"/>
              </a:avLst>
            </a:prstGeom>
            <a:solidFill>
              <a:srgbClr val="FFAA2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1"/>
            <p:cNvSpPr txBox="1"/>
            <p:nvPr/>
          </p:nvSpPr>
          <p:spPr>
            <a:xfrm>
              <a:off x="6260915"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#ffaa20</a:t>
              </a:r>
              <a:endParaRPr sz="1000">
                <a:solidFill>
                  <a:srgbClr val="FFFFFF"/>
                </a:solidFill>
              </a:endParaRPr>
            </a:p>
          </p:txBody>
        </p:sp>
      </p:grpSp>
      <p:grpSp>
        <p:nvGrpSpPr>
          <p:cNvPr id="4125" name="Google Shape;4125;p91"/>
          <p:cNvGrpSpPr/>
          <p:nvPr/>
        </p:nvGrpSpPr>
        <p:grpSpPr>
          <a:xfrm>
            <a:off x="6266150" y="3605248"/>
            <a:ext cx="673867" cy="642307"/>
            <a:chOff x="7134788" y="3565656"/>
            <a:chExt cx="651331" cy="620707"/>
          </a:xfrm>
        </p:grpSpPr>
        <p:sp>
          <p:nvSpPr>
            <p:cNvPr id="4126" name="Google Shape;4126;p91"/>
            <p:cNvSpPr/>
            <p:nvPr/>
          </p:nvSpPr>
          <p:spPr>
            <a:xfrm>
              <a:off x="7134788" y="3565656"/>
              <a:ext cx="651322" cy="620707"/>
            </a:xfrm>
            <a:prstGeom prst="roundRect">
              <a:avLst>
                <a:gd fmla="val 16667" name="adj"/>
              </a:avLst>
            </a:prstGeom>
            <a:solidFill>
              <a:srgbClr val="FFD96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1"/>
            <p:cNvSpPr txBox="1"/>
            <p:nvPr/>
          </p:nvSpPr>
          <p:spPr>
            <a:xfrm>
              <a:off x="7134797"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#ffd966</a:t>
              </a:r>
              <a:endParaRPr sz="1000">
                <a:solidFill>
                  <a:srgbClr val="FFFFFF"/>
                </a:solidFill>
              </a:endParaRPr>
            </a:p>
          </p:txBody>
        </p:sp>
      </p:grpSp>
      <p:grpSp>
        <p:nvGrpSpPr>
          <p:cNvPr id="4128" name="Google Shape;4128;p91"/>
          <p:cNvGrpSpPr/>
          <p:nvPr/>
        </p:nvGrpSpPr>
        <p:grpSpPr>
          <a:xfrm>
            <a:off x="3828883" y="3605248"/>
            <a:ext cx="673858" cy="642307"/>
            <a:chOff x="4513151" y="3565656"/>
            <a:chExt cx="651322" cy="620707"/>
          </a:xfrm>
        </p:grpSpPr>
        <p:sp>
          <p:nvSpPr>
            <p:cNvPr id="4129" name="Google Shape;4129;p91"/>
            <p:cNvSpPr/>
            <p:nvPr/>
          </p:nvSpPr>
          <p:spPr>
            <a:xfrm>
              <a:off x="4513151" y="3565656"/>
              <a:ext cx="651322" cy="620707"/>
            </a:xfrm>
            <a:prstGeom prst="roundRect">
              <a:avLst>
                <a:gd fmla="val 16667" name="adj"/>
              </a:avLst>
            </a:prstGeom>
            <a:solidFill>
              <a:srgbClr val="99202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1"/>
            <p:cNvSpPr txBox="1"/>
            <p:nvPr/>
          </p:nvSpPr>
          <p:spPr>
            <a:xfrm>
              <a:off x="4513151"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#992020</a:t>
              </a:r>
              <a:endParaRPr sz="1000">
                <a:solidFill>
                  <a:srgbClr val="FFFFFF"/>
                </a:solidFill>
              </a:endParaRPr>
            </a:p>
          </p:txBody>
        </p:sp>
      </p:grpSp>
      <p:grpSp>
        <p:nvGrpSpPr>
          <p:cNvPr id="4131" name="Google Shape;4131;p91"/>
          <p:cNvGrpSpPr/>
          <p:nvPr/>
        </p:nvGrpSpPr>
        <p:grpSpPr>
          <a:xfrm>
            <a:off x="1391607" y="3605248"/>
            <a:ext cx="673858" cy="642307"/>
            <a:chOff x="1922239" y="3565656"/>
            <a:chExt cx="651322" cy="620707"/>
          </a:xfrm>
        </p:grpSpPr>
        <p:sp>
          <p:nvSpPr>
            <p:cNvPr id="4132" name="Google Shape;4132;p91"/>
            <p:cNvSpPr/>
            <p:nvPr/>
          </p:nvSpPr>
          <p:spPr>
            <a:xfrm>
              <a:off x="1922239" y="3565656"/>
              <a:ext cx="651322" cy="620707"/>
            </a:xfrm>
            <a:prstGeom prst="roundRect">
              <a:avLst>
                <a:gd fmla="val 16667" name="adj"/>
              </a:avLst>
            </a:prstGeom>
            <a:solidFill>
              <a:srgbClr val="A4DA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1"/>
            <p:cNvSpPr txBox="1"/>
            <p:nvPr/>
          </p:nvSpPr>
          <p:spPr>
            <a:xfrm>
              <a:off x="1922239"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#a4daa1</a:t>
              </a:r>
              <a:endParaRPr sz="1000">
                <a:solidFill>
                  <a:srgbClr val="FFFFFF"/>
                </a:solidFill>
              </a:endParaRPr>
            </a:p>
          </p:txBody>
        </p:sp>
      </p:grpSp>
      <p:grpSp>
        <p:nvGrpSpPr>
          <p:cNvPr id="4134" name="Google Shape;4134;p91"/>
          <p:cNvGrpSpPr/>
          <p:nvPr/>
        </p:nvGrpSpPr>
        <p:grpSpPr>
          <a:xfrm>
            <a:off x="2204032" y="3605248"/>
            <a:ext cx="673858" cy="642300"/>
            <a:chOff x="2796121" y="3565656"/>
            <a:chExt cx="651322" cy="620700"/>
          </a:xfrm>
        </p:grpSpPr>
        <p:sp>
          <p:nvSpPr>
            <p:cNvPr id="4135" name="Google Shape;4135;p91"/>
            <p:cNvSpPr/>
            <p:nvPr/>
          </p:nvSpPr>
          <p:spPr>
            <a:xfrm>
              <a:off x="2796128" y="3565656"/>
              <a:ext cx="651300" cy="620700"/>
            </a:xfrm>
            <a:prstGeom prst="roundRect">
              <a:avLst>
                <a:gd fmla="val 16667" name="adj"/>
              </a:avLst>
            </a:prstGeom>
            <a:solidFill>
              <a:srgbClr val="70B1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91"/>
            <p:cNvSpPr txBox="1"/>
            <p:nvPr/>
          </p:nvSpPr>
          <p:spPr>
            <a:xfrm>
              <a:off x="2796121"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#70b16d</a:t>
              </a:r>
              <a:endParaRPr sz="1000">
                <a:solidFill>
                  <a:srgbClr val="FFFFFF"/>
                </a:solidFill>
              </a:endParaRPr>
            </a:p>
          </p:txBody>
        </p:sp>
      </p:grpSp>
      <p:grpSp>
        <p:nvGrpSpPr>
          <p:cNvPr id="4137" name="Google Shape;4137;p91"/>
          <p:cNvGrpSpPr/>
          <p:nvPr/>
        </p:nvGrpSpPr>
        <p:grpSpPr>
          <a:xfrm>
            <a:off x="3016453" y="3605248"/>
            <a:ext cx="673867" cy="642307"/>
            <a:chOff x="3669994" y="3565656"/>
            <a:chExt cx="651331" cy="620707"/>
          </a:xfrm>
        </p:grpSpPr>
        <p:sp>
          <p:nvSpPr>
            <p:cNvPr id="4138" name="Google Shape;4138;p91"/>
            <p:cNvSpPr/>
            <p:nvPr/>
          </p:nvSpPr>
          <p:spPr>
            <a:xfrm>
              <a:off x="3669994" y="3565656"/>
              <a:ext cx="651322" cy="620707"/>
            </a:xfrm>
            <a:prstGeom prst="roundRect">
              <a:avLst>
                <a:gd fmla="val 16667" name="adj"/>
              </a:avLst>
            </a:prstGeom>
            <a:solidFill>
              <a:srgbClr val="005C4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1"/>
            <p:cNvSpPr txBox="1"/>
            <p:nvPr/>
          </p:nvSpPr>
          <p:spPr>
            <a:xfrm>
              <a:off x="3670003"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#005c4f</a:t>
              </a:r>
              <a:endParaRPr sz="1000">
                <a:solidFill>
                  <a:srgbClr val="FFFFFF"/>
                </a:solidFill>
              </a:endParaRPr>
            </a:p>
          </p:txBody>
        </p:sp>
      </p:grpSp>
      <p:grpSp>
        <p:nvGrpSpPr>
          <p:cNvPr id="4140" name="Google Shape;4140;p91"/>
          <p:cNvGrpSpPr/>
          <p:nvPr/>
        </p:nvGrpSpPr>
        <p:grpSpPr>
          <a:xfrm>
            <a:off x="579186" y="3605248"/>
            <a:ext cx="673858" cy="642307"/>
            <a:chOff x="1048357" y="3565656"/>
            <a:chExt cx="651322" cy="620707"/>
          </a:xfrm>
        </p:grpSpPr>
        <p:sp>
          <p:nvSpPr>
            <p:cNvPr id="4141" name="Google Shape;4141;p91"/>
            <p:cNvSpPr/>
            <p:nvPr/>
          </p:nvSpPr>
          <p:spPr>
            <a:xfrm>
              <a:off x="1048357" y="3565656"/>
              <a:ext cx="651322" cy="620707"/>
            </a:xfrm>
            <a:prstGeom prst="roundRect">
              <a:avLst>
                <a:gd fmla="val 16667" name="adj"/>
              </a:avLst>
            </a:prstGeom>
            <a:solidFill>
              <a:srgbClr val="E5FFEB"/>
            </a:solidFill>
            <a:ln cap="flat" cmpd="sng" w="9525">
              <a:solidFill>
                <a:srgbClr val="43434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1"/>
            <p:cNvSpPr txBox="1"/>
            <p:nvPr/>
          </p:nvSpPr>
          <p:spPr>
            <a:xfrm>
              <a:off x="1048357" y="3694908"/>
              <a:ext cx="651322" cy="362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#e5ffeb</a:t>
              </a:r>
              <a:endParaRPr sz="1000">
                <a:solidFill>
                  <a:srgbClr val="434343"/>
                </a:solidFill>
              </a:endParaRPr>
            </a:p>
          </p:txBody>
        </p:sp>
      </p:grpSp>
      <p:grpSp>
        <p:nvGrpSpPr>
          <p:cNvPr id="4143" name="Google Shape;4143;p91"/>
          <p:cNvGrpSpPr/>
          <p:nvPr/>
        </p:nvGrpSpPr>
        <p:grpSpPr>
          <a:xfrm>
            <a:off x="7078580" y="3605248"/>
            <a:ext cx="673840" cy="642300"/>
            <a:chOff x="7948635" y="3565656"/>
            <a:chExt cx="651304" cy="620700"/>
          </a:xfrm>
        </p:grpSpPr>
        <p:sp>
          <p:nvSpPr>
            <p:cNvPr id="4144" name="Google Shape;4144;p91"/>
            <p:cNvSpPr/>
            <p:nvPr/>
          </p:nvSpPr>
          <p:spPr>
            <a:xfrm>
              <a:off x="7948635" y="3565656"/>
              <a:ext cx="651300" cy="620700"/>
            </a:xfrm>
            <a:prstGeom prst="roundRect">
              <a:avLst>
                <a:gd fmla="val 16667" name="adj"/>
              </a:avLst>
            </a:prstGeom>
            <a:solidFill>
              <a:srgbClr val="0070A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1"/>
            <p:cNvSpPr txBox="1"/>
            <p:nvPr/>
          </p:nvSpPr>
          <p:spPr>
            <a:xfrm>
              <a:off x="7948640" y="3694908"/>
              <a:ext cx="6513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#0070a4</a:t>
              </a:r>
              <a:endParaRPr sz="1000">
                <a:solidFill>
                  <a:srgbClr val="FFFFFF"/>
                </a:solidFill>
              </a:endParaRPr>
            </a:p>
          </p:txBody>
        </p:sp>
      </p:grpSp>
      <p:grpSp>
        <p:nvGrpSpPr>
          <p:cNvPr id="4146" name="Google Shape;4146;p91"/>
          <p:cNvGrpSpPr/>
          <p:nvPr/>
        </p:nvGrpSpPr>
        <p:grpSpPr>
          <a:xfrm>
            <a:off x="7890983" y="3605248"/>
            <a:ext cx="673844" cy="642300"/>
            <a:chOff x="8822513" y="3565656"/>
            <a:chExt cx="651309" cy="620700"/>
          </a:xfrm>
        </p:grpSpPr>
        <p:sp>
          <p:nvSpPr>
            <p:cNvPr id="4147" name="Google Shape;4147;p91"/>
            <p:cNvSpPr/>
            <p:nvPr/>
          </p:nvSpPr>
          <p:spPr>
            <a:xfrm>
              <a:off x="8822513" y="3565656"/>
              <a:ext cx="651300" cy="620700"/>
            </a:xfrm>
            <a:prstGeom prst="roundRect">
              <a:avLst>
                <a:gd fmla="val 16667" name="adj"/>
              </a:avLst>
            </a:prstGeom>
            <a:solidFill>
              <a:srgbClr val="FFFFFF"/>
            </a:solidFill>
            <a:ln cap="flat" cmpd="sng" w="9525">
              <a:solidFill>
                <a:srgbClr val="43434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1"/>
            <p:cNvSpPr txBox="1"/>
            <p:nvPr/>
          </p:nvSpPr>
          <p:spPr>
            <a:xfrm>
              <a:off x="8822522" y="3694908"/>
              <a:ext cx="651300" cy="3621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#ffffff</a:t>
              </a:r>
              <a:endParaRPr sz="1000">
                <a:solidFill>
                  <a:srgbClr val="434343"/>
                </a:solidFill>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52" name="Shape 4152"/>
        <p:cNvGrpSpPr/>
        <p:nvPr/>
      </p:nvGrpSpPr>
      <p:grpSpPr>
        <a:xfrm>
          <a:off x="0" y="0"/>
          <a:ext cx="0" cy="0"/>
          <a:chOff x="0" y="0"/>
          <a:chExt cx="0" cy="0"/>
        </a:xfrm>
      </p:grpSpPr>
      <p:pic>
        <p:nvPicPr>
          <p:cNvPr id="4153" name="Google Shape;4153;p92"/>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4154" name="Google Shape;4154;p92"/>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4155" name="Google Shape;4155;p92"/>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4156" name="Google Shape;4156;p92"/>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4157" name="Google Shape;4157;p92"/>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4158" name="Google Shape;4158;p92"/>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4159" name="Google Shape;4159;p92"/>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4160" name="Google Shape;4160;p92"/>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4161" name="Google Shape;4161;p92"/>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4162" name="Google Shape;4162;p92"/>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66" name="Shape 4166"/>
        <p:cNvGrpSpPr/>
        <p:nvPr/>
      </p:nvGrpSpPr>
      <p:grpSpPr>
        <a:xfrm>
          <a:off x="0" y="0"/>
          <a:ext cx="0" cy="0"/>
          <a:chOff x="0" y="0"/>
          <a:chExt cx="0" cy="0"/>
        </a:xfrm>
      </p:grpSpPr>
      <p:sp>
        <p:nvSpPr>
          <p:cNvPr id="4167" name="Google Shape;4167;p9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168" name="Google Shape;4168;p93"/>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4169" name="Google Shape;4169;p93"/>
          <p:cNvGrpSpPr/>
          <p:nvPr/>
        </p:nvGrpSpPr>
        <p:grpSpPr>
          <a:xfrm>
            <a:off x="5082708" y="3095784"/>
            <a:ext cx="442841" cy="514271"/>
            <a:chOff x="4727025" y="1332775"/>
            <a:chExt cx="59900" cy="69625"/>
          </a:xfrm>
        </p:grpSpPr>
        <p:sp>
          <p:nvSpPr>
            <p:cNvPr id="4170" name="Google Shape;4170;p9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93"/>
          <p:cNvGrpSpPr/>
          <p:nvPr/>
        </p:nvGrpSpPr>
        <p:grpSpPr>
          <a:xfrm>
            <a:off x="5758025" y="2343272"/>
            <a:ext cx="500909" cy="500899"/>
            <a:chOff x="4820425" y="1329900"/>
            <a:chExt cx="70175" cy="70350"/>
          </a:xfrm>
        </p:grpSpPr>
        <p:sp>
          <p:nvSpPr>
            <p:cNvPr id="4173" name="Google Shape;4173;p9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7" name="Google Shape;4177;p93"/>
          <p:cNvGrpSpPr/>
          <p:nvPr/>
        </p:nvGrpSpPr>
        <p:grpSpPr>
          <a:xfrm>
            <a:off x="6410648" y="2355062"/>
            <a:ext cx="538135" cy="493119"/>
            <a:chOff x="4903200" y="1331525"/>
            <a:chExt cx="73575" cy="67425"/>
          </a:xfrm>
        </p:grpSpPr>
        <p:sp>
          <p:nvSpPr>
            <p:cNvPr id="4178" name="Google Shape;4178;p9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179" name="Google Shape;4179;p9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93"/>
          <p:cNvGrpSpPr/>
          <p:nvPr/>
        </p:nvGrpSpPr>
        <p:grpSpPr>
          <a:xfrm>
            <a:off x="5670599" y="3097040"/>
            <a:ext cx="544563" cy="511895"/>
            <a:chOff x="4815575" y="1416800"/>
            <a:chExt cx="73750" cy="71400"/>
          </a:xfrm>
        </p:grpSpPr>
        <p:sp>
          <p:nvSpPr>
            <p:cNvPr id="4181" name="Google Shape;4181;p9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9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4" name="Google Shape;4184;p93"/>
          <p:cNvGrpSpPr/>
          <p:nvPr/>
        </p:nvGrpSpPr>
        <p:grpSpPr>
          <a:xfrm>
            <a:off x="6367224" y="3096746"/>
            <a:ext cx="602914" cy="512477"/>
            <a:chOff x="4902475" y="1418875"/>
            <a:chExt cx="74500" cy="63775"/>
          </a:xfrm>
        </p:grpSpPr>
        <p:sp>
          <p:nvSpPr>
            <p:cNvPr id="4185" name="Google Shape;4185;p9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7" name="Google Shape;4187;p93"/>
          <p:cNvGrpSpPr/>
          <p:nvPr/>
        </p:nvGrpSpPr>
        <p:grpSpPr>
          <a:xfrm>
            <a:off x="5783096" y="3835985"/>
            <a:ext cx="515391" cy="525699"/>
            <a:chOff x="4818100" y="1507675"/>
            <a:chExt cx="71225" cy="71625"/>
          </a:xfrm>
        </p:grpSpPr>
        <p:sp>
          <p:nvSpPr>
            <p:cNvPr id="4188" name="Google Shape;4188;p9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93"/>
          <p:cNvGrpSpPr/>
          <p:nvPr/>
        </p:nvGrpSpPr>
        <p:grpSpPr>
          <a:xfrm>
            <a:off x="5121199" y="3857517"/>
            <a:ext cx="522956" cy="489869"/>
            <a:chOff x="4721450" y="1509475"/>
            <a:chExt cx="79350" cy="74325"/>
          </a:xfrm>
        </p:grpSpPr>
        <p:sp>
          <p:nvSpPr>
            <p:cNvPr id="4193" name="Google Shape;4193;p9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93"/>
          <p:cNvGrpSpPr/>
          <p:nvPr/>
        </p:nvGrpSpPr>
        <p:grpSpPr>
          <a:xfrm>
            <a:off x="6444441" y="3837269"/>
            <a:ext cx="525704" cy="535436"/>
            <a:chOff x="4906800" y="1507500"/>
            <a:chExt cx="70350" cy="71075"/>
          </a:xfrm>
        </p:grpSpPr>
        <p:sp>
          <p:nvSpPr>
            <p:cNvPr id="4198" name="Google Shape;4198;p9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93"/>
          <p:cNvGrpSpPr/>
          <p:nvPr/>
        </p:nvGrpSpPr>
        <p:grpSpPr>
          <a:xfrm>
            <a:off x="4477263" y="2343250"/>
            <a:ext cx="508054" cy="508095"/>
            <a:chOff x="3736598" y="2170606"/>
            <a:chExt cx="404889" cy="404889"/>
          </a:xfrm>
        </p:grpSpPr>
        <p:sp>
          <p:nvSpPr>
            <p:cNvPr id="4204" name="Google Shape;4204;p9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8" name="Google Shape;4208;p93"/>
          <p:cNvGrpSpPr/>
          <p:nvPr/>
        </p:nvGrpSpPr>
        <p:grpSpPr>
          <a:xfrm>
            <a:off x="3765303" y="2343345"/>
            <a:ext cx="575790" cy="507904"/>
            <a:chOff x="3161917" y="2170682"/>
            <a:chExt cx="458870" cy="404737"/>
          </a:xfrm>
        </p:grpSpPr>
        <p:sp>
          <p:nvSpPr>
            <p:cNvPr id="4209" name="Google Shape;4209;p9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210" name="Google Shape;4210;p9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2" name="Google Shape;4212;p93"/>
          <p:cNvGrpSpPr/>
          <p:nvPr/>
        </p:nvGrpSpPr>
        <p:grpSpPr>
          <a:xfrm>
            <a:off x="3792833" y="3103717"/>
            <a:ext cx="520730" cy="498567"/>
            <a:chOff x="3179914" y="2889488"/>
            <a:chExt cx="422876" cy="404911"/>
          </a:xfrm>
        </p:grpSpPr>
        <p:sp>
          <p:nvSpPr>
            <p:cNvPr id="4213" name="Google Shape;4213;p9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93"/>
          <p:cNvGrpSpPr/>
          <p:nvPr/>
        </p:nvGrpSpPr>
        <p:grpSpPr>
          <a:xfrm>
            <a:off x="4421513" y="3103677"/>
            <a:ext cx="516145" cy="498648"/>
            <a:chOff x="3729467" y="2889422"/>
            <a:chExt cx="419153" cy="404977"/>
          </a:xfrm>
        </p:grpSpPr>
        <p:sp>
          <p:nvSpPr>
            <p:cNvPr id="4220" name="Google Shape;4220;p9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7" name="Google Shape;4227;p9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1" name="Google Shape;4231;p93"/>
          <p:cNvGrpSpPr/>
          <p:nvPr/>
        </p:nvGrpSpPr>
        <p:grpSpPr>
          <a:xfrm>
            <a:off x="7141841" y="2550562"/>
            <a:ext cx="166473" cy="141497"/>
            <a:chOff x="4660325" y="1866850"/>
            <a:chExt cx="68350" cy="58100"/>
          </a:xfrm>
        </p:grpSpPr>
        <p:sp>
          <p:nvSpPr>
            <p:cNvPr id="4232" name="Google Shape;4232;p9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93"/>
          <p:cNvGrpSpPr/>
          <p:nvPr/>
        </p:nvGrpSpPr>
        <p:grpSpPr>
          <a:xfrm>
            <a:off x="7451186" y="2576286"/>
            <a:ext cx="162515" cy="90049"/>
            <a:chOff x="4791775" y="1877500"/>
            <a:chExt cx="66725" cy="36975"/>
          </a:xfrm>
        </p:grpSpPr>
        <p:sp>
          <p:nvSpPr>
            <p:cNvPr id="4235" name="Google Shape;4235;p9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93"/>
          <p:cNvGrpSpPr/>
          <p:nvPr/>
        </p:nvGrpSpPr>
        <p:grpSpPr>
          <a:xfrm>
            <a:off x="7772899" y="2576286"/>
            <a:ext cx="144979" cy="90049"/>
            <a:chOff x="4923925" y="1877500"/>
            <a:chExt cx="59525" cy="36975"/>
          </a:xfrm>
        </p:grpSpPr>
        <p:sp>
          <p:nvSpPr>
            <p:cNvPr id="4238" name="Google Shape;4238;p9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0" name="Google Shape;4240;p93"/>
          <p:cNvGrpSpPr/>
          <p:nvPr/>
        </p:nvGrpSpPr>
        <p:grpSpPr>
          <a:xfrm>
            <a:off x="8067390" y="2558477"/>
            <a:ext cx="141447" cy="125667"/>
            <a:chOff x="5058450" y="1870100"/>
            <a:chExt cx="58075" cy="51600"/>
          </a:xfrm>
        </p:grpSpPr>
        <p:sp>
          <p:nvSpPr>
            <p:cNvPr id="4241" name="Google Shape;4241;p9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3" name="Google Shape;4243;p93"/>
          <p:cNvGrpSpPr/>
          <p:nvPr/>
        </p:nvGrpSpPr>
        <p:grpSpPr>
          <a:xfrm>
            <a:off x="7481905" y="2980885"/>
            <a:ext cx="101077" cy="107645"/>
            <a:chOff x="4811425" y="2065025"/>
            <a:chExt cx="41500" cy="44200"/>
          </a:xfrm>
        </p:grpSpPr>
        <p:sp>
          <p:nvSpPr>
            <p:cNvPr id="4244" name="Google Shape;4244;p9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93"/>
          <p:cNvGrpSpPr/>
          <p:nvPr/>
        </p:nvGrpSpPr>
        <p:grpSpPr>
          <a:xfrm>
            <a:off x="7774342" y="2981098"/>
            <a:ext cx="120867" cy="107218"/>
            <a:chOff x="4929875" y="2065025"/>
            <a:chExt cx="49625" cy="44025"/>
          </a:xfrm>
        </p:grpSpPr>
        <p:sp>
          <p:nvSpPr>
            <p:cNvPr id="4247" name="Google Shape;4247;p9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93"/>
          <p:cNvGrpSpPr/>
          <p:nvPr/>
        </p:nvGrpSpPr>
        <p:grpSpPr>
          <a:xfrm>
            <a:off x="8103011" y="2984112"/>
            <a:ext cx="70206" cy="101191"/>
            <a:chOff x="5083925" y="2066350"/>
            <a:chExt cx="28825" cy="41550"/>
          </a:xfrm>
        </p:grpSpPr>
        <p:sp>
          <p:nvSpPr>
            <p:cNvPr id="4250" name="Google Shape;4250;p9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2" name="Google Shape;4252;p93"/>
          <p:cNvGrpSpPr/>
          <p:nvPr/>
        </p:nvGrpSpPr>
        <p:grpSpPr>
          <a:xfrm>
            <a:off x="7134565" y="2999759"/>
            <a:ext cx="181026" cy="69896"/>
            <a:chOff x="4659775" y="2072775"/>
            <a:chExt cx="74325" cy="28700"/>
          </a:xfrm>
        </p:grpSpPr>
        <p:sp>
          <p:nvSpPr>
            <p:cNvPr id="4253" name="Google Shape;4253;p9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6" name="Google Shape;4256;p93"/>
          <p:cNvGrpSpPr/>
          <p:nvPr/>
        </p:nvGrpSpPr>
        <p:grpSpPr>
          <a:xfrm>
            <a:off x="8054421" y="2790324"/>
            <a:ext cx="167387" cy="89197"/>
            <a:chOff x="4662475" y="1976500"/>
            <a:chExt cx="68725" cy="36625"/>
          </a:xfrm>
        </p:grpSpPr>
        <p:sp>
          <p:nvSpPr>
            <p:cNvPr id="4257" name="Google Shape;4257;p9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0" name="Google Shape;4260;p93"/>
          <p:cNvGrpSpPr/>
          <p:nvPr/>
        </p:nvGrpSpPr>
        <p:grpSpPr>
          <a:xfrm>
            <a:off x="7751326" y="2793764"/>
            <a:ext cx="166899" cy="82317"/>
            <a:chOff x="4920150" y="1977875"/>
            <a:chExt cx="68525" cy="33800"/>
          </a:xfrm>
        </p:grpSpPr>
        <p:sp>
          <p:nvSpPr>
            <p:cNvPr id="4261" name="Google Shape;4261;p9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93"/>
          <p:cNvGrpSpPr/>
          <p:nvPr/>
        </p:nvGrpSpPr>
        <p:grpSpPr>
          <a:xfrm>
            <a:off x="7162483" y="3197682"/>
            <a:ext cx="125190" cy="127859"/>
            <a:chOff x="4676550" y="2160575"/>
            <a:chExt cx="51400" cy="52500"/>
          </a:xfrm>
        </p:grpSpPr>
        <p:sp>
          <p:nvSpPr>
            <p:cNvPr id="4265" name="Google Shape;4265;p9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93"/>
          <p:cNvGrpSpPr/>
          <p:nvPr/>
        </p:nvGrpSpPr>
        <p:grpSpPr>
          <a:xfrm>
            <a:off x="7459741" y="3204714"/>
            <a:ext cx="145405" cy="113794"/>
            <a:chOff x="4768325" y="2163475"/>
            <a:chExt cx="59700" cy="46725"/>
          </a:xfrm>
        </p:grpSpPr>
        <p:sp>
          <p:nvSpPr>
            <p:cNvPr id="4269" name="Google Shape;4269;p9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1" name="Google Shape;4271;p9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7" name="Google Shape;4277;p93"/>
          <p:cNvGrpSpPr/>
          <p:nvPr/>
        </p:nvGrpSpPr>
        <p:grpSpPr>
          <a:xfrm>
            <a:off x="7476059" y="3459808"/>
            <a:ext cx="112768" cy="106853"/>
            <a:chOff x="4768575" y="2253950"/>
            <a:chExt cx="46300" cy="43875"/>
          </a:xfrm>
        </p:grpSpPr>
        <p:sp>
          <p:nvSpPr>
            <p:cNvPr id="4278" name="Google Shape;4278;p9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0" name="Google Shape;4280;p93"/>
          <p:cNvGrpSpPr/>
          <p:nvPr/>
        </p:nvGrpSpPr>
        <p:grpSpPr>
          <a:xfrm>
            <a:off x="7775682" y="3948834"/>
            <a:ext cx="118187" cy="146246"/>
            <a:chOff x="4960900" y="2433225"/>
            <a:chExt cx="48525" cy="60050"/>
          </a:xfrm>
        </p:grpSpPr>
        <p:sp>
          <p:nvSpPr>
            <p:cNvPr id="4281" name="Google Shape;4281;p9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3" name="Google Shape;4283;p93"/>
          <p:cNvGrpSpPr/>
          <p:nvPr/>
        </p:nvGrpSpPr>
        <p:grpSpPr>
          <a:xfrm>
            <a:off x="7464247" y="4212895"/>
            <a:ext cx="136394" cy="143810"/>
            <a:chOff x="4854075" y="2527625"/>
            <a:chExt cx="56000" cy="59050"/>
          </a:xfrm>
        </p:grpSpPr>
        <p:sp>
          <p:nvSpPr>
            <p:cNvPr id="4284" name="Google Shape;4284;p9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6" name="Google Shape;4286;p9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9" name="Google Shape;4289;p93"/>
          <p:cNvGrpSpPr/>
          <p:nvPr/>
        </p:nvGrpSpPr>
        <p:grpSpPr>
          <a:xfrm>
            <a:off x="8088458" y="3676639"/>
            <a:ext cx="99312" cy="160797"/>
            <a:chOff x="5059700" y="2334775"/>
            <a:chExt cx="40775" cy="66025"/>
          </a:xfrm>
        </p:grpSpPr>
        <p:sp>
          <p:nvSpPr>
            <p:cNvPr id="4290" name="Google Shape;4290;p9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93"/>
          <p:cNvGrpSpPr/>
          <p:nvPr/>
        </p:nvGrpSpPr>
        <p:grpSpPr>
          <a:xfrm>
            <a:off x="8045622" y="3941771"/>
            <a:ext cx="184984" cy="160371"/>
            <a:chOff x="5037700" y="2430325"/>
            <a:chExt cx="75950" cy="65850"/>
          </a:xfrm>
        </p:grpSpPr>
        <p:sp>
          <p:nvSpPr>
            <p:cNvPr id="4300" name="Google Shape;4300;p9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2" name="Google Shape;4302;p93"/>
          <p:cNvGrpSpPr/>
          <p:nvPr/>
        </p:nvGrpSpPr>
        <p:grpSpPr>
          <a:xfrm>
            <a:off x="7465128" y="3708223"/>
            <a:ext cx="173014" cy="97629"/>
            <a:chOff x="4756975" y="2341800"/>
            <a:chExt cx="91975" cy="51925"/>
          </a:xfrm>
        </p:grpSpPr>
        <p:sp>
          <p:nvSpPr>
            <p:cNvPr id="4303" name="Google Shape;4303;p9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3" name="Google Shape;4323;p93"/>
          <p:cNvGrpSpPr/>
          <p:nvPr/>
        </p:nvGrpSpPr>
        <p:grpSpPr>
          <a:xfrm>
            <a:off x="7732065" y="4196920"/>
            <a:ext cx="212497" cy="175761"/>
            <a:chOff x="4943575" y="2516350"/>
            <a:chExt cx="98675" cy="81700"/>
          </a:xfrm>
        </p:grpSpPr>
        <p:sp>
          <p:nvSpPr>
            <p:cNvPr id="4324" name="Google Shape;4324;p9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2" name="Google Shape;4402;p93"/>
          <p:cNvGrpSpPr/>
          <p:nvPr/>
        </p:nvGrpSpPr>
        <p:grpSpPr>
          <a:xfrm>
            <a:off x="1990126" y="3423163"/>
            <a:ext cx="965351" cy="134611"/>
            <a:chOff x="4411970" y="2962952"/>
            <a:chExt cx="706544" cy="104212"/>
          </a:xfrm>
        </p:grpSpPr>
        <p:sp>
          <p:nvSpPr>
            <p:cNvPr id="4403" name="Google Shape;4403;p9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7" name="Google Shape;4407;p93"/>
          <p:cNvGrpSpPr/>
          <p:nvPr/>
        </p:nvGrpSpPr>
        <p:grpSpPr>
          <a:xfrm>
            <a:off x="1990126" y="3012077"/>
            <a:ext cx="960158" cy="289172"/>
            <a:chOff x="4411970" y="2726085"/>
            <a:chExt cx="643107" cy="193659"/>
          </a:xfrm>
        </p:grpSpPr>
        <p:sp>
          <p:nvSpPr>
            <p:cNvPr id="4408" name="Google Shape;4408;p9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1" name="Google Shape;4411;p93"/>
          <p:cNvGrpSpPr/>
          <p:nvPr/>
        </p:nvGrpSpPr>
        <p:grpSpPr>
          <a:xfrm>
            <a:off x="993018" y="3278187"/>
            <a:ext cx="833173" cy="259209"/>
            <a:chOff x="4411970" y="4340222"/>
            <a:chExt cx="779467" cy="242683"/>
          </a:xfrm>
        </p:grpSpPr>
        <p:sp>
          <p:nvSpPr>
            <p:cNvPr id="4412" name="Google Shape;4412;p9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5" name="Google Shape;4415;p93"/>
          <p:cNvGrpSpPr/>
          <p:nvPr/>
        </p:nvGrpSpPr>
        <p:grpSpPr>
          <a:xfrm>
            <a:off x="1990126" y="2673933"/>
            <a:ext cx="965160" cy="216230"/>
            <a:chOff x="4411970" y="2468674"/>
            <a:chExt cx="747317" cy="167425"/>
          </a:xfrm>
        </p:grpSpPr>
        <p:sp>
          <p:nvSpPr>
            <p:cNvPr id="4416" name="Google Shape;4416;p9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8" name="Google Shape;4418;p93"/>
          <p:cNvGrpSpPr/>
          <p:nvPr/>
        </p:nvGrpSpPr>
        <p:grpSpPr>
          <a:xfrm>
            <a:off x="988873" y="2578650"/>
            <a:ext cx="810451" cy="319148"/>
            <a:chOff x="4411970" y="3686602"/>
            <a:chExt cx="797845" cy="314215"/>
          </a:xfrm>
        </p:grpSpPr>
        <p:sp>
          <p:nvSpPr>
            <p:cNvPr id="4419" name="Google Shape;4419;p9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4" name="Google Shape;4424;p93"/>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5" name="Google Shape;4425;p93"/>
          <p:cNvGrpSpPr/>
          <p:nvPr/>
        </p:nvGrpSpPr>
        <p:grpSpPr>
          <a:xfrm>
            <a:off x="988970" y="2333174"/>
            <a:ext cx="1970333" cy="208784"/>
            <a:chOff x="6336019" y="3733725"/>
            <a:chExt cx="2566206" cy="351310"/>
          </a:xfrm>
        </p:grpSpPr>
        <p:sp>
          <p:nvSpPr>
            <p:cNvPr id="4426" name="Google Shape;4426;p9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93"/>
          <p:cNvGrpSpPr/>
          <p:nvPr/>
        </p:nvGrpSpPr>
        <p:grpSpPr>
          <a:xfrm>
            <a:off x="1990126" y="3940729"/>
            <a:ext cx="946551" cy="153200"/>
            <a:chOff x="4404545" y="3301592"/>
            <a:chExt cx="782403" cy="129272"/>
          </a:xfrm>
        </p:grpSpPr>
        <p:sp>
          <p:nvSpPr>
            <p:cNvPr id="4431" name="Google Shape;4431;p9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93"/>
          <p:cNvGrpSpPr/>
          <p:nvPr/>
        </p:nvGrpSpPr>
        <p:grpSpPr>
          <a:xfrm>
            <a:off x="1990126" y="3679688"/>
            <a:ext cx="962257" cy="139127"/>
            <a:chOff x="4411970" y="3131459"/>
            <a:chExt cx="710520" cy="117397"/>
          </a:xfrm>
        </p:grpSpPr>
        <p:sp>
          <p:nvSpPr>
            <p:cNvPr id="4434" name="Google Shape;4434;p9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436" name="Google Shape;4436;p93"/>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7" name="Google Shape;4437;p93"/>
          <p:cNvGrpSpPr/>
          <p:nvPr/>
        </p:nvGrpSpPr>
        <p:grpSpPr>
          <a:xfrm>
            <a:off x="990271" y="3614482"/>
            <a:ext cx="823838" cy="458988"/>
            <a:chOff x="4411970" y="1801825"/>
            <a:chExt cx="734586" cy="409262"/>
          </a:xfrm>
        </p:grpSpPr>
        <p:sp>
          <p:nvSpPr>
            <p:cNvPr id="4438" name="Google Shape;4438;p9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93"/>
          <p:cNvGrpSpPr/>
          <p:nvPr/>
        </p:nvGrpSpPr>
        <p:grpSpPr>
          <a:xfrm>
            <a:off x="990271" y="4162908"/>
            <a:ext cx="856348" cy="212039"/>
            <a:chOff x="4411970" y="2233974"/>
            <a:chExt cx="763574" cy="189068"/>
          </a:xfrm>
        </p:grpSpPr>
        <p:sp>
          <p:nvSpPr>
            <p:cNvPr id="4441" name="Google Shape;4441;p9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93"/>
          <p:cNvGrpSpPr/>
          <p:nvPr/>
        </p:nvGrpSpPr>
        <p:grpSpPr>
          <a:xfrm>
            <a:off x="3100467" y="2338244"/>
            <a:ext cx="511602" cy="511602"/>
            <a:chOff x="5681300" y="2527788"/>
            <a:chExt cx="805800" cy="805800"/>
          </a:xfrm>
        </p:grpSpPr>
        <p:sp>
          <p:nvSpPr>
            <p:cNvPr id="4444" name="Google Shape;4444;p9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93"/>
          <p:cNvGrpSpPr/>
          <p:nvPr/>
        </p:nvGrpSpPr>
        <p:grpSpPr>
          <a:xfrm>
            <a:off x="3097662" y="3104827"/>
            <a:ext cx="513021" cy="512935"/>
            <a:chOff x="4049800" y="640400"/>
            <a:chExt cx="858900" cy="858900"/>
          </a:xfrm>
        </p:grpSpPr>
        <p:sp>
          <p:nvSpPr>
            <p:cNvPr id="4447" name="Google Shape;4447;p9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93"/>
          <p:cNvGrpSpPr/>
          <p:nvPr/>
        </p:nvGrpSpPr>
        <p:grpSpPr>
          <a:xfrm>
            <a:off x="3014861" y="3756719"/>
            <a:ext cx="686489" cy="686585"/>
            <a:chOff x="5080188" y="927900"/>
            <a:chExt cx="961200" cy="961200"/>
          </a:xfrm>
        </p:grpSpPr>
        <p:sp>
          <p:nvSpPr>
            <p:cNvPr id="4450" name="Google Shape;4450;p9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93"/>
          <p:cNvGrpSpPr/>
          <p:nvPr/>
        </p:nvGrpSpPr>
        <p:grpSpPr>
          <a:xfrm>
            <a:off x="3798012" y="3849448"/>
            <a:ext cx="510373" cy="510937"/>
            <a:chOff x="7508249" y="1522825"/>
            <a:chExt cx="1326332" cy="1322987"/>
          </a:xfrm>
        </p:grpSpPr>
        <p:sp>
          <p:nvSpPr>
            <p:cNvPr id="4459" name="Google Shape;4459;p9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9" name="Google Shape;4469;p93"/>
          <p:cNvGrpSpPr/>
          <p:nvPr/>
        </p:nvGrpSpPr>
        <p:grpSpPr>
          <a:xfrm>
            <a:off x="4489605" y="3850853"/>
            <a:ext cx="492652" cy="503348"/>
            <a:chOff x="6039282" y="1042577"/>
            <a:chExt cx="734315" cy="731929"/>
          </a:xfrm>
        </p:grpSpPr>
        <p:sp>
          <p:nvSpPr>
            <p:cNvPr id="4470" name="Google Shape;4470;p9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1" name="Google Shape;4491;p93"/>
          <p:cNvGrpSpPr/>
          <p:nvPr/>
        </p:nvGrpSpPr>
        <p:grpSpPr>
          <a:xfrm>
            <a:off x="5130019" y="2346894"/>
            <a:ext cx="483304" cy="504902"/>
            <a:chOff x="1825800" y="1651625"/>
            <a:chExt cx="568125" cy="591775"/>
          </a:xfrm>
        </p:grpSpPr>
        <p:sp>
          <p:nvSpPr>
            <p:cNvPr id="4492" name="Google Shape;4492;p9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8" name="Google Shape;4498;p9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3"/>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3"/>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1" name="Shape 1201"/>
        <p:cNvGrpSpPr/>
        <p:nvPr/>
      </p:nvGrpSpPr>
      <p:grpSpPr>
        <a:xfrm>
          <a:off x="0" y="0"/>
          <a:ext cx="0" cy="0"/>
          <a:chOff x="0" y="0"/>
          <a:chExt cx="0" cy="0"/>
        </a:xfrm>
      </p:grpSpPr>
      <p:sp>
        <p:nvSpPr>
          <p:cNvPr id="1202" name="Google Shape;1202;p40"/>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0"/>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0"/>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Pinta Island Tortoise</a:t>
            </a:r>
            <a:endParaRPr/>
          </a:p>
        </p:txBody>
      </p:sp>
      <p:sp>
        <p:nvSpPr>
          <p:cNvPr id="1205" name="Google Shape;1205;p40"/>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Cause of Extinction:</a:t>
            </a:r>
            <a:r>
              <a:rPr b="1" lang="en">
                <a:solidFill>
                  <a:srgbClr val="FFFFFF"/>
                </a:solidFill>
              </a:rPr>
              <a:t> </a:t>
            </a:r>
            <a:r>
              <a:rPr lang="en"/>
              <a:t>Destruction of their habitat by humans and also by hunting</a:t>
            </a:r>
            <a:endParaRPr/>
          </a:p>
        </p:txBody>
      </p:sp>
      <p:grpSp>
        <p:nvGrpSpPr>
          <p:cNvPr id="1206" name="Google Shape;1206;p40"/>
          <p:cNvGrpSpPr/>
          <p:nvPr/>
        </p:nvGrpSpPr>
        <p:grpSpPr>
          <a:xfrm>
            <a:off x="4005072" y="768096"/>
            <a:ext cx="1140806" cy="1080215"/>
            <a:chOff x="3963749" y="540574"/>
            <a:chExt cx="1216471" cy="1151860"/>
          </a:xfrm>
        </p:grpSpPr>
        <p:sp>
          <p:nvSpPr>
            <p:cNvPr id="1207" name="Google Shape;1207;p40"/>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0"/>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 name="Google Shape;1209;p40"/>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 name="Google Shape;1210;p40"/>
          <p:cNvGrpSpPr/>
          <p:nvPr/>
        </p:nvGrpSpPr>
        <p:grpSpPr>
          <a:xfrm>
            <a:off x="153671" y="90047"/>
            <a:ext cx="493797" cy="446228"/>
            <a:chOff x="2679436" y="3270400"/>
            <a:chExt cx="752625" cy="689795"/>
          </a:xfrm>
        </p:grpSpPr>
        <p:sp>
          <p:nvSpPr>
            <p:cNvPr id="1211" name="Google Shape;1211;p40"/>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0"/>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0"/>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0"/>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 name="Google Shape;1215;p40">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216" name="Google Shape;1216;p40"/>
          <p:cNvGrpSpPr/>
          <p:nvPr/>
        </p:nvGrpSpPr>
        <p:grpSpPr>
          <a:xfrm>
            <a:off x="1915463" y="3575518"/>
            <a:ext cx="2349965" cy="1012695"/>
            <a:chOff x="3392112" y="3039390"/>
            <a:chExt cx="2347148" cy="999995"/>
          </a:xfrm>
        </p:grpSpPr>
        <p:sp>
          <p:nvSpPr>
            <p:cNvPr id="1217" name="Google Shape;1217;p40"/>
            <p:cNvSpPr/>
            <p:nvPr/>
          </p:nvSpPr>
          <p:spPr>
            <a:xfrm>
              <a:off x="3392112" y="3851252"/>
              <a:ext cx="2347148" cy="188133"/>
            </a:xfrm>
            <a:custGeom>
              <a:rect b="b" l="l" r="r" t="t"/>
              <a:pathLst>
                <a:path extrusionOk="0" h="10930" w="136363">
                  <a:moveTo>
                    <a:pt x="68181" y="1"/>
                  </a:moveTo>
                  <a:cubicBezTo>
                    <a:pt x="30512" y="1"/>
                    <a:pt x="0" y="2456"/>
                    <a:pt x="0" y="5480"/>
                  </a:cubicBezTo>
                  <a:cubicBezTo>
                    <a:pt x="0" y="8475"/>
                    <a:pt x="30512" y="10930"/>
                    <a:pt x="68181" y="10930"/>
                  </a:cubicBezTo>
                  <a:cubicBezTo>
                    <a:pt x="105850" y="10930"/>
                    <a:pt x="136362" y="8475"/>
                    <a:pt x="136362" y="5480"/>
                  </a:cubicBezTo>
                  <a:cubicBezTo>
                    <a:pt x="136362" y="2456"/>
                    <a:pt x="10585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0"/>
            <p:cNvSpPr/>
            <p:nvPr/>
          </p:nvSpPr>
          <p:spPr>
            <a:xfrm>
              <a:off x="3778653" y="3518827"/>
              <a:ext cx="550473" cy="368003"/>
            </a:xfrm>
            <a:custGeom>
              <a:rect b="b" l="l" r="r" t="t"/>
              <a:pathLst>
                <a:path extrusionOk="0" h="21380" w="31981">
                  <a:moveTo>
                    <a:pt x="12966" y="0"/>
                  </a:moveTo>
                  <a:lnTo>
                    <a:pt x="7187" y="2515"/>
                  </a:lnTo>
                  <a:cubicBezTo>
                    <a:pt x="5390" y="3294"/>
                    <a:pt x="3534" y="4072"/>
                    <a:pt x="2037" y="5330"/>
                  </a:cubicBezTo>
                  <a:cubicBezTo>
                    <a:pt x="1198" y="5989"/>
                    <a:pt x="510" y="6797"/>
                    <a:pt x="1" y="7726"/>
                  </a:cubicBezTo>
                  <a:cubicBezTo>
                    <a:pt x="1618" y="8654"/>
                    <a:pt x="3384" y="9313"/>
                    <a:pt x="5091" y="10061"/>
                  </a:cubicBezTo>
                  <a:cubicBezTo>
                    <a:pt x="10541" y="12546"/>
                    <a:pt x="15451" y="16110"/>
                    <a:pt x="19464" y="20541"/>
                  </a:cubicBezTo>
                  <a:cubicBezTo>
                    <a:pt x="21560" y="21110"/>
                    <a:pt x="23716" y="21380"/>
                    <a:pt x="25872" y="21380"/>
                  </a:cubicBezTo>
                  <a:cubicBezTo>
                    <a:pt x="27998" y="21350"/>
                    <a:pt x="30094" y="20841"/>
                    <a:pt x="31980" y="19883"/>
                  </a:cubicBezTo>
                  <a:cubicBezTo>
                    <a:pt x="31291" y="19074"/>
                    <a:pt x="30513" y="18325"/>
                    <a:pt x="29674" y="17667"/>
                  </a:cubicBezTo>
                  <a:cubicBezTo>
                    <a:pt x="27129" y="15690"/>
                    <a:pt x="24135" y="14343"/>
                    <a:pt x="21200" y="13025"/>
                  </a:cubicBezTo>
                  <a:cubicBezTo>
                    <a:pt x="18146" y="11678"/>
                    <a:pt x="15032" y="10301"/>
                    <a:pt x="11798" y="9432"/>
                  </a:cubicBezTo>
                  <a:cubicBezTo>
                    <a:pt x="13385" y="8953"/>
                    <a:pt x="14942" y="8414"/>
                    <a:pt x="16439" y="7785"/>
                  </a:cubicBezTo>
                  <a:cubicBezTo>
                    <a:pt x="18176" y="7067"/>
                    <a:pt x="19883" y="6228"/>
                    <a:pt x="21171" y="4881"/>
                  </a:cubicBezTo>
                  <a:cubicBezTo>
                    <a:pt x="20272" y="4222"/>
                    <a:pt x="19314" y="3623"/>
                    <a:pt x="18356" y="3054"/>
                  </a:cubicBezTo>
                  <a:cubicBezTo>
                    <a:pt x="16589" y="1976"/>
                    <a:pt x="14793" y="898"/>
                    <a:pt x="129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0"/>
            <p:cNvSpPr/>
            <p:nvPr/>
          </p:nvSpPr>
          <p:spPr>
            <a:xfrm>
              <a:off x="5008916" y="3450269"/>
              <a:ext cx="489644" cy="413651"/>
            </a:xfrm>
            <a:custGeom>
              <a:rect b="b" l="l" r="r" t="t"/>
              <a:pathLst>
                <a:path extrusionOk="0" h="24032" w="28447">
                  <a:moveTo>
                    <a:pt x="14343" y="1"/>
                  </a:moveTo>
                  <a:lnTo>
                    <a:pt x="8145" y="1139"/>
                  </a:lnTo>
                  <a:cubicBezTo>
                    <a:pt x="6229" y="1528"/>
                    <a:pt x="4252" y="1887"/>
                    <a:pt x="2486" y="2755"/>
                  </a:cubicBezTo>
                  <a:cubicBezTo>
                    <a:pt x="1558" y="3235"/>
                    <a:pt x="689" y="3863"/>
                    <a:pt x="0" y="4642"/>
                  </a:cubicBezTo>
                  <a:cubicBezTo>
                    <a:pt x="1348" y="5900"/>
                    <a:pt x="2935" y="6948"/>
                    <a:pt x="4432" y="8055"/>
                  </a:cubicBezTo>
                  <a:cubicBezTo>
                    <a:pt x="9193" y="11679"/>
                    <a:pt x="13176" y="16260"/>
                    <a:pt x="16080" y="21500"/>
                  </a:cubicBezTo>
                  <a:cubicBezTo>
                    <a:pt x="17996" y="22518"/>
                    <a:pt x="20033" y="23267"/>
                    <a:pt x="22159" y="23716"/>
                  </a:cubicBezTo>
                  <a:cubicBezTo>
                    <a:pt x="23127" y="23926"/>
                    <a:pt x="24115" y="24032"/>
                    <a:pt x="25105" y="24032"/>
                  </a:cubicBezTo>
                  <a:cubicBezTo>
                    <a:pt x="26226" y="24032"/>
                    <a:pt x="27349" y="23896"/>
                    <a:pt x="28447" y="23626"/>
                  </a:cubicBezTo>
                  <a:cubicBezTo>
                    <a:pt x="27968" y="22668"/>
                    <a:pt x="27369" y="21799"/>
                    <a:pt x="26680" y="20961"/>
                  </a:cubicBezTo>
                  <a:cubicBezTo>
                    <a:pt x="24644" y="18446"/>
                    <a:pt x="22039" y="16499"/>
                    <a:pt x="19464" y="14553"/>
                  </a:cubicBezTo>
                  <a:cubicBezTo>
                    <a:pt x="16769" y="12547"/>
                    <a:pt x="14074" y="10511"/>
                    <a:pt x="11110" y="8924"/>
                  </a:cubicBezTo>
                  <a:cubicBezTo>
                    <a:pt x="12756" y="8834"/>
                    <a:pt x="14373" y="8624"/>
                    <a:pt x="15990" y="8355"/>
                  </a:cubicBezTo>
                  <a:cubicBezTo>
                    <a:pt x="17847" y="8055"/>
                    <a:pt x="19703" y="7606"/>
                    <a:pt x="21260" y="6588"/>
                  </a:cubicBezTo>
                  <a:cubicBezTo>
                    <a:pt x="20512" y="5750"/>
                    <a:pt x="19703" y="4941"/>
                    <a:pt x="18895" y="4163"/>
                  </a:cubicBezTo>
                  <a:cubicBezTo>
                    <a:pt x="17398" y="2726"/>
                    <a:pt x="15930" y="1288"/>
                    <a:pt x="14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0"/>
            <p:cNvSpPr/>
            <p:nvPr/>
          </p:nvSpPr>
          <p:spPr>
            <a:xfrm>
              <a:off x="3450342" y="3521753"/>
              <a:ext cx="380895" cy="178511"/>
            </a:xfrm>
            <a:custGeom>
              <a:rect b="b" l="l" r="r" t="t"/>
              <a:pathLst>
                <a:path extrusionOk="0" h="10371" w="22129">
                  <a:moveTo>
                    <a:pt x="19732" y="1"/>
                  </a:moveTo>
                  <a:cubicBezTo>
                    <a:pt x="19464" y="1"/>
                    <a:pt x="19191" y="52"/>
                    <a:pt x="18925" y="160"/>
                  </a:cubicBezTo>
                  <a:cubicBezTo>
                    <a:pt x="15781" y="1417"/>
                    <a:pt x="12128" y="2226"/>
                    <a:pt x="8624" y="3603"/>
                  </a:cubicBezTo>
                  <a:cubicBezTo>
                    <a:pt x="6888" y="4292"/>
                    <a:pt x="5211" y="5190"/>
                    <a:pt x="3684" y="6298"/>
                  </a:cubicBezTo>
                  <a:cubicBezTo>
                    <a:pt x="2186" y="7376"/>
                    <a:pt x="929" y="8753"/>
                    <a:pt x="1" y="10370"/>
                  </a:cubicBezTo>
                  <a:cubicBezTo>
                    <a:pt x="1168" y="9023"/>
                    <a:pt x="2606" y="7945"/>
                    <a:pt x="4253" y="7196"/>
                  </a:cubicBezTo>
                  <a:cubicBezTo>
                    <a:pt x="5840" y="6478"/>
                    <a:pt x="7516" y="5939"/>
                    <a:pt x="9253" y="5639"/>
                  </a:cubicBezTo>
                  <a:cubicBezTo>
                    <a:pt x="12697" y="4980"/>
                    <a:pt x="16320" y="4921"/>
                    <a:pt x="20093" y="4232"/>
                  </a:cubicBezTo>
                  <a:lnTo>
                    <a:pt x="20123" y="4202"/>
                  </a:lnTo>
                  <a:cubicBezTo>
                    <a:pt x="20272" y="4202"/>
                    <a:pt x="20392" y="4142"/>
                    <a:pt x="20512" y="4112"/>
                  </a:cubicBezTo>
                  <a:cubicBezTo>
                    <a:pt x="21620" y="3663"/>
                    <a:pt x="22129" y="2405"/>
                    <a:pt x="21710" y="1327"/>
                  </a:cubicBezTo>
                  <a:cubicBezTo>
                    <a:pt x="21368" y="509"/>
                    <a:pt x="20578" y="1"/>
                    <a:pt x="197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0"/>
            <p:cNvSpPr/>
            <p:nvPr/>
          </p:nvSpPr>
          <p:spPr>
            <a:xfrm>
              <a:off x="3764745" y="3319368"/>
              <a:ext cx="1628681" cy="520764"/>
            </a:xfrm>
            <a:custGeom>
              <a:rect b="b" l="l" r="r" t="t"/>
              <a:pathLst>
                <a:path extrusionOk="0" h="30255" w="94622">
                  <a:moveTo>
                    <a:pt x="84860" y="0"/>
                  </a:moveTo>
                  <a:lnTo>
                    <a:pt x="0" y="9073"/>
                  </a:lnTo>
                  <a:cubicBezTo>
                    <a:pt x="1616" y="14605"/>
                    <a:pt x="12147" y="30254"/>
                    <a:pt x="41673" y="30254"/>
                  </a:cubicBezTo>
                  <a:cubicBezTo>
                    <a:pt x="44432" y="30254"/>
                    <a:pt x="47356" y="30118"/>
                    <a:pt x="50455" y="29824"/>
                  </a:cubicBezTo>
                  <a:cubicBezTo>
                    <a:pt x="56174" y="29255"/>
                    <a:pt x="77224" y="26141"/>
                    <a:pt x="85938" y="17996"/>
                  </a:cubicBezTo>
                  <a:cubicBezTo>
                    <a:pt x="94621" y="9881"/>
                    <a:pt x="84860" y="0"/>
                    <a:pt x="848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0"/>
            <p:cNvSpPr/>
            <p:nvPr/>
          </p:nvSpPr>
          <p:spPr>
            <a:xfrm>
              <a:off x="3564771" y="3657904"/>
              <a:ext cx="507166" cy="319120"/>
            </a:xfrm>
            <a:custGeom>
              <a:rect b="b" l="l" r="r" t="t"/>
              <a:pathLst>
                <a:path extrusionOk="0" h="18540" w="29465">
                  <a:moveTo>
                    <a:pt x="20496" y="0"/>
                  </a:moveTo>
                  <a:cubicBezTo>
                    <a:pt x="20381" y="0"/>
                    <a:pt x="20266" y="2"/>
                    <a:pt x="20152" y="5"/>
                  </a:cubicBezTo>
                  <a:cubicBezTo>
                    <a:pt x="18715" y="1113"/>
                    <a:pt x="16858" y="1742"/>
                    <a:pt x="15092" y="2370"/>
                  </a:cubicBezTo>
                  <a:cubicBezTo>
                    <a:pt x="10570" y="3987"/>
                    <a:pt x="6228" y="5994"/>
                    <a:pt x="2066" y="8329"/>
                  </a:cubicBezTo>
                  <a:cubicBezTo>
                    <a:pt x="1288" y="8778"/>
                    <a:pt x="449" y="9317"/>
                    <a:pt x="150" y="10156"/>
                  </a:cubicBezTo>
                  <a:cubicBezTo>
                    <a:pt x="0" y="10725"/>
                    <a:pt x="30" y="11323"/>
                    <a:pt x="240" y="11892"/>
                  </a:cubicBezTo>
                  <a:cubicBezTo>
                    <a:pt x="898" y="14228"/>
                    <a:pt x="2725" y="16114"/>
                    <a:pt x="4791" y="17402"/>
                  </a:cubicBezTo>
                  <a:cubicBezTo>
                    <a:pt x="5510" y="17821"/>
                    <a:pt x="6228" y="18210"/>
                    <a:pt x="7007" y="18540"/>
                  </a:cubicBezTo>
                  <a:cubicBezTo>
                    <a:pt x="9253" y="18480"/>
                    <a:pt x="11498" y="18121"/>
                    <a:pt x="13654" y="17462"/>
                  </a:cubicBezTo>
                  <a:cubicBezTo>
                    <a:pt x="16259" y="16623"/>
                    <a:pt x="18535" y="15096"/>
                    <a:pt x="20302" y="13000"/>
                  </a:cubicBezTo>
                  <a:cubicBezTo>
                    <a:pt x="18745" y="11713"/>
                    <a:pt x="16469" y="11593"/>
                    <a:pt x="14463" y="11024"/>
                  </a:cubicBezTo>
                  <a:cubicBezTo>
                    <a:pt x="13834" y="10844"/>
                    <a:pt x="13205" y="10605"/>
                    <a:pt x="12576" y="10365"/>
                  </a:cubicBezTo>
                  <a:lnTo>
                    <a:pt x="12576" y="10365"/>
                  </a:lnTo>
                  <a:cubicBezTo>
                    <a:pt x="13654" y="10473"/>
                    <a:pt x="14743" y="10527"/>
                    <a:pt x="15836" y="10527"/>
                  </a:cubicBezTo>
                  <a:cubicBezTo>
                    <a:pt x="16565" y="10527"/>
                    <a:pt x="17295" y="10503"/>
                    <a:pt x="18026" y="10455"/>
                  </a:cubicBezTo>
                  <a:cubicBezTo>
                    <a:pt x="19373" y="10365"/>
                    <a:pt x="20721" y="10156"/>
                    <a:pt x="22008" y="9826"/>
                  </a:cubicBezTo>
                  <a:cubicBezTo>
                    <a:pt x="24194" y="9317"/>
                    <a:pt x="26260" y="8449"/>
                    <a:pt x="28117" y="7221"/>
                  </a:cubicBezTo>
                  <a:cubicBezTo>
                    <a:pt x="28506" y="6982"/>
                    <a:pt x="28806" y="6682"/>
                    <a:pt x="29045" y="6323"/>
                  </a:cubicBezTo>
                  <a:cubicBezTo>
                    <a:pt x="29464" y="5544"/>
                    <a:pt x="29105" y="4586"/>
                    <a:pt x="28626" y="3838"/>
                  </a:cubicBezTo>
                  <a:cubicBezTo>
                    <a:pt x="26921" y="1207"/>
                    <a:pt x="23681" y="0"/>
                    <a:pt x="204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0"/>
            <p:cNvSpPr/>
            <p:nvPr/>
          </p:nvSpPr>
          <p:spPr>
            <a:xfrm>
              <a:off x="4780593" y="3600259"/>
              <a:ext cx="548924" cy="379209"/>
            </a:xfrm>
            <a:custGeom>
              <a:rect b="b" l="l" r="r" t="t"/>
              <a:pathLst>
                <a:path extrusionOk="0" h="22031" w="31891">
                  <a:moveTo>
                    <a:pt x="9822" y="0"/>
                  </a:moveTo>
                  <a:cubicBezTo>
                    <a:pt x="6768" y="30"/>
                    <a:pt x="3833" y="1258"/>
                    <a:pt x="1677" y="3474"/>
                  </a:cubicBezTo>
                  <a:cubicBezTo>
                    <a:pt x="749" y="4462"/>
                    <a:pt x="1" y="5719"/>
                    <a:pt x="120" y="7067"/>
                  </a:cubicBezTo>
                  <a:cubicBezTo>
                    <a:pt x="270" y="8055"/>
                    <a:pt x="749" y="8953"/>
                    <a:pt x="1468" y="9612"/>
                  </a:cubicBezTo>
                  <a:cubicBezTo>
                    <a:pt x="3175" y="11409"/>
                    <a:pt x="5570" y="12067"/>
                    <a:pt x="7995" y="12606"/>
                  </a:cubicBezTo>
                  <a:cubicBezTo>
                    <a:pt x="10002" y="13055"/>
                    <a:pt x="12667" y="13085"/>
                    <a:pt x="14254" y="13205"/>
                  </a:cubicBezTo>
                  <a:cubicBezTo>
                    <a:pt x="14553" y="13205"/>
                    <a:pt x="14882" y="13235"/>
                    <a:pt x="15242" y="13235"/>
                  </a:cubicBezTo>
                  <a:lnTo>
                    <a:pt x="15721" y="15271"/>
                  </a:lnTo>
                  <a:cubicBezTo>
                    <a:pt x="16110" y="17008"/>
                    <a:pt x="16559" y="18835"/>
                    <a:pt x="17817" y="20092"/>
                  </a:cubicBezTo>
                  <a:cubicBezTo>
                    <a:pt x="18775" y="21020"/>
                    <a:pt x="20123" y="21499"/>
                    <a:pt x="21440" y="21769"/>
                  </a:cubicBezTo>
                  <a:cubicBezTo>
                    <a:pt x="22325" y="21944"/>
                    <a:pt x="23177" y="22031"/>
                    <a:pt x="24008" y="22031"/>
                  </a:cubicBezTo>
                  <a:cubicBezTo>
                    <a:pt x="26298" y="22031"/>
                    <a:pt x="28419" y="21375"/>
                    <a:pt x="30573" y="20122"/>
                  </a:cubicBezTo>
                  <a:cubicBezTo>
                    <a:pt x="31172" y="19763"/>
                    <a:pt x="31800" y="19284"/>
                    <a:pt x="31860" y="18625"/>
                  </a:cubicBezTo>
                  <a:cubicBezTo>
                    <a:pt x="31890" y="18086"/>
                    <a:pt x="31441" y="17487"/>
                    <a:pt x="31202" y="17158"/>
                  </a:cubicBezTo>
                  <a:cubicBezTo>
                    <a:pt x="30004" y="15421"/>
                    <a:pt x="28776" y="12996"/>
                    <a:pt x="26261" y="10211"/>
                  </a:cubicBezTo>
                  <a:cubicBezTo>
                    <a:pt x="24554" y="8324"/>
                    <a:pt x="22518" y="6707"/>
                    <a:pt x="20632" y="4971"/>
                  </a:cubicBezTo>
                  <a:cubicBezTo>
                    <a:pt x="19883" y="4252"/>
                    <a:pt x="19104" y="3563"/>
                    <a:pt x="18296" y="2935"/>
                  </a:cubicBezTo>
                  <a:cubicBezTo>
                    <a:pt x="15871" y="1048"/>
                    <a:pt x="12906" y="30"/>
                    <a:pt x="9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0"/>
            <p:cNvSpPr/>
            <p:nvPr/>
          </p:nvSpPr>
          <p:spPr>
            <a:xfrm>
              <a:off x="5035217" y="3303464"/>
              <a:ext cx="589614" cy="322080"/>
            </a:xfrm>
            <a:custGeom>
              <a:rect b="b" l="l" r="r" t="t"/>
              <a:pathLst>
                <a:path extrusionOk="0" h="18712" w="34255">
                  <a:moveTo>
                    <a:pt x="33484" y="1"/>
                  </a:moveTo>
                  <a:cubicBezTo>
                    <a:pt x="32765" y="1"/>
                    <a:pt x="32073" y="159"/>
                    <a:pt x="31440" y="475"/>
                  </a:cubicBezTo>
                  <a:cubicBezTo>
                    <a:pt x="30153" y="1104"/>
                    <a:pt x="29194" y="2152"/>
                    <a:pt x="28266" y="3230"/>
                  </a:cubicBezTo>
                  <a:cubicBezTo>
                    <a:pt x="27368" y="4308"/>
                    <a:pt x="26500" y="5446"/>
                    <a:pt x="25392" y="6314"/>
                  </a:cubicBezTo>
                  <a:cubicBezTo>
                    <a:pt x="23655" y="7631"/>
                    <a:pt x="21469" y="8200"/>
                    <a:pt x="19283" y="8350"/>
                  </a:cubicBezTo>
                  <a:cubicBezTo>
                    <a:pt x="18115" y="8410"/>
                    <a:pt x="13474" y="8170"/>
                    <a:pt x="10390" y="10326"/>
                  </a:cubicBezTo>
                  <a:cubicBezTo>
                    <a:pt x="9851" y="10716"/>
                    <a:pt x="9372" y="11045"/>
                    <a:pt x="8953" y="11344"/>
                  </a:cubicBezTo>
                  <a:cubicBezTo>
                    <a:pt x="7066" y="12722"/>
                    <a:pt x="6258" y="13231"/>
                    <a:pt x="3593" y="13890"/>
                  </a:cubicBezTo>
                  <a:cubicBezTo>
                    <a:pt x="2455" y="14189"/>
                    <a:pt x="1257" y="14399"/>
                    <a:pt x="89" y="14548"/>
                  </a:cubicBezTo>
                  <a:cubicBezTo>
                    <a:pt x="1" y="16790"/>
                    <a:pt x="2469" y="18712"/>
                    <a:pt x="5633" y="18712"/>
                  </a:cubicBezTo>
                  <a:cubicBezTo>
                    <a:pt x="5682" y="18712"/>
                    <a:pt x="5730" y="18711"/>
                    <a:pt x="5779" y="18710"/>
                  </a:cubicBezTo>
                  <a:cubicBezTo>
                    <a:pt x="6467" y="18651"/>
                    <a:pt x="7126" y="18561"/>
                    <a:pt x="7785" y="18471"/>
                  </a:cubicBezTo>
                  <a:cubicBezTo>
                    <a:pt x="9492" y="18231"/>
                    <a:pt x="11079" y="17992"/>
                    <a:pt x="12276" y="17722"/>
                  </a:cubicBezTo>
                  <a:cubicBezTo>
                    <a:pt x="16409" y="16824"/>
                    <a:pt x="20391" y="15327"/>
                    <a:pt x="24104" y="13231"/>
                  </a:cubicBezTo>
                  <a:cubicBezTo>
                    <a:pt x="27757" y="11165"/>
                    <a:pt x="31051" y="8230"/>
                    <a:pt x="33027" y="4487"/>
                  </a:cubicBezTo>
                  <a:cubicBezTo>
                    <a:pt x="33746" y="3140"/>
                    <a:pt x="34255" y="1493"/>
                    <a:pt x="33985" y="26"/>
                  </a:cubicBezTo>
                  <a:cubicBezTo>
                    <a:pt x="33817" y="9"/>
                    <a:pt x="33650" y="1"/>
                    <a:pt x="33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0"/>
            <p:cNvSpPr/>
            <p:nvPr/>
          </p:nvSpPr>
          <p:spPr>
            <a:xfrm>
              <a:off x="5036749" y="3210293"/>
              <a:ext cx="609219" cy="343080"/>
            </a:xfrm>
            <a:custGeom>
              <a:rect b="b" l="l" r="r" t="t"/>
              <a:pathLst>
                <a:path extrusionOk="0" h="19932" w="35394">
                  <a:moveTo>
                    <a:pt x="28766" y="0"/>
                  </a:moveTo>
                  <a:cubicBezTo>
                    <a:pt x="25997" y="0"/>
                    <a:pt x="23258" y="748"/>
                    <a:pt x="20871" y="2175"/>
                  </a:cubicBezTo>
                  <a:cubicBezTo>
                    <a:pt x="18326" y="3642"/>
                    <a:pt x="16050" y="5529"/>
                    <a:pt x="14194" y="7804"/>
                  </a:cubicBezTo>
                  <a:cubicBezTo>
                    <a:pt x="12068" y="10350"/>
                    <a:pt x="11080" y="12356"/>
                    <a:pt x="7426" y="14302"/>
                  </a:cubicBezTo>
                  <a:cubicBezTo>
                    <a:pt x="6468" y="14811"/>
                    <a:pt x="5450" y="15290"/>
                    <a:pt x="4432" y="15679"/>
                  </a:cubicBezTo>
                  <a:cubicBezTo>
                    <a:pt x="3654" y="15979"/>
                    <a:pt x="2905" y="16248"/>
                    <a:pt x="2156" y="16488"/>
                  </a:cubicBezTo>
                  <a:cubicBezTo>
                    <a:pt x="1378" y="16997"/>
                    <a:pt x="779" y="17686"/>
                    <a:pt x="390" y="18524"/>
                  </a:cubicBezTo>
                  <a:cubicBezTo>
                    <a:pt x="150" y="18973"/>
                    <a:pt x="30" y="19452"/>
                    <a:pt x="0" y="19931"/>
                  </a:cubicBezTo>
                  <a:cubicBezTo>
                    <a:pt x="1198" y="19812"/>
                    <a:pt x="2366" y="19572"/>
                    <a:pt x="3534" y="19303"/>
                  </a:cubicBezTo>
                  <a:cubicBezTo>
                    <a:pt x="6199" y="18614"/>
                    <a:pt x="6977" y="18105"/>
                    <a:pt x="8894" y="16757"/>
                  </a:cubicBezTo>
                  <a:cubicBezTo>
                    <a:pt x="9313" y="16458"/>
                    <a:pt x="9792" y="16129"/>
                    <a:pt x="10331" y="15739"/>
                  </a:cubicBezTo>
                  <a:cubicBezTo>
                    <a:pt x="13415" y="13553"/>
                    <a:pt x="18026" y="13823"/>
                    <a:pt x="19224" y="13733"/>
                  </a:cubicBezTo>
                  <a:cubicBezTo>
                    <a:pt x="21380" y="13583"/>
                    <a:pt x="23596" y="13014"/>
                    <a:pt x="25333" y="11697"/>
                  </a:cubicBezTo>
                  <a:cubicBezTo>
                    <a:pt x="26440" y="10859"/>
                    <a:pt x="27309" y="9721"/>
                    <a:pt x="28207" y="8643"/>
                  </a:cubicBezTo>
                  <a:cubicBezTo>
                    <a:pt x="29105" y="7565"/>
                    <a:pt x="30094" y="6487"/>
                    <a:pt x="31351" y="5888"/>
                  </a:cubicBezTo>
                  <a:cubicBezTo>
                    <a:pt x="31993" y="5579"/>
                    <a:pt x="32672" y="5402"/>
                    <a:pt x="33359" y="5402"/>
                  </a:cubicBezTo>
                  <a:cubicBezTo>
                    <a:pt x="33538" y="5402"/>
                    <a:pt x="33717" y="5414"/>
                    <a:pt x="33896" y="5439"/>
                  </a:cubicBezTo>
                  <a:cubicBezTo>
                    <a:pt x="34435" y="5499"/>
                    <a:pt x="34944" y="5678"/>
                    <a:pt x="35394" y="6008"/>
                  </a:cubicBezTo>
                  <a:cubicBezTo>
                    <a:pt x="35004" y="4031"/>
                    <a:pt x="34346" y="2085"/>
                    <a:pt x="32639" y="917"/>
                  </a:cubicBezTo>
                  <a:cubicBezTo>
                    <a:pt x="31711" y="348"/>
                    <a:pt x="30633" y="19"/>
                    <a:pt x="29525" y="19"/>
                  </a:cubicBezTo>
                  <a:cubicBezTo>
                    <a:pt x="29272" y="7"/>
                    <a:pt x="29018" y="0"/>
                    <a:pt x="28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0"/>
            <p:cNvSpPr/>
            <p:nvPr/>
          </p:nvSpPr>
          <p:spPr>
            <a:xfrm>
              <a:off x="3764745" y="3039390"/>
              <a:ext cx="1482306" cy="642319"/>
            </a:xfrm>
            <a:custGeom>
              <a:rect b="b" l="l" r="r" t="t"/>
              <a:pathLst>
                <a:path extrusionOk="0" h="37317" w="86118">
                  <a:moveTo>
                    <a:pt x="42994" y="1"/>
                  </a:moveTo>
                  <a:cubicBezTo>
                    <a:pt x="41567" y="1"/>
                    <a:pt x="40130" y="61"/>
                    <a:pt x="38687" y="187"/>
                  </a:cubicBezTo>
                  <a:cubicBezTo>
                    <a:pt x="18445" y="1953"/>
                    <a:pt x="5809" y="16655"/>
                    <a:pt x="0" y="25339"/>
                  </a:cubicBezTo>
                  <a:cubicBezTo>
                    <a:pt x="11977" y="33483"/>
                    <a:pt x="20062" y="37256"/>
                    <a:pt x="40993" y="37316"/>
                  </a:cubicBezTo>
                  <a:cubicBezTo>
                    <a:pt x="41037" y="37316"/>
                    <a:pt x="41081" y="37316"/>
                    <a:pt x="41125" y="37316"/>
                  </a:cubicBezTo>
                  <a:cubicBezTo>
                    <a:pt x="61284" y="37316"/>
                    <a:pt x="79514" y="23706"/>
                    <a:pt x="86117" y="16506"/>
                  </a:cubicBezTo>
                  <a:cubicBezTo>
                    <a:pt x="75541" y="8470"/>
                    <a:pt x="59921" y="1"/>
                    <a:pt x="4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0"/>
            <p:cNvSpPr/>
            <p:nvPr/>
          </p:nvSpPr>
          <p:spPr>
            <a:xfrm>
              <a:off x="4484761" y="3172856"/>
              <a:ext cx="384493" cy="321237"/>
            </a:xfrm>
            <a:custGeom>
              <a:rect b="b" l="l" r="r" t="t"/>
              <a:pathLst>
                <a:path extrusionOk="0" h="18663" w="22338">
                  <a:moveTo>
                    <a:pt x="11486" y="0"/>
                  </a:moveTo>
                  <a:cubicBezTo>
                    <a:pt x="11291" y="0"/>
                    <a:pt x="11095" y="49"/>
                    <a:pt x="10899" y="98"/>
                  </a:cubicBezTo>
                  <a:cubicBezTo>
                    <a:pt x="8145" y="757"/>
                    <a:pt x="5390" y="1266"/>
                    <a:pt x="2575" y="1595"/>
                  </a:cubicBezTo>
                  <a:cubicBezTo>
                    <a:pt x="1078" y="1775"/>
                    <a:pt x="0" y="3122"/>
                    <a:pt x="150" y="4619"/>
                  </a:cubicBezTo>
                  <a:cubicBezTo>
                    <a:pt x="479" y="8392"/>
                    <a:pt x="779" y="12225"/>
                    <a:pt x="1018" y="16058"/>
                  </a:cubicBezTo>
                  <a:cubicBezTo>
                    <a:pt x="1138" y="17525"/>
                    <a:pt x="2366" y="18663"/>
                    <a:pt x="3833" y="18663"/>
                  </a:cubicBezTo>
                  <a:lnTo>
                    <a:pt x="4132" y="18663"/>
                  </a:lnTo>
                  <a:cubicBezTo>
                    <a:pt x="9762" y="18034"/>
                    <a:pt x="15301" y="16567"/>
                    <a:pt x="20511" y="14321"/>
                  </a:cubicBezTo>
                  <a:cubicBezTo>
                    <a:pt x="21230" y="13992"/>
                    <a:pt x="21799" y="13393"/>
                    <a:pt x="22068" y="12644"/>
                  </a:cubicBezTo>
                  <a:cubicBezTo>
                    <a:pt x="22338" y="11926"/>
                    <a:pt x="22278" y="11117"/>
                    <a:pt x="21919" y="10458"/>
                  </a:cubicBezTo>
                  <a:cubicBezTo>
                    <a:pt x="19853" y="6476"/>
                    <a:pt x="16888" y="3092"/>
                    <a:pt x="13265" y="487"/>
                  </a:cubicBezTo>
                  <a:cubicBezTo>
                    <a:pt x="12820" y="182"/>
                    <a:pt x="12299" y="5"/>
                    <a:pt x="11747" y="5"/>
                  </a:cubicBezTo>
                  <a:cubicBezTo>
                    <a:pt x="11704" y="5"/>
                    <a:pt x="11661" y="6"/>
                    <a:pt x="11618" y="8"/>
                  </a:cubicBezTo>
                  <a:cubicBezTo>
                    <a:pt x="11574" y="3"/>
                    <a:pt x="11530" y="0"/>
                    <a:pt x="11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0"/>
            <p:cNvSpPr/>
            <p:nvPr/>
          </p:nvSpPr>
          <p:spPr>
            <a:xfrm>
              <a:off x="4733689" y="3107018"/>
              <a:ext cx="371618" cy="274729"/>
            </a:xfrm>
            <a:custGeom>
              <a:rect b="b" l="l" r="r" t="t"/>
              <a:pathLst>
                <a:path extrusionOk="0" h="15961" w="21590">
                  <a:moveTo>
                    <a:pt x="5780" y="0"/>
                  </a:moveTo>
                  <a:cubicBezTo>
                    <a:pt x="5510" y="0"/>
                    <a:pt x="5241" y="60"/>
                    <a:pt x="5001" y="210"/>
                  </a:cubicBezTo>
                  <a:cubicBezTo>
                    <a:pt x="3774" y="899"/>
                    <a:pt x="2516" y="1528"/>
                    <a:pt x="1288" y="2067"/>
                  </a:cubicBezTo>
                  <a:cubicBezTo>
                    <a:pt x="210" y="2576"/>
                    <a:pt x="1" y="4043"/>
                    <a:pt x="929" y="4791"/>
                  </a:cubicBezTo>
                  <a:cubicBezTo>
                    <a:pt x="4283" y="7576"/>
                    <a:pt x="6978" y="11050"/>
                    <a:pt x="8834" y="15002"/>
                  </a:cubicBezTo>
                  <a:cubicBezTo>
                    <a:pt x="9104" y="15601"/>
                    <a:pt x="9672" y="15960"/>
                    <a:pt x="10331" y="15960"/>
                  </a:cubicBezTo>
                  <a:cubicBezTo>
                    <a:pt x="10571" y="15960"/>
                    <a:pt x="10840" y="15900"/>
                    <a:pt x="11080" y="15751"/>
                  </a:cubicBezTo>
                  <a:cubicBezTo>
                    <a:pt x="14493" y="13984"/>
                    <a:pt x="17787" y="11948"/>
                    <a:pt x="20901" y="9702"/>
                  </a:cubicBezTo>
                  <a:cubicBezTo>
                    <a:pt x="21350" y="9373"/>
                    <a:pt x="21590" y="8864"/>
                    <a:pt x="21560" y="8295"/>
                  </a:cubicBezTo>
                  <a:cubicBezTo>
                    <a:pt x="21530" y="7756"/>
                    <a:pt x="21231" y="7247"/>
                    <a:pt x="20781" y="6977"/>
                  </a:cubicBezTo>
                  <a:cubicBezTo>
                    <a:pt x="16200" y="4222"/>
                    <a:pt x="11379" y="1917"/>
                    <a:pt x="6349" y="90"/>
                  </a:cubicBezTo>
                  <a:cubicBezTo>
                    <a:pt x="6169" y="30"/>
                    <a:pt x="5989" y="0"/>
                    <a:pt x="57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0"/>
            <p:cNvSpPr/>
            <p:nvPr/>
          </p:nvSpPr>
          <p:spPr>
            <a:xfrm>
              <a:off x="4109030" y="3193907"/>
              <a:ext cx="377281" cy="300186"/>
            </a:xfrm>
            <a:custGeom>
              <a:rect b="b" l="l" r="r" t="t"/>
              <a:pathLst>
                <a:path extrusionOk="0" h="17440" w="21919">
                  <a:moveTo>
                    <a:pt x="10153" y="0"/>
                  </a:moveTo>
                  <a:cubicBezTo>
                    <a:pt x="10104" y="0"/>
                    <a:pt x="10054" y="4"/>
                    <a:pt x="10001" y="13"/>
                  </a:cubicBezTo>
                  <a:cubicBezTo>
                    <a:pt x="8983" y="13"/>
                    <a:pt x="7995" y="462"/>
                    <a:pt x="7336" y="1241"/>
                  </a:cubicBezTo>
                  <a:cubicBezTo>
                    <a:pt x="4761" y="4235"/>
                    <a:pt x="2635" y="7559"/>
                    <a:pt x="988" y="11152"/>
                  </a:cubicBezTo>
                  <a:cubicBezTo>
                    <a:pt x="0" y="13278"/>
                    <a:pt x="1348" y="15763"/>
                    <a:pt x="3683" y="16092"/>
                  </a:cubicBezTo>
                  <a:cubicBezTo>
                    <a:pt x="8534" y="16781"/>
                    <a:pt x="14822" y="17230"/>
                    <a:pt x="18146" y="17440"/>
                  </a:cubicBezTo>
                  <a:lnTo>
                    <a:pt x="18356" y="17440"/>
                  </a:lnTo>
                  <a:cubicBezTo>
                    <a:pt x="19344" y="17410"/>
                    <a:pt x="20272" y="16991"/>
                    <a:pt x="20931" y="16272"/>
                  </a:cubicBezTo>
                  <a:cubicBezTo>
                    <a:pt x="21589" y="15583"/>
                    <a:pt x="21919" y="14625"/>
                    <a:pt x="21859" y="13667"/>
                  </a:cubicBezTo>
                  <a:cubicBezTo>
                    <a:pt x="21619" y="10403"/>
                    <a:pt x="21380" y="7079"/>
                    <a:pt x="21080" y="3846"/>
                  </a:cubicBezTo>
                  <a:cubicBezTo>
                    <a:pt x="20931" y="2079"/>
                    <a:pt x="19493" y="702"/>
                    <a:pt x="17727" y="642"/>
                  </a:cubicBezTo>
                  <a:cubicBezTo>
                    <a:pt x="15301" y="552"/>
                    <a:pt x="12906" y="372"/>
                    <a:pt x="10510" y="43"/>
                  </a:cubicBezTo>
                  <a:cubicBezTo>
                    <a:pt x="10383" y="22"/>
                    <a:pt x="10271" y="0"/>
                    <a:pt x="10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0"/>
            <p:cNvSpPr/>
            <p:nvPr/>
          </p:nvSpPr>
          <p:spPr>
            <a:xfrm>
              <a:off x="4161080" y="3047239"/>
              <a:ext cx="621079" cy="143397"/>
            </a:xfrm>
            <a:custGeom>
              <a:rect b="b" l="l" r="r" t="t"/>
              <a:pathLst>
                <a:path extrusionOk="0" h="8331" w="36083">
                  <a:moveTo>
                    <a:pt x="19973" y="0"/>
                  </a:moveTo>
                  <a:cubicBezTo>
                    <a:pt x="18536" y="0"/>
                    <a:pt x="17098" y="60"/>
                    <a:pt x="15691" y="180"/>
                  </a:cubicBezTo>
                  <a:cubicBezTo>
                    <a:pt x="10481" y="659"/>
                    <a:pt x="5360" y="2036"/>
                    <a:pt x="629" y="4252"/>
                  </a:cubicBezTo>
                  <a:cubicBezTo>
                    <a:pt x="240" y="4432"/>
                    <a:pt x="1" y="4821"/>
                    <a:pt x="31" y="5240"/>
                  </a:cubicBezTo>
                  <a:cubicBezTo>
                    <a:pt x="60" y="5659"/>
                    <a:pt x="330" y="6019"/>
                    <a:pt x="749" y="6138"/>
                  </a:cubicBezTo>
                  <a:cubicBezTo>
                    <a:pt x="2306" y="6647"/>
                    <a:pt x="3923" y="7037"/>
                    <a:pt x="5540" y="7336"/>
                  </a:cubicBezTo>
                  <a:cubicBezTo>
                    <a:pt x="9430" y="7975"/>
                    <a:pt x="13347" y="8331"/>
                    <a:pt x="17288" y="8331"/>
                  </a:cubicBezTo>
                  <a:cubicBezTo>
                    <a:pt x="17594" y="8331"/>
                    <a:pt x="17900" y="8329"/>
                    <a:pt x="18206" y="8324"/>
                  </a:cubicBezTo>
                  <a:lnTo>
                    <a:pt x="18655" y="8324"/>
                  </a:lnTo>
                  <a:cubicBezTo>
                    <a:pt x="22788" y="8294"/>
                    <a:pt x="26890" y="7516"/>
                    <a:pt x="30782" y="6079"/>
                  </a:cubicBezTo>
                  <a:cubicBezTo>
                    <a:pt x="32399" y="5510"/>
                    <a:pt x="33956" y="4851"/>
                    <a:pt x="35484" y="4102"/>
                  </a:cubicBezTo>
                  <a:cubicBezTo>
                    <a:pt x="35873" y="3923"/>
                    <a:pt x="36082" y="3533"/>
                    <a:pt x="36052" y="3114"/>
                  </a:cubicBezTo>
                  <a:cubicBezTo>
                    <a:pt x="36023" y="2695"/>
                    <a:pt x="35693" y="2336"/>
                    <a:pt x="35304" y="2216"/>
                  </a:cubicBezTo>
                  <a:cubicBezTo>
                    <a:pt x="30303" y="779"/>
                    <a:pt x="25153" y="30"/>
                    <a:pt x="199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0"/>
            <p:cNvSpPr/>
            <p:nvPr/>
          </p:nvSpPr>
          <p:spPr>
            <a:xfrm>
              <a:off x="3888951" y="3152889"/>
              <a:ext cx="322149" cy="290702"/>
            </a:xfrm>
            <a:custGeom>
              <a:rect b="b" l="l" r="r" t="t"/>
              <a:pathLst>
                <a:path extrusionOk="0" h="16889" w="18716">
                  <a:moveTo>
                    <a:pt x="13445" y="0"/>
                  </a:moveTo>
                  <a:cubicBezTo>
                    <a:pt x="13026" y="30"/>
                    <a:pt x="12637" y="120"/>
                    <a:pt x="12307" y="330"/>
                  </a:cubicBezTo>
                  <a:cubicBezTo>
                    <a:pt x="8055" y="2905"/>
                    <a:pt x="4133" y="6019"/>
                    <a:pt x="719" y="9642"/>
                  </a:cubicBezTo>
                  <a:cubicBezTo>
                    <a:pt x="210" y="10121"/>
                    <a:pt x="0" y="10840"/>
                    <a:pt x="90" y="11529"/>
                  </a:cubicBezTo>
                  <a:cubicBezTo>
                    <a:pt x="180" y="12217"/>
                    <a:pt x="629" y="12846"/>
                    <a:pt x="1258" y="13175"/>
                  </a:cubicBezTo>
                  <a:cubicBezTo>
                    <a:pt x="3743" y="14583"/>
                    <a:pt x="6378" y="15781"/>
                    <a:pt x="9103" y="16739"/>
                  </a:cubicBezTo>
                  <a:cubicBezTo>
                    <a:pt x="9343" y="16829"/>
                    <a:pt x="9582" y="16858"/>
                    <a:pt x="9852" y="16858"/>
                  </a:cubicBezTo>
                  <a:lnTo>
                    <a:pt x="9852" y="16888"/>
                  </a:lnTo>
                  <a:cubicBezTo>
                    <a:pt x="10780" y="16888"/>
                    <a:pt x="11618" y="16320"/>
                    <a:pt x="11948" y="15421"/>
                  </a:cubicBezTo>
                  <a:cubicBezTo>
                    <a:pt x="13475" y="11559"/>
                    <a:pt x="15541" y="7905"/>
                    <a:pt x="18086" y="4642"/>
                  </a:cubicBezTo>
                  <a:cubicBezTo>
                    <a:pt x="18565" y="4043"/>
                    <a:pt x="18715" y="3294"/>
                    <a:pt x="18476" y="2576"/>
                  </a:cubicBezTo>
                  <a:cubicBezTo>
                    <a:pt x="18236" y="1857"/>
                    <a:pt x="17667" y="1288"/>
                    <a:pt x="16948" y="1078"/>
                  </a:cubicBezTo>
                  <a:cubicBezTo>
                    <a:pt x="16020" y="809"/>
                    <a:pt x="15122" y="509"/>
                    <a:pt x="14224" y="150"/>
                  </a:cubicBezTo>
                  <a:cubicBezTo>
                    <a:pt x="13984" y="60"/>
                    <a:pt x="13715" y="0"/>
                    <a:pt x="134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0"/>
            <p:cNvSpPr/>
            <p:nvPr/>
          </p:nvSpPr>
          <p:spPr>
            <a:xfrm>
              <a:off x="3789480" y="3269366"/>
              <a:ext cx="1425608" cy="404098"/>
            </a:xfrm>
            <a:custGeom>
              <a:rect b="b" l="l" r="r" t="t"/>
              <a:pathLst>
                <a:path extrusionOk="0" h="23477" w="82824">
                  <a:moveTo>
                    <a:pt x="78602" y="1"/>
                  </a:moveTo>
                  <a:cubicBezTo>
                    <a:pt x="77973" y="1"/>
                    <a:pt x="77374" y="210"/>
                    <a:pt x="76865" y="599"/>
                  </a:cubicBezTo>
                  <a:cubicBezTo>
                    <a:pt x="72913" y="3504"/>
                    <a:pt x="68721" y="6049"/>
                    <a:pt x="64319" y="8175"/>
                  </a:cubicBezTo>
                  <a:cubicBezTo>
                    <a:pt x="56474" y="11948"/>
                    <a:pt x="48688" y="13984"/>
                    <a:pt x="41203" y="14194"/>
                  </a:cubicBezTo>
                  <a:lnTo>
                    <a:pt x="39765" y="14194"/>
                  </a:lnTo>
                  <a:cubicBezTo>
                    <a:pt x="30183" y="14164"/>
                    <a:pt x="23236" y="13385"/>
                    <a:pt x="17188" y="11649"/>
                  </a:cubicBezTo>
                  <a:cubicBezTo>
                    <a:pt x="13295" y="10511"/>
                    <a:pt x="9552" y="8924"/>
                    <a:pt x="6049" y="6888"/>
                  </a:cubicBezTo>
                  <a:cubicBezTo>
                    <a:pt x="5600" y="6648"/>
                    <a:pt x="5121" y="6528"/>
                    <a:pt x="4612" y="6528"/>
                  </a:cubicBezTo>
                  <a:cubicBezTo>
                    <a:pt x="3713" y="6528"/>
                    <a:pt x="2875" y="6947"/>
                    <a:pt x="2306" y="7636"/>
                  </a:cubicBezTo>
                  <a:cubicBezTo>
                    <a:pt x="1857" y="8205"/>
                    <a:pt x="1438" y="8774"/>
                    <a:pt x="1018" y="9313"/>
                  </a:cubicBezTo>
                  <a:cubicBezTo>
                    <a:pt x="0" y="10660"/>
                    <a:pt x="360" y="12607"/>
                    <a:pt x="1767" y="13535"/>
                  </a:cubicBezTo>
                  <a:cubicBezTo>
                    <a:pt x="12068" y="20242"/>
                    <a:pt x="20362" y="23446"/>
                    <a:pt x="39586" y="23476"/>
                  </a:cubicBezTo>
                  <a:lnTo>
                    <a:pt x="39705" y="23476"/>
                  </a:lnTo>
                  <a:cubicBezTo>
                    <a:pt x="56084" y="23476"/>
                    <a:pt x="71984" y="14313"/>
                    <a:pt x="81446" y="5720"/>
                  </a:cubicBezTo>
                  <a:cubicBezTo>
                    <a:pt x="82824" y="4432"/>
                    <a:pt x="82674" y="2216"/>
                    <a:pt x="81147" y="1138"/>
                  </a:cubicBezTo>
                  <a:lnTo>
                    <a:pt x="80249" y="510"/>
                  </a:lnTo>
                  <a:cubicBezTo>
                    <a:pt x="79770" y="180"/>
                    <a:pt x="79201" y="1"/>
                    <a:pt x="786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0"/>
            <p:cNvSpPr/>
            <p:nvPr/>
          </p:nvSpPr>
          <p:spPr>
            <a:xfrm>
              <a:off x="5457319" y="3246112"/>
              <a:ext cx="24752" cy="58850"/>
            </a:xfrm>
            <a:custGeom>
              <a:rect b="b" l="l" r="r" t="t"/>
              <a:pathLst>
                <a:path extrusionOk="0" h="3419" w="1438">
                  <a:moveTo>
                    <a:pt x="921" y="1"/>
                  </a:moveTo>
                  <a:cubicBezTo>
                    <a:pt x="602" y="1"/>
                    <a:pt x="264" y="728"/>
                    <a:pt x="120" y="1621"/>
                  </a:cubicBezTo>
                  <a:cubicBezTo>
                    <a:pt x="0" y="2579"/>
                    <a:pt x="150" y="3358"/>
                    <a:pt x="479" y="3418"/>
                  </a:cubicBezTo>
                  <a:cubicBezTo>
                    <a:pt x="486" y="3418"/>
                    <a:pt x="493" y="3419"/>
                    <a:pt x="499" y="3419"/>
                  </a:cubicBezTo>
                  <a:cubicBezTo>
                    <a:pt x="823" y="3419"/>
                    <a:pt x="1170" y="2710"/>
                    <a:pt x="1288" y="1771"/>
                  </a:cubicBezTo>
                  <a:cubicBezTo>
                    <a:pt x="1438" y="843"/>
                    <a:pt x="1258" y="34"/>
                    <a:pt x="958" y="4"/>
                  </a:cubicBezTo>
                  <a:cubicBezTo>
                    <a:pt x="946" y="2"/>
                    <a:pt x="934" y="1"/>
                    <a:pt x="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 name="Google Shape;1234;p40"/>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0">
            <a:hlinkClick action="ppaction://hlinksldjump" r:id="rId4"/>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Next</a:t>
            </a:r>
            <a:endParaRPr>
              <a:solidFill>
                <a:schemeClr val="accent6"/>
              </a:solidFill>
              <a:latin typeface="Nunito"/>
              <a:ea typeface="Nunito"/>
              <a:cs typeface="Nunito"/>
              <a:sym typeface="Nuni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206"/>
                                        </p:tgtEl>
                                        <p:attrNameLst>
                                          <p:attrName>style.visibility</p:attrName>
                                        </p:attrNameLst>
                                      </p:cBhvr>
                                      <p:to>
                                        <p:strVal val="visible"/>
                                      </p:to>
                                    </p:set>
                                    <p:anim calcmode="lin" valueType="num">
                                      <p:cBhvr additive="base">
                                        <p:cTn dur="500"/>
                                        <p:tgtEl>
                                          <p:spTgt spid="1206"/>
                                        </p:tgtEl>
                                        <p:attrNameLst>
                                          <p:attrName>ppt_w</p:attrName>
                                        </p:attrNameLst>
                                      </p:cBhvr>
                                      <p:tavLst>
                                        <p:tav fmla="" tm="0">
                                          <p:val>
                                            <p:strVal val="0"/>
                                          </p:val>
                                        </p:tav>
                                        <p:tav fmla="" tm="100000">
                                          <p:val>
                                            <p:strVal val="#ppt_w"/>
                                          </p:val>
                                        </p:tav>
                                      </p:tavLst>
                                    </p:anim>
                                    <p:anim calcmode="lin" valueType="num">
                                      <p:cBhvr additive="base">
                                        <p:cTn dur="500"/>
                                        <p:tgtEl>
                                          <p:spTgt spid="120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05" name="Shape 4505"/>
        <p:cNvGrpSpPr/>
        <p:nvPr/>
      </p:nvGrpSpPr>
      <p:grpSpPr>
        <a:xfrm>
          <a:off x="0" y="0"/>
          <a:ext cx="0" cy="0"/>
          <a:chOff x="0" y="0"/>
          <a:chExt cx="0" cy="0"/>
        </a:xfrm>
      </p:grpSpPr>
      <p:grpSp>
        <p:nvGrpSpPr>
          <p:cNvPr id="4506" name="Google Shape;4506;p94"/>
          <p:cNvGrpSpPr/>
          <p:nvPr/>
        </p:nvGrpSpPr>
        <p:grpSpPr>
          <a:xfrm>
            <a:off x="745571" y="1168666"/>
            <a:ext cx="2492868" cy="1379876"/>
            <a:chOff x="2654821" y="2311071"/>
            <a:chExt cx="2279715" cy="1262120"/>
          </a:xfrm>
        </p:grpSpPr>
        <p:grpSp>
          <p:nvGrpSpPr>
            <p:cNvPr id="4507" name="Google Shape;4507;p94"/>
            <p:cNvGrpSpPr/>
            <p:nvPr/>
          </p:nvGrpSpPr>
          <p:grpSpPr>
            <a:xfrm>
              <a:off x="4034269" y="2840745"/>
              <a:ext cx="40212" cy="36437"/>
              <a:chOff x="4293400" y="2574725"/>
              <a:chExt cx="84425" cy="80100"/>
            </a:xfrm>
          </p:grpSpPr>
          <p:sp>
            <p:nvSpPr>
              <p:cNvPr id="4508" name="Google Shape;4508;p9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509" name="Google Shape;4509;p9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94"/>
            <p:cNvGrpSpPr/>
            <p:nvPr/>
          </p:nvGrpSpPr>
          <p:grpSpPr>
            <a:xfrm>
              <a:off x="3894606" y="2334874"/>
              <a:ext cx="913198" cy="518984"/>
              <a:chOff x="4000175" y="1462675"/>
              <a:chExt cx="1917275" cy="1140875"/>
            </a:xfrm>
          </p:grpSpPr>
          <p:sp>
            <p:nvSpPr>
              <p:cNvPr id="4511" name="Google Shape;4511;p9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512" name="Google Shape;4512;p94"/>
              <p:cNvGrpSpPr/>
              <p:nvPr/>
            </p:nvGrpSpPr>
            <p:grpSpPr>
              <a:xfrm>
                <a:off x="4000175" y="1462675"/>
                <a:ext cx="1917275" cy="1140875"/>
                <a:chOff x="4000175" y="1462675"/>
                <a:chExt cx="1917275" cy="1140875"/>
              </a:xfrm>
            </p:grpSpPr>
            <p:sp>
              <p:nvSpPr>
                <p:cNvPr id="4513" name="Google Shape;4513;p9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514" name="Google Shape;4514;p9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518" name="Google Shape;4518;p9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9" name="Google Shape;4519;p94"/>
            <p:cNvGrpSpPr/>
            <p:nvPr/>
          </p:nvGrpSpPr>
          <p:grpSpPr>
            <a:xfrm>
              <a:off x="3875768" y="2846704"/>
              <a:ext cx="44796" cy="47366"/>
              <a:chOff x="3960625" y="2587825"/>
              <a:chExt cx="94050" cy="104125"/>
            </a:xfrm>
          </p:grpSpPr>
          <p:sp>
            <p:nvSpPr>
              <p:cNvPr id="4520" name="Google Shape;4520;p9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521" name="Google Shape;4521;p9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94"/>
            <p:cNvGrpSpPr/>
            <p:nvPr/>
          </p:nvGrpSpPr>
          <p:grpSpPr>
            <a:xfrm>
              <a:off x="3782759" y="2807162"/>
              <a:ext cx="82686" cy="85487"/>
              <a:chOff x="3765350" y="2500900"/>
              <a:chExt cx="173600" cy="187925"/>
            </a:xfrm>
          </p:grpSpPr>
          <p:sp>
            <p:nvSpPr>
              <p:cNvPr id="4523" name="Google Shape;4523;p9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524" name="Google Shape;4524;p9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94"/>
            <p:cNvGrpSpPr/>
            <p:nvPr/>
          </p:nvGrpSpPr>
          <p:grpSpPr>
            <a:xfrm>
              <a:off x="3775674" y="2798496"/>
              <a:ext cx="40545" cy="23564"/>
              <a:chOff x="3750475" y="2481850"/>
              <a:chExt cx="85125" cy="51800"/>
            </a:xfrm>
          </p:grpSpPr>
          <p:sp>
            <p:nvSpPr>
              <p:cNvPr id="4530" name="Google Shape;4530;p9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532" name="Google Shape;4532;p94"/>
            <p:cNvGrpSpPr/>
            <p:nvPr/>
          </p:nvGrpSpPr>
          <p:grpSpPr>
            <a:xfrm>
              <a:off x="3716946" y="2776024"/>
              <a:ext cx="81971" cy="76912"/>
              <a:chOff x="3627175" y="2432450"/>
              <a:chExt cx="172100" cy="169075"/>
            </a:xfrm>
          </p:grpSpPr>
          <p:sp>
            <p:nvSpPr>
              <p:cNvPr id="4533" name="Google Shape;4533;p9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535" name="Google Shape;4535;p9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536" name="Google Shape;4536;p94"/>
            <p:cNvGrpSpPr/>
            <p:nvPr/>
          </p:nvGrpSpPr>
          <p:grpSpPr>
            <a:xfrm>
              <a:off x="3685682" y="2845624"/>
              <a:ext cx="29311" cy="45055"/>
              <a:chOff x="3561536" y="2585450"/>
              <a:chExt cx="61539" cy="99045"/>
            </a:xfrm>
          </p:grpSpPr>
          <p:sp>
            <p:nvSpPr>
              <p:cNvPr id="4537" name="Google Shape;4537;p9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539" name="Google Shape;4539;p94"/>
            <p:cNvGrpSpPr/>
            <p:nvPr/>
          </p:nvGrpSpPr>
          <p:grpSpPr>
            <a:xfrm>
              <a:off x="3849905" y="2572252"/>
              <a:ext cx="74339" cy="119559"/>
              <a:chOff x="3906325" y="1984500"/>
              <a:chExt cx="156075" cy="262825"/>
            </a:xfrm>
          </p:grpSpPr>
          <p:sp>
            <p:nvSpPr>
              <p:cNvPr id="4540" name="Google Shape;4540;p9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541" name="Google Shape;4541;p9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94"/>
            <p:cNvGrpSpPr/>
            <p:nvPr/>
          </p:nvGrpSpPr>
          <p:grpSpPr>
            <a:xfrm>
              <a:off x="2654821" y="2414345"/>
              <a:ext cx="667570" cy="558731"/>
              <a:chOff x="1397225" y="1637375"/>
              <a:chExt cx="1401575" cy="1228250"/>
            </a:xfrm>
          </p:grpSpPr>
          <p:sp>
            <p:nvSpPr>
              <p:cNvPr id="4543" name="Google Shape;4543;p9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544" name="Google Shape;4544;p94"/>
              <p:cNvGrpSpPr/>
              <p:nvPr/>
            </p:nvGrpSpPr>
            <p:grpSpPr>
              <a:xfrm>
                <a:off x="1397225" y="1637375"/>
                <a:ext cx="1398775" cy="1228250"/>
                <a:chOff x="1397225" y="1637375"/>
                <a:chExt cx="1398775" cy="1228250"/>
              </a:xfrm>
            </p:grpSpPr>
            <p:sp>
              <p:nvSpPr>
                <p:cNvPr id="4545" name="Google Shape;4545;p9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7" name="Google Shape;4547;p94"/>
            <p:cNvGrpSpPr/>
            <p:nvPr/>
          </p:nvGrpSpPr>
          <p:grpSpPr>
            <a:xfrm>
              <a:off x="3230417" y="3103734"/>
              <a:ext cx="282982" cy="280332"/>
              <a:chOff x="2605700" y="3152850"/>
              <a:chExt cx="594125" cy="616250"/>
            </a:xfrm>
          </p:grpSpPr>
          <p:sp>
            <p:nvSpPr>
              <p:cNvPr id="4548" name="Google Shape;4548;p9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549" name="Google Shape;4549;p9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550" name="Google Shape;4550;p94"/>
            <p:cNvGrpSpPr/>
            <p:nvPr/>
          </p:nvGrpSpPr>
          <p:grpSpPr>
            <a:xfrm>
              <a:off x="3265985" y="3226989"/>
              <a:ext cx="87151" cy="346202"/>
              <a:chOff x="2680375" y="3423800"/>
              <a:chExt cx="182975" cy="761050"/>
            </a:xfrm>
          </p:grpSpPr>
          <p:sp>
            <p:nvSpPr>
              <p:cNvPr id="4551" name="Google Shape;4551;p9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552" name="Google Shape;4552;p9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94"/>
            <p:cNvGrpSpPr/>
            <p:nvPr/>
          </p:nvGrpSpPr>
          <p:grpSpPr>
            <a:xfrm>
              <a:off x="3855466" y="3289811"/>
              <a:ext cx="112514" cy="94210"/>
              <a:chOff x="3918000" y="3561900"/>
              <a:chExt cx="236225" cy="207100"/>
            </a:xfrm>
          </p:grpSpPr>
          <p:sp>
            <p:nvSpPr>
              <p:cNvPr id="4554" name="Google Shape;4554;p9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555" name="Google Shape;4555;p9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6" name="Google Shape;4556;p9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559" name="Google Shape;4559;p94"/>
            <p:cNvGrpSpPr/>
            <p:nvPr/>
          </p:nvGrpSpPr>
          <p:grpSpPr>
            <a:xfrm>
              <a:off x="2905224" y="2311071"/>
              <a:ext cx="596721" cy="528992"/>
              <a:chOff x="1922950" y="1410350"/>
              <a:chExt cx="1252825" cy="1162875"/>
            </a:xfrm>
          </p:grpSpPr>
          <p:sp>
            <p:nvSpPr>
              <p:cNvPr id="4560" name="Google Shape;4560;p9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576" name="Google Shape;4576;p9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596" name="Google Shape;4596;p9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597" name="Google Shape;4597;p9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8" name="Google Shape;4598;p94"/>
            <p:cNvGrpSpPr/>
            <p:nvPr/>
          </p:nvGrpSpPr>
          <p:grpSpPr>
            <a:xfrm>
              <a:off x="3280929" y="3294542"/>
              <a:ext cx="109894" cy="272224"/>
              <a:chOff x="2711750" y="3572300"/>
              <a:chExt cx="230725" cy="598425"/>
            </a:xfrm>
          </p:grpSpPr>
          <p:sp>
            <p:nvSpPr>
              <p:cNvPr id="4599" name="Google Shape;4599;p9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1" name="Google Shape;4601;p9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2" name="Google Shape;4602;p94"/>
            <p:cNvGrpSpPr/>
            <p:nvPr/>
          </p:nvGrpSpPr>
          <p:grpSpPr>
            <a:xfrm>
              <a:off x="3790439" y="2408636"/>
              <a:ext cx="73017" cy="75684"/>
              <a:chOff x="3781475" y="1624825"/>
              <a:chExt cx="153300" cy="166375"/>
            </a:xfrm>
          </p:grpSpPr>
          <p:sp>
            <p:nvSpPr>
              <p:cNvPr id="4603" name="Google Shape;4603;p9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7" name="Google Shape;4607;p9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94"/>
            <p:cNvGrpSpPr/>
            <p:nvPr/>
          </p:nvGrpSpPr>
          <p:grpSpPr>
            <a:xfrm>
              <a:off x="4403342" y="3107749"/>
              <a:ext cx="316680" cy="101374"/>
              <a:chOff x="5068275" y="3161675"/>
              <a:chExt cx="664875" cy="222850"/>
            </a:xfrm>
          </p:grpSpPr>
          <p:sp>
            <p:nvSpPr>
              <p:cNvPr id="4615" name="Google Shape;4615;p9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9" name="Google Shape;4619;p9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8" name="Google Shape;4648;p94"/>
            <p:cNvGrpSpPr/>
            <p:nvPr/>
          </p:nvGrpSpPr>
          <p:grpSpPr>
            <a:xfrm>
              <a:off x="3697513" y="2707266"/>
              <a:ext cx="59549" cy="79733"/>
              <a:chOff x="3586375" y="2281300"/>
              <a:chExt cx="125025" cy="175275"/>
            </a:xfrm>
          </p:grpSpPr>
          <p:sp>
            <p:nvSpPr>
              <p:cNvPr id="4649" name="Google Shape;4649;p9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1" name="Google Shape;4651;p9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2" name="Google Shape;4652;p94"/>
            <p:cNvGrpSpPr/>
            <p:nvPr/>
          </p:nvGrpSpPr>
          <p:grpSpPr>
            <a:xfrm>
              <a:off x="4513224" y="3221724"/>
              <a:ext cx="274563" cy="280321"/>
              <a:chOff x="5298975" y="3412225"/>
              <a:chExt cx="576450" cy="616225"/>
            </a:xfrm>
          </p:grpSpPr>
          <p:sp>
            <p:nvSpPr>
              <p:cNvPr id="4653" name="Google Shape;4653;p9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654" name="Google Shape;4654;p9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94"/>
            <p:cNvGrpSpPr/>
            <p:nvPr/>
          </p:nvGrpSpPr>
          <p:grpSpPr>
            <a:xfrm>
              <a:off x="4824403" y="3421846"/>
              <a:ext cx="110132" cy="130647"/>
              <a:chOff x="5952300" y="3852150"/>
              <a:chExt cx="231225" cy="287200"/>
            </a:xfrm>
          </p:grpSpPr>
          <p:sp>
            <p:nvSpPr>
              <p:cNvPr id="4656" name="Google Shape;4656;p9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8" name="Google Shape;4658;p9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6" name="Google Shape;4666;p94"/>
            <p:cNvGrpSpPr/>
            <p:nvPr/>
          </p:nvGrpSpPr>
          <p:grpSpPr>
            <a:xfrm>
              <a:off x="4295710" y="3079670"/>
              <a:ext cx="14968" cy="27135"/>
              <a:chOff x="4842300" y="3099950"/>
              <a:chExt cx="31425" cy="59650"/>
            </a:xfrm>
          </p:grpSpPr>
          <p:sp>
            <p:nvSpPr>
              <p:cNvPr id="4667" name="Google Shape;4667;p9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1" name="Google Shape;4671;p9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9" name="Google Shape;4679;p94"/>
            <p:cNvGrpSpPr/>
            <p:nvPr/>
          </p:nvGrpSpPr>
          <p:grpSpPr>
            <a:xfrm>
              <a:off x="3831056" y="2816010"/>
              <a:ext cx="37378" cy="27612"/>
              <a:chOff x="3866750" y="2520350"/>
              <a:chExt cx="78475" cy="60700"/>
            </a:xfrm>
          </p:grpSpPr>
          <p:sp>
            <p:nvSpPr>
              <p:cNvPr id="4680" name="Google Shape;4680;p9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4" name="Google Shape;4684;p9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01" name="Google Shape;4701;p9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13" name="Google Shape;4713;p9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6" name="Google Shape;4726;p94"/>
            <p:cNvGrpSpPr/>
            <p:nvPr/>
          </p:nvGrpSpPr>
          <p:grpSpPr>
            <a:xfrm>
              <a:off x="3632736" y="3051591"/>
              <a:ext cx="63288" cy="45217"/>
              <a:chOff x="3450375" y="3038225"/>
              <a:chExt cx="132875" cy="99400"/>
            </a:xfrm>
          </p:grpSpPr>
          <p:sp>
            <p:nvSpPr>
              <p:cNvPr id="4727" name="Google Shape;4727;p9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9" name="Google Shape;4729;p9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38" name="Google Shape;4738;p9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48" name="Google Shape;4748;p9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54" name="Google Shape;4754;p9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94"/>
          <p:cNvGrpSpPr/>
          <p:nvPr/>
        </p:nvGrpSpPr>
        <p:grpSpPr>
          <a:xfrm>
            <a:off x="3554131" y="1233340"/>
            <a:ext cx="2078182" cy="1366558"/>
            <a:chOff x="235800" y="830650"/>
            <a:chExt cx="6978450" cy="4588844"/>
          </a:xfrm>
        </p:grpSpPr>
        <p:sp>
          <p:nvSpPr>
            <p:cNvPr id="4765" name="Google Shape;4765;p9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94"/>
          <p:cNvGrpSpPr/>
          <p:nvPr/>
        </p:nvGrpSpPr>
        <p:grpSpPr>
          <a:xfrm>
            <a:off x="742628" y="3064442"/>
            <a:ext cx="2622876" cy="1333540"/>
            <a:chOff x="238125" y="1038125"/>
            <a:chExt cx="7146800" cy="3633625"/>
          </a:xfrm>
        </p:grpSpPr>
        <p:sp>
          <p:nvSpPr>
            <p:cNvPr id="4772" name="Google Shape;4772;p9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94"/>
          <p:cNvGrpSpPr/>
          <p:nvPr/>
        </p:nvGrpSpPr>
        <p:grpSpPr>
          <a:xfrm>
            <a:off x="5857556" y="1206552"/>
            <a:ext cx="2590840" cy="1380235"/>
            <a:chOff x="233350" y="949250"/>
            <a:chExt cx="7137300" cy="3802300"/>
          </a:xfrm>
        </p:grpSpPr>
        <p:sp>
          <p:nvSpPr>
            <p:cNvPr id="6345" name="Google Shape;6345;p9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94"/>
          <p:cNvGrpSpPr/>
          <p:nvPr/>
        </p:nvGrpSpPr>
        <p:grpSpPr>
          <a:xfrm>
            <a:off x="7671985" y="3251325"/>
            <a:ext cx="104231" cy="320340"/>
            <a:chOff x="7564426" y="3224343"/>
            <a:chExt cx="119985" cy="368801"/>
          </a:xfrm>
        </p:grpSpPr>
        <p:sp>
          <p:nvSpPr>
            <p:cNvPr id="6397" name="Google Shape;6397;p9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94"/>
          <p:cNvGrpSpPr/>
          <p:nvPr/>
        </p:nvGrpSpPr>
        <p:grpSpPr>
          <a:xfrm>
            <a:off x="7371473" y="3245427"/>
            <a:ext cx="189489" cy="332132"/>
            <a:chOff x="8370831" y="3202002"/>
            <a:chExt cx="218129" cy="382376"/>
          </a:xfrm>
        </p:grpSpPr>
        <p:sp>
          <p:nvSpPr>
            <p:cNvPr id="6400" name="Google Shape;6400;p9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94"/>
          <p:cNvGrpSpPr/>
          <p:nvPr/>
        </p:nvGrpSpPr>
        <p:grpSpPr>
          <a:xfrm>
            <a:off x="8094863" y="3656559"/>
            <a:ext cx="309429" cy="267000"/>
            <a:chOff x="6742064" y="3750480"/>
            <a:chExt cx="399315" cy="344560"/>
          </a:xfrm>
        </p:grpSpPr>
        <p:sp>
          <p:nvSpPr>
            <p:cNvPr id="6403" name="Google Shape;6403;p9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94"/>
          <p:cNvGrpSpPr/>
          <p:nvPr/>
        </p:nvGrpSpPr>
        <p:grpSpPr>
          <a:xfrm>
            <a:off x="7633882" y="4007606"/>
            <a:ext cx="180437" cy="281608"/>
            <a:chOff x="7248525" y="3739696"/>
            <a:chExt cx="230531" cy="359790"/>
          </a:xfrm>
        </p:grpSpPr>
        <p:sp>
          <p:nvSpPr>
            <p:cNvPr id="6406" name="Google Shape;6406;p9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94"/>
          <p:cNvGrpSpPr/>
          <p:nvPr/>
        </p:nvGrpSpPr>
        <p:grpSpPr>
          <a:xfrm>
            <a:off x="7879801" y="3650830"/>
            <a:ext cx="162896" cy="278710"/>
            <a:chOff x="7601242" y="3729267"/>
            <a:chExt cx="222566" cy="380803"/>
          </a:xfrm>
        </p:grpSpPr>
        <p:sp>
          <p:nvSpPr>
            <p:cNvPr id="6409" name="Google Shape;6409;p9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1" name="Google Shape;6411;p94"/>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2" name="Google Shape;6412;p94"/>
          <p:cNvGrpSpPr/>
          <p:nvPr/>
        </p:nvGrpSpPr>
        <p:grpSpPr>
          <a:xfrm>
            <a:off x="7369446" y="3651971"/>
            <a:ext cx="193543" cy="275990"/>
            <a:chOff x="8304647" y="3738687"/>
            <a:chExt cx="225076" cy="320956"/>
          </a:xfrm>
        </p:grpSpPr>
        <p:sp>
          <p:nvSpPr>
            <p:cNvPr id="6413" name="Google Shape;6413;p9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94"/>
          <p:cNvGrpSpPr/>
          <p:nvPr/>
        </p:nvGrpSpPr>
        <p:grpSpPr>
          <a:xfrm>
            <a:off x="7641939" y="3651971"/>
            <a:ext cx="178492" cy="275990"/>
            <a:chOff x="8615101" y="3738687"/>
            <a:chExt cx="207573" cy="320956"/>
          </a:xfrm>
        </p:grpSpPr>
        <p:sp>
          <p:nvSpPr>
            <p:cNvPr id="6417" name="Google Shape;6417;p9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0" name="Google Shape;6420;p94"/>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1" name="Google Shape;6421;p94"/>
          <p:cNvGrpSpPr/>
          <p:nvPr/>
        </p:nvGrpSpPr>
        <p:grpSpPr>
          <a:xfrm>
            <a:off x="6036644" y="3773459"/>
            <a:ext cx="557670" cy="511283"/>
            <a:chOff x="6015419" y="3716859"/>
            <a:chExt cx="557671" cy="511283"/>
          </a:xfrm>
        </p:grpSpPr>
        <p:sp>
          <p:nvSpPr>
            <p:cNvPr id="6422" name="Google Shape;6422;p9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3" name="Google Shape;6423;p94"/>
            <p:cNvGrpSpPr/>
            <p:nvPr/>
          </p:nvGrpSpPr>
          <p:grpSpPr>
            <a:xfrm>
              <a:off x="6036094" y="3716980"/>
              <a:ext cx="529860" cy="510468"/>
              <a:chOff x="6036094" y="3716980"/>
              <a:chExt cx="529860" cy="510468"/>
            </a:xfrm>
          </p:grpSpPr>
          <p:sp>
            <p:nvSpPr>
              <p:cNvPr id="6424" name="Google Shape;6424;p9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4" name="Google Shape;6434;p94"/>
          <p:cNvGrpSpPr/>
          <p:nvPr/>
        </p:nvGrpSpPr>
        <p:grpSpPr>
          <a:xfrm>
            <a:off x="6665529" y="3130228"/>
            <a:ext cx="576302" cy="511871"/>
            <a:chOff x="6644304" y="3073628"/>
            <a:chExt cx="576302" cy="511871"/>
          </a:xfrm>
        </p:grpSpPr>
        <p:sp>
          <p:nvSpPr>
            <p:cNvPr id="6435" name="Google Shape;6435;p9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6" name="Google Shape;6436;p94"/>
            <p:cNvGrpSpPr/>
            <p:nvPr/>
          </p:nvGrpSpPr>
          <p:grpSpPr>
            <a:xfrm>
              <a:off x="6712169" y="3085440"/>
              <a:ext cx="481622" cy="494913"/>
              <a:chOff x="6712169" y="3085440"/>
              <a:chExt cx="481622" cy="494913"/>
            </a:xfrm>
          </p:grpSpPr>
          <p:sp>
            <p:nvSpPr>
              <p:cNvPr id="6437" name="Google Shape;6437;p9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2" name="Google Shape;6442;p9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5" name="Google Shape;6445;p94"/>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6" name="Google Shape;6446;p94"/>
          <p:cNvGrpSpPr/>
          <p:nvPr/>
        </p:nvGrpSpPr>
        <p:grpSpPr>
          <a:xfrm>
            <a:off x="6673379" y="3773223"/>
            <a:ext cx="560631" cy="511352"/>
            <a:chOff x="6652154" y="3716623"/>
            <a:chExt cx="560631" cy="511352"/>
          </a:xfrm>
        </p:grpSpPr>
        <p:sp>
          <p:nvSpPr>
            <p:cNvPr id="6447" name="Google Shape;6447;p9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8" name="Google Shape;6448;p94"/>
            <p:cNvGrpSpPr/>
            <p:nvPr/>
          </p:nvGrpSpPr>
          <p:grpSpPr>
            <a:xfrm>
              <a:off x="6669657" y="3716715"/>
              <a:ext cx="466779" cy="464290"/>
              <a:chOff x="6669657" y="3716715"/>
              <a:chExt cx="466779" cy="464290"/>
            </a:xfrm>
          </p:grpSpPr>
          <p:sp>
            <p:nvSpPr>
              <p:cNvPr id="6449" name="Google Shape;6449;p9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2" name="Google Shape;6462;p94"/>
          <p:cNvGrpSpPr/>
          <p:nvPr/>
        </p:nvGrpSpPr>
        <p:grpSpPr>
          <a:xfrm>
            <a:off x="7867470" y="4054631"/>
            <a:ext cx="187557" cy="187557"/>
            <a:chOff x="8565775" y="671075"/>
            <a:chExt cx="441000" cy="441000"/>
          </a:xfrm>
        </p:grpSpPr>
        <p:sp>
          <p:nvSpPr>
            <p:cNvPr id="6463" name="Google Shape;6463;p9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5" name="Google Shape;6465;p94"/>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4"/>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7" name="Google Shape;6467;p94"/>
          <p:cNvGrpSpPr/>
          <p:nvPr/>
        </p:nvGrpSpPr>
        <p:grpSpPr>
          <a:xfrm>
            <a:off x="6021325" y="3132850"/>
            <a:ext cx="587871" cy="512373"/>
            <a:chOff x="6000100" y="3076250"/>
            <a:chExt cx="587871" cy="512373"/>
          </a:xfrm>
        </p:grpSpPr>
        <p:sp>
          <p:nvSpPr>
            <p:cNvPr id="6468" name="Google Shape;6468;p9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9" name="Google Shape;6469;p94"/>
            <p:cNvGrpSpPr/>
            <p:nvPr/>
          </p:nvGrpSpPr>
          <p:grpSpPr>
            <a:xfrm>
              <a:off x="6031360" y="3076713"/>
              <a:ext cx="539107" cy="480965"/>
              <a:chOff x="6031360" y="3076713"/>
              <a:chExt cx="539107" cy="480965"/>
            </a:xfrm>
          </p:grpSpPr>
          <p:sp>
            <p:nvSpPr>
              <p:cNvPr id="6470" name="Google Shape;6470;p9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7" name="Google Shape;6477;p94"/>
          <p:cNvGrpSpPr/>
          <p:nvPr/>
        </p:nvGrpSpPr>
        <p:grpSpPr>
          <a:xfrm>
            <a:off x="3597785" y="3065882"/>
            <a:ext cx="2241344" cy="1330656"/>
            <a:chOff x="3597785" y="3065882"/>
            <a:chExt cx="2241344" cy="1330656"/>
          </a:xfrm>
        </p:grpSpPr>
        <p:grpSp>
          <p:nvGrpSpPr>
            <p:cNvPr id="6478" name="Google Shape;6478;p94"/>
            <p:cNvGrpSpPr/>
            <p:nvPr/>
          </p:nvGrpSpPr>
          <p:grpSpPr>
            <a:xfrm>
              <a:off x="5296908" y="3937355"/>
              <a:ext cx="143198" cy="32380"/>
              <a:chOff x="5296908" y="3937355"/>
              <a:chExt cx="143198" cy="32380"/>
            </a:xfrm>
          </p:grpSpPr>
          <p:sp>
            <p:nvSpPr>
              <p:cNvPr id="6479" name="Google Shape;6479;p9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94"/>
              <p:cNvGrpSpPr/>
              <p:nvPr/>
            </p:nvGrpSpPr>
            <p:grpSpPr>
              <a:xfrm>
                <a:off x="5402331" y="3937355"/>
                <a:ext cx="37776" cy="32380"/>
                <a:chOff x="5402331" y="3937355"/>
                <a:chExt cx="37776" cy="32380"/>
              </a:xfrm>
            </p:grpSpPr>
            <p:sp>
              <p:nvSpPr>
                <p:cNvPr id="6481" name="Google Shape;6481;p9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94"/>
              <p:cNvGrpSpPr/>
              <p:nvPr/>
            </p:nvGrpSpPr>
            <p:grpSpPr>
              <a:xfrm>
                <a:off x="5296908" y="3937355"/>
                <a:ext cx="37783" cy="32380"/>
                <a:chOff x="5296908" y="3937355"/>
                <a:chExt cx="37783" cy="32380"/>
              </a:xfrm>
            </p:grpSpPr>
            <p:sp>
              <p:nvSpPr>
                <p:cNvPr id="6484" name="Google Shape;6484;p9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6" name="Google Shape;6486;p94"/>
            <p:cNvGrpSpPr/>
            <p:nvPr/>
          </p:nvGrpSpPr>
          <p:grpSpPr>
            <a:xfrm>
              <a:off x="4724163" y="3119631"/>
              <a:ext cx="120838" cy="84218"/>
              <a:chOff x="4724163" y="3119631"/>
              <a:chExt cx="120838" cy="84218"/>
            </a:xfrm>
          </p:grpSpPr>
          <p:grpSp>
            <p:nvGrpSpPr>
              <p:cNvPr id="6487" name="Google Shape;6487;p94"/>
              <p:cNvGrpSpPr/>
              <p:nvPr/>
            </p:nvGrpSpPr>
            <p:grpSpPr>
              <a:xfrm>
                <a:off x="4746712" y="3132773"/>
                <a:ext cx="86869" cy="56424"/>
                <a:chOff x="4746712" y="3132773"/>
                <a:chExt cx="86869" cy="56424"/>
              </a:xfrm>
            </p:grpSpPr>
            <p:sp>
              <p:nvSpPr>
                <p:cNvPr id="6488" name="Google Shape;6488;p9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94"/>
              <p:cNvGrpSpPr/>
              <p:nvPr/>
            </p:nvGrpSpPr>
            <p:grpSpPr>
              <a:xfrm>
                <a:off x="4773634" y="3143336"/>
                <a:ext cx="37776" cy="32451"/>
                <a:chOff x="4773634" y="3143336"/>
                <a:chExt cx="37776" cy="32451"/>
              </a:xfrm>
            </p:grpSpPr>
            <p:sp>
              <p:nvSpPr>
                <p:cNvPr id="6491" name="Google Shape;6491;p9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94"/>
              <p:cNvGrpSpPr/>
              <p:nvPr/>
            </p:nvGrpSpPr>
            <p:grpSpPr>
              <a:xfrm>
                <a:off x="4724163" y="3131248"/>
                <a:ext cx="37776" cy="32459"/>
                <a:chOff x="4724163" y="3131248"/>
                <a:chExt cx="37776" cy="32459"/>
              </a:xfrm>
            </p:grpSpPr>
            <p:sp>
              <p:nvSpPr>
                <p:cNvPr id="6494" name="Google Shape;6494;p9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94"/>
              <p:cNvGrpSpPr/>
              <p:nvPr/>
            </p:nvGrpSpPr>
            <p:grpSpPr>
              <a:xfrm>
                <a:off x="4755081" y="3176054"/>
                <a:ext cx="32357" cy="27795"/>
                <a:chOff x="4755081" y="3176054"/>
                <a:chExt cx="32357" cy="27795"/>
              </a:xfrm>
            </p:grpSpPr>
            <p:sp>
              <p:nvSpPr>
                <p:cNvPr id="6497" name="Google Shape;6497;p9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9" name="Google Shape;6499;p94"/>
              <p:cNvGrpSpPr/>
              <p:nvPr/>
            </p:nvGrpSpPr>
            <p:grpSpPr>
              <a:xfrm>
                <a:off x="4812550" y="3119631"/>
                <a:ext cx="32451" cy="27803"/>
                <a:chOff x="4812550" y="3119631"/>
                <a:chExt cx="32451" cy="27803"/>
              </a:xfrm>
            </p:grpSpPr>
            <p:sp>
              <p:nvSpPr>
                <p:cNvPr id="6500" name="Google Shape;6500;p9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2" name="Google Shape;6502;p94"/>
            <p:cNvGrpSpPr/>
            <p:nvPr/>
          </p:nvGrpSpPr>
          <p:grpSpPr>
            <a:xfrm>
              <a:off x="5382826" y="4027197"/>
              <a:ext cx="268967" cy="250422"/>
              <a:chOff x="5382826" y="4027197"/>
              <a:chExt cx="268967" cy="250422"/>
            </a:xfrm>
          </p:grpSpPr>
          <p:grpSp>
            <p:nvGrpSpPr>
              <p:cNvPr id="6503" name="Google Shape;6503;p94"/>
              <p:cNvGrpSpPr/>
              <p:nvPr/>
            </p:nvGrpSpPr>
            <p:grpSpPr>
              <a:xfrm>
                <a:off x="5405280" y="4042510"/>
                <a:ext cx="237570" cy="218647"/>
                <a:chOff x="5405280" y="4042510"/>
                <a:chExt cx="237570" cy="218647"/>
              </a:xfrm>
            </p:grpSpPr>
            <p:sp>
              <p:nvSpPr>
                <p:cNvPr id="6504" name="Google Shape;6504;p9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94"/>
              <p:cNvGrpSpPr/>
              <p:nvPr/>
            </p:nvGrpSpPr>
            <p:grpSpPr>
              <a:xfrm>
                <a:off x="5382826" y="4125549"/>
                <a:ext cx="37776" cy="32380"/>
                <a:chOff x="5382826" y="4125549"/>
                <a:chExt cx="37776" cy="32380"/>
              </a:xfrm>
            </p:grpSpPr>
            <p:sp>
              <p:nvSpPr>
                <p:cNvPr id="6511" name="Google Shape;6511;p9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94"/>
              <p:cNvGrpSpPr/>
              <p:nvPr/>
            </p:nvGrpSpPr>
            <p:grpSpPr>
              <a:xfrm>
                <a:off x="5475680" y="4195587"/>
                <a:ext cx="37783" cy="32364"/>
                <a:chOff x="5475680" y="4195587"/>
                <a:chExt cx="37783" cy="32364"/>
              </a:xfrm>
            </p:grpSpPr>
            <p:sp>
              <p:nvSpPr>
                <p:cNvPr id="6514" name="Google Shape;6514;p9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94"/>
              <p:cNvGrpSpPr/>
              <p:nvPr/>
            </p:nvGrpSpPr>
            <p:grpSpPr>
              <a:xfrm>
                <a:off x="5532575" y="4027197"/>
                <a:ext cx="33308" cy="32262"/>
                <a:chOff x="5532575" y="4027197"/>
                <a:chExt cx="33308" cy="32262"/>
              </a:xfrm>
            </p:grpSpPr>
            <p:sp>
              <p:nvSpPr>
                <p:cNvPr id="6517" name="Google Shape;6517;p9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94"/>
              <p:cNvGrpSpPr/>
              <p:nvPr/>
            </p:nvGrpSpPr>
            <p:grpSpPr>
              <a:xfrm>
                <a:off x="5590706" y="4245348"/>
                <a:ext cx="33497" cy="32270"/>
                <a:chOff x="5590706" y="4245348"/>
                <a:chExt cx="33497" cy="32270"/>
              </a:xfrm>
            </p:grpSpPr>
            <p:sp>
              <p:nvSpPr>
                <p:cNvPr id="6520" name="Google Shape;6520;p9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94"/>
              <p:cNvGrpSpPr/>
              <p:nvPr/>
            </p:nvGrpSpPr>
            <p:grpSpPr>
              <a:xfrm>
                <a:off x="5618681" y="4109677"/>
                <a:ext cx="33112" cy="32357"/>
                <a:chOff x="5618681" y="4109677"/>
                <a:chExt cx="33112" cy="32357"/>
              </a:xfrm>
            </p:grpSpPr>
            <p:sp>
              <p:nvSpPr>
                <p:cNvPr id="6523" name="Google Shape;6523;p9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5" name="Google Shape;6525;p94"/>
              <p:cNvGrpSpPr/>
              <p:nvPr/>
            </p:nvGrpSpPr>
            <p:grpSpPr>
              <a:xfrm>
                <a:off x="5479298" y="4128262"/>
                <a:ext cx="31405" cy="26906"/>
                <a:chOff x="5479298" y="4128262"/>
                <a:chExt cx="31405" cy="26906"/>
              </a:xfrm>
            </p:grpSpPr>
            <p:sp>
              <p:nvSpPr>
                <p:cNvPr id="6526" name="Google Shape;6526;p9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8" name="Google Shape;6528;p94"/>
              <p:cNvGrpSpPr/>
              <p:nvPr/>
            </p:nvGrpSpPr>
            <p:grpSpPr>
              <a:xfrm>
                <a:off x="5582903" y="4180116"/>
                <a:ext cx="31499" cy="26898"/>
                <a:chOff x="5582903" y="4180116"/>
                <a:chExt cx="31499" cy="26898"/>
              </a:xfrm>
            </p:grpSpPr>
            <p:sp>
              <p:nvSpPr>
                <p:cNvPr id="6529" name="Google Shape;6529;p9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1" name="Google Shape;6531;p94"/>
            <p:cNvGrpSpPr/>
            <p:nvPr/>
          </p:nvGrpSpPr>
          <p:grpSpPr>
            <a:xfrm>
              <a:off x="3977681" y="3230323"/>
              <a:ext cx="94584" cy="84085"/>
              <a:chOff x="3977681" y="3230323"/>
              <a:chExt cx="94584" cy="84085"/>
            </a:xfrm>
          </p:grpSpPr>
          <p:grpSp>
            <p:nvGrpSpPr>
              <p:cNvPr id="6532" name="Google Shape;6532;p94"/>
              <p:cNvGrpSpPr/>
              <p:nvPr/>
            </p:nvGrpSpPr>
            <p:grpSpPr>
              <a:xfrm>
                <a:off x="4000135" y="3243041"/>
                <a:ext cx="59570" cy="57186"/>
                <a:chOff x="4000135" y="3243041"/>
                <a:chExt cx="59570" cy="57186"/>
              </a:xfrm>
            </p:grpSpPr>
            <p:sp>
              <p:nvSpPr>
                <p:cNvPr id="6533" name="Google Shape;6533;p9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94"/>
              <p:cNvGrpSpPr/>
              <p:nvPr/>
            </p:nvGrpSpPr>
            <p:grpSpPr>
              <a:xfrm>
                <a:off x="3977681" y="3245872"/>
                <a:ext cx="37783" cy="32380"/>
                <a:chOff x="3977681" y="3245872"/>
                <a:chExt cx="37783" cy="32380"/>
              </a:xfrm>
            </p:grpSpPr>
            <p:sp>
              <p:nvSpPr>
                <p:cNvPr id="6537" name="Google Shape;6537;p9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94"/>
              <p:cNvGrpSpPr/>
              <p:nvPr/>
            </p:nvGrpSpPr>
            <p:grpSpPr>
              <a:xfrm>
                <a:off x="4040860" y="3262672"/>
                <a:ext cx="31405" cy="27001"/>
                <a:chOff x="4040860" y="3262672"/>
                <a:chExt cx="31405" cy="27001"/>
              </a:xfrm>
            </p:grpSpPr>
            <p:sp>
              <p:nvSpPr>
                <p:cNvPr id="6540" name="Google Shape;6540;p9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2" name="Google Shape;6542;p94"/>
              <p:cNvGrpSpPr/>
              <p:nvPr/>
            </p:nvGrpSpPr>
            <p:grpSpPr>
              <a:xfrm>
                <a:off x="4021072" y="3230323"/>
                <a:ext cx="31397" cy="26906"/>
                <a:chOff x="4021072" y="3230323"/>
                <a:chExt cx="31397" cy="26906"/>
              </a:xfrm>
            </p:grpSpPr>
            <p:sp>
              <p:nvSpPr>
                <p:cNvPr id="6543" name="Google Shape;6543;p9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5" name="Google Shape;6545;p94"/>
              <p:cNvGrpSpPr/>
              <p:nvPr/>
            </p:nvGrpSpPr>
            <p:grpSpPr>
              <a:xfrm>
                <a:off x="4001472" y="3287462"/>
                <a:ext cx="31499" cy="26945"/>
                <a:chOff x="4001472" y="3287462"/>
                <a:chExt cx="31499" cy="26945"/>
              </a:xfrm>
            </p:grpSpPr>
            <p:sp>
              <p:nvSpPr>
                <p:cNvPr id="6546" name="Google Shape;6546;p9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48" name="Google Shape;6548;p94"/>
            <p:cNvGrpSpPr/>
            <p:nvPr/>
          </p:nvGrpSpPr>
          <p:grpSpPr>
            <a:xfrm>
              <a:off x="4084715" y="3258865"/>
              <a:ext cx="184961" cy="137268"/>
              <a:chOff x="4084715" y="3258865"/>
              <a:chExt cx="184961" cy="137268"/>
            </a:xfrm>
          </p:grpSpPr>
          <p:grpSp>
            <p:nvGrpSpPr>
              <p:cNvPr id="6549" name="Google Shape;6549;p94"/>
              <p:cNvGrpSpPr/>
              <p:nvPr/>
            </p:nvGrpSpPr>
            <p:grpSpPr>
              <a:xfrm>
                <a:off x="4107453" y="3271583"/>
                <a:ext cx="153470" cy="110275"/>
                <a:chOff x="4107453" y="3271583"/>
                <a:chExt cx="153470" cy="110275"/>
              </a:xfrm>
            </p:grpSpPr>
            <p:sp>
              <p:nvSpPr>
                <p:cNvPr id="6550" name="Google Shape;6550;p9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94"/>
              <p:cNvGrpSpPr/>
              <p:nvPr/>
            </p:nvGrpSpPr>
            <p:grpSpPr>
              <a:xfrm>
                <a:off x="4136947" y="3258865"/>
                <a:ext cx="31499" cy="27001"/>
                <a:chOff x="4136947" y="3258865"/>
                <a:chExt cx="31499" cy="27001"/>
              </a:xfrm>
            </p:grpSpPr>
            <p:sp>
              <p:nvSpPr>
                <p:cNvPr id="6555" name="Google Shape;6555;p9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94"/>
              <p:cNvGrpSpPr/>
              <p:nvPr/>
            </p:nvGrpSpPr>
            <p:grpSpPr>
              <a:xfrm>
                <a:off x="4084715" y="3266478"/>
                <a:ext cx="31468" cy="26898"/>
                <a:chOff x="4084715" y="3266478"/>
                <a:chExt cx="31468" cy="26898"/>
              </a:xfrm>
            </p:grpSpPr>
            <p:sp>
              <p:nvSpPr>
                <p:cNvPr id="6558" name="Google Shape;6558;p9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94"/>
              <p:cNvGrpSpPr/>
              <p:nvPr/>
            </p:nvGrpSpPr>
            <p:grpSpPr>
              <a:xfrm>
                <a:off x="4159213" y="3279849"/>
                <a:ext cx="31405" cy="26945"/>
                <a:chOff x="4159213" y="3279849"/>
                <a:chExt cx="31405" cy="26945"/>
              </a:xfrm>
            </p:grpSpPr>
            <p:sp>
              <p:nvSpPr>
                <p:cNvPr id="6561" name="Google Shape;6561;p9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94"/>
              <p:cNvGrpSpPr/>
              <p:nvPr/>
            </p:nvGrpSpPr>
            <p:grpSpPr>
              <a:xfrm>
                <a:off x="4201550" y="3266502"/>
                <a:ext cx="31405" cy="26883"/>
                <a:chOff x="4201550" y="3266502"/>
                <a:chExt cx="31405" cy="26883"/>
              </a:xfrm>
            </p:grpSpPr>
            <p:sp>
              <p:nvSpPr>
                <p:cNvPr id="6564" name="Google Shape;6564;p9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6" name="Google Shape;6566;p94"/>
              <p:cNvGrpSpPr/>
              <p:nvPr/>
            </p:nvGrpSpPr>
            <p:grpSpPr>
              <a:xfrm>
                <a:off x="4201550" y="3338278"/>
                <a:ext cx="31405" cy="26930"/>
                <a:chOff x="4201550" y="3338278"/>
                <a:chExt cx="31405" cy="26930"/>
              </a:xfrm>
            </p:grpSpPr>
            <p:sp>
              <p:nvSpPr>
                <p:cNvPr id="6567" name="Google Shape;6567;p9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9" name="Google Shape;6569;p94"/>
              <p:cNvGrpSpPr/>
              <p:nvPr/>
            </p:nvGrpSpPr>
            <p:grpSpPr>
              <a:xfrm>
                <a:off x="4238272" y="3369132"/>
                <a:ext cx="31405" cy="27001"/>
                <a:chOff x="4238272" y="3369132"/>
                <a:chExt cx="31405" cy="27001"/>
              </a:xfrm>
            </p:grpSpPr>
            <p:sp>
              <p:nvSpPr>
                <p:cNvPr id="6570" name="Google Shape;6570;p9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2" name="Google Shape;6572;p94"/>
            <p:cNvGrpSpPr/>
            <p:nvPr/>
          </p:nvGrpSpPr>
          <p:grpSpPr>
            <a:xfrm>
              <a:off x="4068639" y="3200169"/>
              <a:ext cx="77643" cy="37272"/>
              <a:chOff x="4068639" y="3200169"/>
              <a:chExt cx="77643" cy="37272"/>
            </a:xfrm>
          </p:grpSpPr>
          <p:sp>
            <p:nvSpPr>
              <p:cNvPr id="6573" name="Google Shape;6573;p9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4" name="Google Shape;6574;p94"/>
              <p:cNvGrpSpPr/>
              <p:nvPr/>
            </p:nvGrpSpPr>
            <p:grpSpPr>
              <a:xfrm>
                <a:off x="4114878" y="3200169"/>
                <a:ext cx="31405" cy="26993"/>
                <a:chOff x="4114878" y="3200169"/>
                <a:chExt cx="31405" cy="26993"/>
              </a:xfrm>
            </p:grpSpPr>
            <p:sp>
              <p:nvSpPr>
                <p:cNvPr id="6575" name="Google Shape;6575;p9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94"/>
              <p:cNvGrpSpPr/>
              <p:nvPr/>
            </p:nvGrpSpPr>
            <p:grpSpPr>
              <a:xfrm>
                <a:off x="4068639" y="3210535"/>
                <a:ext cx="31499" cy="26906"/>
                <a:chOff x="4068639" y="3210535"/>
                <a:chExt cx="31499" cy="26906"/>
              </a:xfrm>
            </p:grpSpPr>
            <p:sp>
              <p:nvSpPr>
                <p:cNvPr id="6578" name="Google Shape;6578;p9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0" name="Google Shape;6580;p94"/>
            <p:cNvGrpSpPr/>
            <p:nvPr/>
          </p:nvGrpSpPr>
          <p:grpSpPr>
            <a:xfrm>
              <a:off x="3869702" y="3066935"/>
              <a:ext cx="382664" cy="190294"/>
              <a:chOff x="3869702" y="3066935"/>
              <a:chExt cx="382664" cy="190294"/>
            </a:xfrm>
          </p:grpSpPr>
          <p:grpSp>
            <p:nvGrpSpPr>
              <p:cNvPr id="6581" name="Google Shape;6581;p94"/>
              <p:cNvGrpSpPr/>
              <p:nvPr/>
            </p:nvGrpSpPr>
            <p:grpSpPr>
              <a:xfrm>
                <a:off x="3888633" y="3082351"/>
                <a:ext cx="351172" cy="160698"/>
                <a:chOff x="3888633" y="3082351"/>
                <a:chExt cx="351172" cy="160698"/>
              </a:xfrm>
            </p:grpSpPr>
            <p:sp>
              <p:nvSpPr>
                <p:cNvPr id="6582" name="Google Shape;6582;p9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94"/>
              <p:cNvGrpSpPr/>
              <p:nvPr/>
            </p:nvGrpSpPr>
            <p:grpSpPr>
              <a:xfrm>
                <a:off x="4143703" y="3066935"/>
                <a:ext cx="37783" cy="32357"/>
                <a:chOff x="4143703" y="3066935"/>
                <a:chExt cx="37783" cy="32357"/>
              </a:xfrm>
            </p:grpSpPr>
            <p:sp>
              <p:nvSpPr>
                <p:cNvPr id="6589" name="Google Shape;6589;p9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94"/>
              <p:cNvGrpSpPr/>
              <p:nvPr/>
            </p:nvGrpSpPr>
            <p:grpSpPr>
              <a:xfrm>
                <a:off x="4044565" y="3103563"/>
                <a:ext cx="37783" cy="32451"/>
                <a:chOff x="4044565" y="3103563"/>
                <a:chExt cx="37783" cy="32451"/>
              </a:xfrm>
            </p:grpSpPr>
            <p:sp>
              <p:nvSpPr>
                <p:cNvPr id="6592" name="Google Shape;6592;p9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94"/>
              <p:cNvGrpSpPr/>
              <p:nvPr/>
            </p:nvGrpSpPr>
            <p:grpSpPr>
              <a:xfrm>
                <a:off x="4017454" y="3188237"/>
                <a:ext cx="37776" cy="32357"/>
                <a:chOff x="4017454" y="3188237"/>
                <a:chExt cx="37776" cy="32357"/>
              </a:xfrm>
            </p:grpSpPr>
            <p:sp>
              <p:nvSpPr>
                <p:cNvPr id="6595" name="Google Shape;6595;p9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94"/>
              <p:cNvGrpSpPr/>
              <p:nvPr/>
            </p:nvGrpSpPr>
            <p:grpSpPr>
              <a:xfrm>
                <a:off x="3921548" y="3157509"/>
                <a:ext cx="37783" cy="32357"/>
                <a:chOff x="3921548" y="3157509"/>
                <a:chExt cx="37783" cy="32357"/>
              </a:xfrm>
            </p:grpSpPr>
            <p:sp>
              <p:nvSpPr>
                <p:cNvPr id="6598" name="Google Shape;6598;p9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94"/>
              <p:cNvGrpSpPr/>
              <p:nvPr/>
            </p:nvGrpSpPr>
            <p:grpSpPr>
              <a:xfrm>
                <a:off x="3939056" y="3211620"/>
                <a:ext cx="37783" cy="32380"/>
                <a:chOff x="3939056" y="3211620"/>
                <a:chExt cx="37783" cy="32380"/>
              </a:xfrm>
            </p:grpSpPr>
            <p:sp>
              <p:nvSpPr>
                <p:cNvPr id="6601" name="Google Shape;6601;p9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94"/>
              <p:cNvGrpSpPr/>
              <p:nvPr/>
            </p:nvGrpSpPr>
            <p:grpSpPr>
              <a:xfrm>
                <a:off x="4176240" y="3136965"/>
                <a:ext cx="31405" cy="26930"/>
                <a:chOff x="4176240" y="3136965"/>
                <a:chExt cx="31405" cy="26930"/>
              </a:xfrm>
            </p:grpSpPr>
            <p:sp>
              <p:nvSpPr>
                <p:cNvPr id="6604" name="Google Shape;6604;p9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94"/>
              <p:cNvGrpSpPr/>
              <p:nvPr/>
            </p:nvGrpSpPr>
            <p:grpSpPr>
              <a:xfrm>
                <a:off x="4133148" y="3152593"/>
                <a:ext cx="31499" cy="27001"/>
                <a:chOff x="4133148" y="3152593"/>
                <a:chExt cx="31499" cy="27001"/>
              </a:xfrm>
            </p:grpSpPr>
            <p:sp>
              <p:nvSpPr>
                <p:cNvPr id="6607" name="Google Shape;6607;p9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94"/>
              <p:cNvGrpSpPr/>
              <p:nvPr/>
            </p:nvGrpSpPr>
            <p:grpSpPr>
              <a:xfrm>
                <a:off x="4220866" y="3073534"/>
                <a:ext cx="31499" cy="26898"/>
                <a:chOff x="4220866" y="3073534"/>
                <a:chExt cx="31499" cy="26898"/>
              </a:xfrm>
            </p:grpSpPr>
            <p:sp>
              <p:nvSpPr>
                <p:cNvPr id="6610" name="Google Shape;6610;p9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94"/>
              <p:cNvGrpSpPr/>
              <p:nvPr/>
            </p:nvGrpSpPr>
            <p:grpSpPr>
              <a:xfrm>
                <a:off x="3869702" y="3230323"/>
                <a:ext cx="31499" cy="26906"/>
                <a:chOff x="3869702" y="3230323"/>
                <a:chExt cx="31499" cy="26906"/>
              </a:xfrm>
            </p:grpSpPr>
            <p:sp>
              <p:nvSpPr>
                <p:cNvPr id="6613" name="Google Shape;6613;p9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5" name="Google Shape;6615;p94"/>
            <p:cNvGrpSpPr/>
            <p:nvPr/>
          </p:nvGrpSpPr>
          <p:grpSpPr>
            <a:xfrm>
              <a:off x="4271383" y="3065882"/>
              <a:ext cx="304556" cy="341663"/>
              <a:chOff x="4271383" y="3065882"/>
              <a:chExt cx="304556" cy="341663"/>
            </a:xfrm>
          </p:grpSpPr>
          <p:grpSp>
            <p:nvGrpSpPr>
              <p:cNvPr id="6616" name="Google Shape;6616;p94"/>
              <p:cNvGrpSpPr/>
              <p:nvPr/>
            </p:nvGrpSpPr>
            <p:grpSpPr>
              <a:xfrm>
                <a:off x="4293838" y="3078639"/>
                <a:ext cx="269353" cy="311973"/>
                <a:chOff x="4293838" y="3078639"/>
                <a:chExt cx="269353" cy="311973"/>
              </a:xfrm>
            </p:grpSpPr>
            <p:sp>
              <p:nvSpPr>
                <p:cNvPr id="6617" name="Google Shape;6617;p9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9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9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9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9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9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9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9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94"/>
              <p:cNvGrpSpPr/>
              <p:nvPr/>
            </p:nvGrpSpPr>
            <p:grpSpPr>
              <a:xfrm>
                <a:off x="4538164" y="3342061"/>
                <a:ext cx="37776" cy="32380"/>
                <a:chOff x="4538164" y="3342061"/>
                <a:chExt cx="37776" cy="32380"/>
              </a:xfrm>
            </p:grpSpPr>
            <p:sp>
              <p:nvSpPr>
                <p:cNvPr id="6635" name="Google Shape;6635;p9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94"/>
              <p:cNvGrpSpPr/>
              <p:nvPr/>
            </p:nvGrpSpPr>
            <p:grpSpPr>
              <a:xfrm>
                <a:off x="4271383" y="3194742"/>
                <a:ext cx="37783" cy="32420"/>
                <a:chOff x="4271383" y="3194742"/>
                <a:chExt cx="37783" cy="32420"/>
              </a:xfrm>
            </p:grpSpPr>
            <p:sp>
              <p:nvSpPr>
                <p:cNvPr id="6638" name="Google Shape;6638;p9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0" name="Google Shape;6640;p94"/>
              <p:cNvGrpSpPr/>
              <p:nvPr/>
            </p:nvGrpSpPr>
            <p:grpSpPr>
              <a:xfrm>
                <a:off x="4284416" y="3084058"/>
                <a:ext cx="37783" cy="32357"/>
                <a:chOff x="4284416" y="3084058"/>
                <a:chExt cx="37783" cy="32357"/>
              </a:xfrm>
            </p:grpSpPr>
            <p:sp>
              <p:nvSpPr>
                <p:cNvPr id="6641" name="Google Shape;6641;p9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9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94"/>
              <p:cNvGrpSpPr/>
              <p:nvPr/>
            </p:nvGrpSpPr>
            <p:grpSpPr>
              <a:xfrm>
                <a:off x="4478697" y="3297561"/>
                <a:ext cx="37776" cy="32451"/>
                <a:chOff x="4478697" y="3297561"/>
                <a:chExt cx="37776" cy="32451"/>
              </a:xfrm>
            </p:grpSpPr>
            <p:sp>
              <p:nvSpPr>
                <p:cNvPr id="6644" name="Google Shape;6644;p9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94"/>
              <p:cNvGrpSpPr/>
              <p:nvPr/>
            </p:nvGrpSpPr>
            <p:grpSpPr>
              <a:xfrm>
                <a:off x="4411813" y="3331711"/>
                <a:ext cx="37776" cy="32451"/>
                <a:chOff x="4411813" y="3331711"/>
                <a:chExt cx="37776" cy="32451"/>
              </a:xfrm>
            </p:grpSpPr>
            <p:sp>
              <p:nvSpPr>
                <p:cNvPr id="6647" name="Google Shape;6647;p9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94"/>
              <p:cNvGrpSpPr/>
              <p:nvPr/>
            </p:nvGrpSpPr>
            <p:grpSpPr>
              <a:xfrm>
                <a:off x="4337984" y="3375188"/>
                <a:ext cx="37776" cy="32357"/>
                <a:chOff x="4337984" y="3375188"/>
                <a:chExt cx="37776" cy="32357"/>
              </a:xfrm>
            </p:grpSpPr>
            <p:sp>
              <p:nvSpPr>
                <p:cNvPr id="6650" name="Google Shape;6650;p9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94"/>
              <p:cNvGrpSpPr/>
              <p:nvPr/>
            </p:nvGrpSpPr>
            <p:grpSpPr>
              <a:xfrm>
                <a:off x="4494867" y="3090530"/>
                <a:ext cx="37878" cy="32451"/>
                <a:chOff x="4494867" y="3090530"/>
                <a:chExt cx="37878" cy="32451"/>
              </a:xfrm>
            </p:grpSpPr>
            <p:sp>
              <p:nvSpPr>
                <p:cNvPr id="6653" name="Google Shape;6653;p9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94"/>
              <p:cNvGrpSpPr/>
              <p:nvPr/>
            </p:nvGrpSpPr>
            <p:grpSpPr>
              <a:xfrm>
                <a:off x="4525124" y="3207774"/>
                <a:ext cx="37783" cy="32420"/>
                <a:chOff x="4525124" y="3207774"/>
                <a:chExt cx="37783" cy="32420"/>
              </a:xfrm>
            </p:grpSpPr>
            <p:sp>
              <p:nvSpPr>
                <p:cNvPr id="6656" name="Google Shape;6656;p9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94"/>
              <p:cNvGrpSpPr/>
              <p:nvPr/>
            </p:nvGrpSpPr>
            <p:grpSpPr>
              <a:xfrm>
                <a:off x="4440544" y="3176479"/>
                <a:ext cx="31499" cy="26898"/>
                <a:chOff x="4440544" y="3176479"/>
                <a:chExt cx="31499" cy="26898"/>
              </a:xfrm>
            </p:grpSpPr>
            <p:sp>
              <p:nvSpPr>
                <p:cNvPr id="6659" name="Google Shape;6659;p9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1" name="Google Shape;6661;p94"/>
              <p:cNvGrpSpPr/>
              <p:nvPr/>
            </p:nvGrpSpPr>
            <p:grpSpPr>
              <a:xfrm>
                <a:off x="4350545" y="3156400"/>
                <a:ext cx="31405" cy="27001"/>
                <a:chOff x="4350545" y="3156400"/>
                <a:chExt cx="31405" cy="27001"/>
              </a:xfrm>
            </p:grpSpPr>
            <p:sp>
              <p:nvSpPr>
                <p:cNvPr id="6662" name="Google Shape;6662;p9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9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4" name="Google Shape;6664;p94"/>
              <p:cNvGrpSpPr/>
              <p:nvPr/>
            </p:nvGrpSpPr>
            <p:grpSpPr>
              <a:xfrm>
                <a:off x="4376703" y="3255058"/>
                <a:ext cx="31405" cy="27001"/>
                <a:chOff x="4376703" y="3255058"/>
                <a:chExt cx="31405" cy="27001"/>
              </a:xfrm>
            </p:grpSpPr>
            <p:sp>
              <p:nvSpPr>
                <p:cNvPr id="6665" name="Google Shape;6665;p9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9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7" name="Google Shape;6667;p94"/>
              <p:cNvGrpSpPr/>
              <p:nvPr/>
            </p:nvGrpSpPr>
            <p:grpSpPr>
              <a:xfrm>
                <a:off x="4331322" y="3283656"/>
                <a:ext cx="31405" cy="26945"/>
                <a:chOff x="4331322" y="3283656"/>
                <a:chExt cx="31405" cy="26945"/>
              </a:xfrm>
            </p:grpSpPr>
            <p:sp>
              <p:nvSpPr>
                <p:cNvPr id="6668" name="Google Shape;6668;p9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9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94"/>
              <p:cNvGrpSpPr/>
              <p:nvPr/>
            </p:nvGrpSpPr>
            <p:grpSpPr>
              <a:xfrm>
                <a:off x="4380510" y="3065882"/>
                <a:ext cx="31405" cy="26938"/>
                <a:chOff x="4380510" y="3065882"/>
                <a:chExt cx="31405" cy="26938"/>
              </a:xfrm>
            </p:grpSpPr>
            <p:sp>
              <p:nvSpPr>
                <p:cNvPr id="6671" name="Google Shape;6671;p9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9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3" name="Google Shape;6673;p94"/>
            <p:cNvGrpSpPr/>
            <p:nvPr/>
          </p:nvGrpSpPr>
          <p:grpSpPr>
            <a:xfrm>
              <a:off x="4558998" y="3188237"/>
              <a:ext cx="1280131" cy="1052746"/>
              <a:chOff x="4558998" y="3188237"/>
              <a:chExt cx="1280131" cy="1052746"/>
            </a:xfrm>
          </p:grpSpPr>
          <p:sp>
            <p:nvSpPr>
              <p:cNvPr id="6674" name="Google Shape;6674;p9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5" name="Google Shape;6675;p94"/>
              <p:cNvGrpSpPr/>
              <p:nvPr/>
            </p:nvGrpSpPr>
            <p:grpSpPr>
              <a:xfrm>
                <a:off x="4579164" y="3203653"/>
                <a:ext cx="1244833" cy="1020397"/>
                <a:chOff x="4579164" y="3203653"/>
                <a:chExt cx="1244833" cy="1020397"/>
              </a:xfrm>
            </p:grpSpPr>
            <p:sp>
              <p:nvSpPr>
                <p:cNvPr id="6676" name="Google Shape;6676;p9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9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8" name="Google Shape;6678;p94"/>
                <p:cNvGrpSpPr/>
                <p:nvPr/>
              </p:nvGrpSpPr>
              <p:grpSpPr>
                <a:xfrm>
                  <a:off x="4579164" y="3203653"/>
                  <a:ext cx="1244833" cy="1020397"/>
                  <a:chOff x="4579164" y="3203653"/>
                  <a:chExt cx="1244833" cy="1020397"/>
                </a:xfrm>
              </p:grpSpPr>
              <p:sp>
                <p:nvSpPr>
                  <p:cNvPr id="6679" name="Google Shape;6679;p9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1" name="Google Shape;6681;p94"/>
                  <p:cNvGrpSpPr/>
                  <p:nvPr/>
                </p:nvGrpSpPr>
                <p:grpSpPr>
                  <a:xfrm>
                    <a:off x="4579164" y="3203653"/>
                    <a:ext cx="1244833" cy="1020397"/>
                    <a:chOff x="4579164" y="3203653"/>
                    <a:chExt cx="1244833" cy="1020397"/>
                  </a:xfrm>
                </p:grpSpPr>
                <p:sp>
                  <p:nvSpPr>
                    <p:cNvPr id="6682" name="Google Shape;6682;p9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0" name="Google Shape;6690;p94"/>
                    <p:cNvGrpSpPr/>
                    <p:nvPr/>
                  </p:nvGrpSpPr>
                  <p:grpSpPr>
                    <a:xfrm>
                      <a:off x="4579164" y="3203653"/>
                      <a:ext cx="1244833" cy="1020397"/>
                      <a:chOff x="4579164" y="3203653"/>
                      <a:chExt cx="1244833" cy="1020397"/>
                    </a:xfrm>
                  </p:grpSpPr>
                  <p:sp>
                    <p:nvSpPr>
                      <p:cNvPr id="6691" name="Google Shape;6691;p9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9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9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9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9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5" name="Google Shape;6705;p94"/>
                      <p:cNvGrpSpPr/>
                      <p:nvPr/>
                    </p:nvGrpSpPr>
                    <p:grpSpPr>
                      <a:xfrm>
                        <a:off x="4579164" y="3203653"/>
                        <a:ext cx="1244833" cy="1020397"/>
                        <a:chOff x="4579164" y="3203653"/>
                        <a:chExt cx="1244833" cy="1020397"/>
                      </a:xfrm>
                    </p:grpSpPr>
                    <p:sp>
                      <p:nvSpPr>
                        <p:cNvPr id="6706" name="Google Shape;6706;p9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9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0" name="Google Shape;6730;p94"/>
                        <p:cNvGrpSpPr/>
                        <p:nvPr/>
                      </p:nvGrpSpPr>
                      <p:grpSpPr>
                        <a:xfrm>
                          <a:off x="4579164" y="3203653"/>
                          <a:ext cx="1244833" cy="1020397"/>
                          <a:chOff x="4579164" y="3203653"/>
                          <a:chExt cx="1244833" cy="1020397"/>
                        </a:xfrm>
                      </p:grpSpPr>
                      <p:sp>
                        <p:nvSpPr>
                          <p:cNvPr id="6731" name="Google Shape;6731;p9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2" name="Google Shape;6732;p94"/>
                          <p:cNvGrpSpPr/>
                          <p:nvPr/>
                        </p:nvGrpSpPr>
                        <p:grpSpPr>
                          <a:xfrm>
                            <a:off x="4579164" y="3203653"/>
                            <a:ext cx="1244833" cy="1020397"/>
                            <a:chOff x="4579164" y="3203653"/>
                            <a:chExt cx="1244833" cy="1020397"/>
                          </a:xfrm>
                        </p:grpSpPr>
                        <p:sp>
                          <p:nvSpPr>
                            <p:cNvPr id="6733" name="Google Shape;6733;p9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0" name="Google Shape;6740;p94"/>
                            <p:cNvGrpSpPr/>
                            <p:nvPr/>
                          </p:nvGrpSpPr>
                          <p:grpSpPr>
                            <a:xfrm>
                              <a:off x="4579164" y="3203653"/>
                              <a:ext cx="1244833" cy="1020397"/>
                              <a:chOff x="4579164" y="3203653"/>
                              <a:chExt cx="1244833" cy="1020397"/>
                            </a:xfrm>
                          </p:grpSpPr>
                          <p:sp>
                            <p:nvSpPr>
                              <p:cNvPr id="6741" name="Google Shape;6741;p9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4" name="Google Shape;6754;p94"/>
                              <p:cNvGrpSpPr/>
                              <p:nvPr/>
                            </p:nvGrpSpPr>
                            <p:grpSpPr>
                              <a:xfrm>
                                <a:off x="4579164" y="3203653"/>
                                <a:ext cx="1244833" cy="1020397"/>
                                <a:chOff x="4579164" y="3203653"/>
                                <a:chExt cx="1244833" cy="1020397"/>
                              </a:xfrm>
                            </p:grpSpPr>
                            <p:sp>
                              <p:nvSpPr>
                                <p:cNvPr id="6755" name="Google Shape;6755;p9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2" name="Google Shape;6762;p94"/>
                                <p:cNvGrpSpPr/>
                                <p:nvPr/>
                              </p:nvGrpSpPr>
                              <p:grpSpPr>
                                <a:xfrm>
                                  <a:off x="4579164" y="3203653"/>
                                  <a:ext cx="1244833" cy="1020397"/>
                                  <a:chOff x="4579164" y="3203653"/>
                                  <a:chExt cx="1244833" cy="1020397"/>
                                </a:xfrm>
                              </p:grpSpPr>
                              <p:sp>
                                <p:nvSpPr>
                                  <p:cNvPr id="6763" name="Google Shape;6763;p9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8" name="Google Shape;6768;p94"/>
                                  <p:cNvGrpSpPr/>
                                  <p:nvPr/>
                                </p:nvGrpSpPr>
                                <p:grpSpPr>
                                  <a:xfrm>
                                    <a:off x="4579164" y="3203653"/>
                                    <a:ext cx="1244833" cy="1020397"/>
                                    <a:chOff x="4579164" y="3203653"/>
                                    <a:chExt cx="1244833" cy="1020397"/>
                                  </a:xfrm>
                                </p:grpSpPr>
                                <p:sp>
                                  <p:nvSpPr>
                                    <p:cNvPr id="6769" name="Google Shape;6769;p9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773" name="Google Shape;6773;p9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76" name="Google Shape;6776;p9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777" name="Google Shape;6777;p94"/>
              <p:cNvGrpSpPr/>
              <p:nvPr/>
            </p:nvGrpSpPr>
            <p:grpSpPr>
              <a:xfrm>
                <a:off x="4595437" y="3598775"/>
                <a:ext cx="37776" cy="32451"/>
                <a:chOff x="4595437" y="3598775"/>
                <a:chExt cx="37776" cy="32451"/>
              </a:xfrm>
            </p:grpSpPr>
            <p:sp>
              <p:nvSpPr>
                <p:cNvPr id="6778" name="Google Shape;6778;p9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94"/>
              <p:cNvGrpSpPr/>
              <p:nvPr/>
            </p:nvGrpSpPr>
            <p:grpSpPr>
              <a:xfrm>
                <a:off x="4641864" y="3524443"/>
                <a:ext cx="37776" cy="32380"/>
                <a:chOff x="4641864" y="3524443"/>
                <a:chExt cx="37776" cy="32380"/>
              </a:xfrm>
            </p:grpSpPr>
            <p:sp>
              <p:nvSpPr>
                <p:cNvPr id="6781" name="Google Shape;6781;p9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94"/>
              <p:cNvGrpSpPr/>
              <p:nvPr/>
            </p:nvGrpSpPr>
            <p:grpSpPr>
              <a:xfrm>
                <a:off x="4648431" y="3893901"/>
                <a:ext cx="37776" cy="32357"/>
                <a:chOff x="4648431" y="3893901"/>
                <a:chExt cx="37776" cy="32357"/>
              </a:xfrm>
            </p:grpSpPr>
            <p:sp>
              <p:nvSpPr>
                <p:cNvPr id="6784" name="Google Shape;6784;p9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6" name="Google Shape;6786;p94"/>
              <p:cNvGrpSpPr/>
              <p:nvPr/>
            </p:nvGrpSpPr>
            <p:grpSpPr>
              <a:xfrm>
                <a:off x="4567752" y="3722908"/>
                <a:ext cx="37870" cy="32380"/>
                <a:chOff x="4567752" y="3722908"/>
                <a:chExt cx="37870" cy="32380"/>
              </a:xfrm>
            </p:grpSpPr>
            <p:sp>
              <p:nvSpPr>
                <p:cNvPr id="6787" name="Google Shape;6787;p9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94"/>
              <p:cNvGrpSpPr/>
              <p:nvPr/>
            </p:nvGrpSpPr>
            <p:grpSpPr>
              <a:xfrm>
                <a:off x="4617506" y="3652052"/>
                <a:ext cx="37783" cy="32357"/>
                <a:chOff x="4617506" y="3652052"/>
                <a:chExt cx="37783" cy="32357"/>
              </a:xfrm>
            </p:grpSpPr>
            <p:sp>
              <p:nvSpPr>
                <p:cNvPr id="6790" name="Google Shape;6790;p9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94"/>
              <p:cNvGrpSpPr/>
              <p:nvPr/>
            </p:nvGrpSpPr>
            <p:grpSpPr>
              <a:xfrm>
                <a:off x="4739005" y="3554149"/>
                <a:ext cx="37870" cy="32357"/>
                <a:chOff x="4739005" y="3554149"/>
                <a:chExt cx="37870" cy="32357"/>
              </a:xfrm>
            </p:grpSpPr>
            <p:sp>
              <p:nvSpPr>
                <p:cNvPr id="6793" name="Google Shape;6793;p9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5" name="Google Shape;6795;p94"/>
              <p:cNvGrpSpPr/>
              <p:nvPr/>
            </p:nvGrpSpPr>
            <p:grpSpPr>
              <a:xfrm>
                <a:off x="4806557" y="3630258"/>
                <a:ext cx="37776" cy="32364"/>
                <a:chOff x="4806557" y="3630258"/>
                <a:chExt cx="37776" cy="32364"/>
              </a:xfrm>
            </p:grpSpPr>
            <p:sp>
              <p:nvSpPr>
                <p:cNvPr id="6796" name="Google Shape;6796;p9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8" name="Google Shape;6798;p94"/>
              <p:cNvGrpSpPr/>
              <p:nvPr/>
            </p:nvGrpSpPr>
            <p:grpSpPr>
              <a:xfrm>
                <a:off x="4737007" y="4004357"/>
                <a:ext cx="37870" cy="32357"/>
                <a:chOff x="4737007" y="4004357"/>
                <a:chExt cx="37870" cy="32357"/>
              </a:xfrm>
            </p:grpSpPr>
            <p:sp>
              <p:nvSpPr>
                <p:cNvPr id="6799" name="Google Shape;6799;p9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94"/>
              <p:cNvGrpSpPr/>
              <p:nvPr/>
            </p:nvGrpSpPr>
            <p:grpSpPr>
              <a:xfrm>
                <a:off x="4773634" y="4208627"/>
                <a:ext cx="37776" cy="32357"/>
                <a:chOff x="4773634" y="4208627"/>
                <a:chExt cx="37776" cy="32357"/>
              </a:xfrm>
            </p:grpSpPr>
            <p:sp>
              <p:nvSpPr>
                <p:cNvPr id="6802" name="Google Shape;6802;p9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94"/>
              <p:cNvGrpSpPr/>
              <p:nvPr/>
            </p:nvGrpSpPr>
            <p:grpSpPr>
              <a:xfrm>
                <a:off x="4888282" y="4074764"/>
                <a:ext cx="37776" cy="32451"/>
                <a:chOff x="4888282" y="4074764"/>
                <a:chExt cx="37776" cy="32451"/>
              </a:xfrm>
            </p:grpSpPr>
            <p:sp>
              <p:nvSpPr>
                <p:cNvPr id="6805" name="Google Shape;6805;p9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94"/>
              <p:cNvGrpSpPr/>
              <p:nvPr/>
            </p:nvGrpSpPr>
            <p:grpSpPr>
              <a:xfrm>
                <a:off x="4901315" y="3804271"/>
                <a:ext cx="37776" cy="32364"/>
                <a:chOff x="4901315" y="3804271"/>
                <a:chExt cx="37776" cy="32364"/>
              </a:xfrm>
            </p:grpSpPr>
            <p:sp>
              <p:nvSpPr>
                <p:cNvPr id="6808" name="Google Shape;6808;p9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94"/>
              <p:cNvGrpSpPr/>
              <p:nvPr/>
            </p:nvGrpSpPr>
            <p:grpSpPr>
              <a:xfrm>
                <a:off x="4866394" y="3715035"/>
                <a:ext cx="37846" cy="32357"/>
                <a:chOff x="4866394" y="3715035"/>
                <a:chExt cx="37846" cy="32357"/>
              </a:xfrm>
            </p:grpSpPr>
            <p:sp>
              <p:nvSpPr>
                <p:cNvPr id="6811" name="Google Shape;6811;p9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94"/>
              <p:cNvGrpSpPr/>
              <p:nvPr/>
            </p:nvGrpSpPr>
            <p:grpSpPr>
              <a:xfrm>
                <a:off x="4979233" y="3839798"/>
                <a:ext cx="37878" cy="32420"/>
                <a:chOff x="4979233" y="3839798"/>
                <a:chExt cx="37878" cy="32420"/>
              </a:xfrm>
            </p:grpSpPr>
            <p:sp>
              <p:nvSpPr>
                <p:cNvPr id="6814" name="Google Shape;6814;p9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94"/>
              <p:cNvGrpSpPr/>
              <p:nvPr/>
            </p:nvGrpSpPr>
            <p:grpSpPr>
              <a:xfrm>
                <a:off x="4790662" y="3679147"/>
                <a:ext cx="37783" cy="32380"/>
                <a:chOff x="4790662" y="3679147"/>
                <a:chExt cx="37783" cy="32380"/>
              </a:xfrm>
            </p:grpSpPr>
            <p:sp>
              <p:nvSpPr>
                <p:cNvPr id="6817" name="Google Shape;6817;p9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94"/>
              <p:cNvGrpSpPr/>
              <p:nvPr/>
            </p:nvGrpSpPr>
            <p:grpSpPr>
              <a:xfrm>
                <a:off x="4857263" y="3557861"/>
                <a:ext cx="37776" cy="32357"/>
                <a:chOff x="4857263" y="3557861"/>
                <a:chExt cx="37776" cy="32357"/>
              </a:xfrm>
            </p:grpSpPr>
            <p:sp>
              <p:nvSpPr>
                <p:cNvPr id="6820" name="Google Shape;6820;p9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94"/>
              <p:cNvGrpSpPr/>
              <p:nvPr/>
            </p:nvGrpSpPr>
            <p:grpSpPr>
              <a:xfrm>
                <a:off x="4883902" y="3648033"/>
                <a:ext cx="37783" cy="32380"/>
                <a:chOff x="4883902" y="3648033"/>
                <a:chExt cx="37783" cy="32380"/>
              </a:xfrm>
            </p:grpSpPr>
            <p:sp>
              <p:nvSpPr>
                <p:cNvPr id="6823" name="Google Shape;6823;p9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94"/>
              <p:cNvGrpSpPr/>
              <p:nvPr/>
            </p:nvGrpSpPr>
            <p:grpSpPr>
              <a:xfrm>
                <a:off x="4907780" y="3347220"/>
                <a:ext cx="37878" cy="32357"/>
                <a:chOff x="4907780" y="3347220"/>
                <a:chExt cx="37878" cy="32357"/>
              </a:xfrm>
            </p:grpSpPr>
            <p:sp>
              <p:nvSpPr>
                <p:cNvPr id="6826" name="Google Shape;6826;p9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94"/>
              <p:cNvGrpSpPr/>
              <p:nvPr/>
            </p:nvGrpSpPr>
            <p:grpSpPr>
              <a:xfrm>
                <a:off x="5065048" y="3738150"/>
                <a:ext cx="37783" cy="32364"/>
                <a:chOff x="5065048" y="3738150"/>
                <a:chExt cx="37783" cy="32364"/>
              </a:xfrm>
            </p:grpSpPr>
            <p:sp>
              <p:nvSpPr>
                <p:cNvPr id="6829" name="Google Shape;6829;p9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94"/>
              <p:cNvGrpSpPr/>
              <p:nvPr/>
            </p:nvGrpSpPr>
            <p:grpSpPr>
              <a:xfrm>
                <a:off x="5071616" y="3284615"/>
                <a:ext cx="37783" cy="32357"/>
                <a:chOff x="5071616" y="3284615"/>
                <a:chExt cx="37783" cy="32357"/>
              </a:xfrm>
            </p:grpSpPr>
            <p:sp>
              <p:nvSpPr>
                <p:cNvPr id="6832" name="Google Shape;6832;p9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94"/>
              <p:cNvGrpSpPr/>
              <p:nvPr/>
            </p:nvGrpSpPr>
            <p:grpSpPr>
              <a:xfrm>
                <a:off x="5389291" y="3759921"/>
                <a:ext cx="37783" cy="32380"/>
                <a:chOff x="5389291" y="3759921"/>
                <a:chExt cx="37783" cy="32380"/>
              </a:xfrm>
            </p:grpSpPr>
            <p:sp>
              <p:nvSpPr>
                <p:cNvPr id="6835" name="Google Shape;6835;p9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94"/>
              <p:cNvGrpSpPr/>
              <p:nvPr/>
            </p:nvGrpSpPr>
            <p:grpSpPr>
              <a:xfrm>
                <a:off x="5431534" y="3632932"/>
                <a:ext cx="37878" cy="32451"/>
                <a:chOff x="5431534" y="3632932"/>
                <a:chExt cx="37878" cy="32451"/>
              </a:xfrm>
            </p:grpSpPr>
            <p:sp>
              <p:nvSpPr>
                <p:cNvPr id="6838" name="Google Shape;6838;p9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94"/>
              <p:cNvGrpSpPr/>
              <p:nvPr/>
            </p:nvGrpSpPr>
            <p:grpSpPr>
              <a:xfrm>
                <a:off x="5540755" y="3544829"/>
                <a:ext cx="37783" cy="32357"/>
                <a:chOff x="5540755" y="3544829"/>
                <a:chExt cx="37783" cy="32357"/>
              </a:xfrm>
            </p:grpSpPr>
            <p:sp>
              <p:nvSpPr>
                <p:cNvPr id="6841" name="Google Shape;6841;p9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94"/>
              <p:cNvGrpSpPr/>
              <p:nvPr/>
            </p:nvGrpSpPr>
            <p:grpSpPr>
              <a:xfrm>
                <a:off x="5579293" y="3412107"/>
                <a:ext cx="37776" cy="32357"/>
                <a:chOff x="5579293" y="3412107"/>
                <a:chExt cx="37776" cy="32357"/>
              </a:xfrm>
            </p:grpSpPr>
            <p:sp>
              <p:nvSpPr>
                <p:cNvPr id="6844" name="Google Shape;6844;p9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94"/>
              <p:cNvGrpSpPr/>
              <p:nvPr/>
            </p:nvGrpSpPr>
            <p:grpSpPr>
              <a:xfrm>
                <a:off x="5801346" y="3284615"/>
                <a:ext cx="37783" cy="32357"/>
                <a:chOff x="5801346" y="3284615"/>
                <a:chExt cx="37783" cy="32357"/>
              </a:xfrm>
            </p:grpSpPr>
            <p:sp>
              <p:nvSpPr>
                <p:cNvPr id="6847" name="Google Shape;6847;p9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94"/>
              <p:cNvGrpSpPr/>
              <p:nvPr/>
            </p:nvGrpSpPr>
            <p:grpSpPr>
              <a:xfrm>
                <a:off x="5763578" y="3399067"/>
                <a:ext cx="37776" cy="32364"/>
                <a:chOff x="5763578" y="3399067"/>
                <a:chExt cx="37776" cy="32364"/>
              </a:xfrm>
            </p:grpSpPr>
            <p:sp>
              <p:nvSpPr>
                <p:cNvPr id="6850" name="Google Shape;6850;p9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94"/>
              <p:cNvGrpSpPr/>
              <p:nvPr/>
            </p:nvGrpSpPr>
            <p:grpSpPr>
              <a:xfrm>
                <a:off x="5395858" y="3230952"/>
                <a:ext cx="37776" cy="32364"/>
                <a:chOff x="5395858" y="3230952"/>
                <a:chExt cx="37776" cy="32364"/>
              </a:xfrm>
            </p:grpSpPr>
            <p:sp>
              <p:nvSpPr>
                <p:cNvPr id="6853" name="Google Shape;6853;p9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94"/>
              <p:cNvGrpSpPr/>
              <p:nvPr/>
            </p:nvGrpSpPr>
            <p:grpSpPr>
              <a:xfrm>
                <a:off x="5264088" y="3188237"/>
                <a:ext cx="37776" cy="32357"/>
                <a:chOff x="5264088" y="3188237"/>
                <a:chExt cx="37776" cy="32357"/>
              </a:xfrm>
            </p:grpSpPr>
            <p:sp>
              <p:nvSpPr>
                <p:cNvPr id="6856" name="Google Shape;6856;p9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94"/>
              <p:cNvGrpSpPr/>
              <p:nvPr/>
            </p:nvGrpSpPr>
            <p:grpSpPr>
              <a:xfrm>
                <a:off x="5585758" y="3237425"/>
                <a:ext cx="37878" cy="32357"/>
                <a:chOff x="5585758" y="3237425"/>
                <a:chExt cx="37878" cy="32357"/>
              </a:xfrm>
            </p:grpSpPr>
            <p:sp>
              <p:nvSpPr>
                <p:cNvPr id="6859" name="Google Shape;6859;p9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94"/>
              <p:cNvGrpSpPr/>
              <p:nvPr/>
            </p:nvGrpSpPr>
            <p:grpSpPr>
              <a:xfrm>
                <a:off x="4874196" y="3291088"/>
                <a:ext cx="37878" cy="32451"/>
                <a:chOff x="4874196" y="3291088"/>
                <a:chExt cx="37878" cy="32451"/>
              </a:xfrm>
            </p:grpSpPr>
            <p:sp>
              <p:nvSpPr>
                <p:cNvPr id="6862" name="Google Shape;6862;p9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94"/>
              <p:cNvGrpSpPr/>
              <p:nvPr/>
            </p:nvGrpSpPr>
            <p:grpSpPr>
              <a:xfrm>
                <a:off x="5197770" y="3785466"/>
                <a:ext cx="37783" cy="32427"/>
                <a:chOff x="5197770" y="3785466"/>
                <a:chExt cx="37783" cy="32427"/>
              </a:xfrm>
            </p:grpSpPr>
            <p:sp>
              <p:nvSpPr>
                <p:cNvPr id="6865" name="Google Shape;6865;p9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94"/>
              <p:cNvGrpSpPr/>
              <p:nvPr/>
            </p:nvGrpSpPr>
            <p:grpSpPr>
              <a:xfrm>
                <a:off x="5177699" y="3492117"/>
                <a:ext cx="37776" cy="32357"/>
                <a:chOff x="5177699" y="3492117"/>
                <a:chExt cx="37776" cy="32357"/>
              </a:xfrm>
            </p:grpSpPr>
            <p:sp>
              <p:nvSpPr>
                <p:cNvPr id="6868" name="Google Shape;6868;p9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9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94"/>
              <p:cNvGrpSpPr/>
              <p:nvPr/>
            </p:nvGrpSpPr>
            <p:grpSpPr>
              <a:xfrm>
                <a:off x="5349431" y="3622346"/>
                <a:ext cx="37870" cy="32380"/>
                <a:chOff x="5349431" y="3622346"/>
                <a:chExt cx="37870" cy="32380"/>
              </a:xfrm>
            </p:grpSpPr>
            <p:sp>
              <p:nvSpPr>
                <p:cNvPr id="6871" name="Google Shape;6871;p9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94"/>
              <p:cNvGrpSpPr/>
              <p:nvPr/>
            </p:nvGrpSpPr>
            <p:grpSpPr>
              <a:xfrm>
                <a:off x="5068855" y="3563980"/>
                <a:ext cx="53954" cy="46223"/>
                <a:chOff x="5068855" y="3563980"/>
                <a:chExt cx="53954" cy="46223"/>
              </a:xfrm>
            </p:grpSpPr>
            <p:sp>
              <p:nvSpPr>
                <p:cNvPr id="6874" name="Google Shape;6874;p9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94"/>
              <p:cNvGrpSpPr/>
              <p:nvPr/>
            </p:nvGrpSpPr>
            <p:grpSpPr>
              <a:xfrm>
                <a:off x="5037654" y="3392507"/>
                <a:ext cx="37870" cy="32451"/>
                <a:chOff x="5037654" y="3392507"/>
                <a:chExt cx="37870" cy="32451"/>
              </a:xfrm>
            </p:grpSpPr>
            <p:sp>
              <p:nvSpPr>
                <p:cNvPr id="6877" name="Google Shape;6877;p9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94"/>
              <p:cNvGrpSpPr/>
              <p:nvPr/>
            </p:nvGrpSpPr>
            <p:grpSpPr>
              <a:xfrm>
                <a:off x="5456560" y="3368629"/>
                <a:ext cx="37870" cy="32451"/>
                <a:chOff x="5456560" y="3368629"/>
                <a:chExt cx="37870" cy="32451"/>
              </a:xfrm>
            </p:grpSpPr>
            <p:sp>
              <p:nvSpPr>
                <p:cNvPr id="6880" name="Google Shape;6880;p9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94"/>
              <p:cNvGrpSpPr/>
              <p:nvPr/>
            </p:nvGrpSpPr>
            <p:grpSpPr>
              <a:xfrm>
                <a:off x="4755749" y="3501516"/>
                <a:ext cx="46246" cy="39608"/>
                <a:chOff x="4755749" y="3501516"/>
                <a:chExt cx="46246" cy="39608"/>
              </a:xfrm>
            </p:grpSpPr>
            <p:sp>
              <p:nvSpPr>
                <p:cNvPr id="6883" name="Google Shape;6883;p9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9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94"/>
              <p:cNvGrpSpPr/>
              <p:nvPr/>
            </p:nvGrpSpPr>
            <p:grpSpPr>
              <a:xfrm>
                <a:off x="4681346" y="3485582"/>
                <a:ext cx="37783" cy="32427"/>
                <a:chOff x="4681346" y="3485582"/>
                <a:chExt cx="37783" cy="32427"/>
              </a:xfrm>
            </p:grpSpPr>
            <p:sp>
              <p:nvSpPr>
                <p:cNvPr id="6886" name="Google Shape;6886;p9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9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94"/>
              <p:cNvGrpSpPr/>
              <p:nvPr/>
            </p:nvGrpSpPr>
            <p:grpSpPr>
              <a:xfrm>
                <a:off x="4767067" y="3291088"/>
                <a:ext cx="37878" cy="32451"/>
                <a:chOff x="4767067" y="3291088"/>
                <a:chExt cx="37878" cy="32451"/>
              </a:xfrm>
            </p:grpSpPr>
            <p:sp>
              <p:nvSpPr>
                <p:cNvPr id="6889" name="Google Shape;6889;p9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94"/>
              <p:cNvGrpSpPr/>
              <p:nvPr/>
            </p:nvGrpSpPr>
            <p:grpSpPr>
              <a:xfrm>
                <a:off x="4687819" y="3405539"/>
                <a:ext cx="37776" cy="32451"/>
                <a:chOff x="4687819" y="3405539"/>
                <a:chExt cx="37776" cy="32451"/>
              </a:xfrm>
            </p:grpSpPr>
            <p:sp>
              <p:nvSpPr>
                <p:cNvPr id="6892" name="Google Shape;6892;p9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94"/>
              <p:cNvGrpSpPr/>
              <p:nvPr/>
            </p:nvGrpSpPr>
            <p:grpSpPr>
              <a:xfrm>
                <a:off x="4923101" y="3444809"/>
                <a:ext cx="52813" cy="45318"/>
                <a:chOff x="4923101" y="3444809"/>
                <a:chExt cx="52813" cy="45318"/>
              </a:xfrm>
            </p:grpSpPr>
            <p:sp>
              <p:nvSpPr>
                <p:cNvPr id="6895" name="Google Shape;6895;p9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9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94"/>
              <p:cNvGrpSpPr/>
              <p:nvPr/>
            </p:nvGrpSpPr>
            <p:grpSpPr>
              <a:xfrm>
                <a:off x="4846040" y="3654750"/>
                <a:ext cx="31405" cy="26993"/>
                <a:chOff x="4846040" y="3654750"/>
                <a:chExt cx="31405" cy="26993"/>
              </a:xfrm>
            </p:grpSpPr>
            <p:sp>
              <p:nvSpPr>
                <p:cNvPr id="6898" name="Google Shape;6898;p9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9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94"/>
              <p:cNvGrpSpPr/>
              <p:nvPr/>
            </p:nvGrpSpPr>
            <p:grpSpPr>
              <a:xfrm>
                <a:off x="4925673" y="3691700"/>
                <a:ext cx="40253" cy="34472"/>
                <a:chOff x="4925673" y="3691700"/>
                <a:chExt cx="40253" cy="34472"/>
              </a:xfrm>
            </p:grpSpPr>
            <p:sp>
              <p:nvSpPr>
                <p:cNvPr id="6901" name="Google Shape;6901;p9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9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3" name="Google Shape;6903;p94"/>
              <p:cNvGrpSpPr/>
              <p:nvPr/>
            </p:nvGrpSpPr>
            <p:grpSpPr>
              <a:xfrm>
                <a:off x="4894653" y="3740848"/>
                <a:ext cx="31405" cy="26906"/>
                <a:chOff x="4894653" y="3740848"/>
                <a:chExt cx="31405" cy="26906"/>
              </a:xfrm>
            </p:grpSpPr>
            <p:sp>
              <p:nvSpPr>
                <p:cNvPr id="6904" name="Google Shape;6904;p9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9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94"/>
              <p:cNvGrpSpPr/>
              <p:nvPr/>
            </p:nvGrpSpPr>
            <p:grpSpPr>
              <a:xfrm>
                <a:off x="4962300" y="3696348"/>
                <a:ext cx="38255" cy="32773"/>
                <a:chOff x="4962300" y="3696348"/>
                <a:chExt cx="38255" cy="32773"/>
              </a:xfrm>
            </p:grpSpPr>
            <p:sp>
              <p:nvSpPr>
                <p:cNvPr id="6907" name="Google Shape;6907;p9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9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94"/>
              <p:cNvGrpSpPr/>
              <p:nvPr/>
            </p:nvGrpSpPr>
            <p:grpSpPr>
              <a:xfrm>
                <a:off x="4980185" y="3743349"/>
                <a:ext cx="31499" cy="26969"/>
                <a:chOff x="4980185" y="3743349"/>
                <a:chExt cx="31499" cy="26969"/>
              </a:xfrm>
            </p:grpSpPr>
            <p:sp>
              <p:nvSpPr>
                <p:cNvPr id="6910" name="Google Shape;6910;p9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9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94"/>
              <p:cNvGrpSpPr/>
              <p:nvPr/>
            </p:nvGrpSpPr>
            <p:grpSpPr>
              <a:xfrm>
                <a:off x="5013768" y="3734312"/>
                <a:ext cx="31499" cy="26969"/>
                <a:chOff x="5013768" y="3734312"/>
                <a:chExt cx="31499" cy="26969"/>
              </a:xfrm>
            </p:grpSpPr>
            <p:sp>
              <p:nvSpPr>
                <p:cNvPr id="6913" name="Google Shape;6913;p9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94"/>
              <p:cNvGrpSpPr/>
              <p:nvPr/>
            </p:nvGrpSpPr>
            <p:grpSpPr>
              <a:xfrm>
                <a:off x="5036703" y="3764545"/>
                <a:ext cx="31499" cy="26898"/>
                <a:chOff x="5036703" y="3764545"/>
                <a:chExt cx="31499" cy="26898"/>
              </a:xfrm>
            </p:grpSpPr>
            <p:sp>
              <p:nvSpPr>
                <p:cNvPr id="6916" name="Google Shape;6916;p9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9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94"/>
              <p:cNvGrpSpPr/>
              <p:nvPr/>
            </p:nvGrpSpPr>
            <p:grpSpPr>
              <a:xfrm>
                <a:off x="4953546" y="3768352"/>
                <a:ext cx="31405" cy="26898"/>
                <a:chOff x="4953546" y="3768352"/>
                <a:chExt cx="31405" cy="26898"/>
              </a:xfrm>
            </p:grpSpPr>
            <p:sp>
              <p:nvSpPr>
                <p:cNvPr id="6919" name="Google Shape;6919;p9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9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94"/>
              <p:cNvGrpSpPr/>
              <p:nvPr/>
            </p:nvGrpSpPr>
            <p:grpSpPr>
              <a:xfrm>
                <a:off x="4964770" y="3814016"/>
                <a:ext cx="31499" cy="26993"/>
                <a:chOff x="4964770" y="3814016"/>
                <a:chExt cx="31499" cy="26993"/>
              </a:xfrm>
            </p:grpSpPr>
            <p:sp>
              <p:nvSpPr>
                <p:cNvPr id="6922" name="Google Shape;6922;p9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9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94"/>
              <p:cNvGrpSpPr/>
              <p:nvPr/>
            </p:nvGrpSpPr>
            <p:grpSpPr>
              <a:xfrm>
                <a:off x="4923290" y="3800504"/>
                <a:ext cx="31468" cy="26898"/>
                <a:chOff x="4923290" y="3800504"/>
                <a:chExt cx="31468" cy="26898"/>
              </a:xfrm>
            </p:grpSpPr>
            <p:sp>
              <p:nvSpPr>
                <p:cNvPr id="6925" name="Google Shape;6925;p9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9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94"/>
              <p:cNvGrpSpPr/>
              <p:nvPr/>
            </p:nvGrpSpPr>
            <p:grpSpPr>
              <a:xfrm>
                <a:off x="5108534" y="3650943"/>
                <a:ext cx="31405" cy="26993"/>
                <a:chOff x="5108534" y="3650943"/>
                <a:chExt cx="31405" cy="26993"/>
              </a:xfrm>
            </p:grpSpPr>
            <p:sp>
              <p:nvSpPr>
                <p:cNvPr id="6928" name="Google Shape;6928;p9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9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94"/>
              <p:cNvGrpSpPr/>
              <p:nvPr/>
            </p:nvGrpSpPr>
            <p:grpSpPr>
              <a:xfrm>
                <a:off x="5119380" y="3760739"/>
                <a:ext cx="31499" cy="26993"/>
                <a:chOff x="5119380" y="3760739"/>
                <a:chExt cx="31499" cy="26993"/>
              </a:xfrm>
            </p:grpSpPr>
            <p:sp>
              <p:nvSpPr>
                <p:cNvPr id="6931" name="Google Shape;6931;p9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9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94"/>
              <p:cNvGrpSpPr/>
              <p:nvPr/>
            </p:nvGrpSpPr>
            <p:grpSpPr>
              <a:xfrm>
                <a:off x="5119380" y="3788235"/>
                <a:ext cx="31499" cy="26993"/>
                <a:chOff x="5119380" y="3788235"/>
                <a:chExt cx="31499" cy="26993"/>
              </a:xfrm>
            </p:grpSpPr>
            <p:sp>
              <p:nvSpPr>
                <p:cNvPr id="6934" name="Google Shape;6934;p9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9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6" name="Google Shape;6936;p94"/>
              <p:cNvGrpSpPr/>
              <p:nvPr/>
            </p:nvGrpSpPr>
            <p:grpSpPr>
              <a:xfrm>
                <a:off x="5158005" y="3875284"/>
                <a:ext cx="31405" cy="27001"/>
                <a:chOff x="5158005" y="3875284"/>
                <a:chExt cx="31405" cy="27001"/>
              </a:xfrm>
            </p:grpSpPr>
            <p:sp>
              <p:nvSpPr>
                <p:cNvPr id="6937" name="Google Shape;6937;p9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9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94"/>
              <p:cNvGrpSpPr/>
              <p:nvPr/>
            </p:nvGrpSpPr>
            <p:grpSpPr>
              <a:xfrm>
                <a:off x="5233163" y="3764545"/>
                <a:ext cx="31499" cy="26898"/>
                <a:chOff x="5233163" y="3764545"/>
                <a:chExt cx="31499" cy="26898"/>
              </a:xfrm>
            </p:grpSpPr>
            <p:sp>
              <p:nvSpPr>
                <p:cNvPr id="6940" name="Google Shape;6940;p9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9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94"/>
              <p:cNvGrpSpPr/>
              <p:nvPr/>
            </p:nvGrpSpPr>
            <p:grpSpPr>
              <a:xfrm>
                <a:off x="5276168" y="3805545"/>
                <a:ext cx="31499" cy="26906"/>
                <a:chOff x="5276168" y="3805545"/>
                <a:chExt cx="31499" cy="26906"/>
              </a:xfrm>
            </p:grpSpPr>
            <p:sp>
              <p:nvSpPr>
                <p:cNvPr id="6943" name="Google Shape;6943;p9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9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94"/>
              <p:cNvGrpSpPr/>
              <p:nvPr/>
            </p:nvGrpSpPr>
            <p:grpSpPr>
              <a:xfrm>
                <a:off x="5294053" y="3851933"/>
                <a:ext cx="31405" cy="26945"/>
                <a:chOff x="5294053" y="3851933"/>
                <a:chExt cx="31405" cy="26945"/>
              </a:xfrm>
            </p:grpSpPr>
            <p:sp>
              <p:nvSpPr>
                <p:cNvPr id="6946" name="Google Shape;6946;p9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9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94"/>
              <p:cNvGrpSpPr/>
              <p:nvPr/>
            </p:nvGrpSpPr>
            <p:grpSpPr>
              <a:xfrm>
                <a:off x="5341723" y="3851902"/>
                <a:ext cx="31405" cy="26977"/>
                <a:chOff x="5341723" y="3851902"/>
                <a:chExt cx="31405" cy="26977"/>
              </a:xfrm>
            </p:grpSpPr>
            <p:sp>
              <p:nvSpPr>
                <p:cNvPr id="6949" name="Google Shape;6949;p9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9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94"/>
              <p:cNvGrpSpPr/>
              <p:nvPr/>
            </p:nvGrpSpPr>
            <p:grpSpPr>
              <a:xfrm>
                <a:off x="5054871" y="3507855"/>
                <a:ext cx="31405" cy="26993"/>
                <a:chOff x="5054871" y="3507855"/>
                <a:chExt cx="31405" cy="26993"/>
              </a:xfrm>
            </p:grpSpPr>
            <p:sp>
              <p:nvSpPr>
                <p:cNvPr id="6952" name="Google Shape;6952;p9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9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94"/>
              <p:cNvGrpSpPr/>
              <p:nvPr/>
            </p:nvGrpSpPr>
            <p:grpSpPr>
              <a:xfrm>
                <a:off x="4876579" y="3675325"/>
                <a:ext cx="31405" cy="26969"/>
                <a:chOff x="4876579" y="3675325"/>
                <a:chExt cx="31405" cy="26969"/>
              </a:xfrm>
            </p:grpSpPr>
            <p:sp>
              <p:nvSpPr>
                <p:cNvPr id="6955" name="Google Shape;6955;p9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9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94"/>
              <p:cNvGrpSpPr/>
              <p:nvPr/>
            </p:nvGrpSpPr>
            <p:grpSpPr>
              <a:xfrm>
                <a:off x="4842233" y="3688333"/>
                <a:ext cx="31405" cy="26993"/>
                <a:chOff x="4842233" y="3688333"/>
                <a:chExt cx="31405" cy="26993"/>
              </a:xfrm>
            </p:grpSpPr>
            <p:sp>
              <p:nvSpPr>
                <p:cNvPr id="6958" name="Google Shape;6958;p9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9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94"/>
              <p:cNvGrpSpPr/>
              <p:nvPr/>
            </p:nvGrpSpPr>
            <p:grpSpPr>
              <a:xfrm>
                <a:off x="5187876" y="3608032"/>
                <a:ext cx="31405" cy="27001"/>
                <a:chOff x="5187876" y="3608032"/>
                <a:chExt cx="31405" cy="27001"/>
              </a:xfrm>
            </p:grpSpPr>
            <p:sp>
              <p:nvSpPr>
                <p:cNvPr id="6961" name="Google Shape;6961;p9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3" name="Google Shape;6963;p9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9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5" name="Google Shape;6965;p94"/>
              <p:cNvGrpSpPr/>
              <p:nvPr/>
            </p:nvGrpSpPr>
            <p:grpSpPr>
              <a:xfrm>
                <a:off x="5269224" y="3304167"/>
                <a:ext cx="40253" cy="34402"/>
                <a:chOff x="5269224" y="3304167"/>
                <a:chExt cx="40253" cy="34402"/>
              </a:xfrm>
            </p:grpSpPr>
            <p:sp>
              <p:nvSpPr>
                <p:cNvPr id="6966" name="Google Shape;6966;p9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94"/>
              <p:cNvGrpSpPr/>
              <p:nvPr/>
            </p:nvGrpSpPr>
            <p:grpSpPr>
              <a:xfrm>
                <a:off x="5327354" y="3476615"/>
                <a:ext cx="49864" cy="42723"/>
                <a:chOff x="5327354" y="3476615"/>
                <a:chExt cx="49864" cy="42723"/>
              </a:xfrm>
            </p:grpSpPr>
            <p:sp>
              <p:nvSpPr>
                <p:cNvPr id="6969" name="Google Shape;6969;p9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9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1" name="Google Shape;6971;p9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9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3" name="Google Shape;6973;p94"/>
              <p:cNvGrpSpPr/>
              <p:nvPr/>
            </p:nvGrpSpPr>
            <p:grpSpPr>
              <a:xfrm>
                <a:off x="5341723" y="3775957"/>
                <a:ext cx="31405" cy="26898"/>
                <a:chOff x="5341723" y="3775957"/>
                <a:chExt cx="31405" cy="26898"/>
              </a:xfrm>
            </p:grpSpPr>
            <p:sp>
              <p:nvSpPr>
                <p:cNvPr id="6974" name="Google Shape;6974;p9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9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94"/>
              <p:cNvGrpSpPr/>
              <p:nvPr/>
            </p:nvGrpSpPr>
            <p:grpSpPr>
              <a:xfrm>
                <a:off x="5439053" y="3699274"/>
                <a:ext cx="31405" cy="26898"/>
                <a:chOff x="5439053" y="3699274"/>
                <a:chExt cx="31405" cy="26898"/>
              </a:xfrm>
            </p:grpSpPr>
            <p:sp>
              <p:nvSpPr>
                <p:cNvPr id="6977" name="Google Shape;6977;p9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9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94"/>
              <p:cNvGrpSpPr/>
              <p:nvPr/>
            </p:nvGrpSpPr>
            <p:grpSpPr>
              <a:xfrm>
                <a:off x="5412414" y="3622307"/>
                <a:ext cx="31499" cy="26993"/>
                <a:chOff x="5412414" y="3622307"/>
                <a:chExt cx="31499" cy="26993"/>
              </a:xfrm>
            </p:grpSpPr>
            <p:sp>
              <p:nvSpPr>
                <p:cNvPr id="6980" name="Google Shape;6980;p9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9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94"/>
              <p:cNvGrpSpPr/>
              <p:nvPr/>
            </p:nvGrpSpPr>
            <p:grpSpPr>
              <a:xfrm>
                <a:off x="5476254" y="3473949"/>
                <a:ext cx="26835" cy="26930"/>
                <a:chOff x="5476254" y="3473949"/>
                <a:chExt cx="26835" cy="26930"/>
              </a:xfrm>
            </p:grpSpPr>
            <p:sp>
              <p:nvSpPr>
                <p:cNvPr id="6983" name="Google Shape;6983;p9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94"/>
              <p:cNvGrpSpPr/>
              <p:nvPr/>
            </p:nvGrpSpPr>
            <p:grpSpPr>
              <a:xfrm>
                <a:off x="5564547" y="3481594"/>
                <a:ext cx="31397" cy="26898"/>
                <a:chOff x="5564547" y="3481594"/>
                <a:chExt cx="31397" cy="26898"/>
              </a:xfrm>
            </p:grpSpPr>
            <p:sp>
              <p:nvSpPr>
                <p:cNvPr id="6986" name="Google Shape;6986;p9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9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94"/>
              <p:cNvGrpSpPr/>
              <p:nvPr/>
            </p:nvGrpSpPr>
            <p:grpSpPr>
              <a:xfrm>
                <a:off x="5534101" y="3470174"/>
                <a:ext cx="31397" cy="26906"/>
                <a:chOff x="5534101" y="3470174"/>
                <a:chExt cx="31397" cy="26906"/>
              </a:xfrm>
            </p:grpSpPr>
            <p:sp>
              <p:nvSpPr>
                <p:cNvPr id="6989" name="Google Shape;6989;p9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94"/>
              <p:cNvGrpSpPr/>
              <p:nvPr/>
            </p:nvGrpSpPr>
            <p:grpSpPr>
              <a:xfrm>
                <a:off x="5610879" y="3314486"/>
                <a:ext cx="31499" cy="26938"/>
                <a:chOff x="5610879" y="3314486"/>
                <a:chExt cx="31499" cy="26938"/>
              </a:xfrm>
            </p:grpSpPr>
            <p:sp>
              <p:nvSpPr>
                <p:cNvPr id="6992" name="Google Shape;6992;p9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9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94"/>
              <p:cNvGrpSpPr/>
              <p:nvPr/>
            </p:nvGrpSpPr>
            <p:grpSpPr>
              <a:xfrm>
                <a:off x="4834525" y="3501382"/>
                <a:ext cx="31499" cy="26898"/>
                <a:chOff x="4834525" y="3501382"/>
                <a:chExt cx="31499" cy="26898"/>
              </a:xfrm>
            </p:grpSpPr>
            <p:sp>
              <p:nvSpPr>
                <p:cNvPr id="6995" name="Google Shape;6995;p9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9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94"/>
              <p:cNvGrpSpPr/>
              <p:nvPr/>
            </p:nvGrpSpPr>
            <p:grpSpPr>
              <a:xfrm>
                <a:off x="4898460" y="3580158"/>
                <a:ext cx="31405" cy="26898"/>
                <a:chOff x="4898460" y="3580158"/>
                <a:chExt cx="31405" cy="26898"/>
              </a:xfrm>
            </p:grpSpPr>
            <p:sp>
              <p:nvSpPr>
                <p:cNvPr id="6998" name="Google Shape;6998;p9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9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94"/>
              <p:cNvGrpSpPr/>
              <p:nvPr/>
            </p:nvGrpSpPr>
            <p:grpSpPr>
              <a:xfrm>
                <a:off x="4882667" y="3608032"/>
                <a:ext cx="31499" cy="27001"/>
                <a:chOff x="4882667" y="3608032"/>
                <a:chExt cx="31499" cy="27001"/>
              </a:xfrm>
            </p:grpSpPr>
            <p:sp>
              <p:nvSpPr>
                <p:cNvPr id="7001" name="Google Shape;7001;p9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3" name="Google Shape;7003;p94"/>
              <p:cNvGrpSpPr/>
              <p:nvPr/>
            </p:nvGrpSpPr>
            <p:grpSpPr>
              <a:xfrm>
                <a:off x="4843373" y="3631407"/>
                <a:ext cx="16273" cy="16186"/>
                <a:chOff x="4843373" y="3631407"/>
                <a:chExt cx="16273" cy="16186"/>
              </a:xfrm>
            </p:grpSpPr>
            <p:sp>
              <p:nvSpPr>
                <p:cNvPr id="7004" name="Google Shape;7004;p9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9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94"/>
              <p:cNvGrpSpPr/>
              <p:nvPr/>
            </p:nvGrpSpPr>
            <p:grpSpPr>
              <a:xfrm>
                <a:off x="4727773" y="3591578"/>
                <a:ext cx="31499" cy="26898"/>
                <a:chOff x="4727773" y="3591578"/>
                <a:chExt cx="31499" cy="26898"/>
              </a:xfrm>
            </p:grpSpPr>
            <p:sp>
              <p:nvSpPr>
                <p:cNvPr id="7007" name="Google Shape;7007;p9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9" name="Google Shape;7009;p9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9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1" name="Google Shape;7011;p94"/>
              <p:cNvGrpSpPr/>
              <p:nvPr/>
            </p:nvGrpSpPr>
            <p:grpSpPr>
              <a:xfrm>
                <a:off x="4609421" y="3577398"/>
                <a:ext cx="31499" cy="27001"/>
                <a:chOff x="4609421" y="3577398"/>
                <a:chExt cx="31499" cy="27001"/>
              </a:xfrm>
            </p:grpSpPr>
            <p:sp>
              <p:nvSpPr>
                <p:cNvPr id="7012" name="Google Shape;7012;p9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94"/>
              <p:cNvGrpSpPr/>
              <p:nvPr/>
            </p:nvGrpSpPr>
            <p:grpSpPr>
              <a:xfrm>
                <a:off x="4649289" y="3577398"/>
                <a:ext cx="31499" cy="27001"/>
                <a:chOff x="4649289" y="3577398"/>
                <a:chExt cx="31499" cy="27001"/>
              </a:xfrm>
            </p:grpSpPr>
            <p:sp>
              <p:nvSpPr>
                <p:cNvPr id="7015" name="Google Shape;7015;p9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9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94"/>
              <p:cNvGrpSpPr/>
              <p:nvPr/>
            </p:nvGrpSpPr>
            <p:grpSpPr>
              <a:xfrm>
                <a:off x="4605614" y="3639523"/>
                <a:ext cx="31499" cy="26906"/>
                <a:chOff x="4605614" y="3639523"/>
                <a:chExt cx="31499" cy="26906"/>
              </a:xfrm>
            </p:grpSpPr>
            <p:sp>
              <p:nvSpPr>
                <p:cNvPr id="7018" name="Google Shape;7018;p9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94"/>
              <p:cNvGrpSpPr/>
              <p:nvPr/>
            </p:nvGrpSpPr>
            <p:grpSpPr>
              <a:xfrm>
                <a:off x="4785149" y="3618846"/>
                <a:ext cx="26930" cy="26843"/>
                <a:chOff x="4785149" y="3618846"/>
                <a:chExt cx="26930" cy="26843"/>
              </a:xfrm>
            </p:grpSpPr>
            <p:sp>
              <p:nvSpPr>
                <p:cNvPr id="7021" name="Google Shape;7021;p9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9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94"/>
              <p:cNvGrpSpPr/>
              <p:nvPr/>
            </p:nvGrpSpPr>
            <p:grpSpPr>
              <a:xfrm>
                <a:off x="4810167" y="3601567"/>
                <a:ext cx="31405" cy="26898"/>
                <a:chOff x="4810167" y="3601567"/>
                <a:chExt cx="31405" cy="26898"/>
              </a:xfrm>
            </p:grpSpPr>
            <p:sp>
              <p:nvSpPr>
                <p:cNvPr id="7024" name="Google Shape;7024;p9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94"/>
              <p:cNvGrpSpPr/>
              <p:nvPr/>
            </p:nvGrpSpPr>
            <p:grpSpPr>
              <a:xfrm>
                <a:off x="4831002" y="3373230"/>
                <a:ext cx="31405" cy="26898"/>
                <a:chOff x="4831002" y="3373230"/>
                <a:chExt cx="31405" cy="26898"/>
              </a:xfrm>
            </p:grpSpPr>
            <p:sp>
              <p:nvSpPr>
                <p:cNvPr id="7027" name="Google Shape;7027;p9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9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94"/>
              <p:cNvGrpSpPr/>
              <p:nvPr/>
            </p:nvGrpSpPr>
            <p:grpSpPr>
              <a:xfrm>
                <a:off x="4719311" y="3355054"/>
                <a:ext cx="31499" cy="27001"/>
                <a:chOff x="4719311" y="3355054"/>
                <a:chExt cx="31499" cy="27001"/>
              </a:xfrm>
            </p:grpSpPr>
            <p:sp>
              <p:nvSpPr>
                <p:cNvPr id="7030" name="Google Shape;7030;p9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94"/>
              <p:cNvGrpSpPr/>
              <p:nvPr/>
            </p:nvGrpSpPr>
            <p:grpSpPr>
              <a:xfrm>
                <a:off x="4798755" y="3450260"/>
                <a:ext cx="26930" cy="26930"/>
                <a:chOff x="4798755" y="3450260"/>
                <a:chExt cx="26930" cy="26930"/>
              </a:xfrm>
            </p:grpSpPr>
            <p:sp>
              <p:nvSpPr>
                <p:cNvPr id="7033" name="Google Shape;7033;p9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9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5" name="Google Shape;7035;p94"/>
              <p:cNvGrpSpPr/>
              <p:nvPr/>
            </p:nvGrpSpPr>
            <p:grpSpPr>
              <a:xfrm>
                <a:off x="4645576" y="3467555"/>
                <a:ext cx="31405" cy="26953"/>
                <a:chOff x="4645576" y="3467555"/>
                <a:chExt cx="31405" cy="26953"/>
              </a:xfrm>
            </p:grpSpPr>
            <p:sp>
              <p:nvSpPr>
                <p:cNvPr id="7036" name="Google Shape;7036;p9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8" name="Google Shape;7038;p94"/>
              <p:cNvGrpSpPr/>
              <p:nvPr/>
            </p:nvGrpSpPr>
            <p:grpSpPr>
              <a:xfrm>
                <a:off x="4687631" y="3583965"/>
                <a:ext cx="31499" cy="26898"/>
                <a:chOff x="4687631" y="3583965"/>
                <a:chExt cx="31499" cy="26898"/>
              </a:xfrm>
            </p:grpSpPr>
            <p:sp>
              <p:nvSpPr>
                <p:cNvPr id="7039" name="Google Shape;7039;p9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9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94"/>
              <p:cNvGrpSpPr/>
              <p:nvPr/>
            </p:nvGrpSpPr>
            <p:grpSpPr>
              <a:xfrm>
                <a:off x="4719311" y="3471314"/>
                <a:ext cx="31499" cy="27001"/>
                <a:chOff x="4719311" y="3471314"/>
                <a:chExt cx="31499" cy="27001"/>
              </a:xfrm>
            </p:grpSpPr>
            <p:sp>
              <p:nvSpPr>
                <p:cNvPr id="7042" name="Google Shape;7042;p9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9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94"/>
              <p:cNvGrpSpPr/>
              <p:nvPr/>
            </p:nvGrpSpPr>
            <p:grpSpPr>
              <a:xfrm>
                <a:off x="4719311" y="3434404"/>
                <a:ext cx="31499" cy="26898"/>
                <a:chOff x="4719311" y="3434404"/>
                <a:chExt cx="31499" cy="26898"/>
              </a:xfrm>
            </p:grpSpPr>
            <p:sp>
              <p:nvSpPr>
                <p:cNvPr id="7045" name="Google Shape;7045;p9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9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94"/>
              <p:cNvGrpSpPr/>
              <p:nvPr/>
            </p:nvGrpSpPr>
            <p:grpSpPr>
              <a:xfrm>
                <a:off x="4768876" y="3401772"/>
                <a:ext cx="31499" cy="26898"/>
                <a:chOff x="4768876" y="3401772"/>
                <a:chExt cx="31499" cy="26898"/>
              </a:xfrm>
            </p:grpSpPr>
            <p:sp>
              <p:nvSpPr>
                <p:cNvPr id="7048" name="Google Shape;7048;p9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9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94"/>
              <p:cNvGrpSpPr/>
              <p:nvPr/>
            </p:nvGrpSpPr>
            <p:grpSpPr>
              <a:xfrm>
                <a:off x="4762214" y="3471377"/>
                <a:ext cx="26938" cy="26938"/>
                <a:chOff x="4762214" y="3471377"/>
                <a:chExt cx="26938" cy="26938"/>
              </a:xfrm>
            </p:grpSpPr>
            <p:sp>
              <p:nvSpPr>
                <p:cNvPr id="7051" name="Google Shape;7051;p9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9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94"/>
              <p:cNvGrpSpPr/>
              <p:nvPr/>
            </p:nvGrpSpPr>
            <p:grpSpPr>
              <a:xfrm>
                <a:off x="4790473" y="3344782"/>
                <a:ext cx="31405" cy="26898"/>
                <a:chOff x="4790473" y="3344782"/>
                <a:chExt cx="31405" cy="26898"/>
              </a:xfrm>
            </p:grpSpPr>
            <p:sp>
              <p:nvSpPr>
                <p:cNvPr id="7054" name="Google Shape;7054;p9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9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94"/>
              <p:cNvGrpSpPr/>
              <p:nvPr/>
            </p:nvGrpSpPr>
            <p:grpSpPr>
              <a:xfrm>
                <a:off x="4823774" y="3950733"/>
                <a:ext cx="37398" cy="32034"/>
                <a:chOff x="4823774" y="3950733"/>
                <a:chExt cx="37398" cy="32034"/>
              </a:xfrm>
            </p:grpSpPr>
            <p:sp>
              <p:nvSpPr>
                <p:cNvPr id="7057" name="Google Shape;7057;p9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9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9" name="Google Shape;7059;p94"/>
              <p:cNvGrpSpPr/>
              <p:nvPr/>
            </p:nvGrpSpPr>
            <p:grpSpPr>
              <a:xfrm>
                <a:off x="4823396" y="4110566"/>
                <a:ext cx="31405" cy="26906"/>
                <a:chOff x="4823396" y="4110566"/>
                <a:chExt cx="31405" cy="26906"/>
              </a:xfrm>
            </p:grpSpPr>
            <p:sp>
              <p:nvSpPr>
                <p:cNvPr id="7060" name="Google Shape;7060;p9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9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94"/>
              <p:cNvGrpSpPr/>
              <p:nvPr/>
            </p:nvGrpSpPr>
            <p:grpSpPr>
              <a:xfrm>
                <a:off x="4838332" y="3821150"/>
                <a:ext cx="31499" cy="26898"/>
                <a:chOff x="4838332" y="3821150"/>
                <a:chExt cx="31499" cy="26898"/>
              </a:xfrm>
            </p:grpSpPr>
            <p:sp>
              <p:nvSpPr>
                <p:cNvPr id="7063" name="Google Shape;7063;p9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9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94"/>
              <p:cNvGrpSpPr/>
              <p:nvPr/>
            </p:nvGrpSpPr>
            <p:grpSpPr>
              <a:xfrm>
                <a:off x="4661275" y="3815007"/>
                <a:ext cx="36824" cy="31523"/>
                <a:chOff x="4661275" y="3815007"/>
                <a:chExt cx="36824" cy="31523"/>
              </a:xfrm>
            </p:grpSpPr>
            <p:sp>
              <p:nvSpPr>
                <p:cNvPr id="7066" name="Google Shape;7066;p9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9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94"/>
              <p:cNvGrpSpPr/>
              <p:nvPr/>
            </p:nvGrpSpPr>
            <p:grpSpPr>
              <a:xfrm>
                <a:off x="4558998" y="3851037"/>
                <a:ext cx="33591" cy="28699"/>
                <a:chOff x="4558998" y="3851037"/>
                <a:chExt cx="33591" cy="28699"/>
              </a:xfrm>
            </p:grpSpPr>
            <p:sp>
              <p:nvSpPr>
                <p:cNvPr id="7069" name="Google Shape;7069;p9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9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94"/>
              <p:cNvGrpSpPr/>
              <p:nvPr/>
            </p:nvGrpSpPr>
            <p:grpSpPr>
              <a:xfrm>
                <a:off x="4696762" y="3638587"/>
                <a:ext cx="33591" cy="28794"/>
                <a:chOff x="4696762" y="3638587"/>
                <a:chExt cx="33591" cy="28794"/>
              </a:xfrm>
            </p:grpSpPr>
            <p:sp>
              <p:nvSpPr>
                <p:cNvPr id="7072" name="Google Shape;7072;p9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9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94"/>
              <p:cNvGrpSpPr/>
              <p:nvPr/>
            </p:nvGrpSpPr>
            <p:grpSpPr>
              <a:xfrm>
                <a:off x="4929479" y="3939140"/>
                <a:ext cx="33497" cy="28692"/>
                <a:chOff x="4929479" y="3939140"/>
                <a:chExt cx="33497" cy="28692"/>
              </a:xfrm>
            </p:grpSpPr>
            <p:sp>
              <p:nvSpPr>
                <p:cNvPr id="7075" name="Google Shape;7075;p9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9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94"/>
              <p:cNvGrpSpPr/>
              <p:nvPr/>
            </p:nvGrpSpPr>
            <p:grpSpPr>
              <a:xfrm>
                <a:off x="4907119" y="3986039"/>
                <a:ext cx="33497" cy="28699"/>
                <a:chOff x="4907119" y="3986039"/>
                <a:chExt cx="33497" cy="28699"/>
              </a:xfrm>
            </p:grpSpPr>
            <p:sp>
              <p:nvSpPr>
                <p:cNvPr id="7078" name="Google Shape;7078;p9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0" name="Google Shape;7080;p94"/>
              <p:cNvGrpSpPr/>
              <p:nvPr/>
            </p:nvGrpSpPr>
            <p:grpSpPr>
              <a:xfrm>
                <a:off x="4911783" y="4048102"/>
                <a:ext cx="33591" cy="28762"/>
                <a:chOff x="4911783" y="4048102"/>
                <a:chExt cx="33591" cy="28762"/>
              </a:xfrm>
            </p:grpSpPr>
            <p:sp>
              <p:nvSpPr>
                <p:cNvPr id="7081" name="Google Shape;7081;p9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9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3" name="Google Shape;7083;p9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5" name="Google Shape;7085;p94"/>
              <p:cNvGrpSpPr/>
              <p:nvPr/>
            </p:nvGrpSpPr>
            <p:grpSpPr>
              <a:xfrm>
                <a:off x="4762623" y="3837847"/>
                <a:ext cx="42416" cy="36273"/>
                <a:chOff x="4762623" y="3837847"/>
                <a:chExt cx="42416" cy="36273"/>
              </a:xfrm>
            </p:grpSpPr>
            <p:sp>
              <p:nvSpPr>
                <p:cNvPr id="7086" name="Google Shape;7086;p9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9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94"/>
              <p:cNvGrpSpPr/>
              <p:nvPr/>
            </p:nvGrpSpPr>
            <p:grpSpPr>
              <a:xfrm>
                <a:off x="4746044" y="4104966"/>
                <a:ext cx="33497" cy="28699"/>
                <a:chOff x="4746044" y="4104966"/>
                <a:chExt cx="33497" cy="28699"/>
              </a:xfrm>
            </p:grpSpPr>
            <p:sp>
              <p:nvSpPr>
                <p:cNvPr id="7089" name="Google Shape;7089;p9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9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94"/>
              <p:cNvGrpSpPr/>
              <p:nvPr/>
            </p:nvGrpSpPr>
            <p:grpSpPr>
              <a:xfrm>
                <a:off x="4859646" y="4162554"/>
                <a:ext cx="33591" cy="28762"/>
                <a:chOff x="4859646" y="4162554"/>
                <a:chExt cx="33591" cy="28762"/>
              </a:xfrm>
            </p:grpSpPr>
            <p:sp>
              <p:nvSpPr>
                <p:cNvPr id="7092" name="Google Shape;7092;p9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9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4" name="Google Shape;7094;p94"/>
            <p:cNvGrpSpPr/>
            <p:nvPr/>
          </p:nvGrpSpPr>
          <p:grpSpPr>
            <a:xfrm>
              <a:off x="3597785" y="3274438"/>
              <a:ext cx="855610" cy="1122100"/>
              <a:chOff x="3597785" y="3274438"/>
              <a:chExt cx="855610" cy="1122100"/>
            </a:xfrm>
          </p:grpSpPr>
          <p:grpSp>
            <p:nvGrpSpPr>
              <p:cNvPr id="7095" name="Google Shape;7095;p94"/>
              <p:cNvGrpSpPr/>
              <p:nvPr/>
            </p:nvGrpSpPr>
            <p:grpSpPr>
              <a:xfrm>
                <a:off x="3617857" y="3284717"/>
                <a:ext cx="826785" cy="1099165"/>
                <a:chOff x="3617857" y="3284717"/>
                <a:chExt cx="826785" cy="1099165"/>
              </a:xfrm>
            </p:grpSpPr>
            <p:sp>
              <p:nvSpPr>
                <p:cNvPr id="7096" name="Google Shape;7096;p9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9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9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9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9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9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9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9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9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9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9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9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9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9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9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9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9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9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9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9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9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9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9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9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9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9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9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9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9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9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9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9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9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9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9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9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9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9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9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9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9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9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9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9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9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9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9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94"/>
              <p:cNvGrpSpPr/>
              <p:nvPr/>
            </p:nvGrpSpPr>
            <p:grpSpPr>
              <a:xfrm>
                <a:off x="4180904" y="4251758"/>
                <a:ext cx="37783" cy="32420"/>
                <a:chOff x="4180904" y="4251758"/>
                <a:chExt cx="37783" cy="32420"/>
              </a:xfrm>
            </p:grpSpPr>
            <p:sp>
              <p:nvSpPr>
                <p:cNvPr id="7153" name="Google Shape;7153;p9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94"/>
              <p:cNvGrpSpPr/>
              <p:nvPr/>
            </p:nvGrpSpPr>
            <p:grpSpPr>
              <a:xfrm>
                <a:off x="4201644" y="4081324"/>
                <a:ext cx="37783" cy="32364"/>
                <a:chOff x="4201644" y="4081324"/>
                <a:chExt cx="37783" cy="32364"/>
              </a:xfrm>
            </p:grpSpPr>
            <p:sp>
              <p:nvSpPr>
                <p:cNvPr id="7156" name="Google Shape;7156;p9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9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94"/>
              <p:cNvGrpSpPr/>
              <p:nvPr/>
            </p:nvGrpSpPr>
            <p:grpSpPr>
              <a:xfrm>
                <a:off x="4284416" y="3887428"/>
                <a:ext cx="37783" cy="32451"/>
                <a:chOff x="4284416" y="3887428"/>
                <a:chExt cx="37783" cy="32451"/>
              </a:xfrm>
            </p:grpSpPr>
            <p:sp>
              <p:nvSpPr>
                <p:cNvPr id="7159" name="Google Shape;7159;p9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94"/>
              <p:cNvGrpSpPr/>
              <p:nvPr/>
            </p:nvGrpSpPr>
            <p:grpSpPr>
              <a:xfrm>
                <a:off x="4223721" y="3860404"/>
                <a:ext cx="37870" cy="32364"/>
                <a:chOff x="4223721" y="3860404"/>
                <a:chExt cx="37870" cy="32364"/>
              </a:xfrm>
            </p:grpSpPr>
            <p:sp>
              <p:nvSpPr>
                <p:cNvPr id="7162" name="Google Shape;7162;p9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94"/>
              <p:cNvGrpSpPr/>
              <p:nvPr/>
            </p:nvGrpSpPr>
            <p:grpSpPr>
              <a:xfrm>
                <a:off x="4104889" y="3699242"/>
                <a:ext cx="37776" cy="32357"/>
                <a:chOff x="4104889" y="3699242"/>
                <a:chExt cx="37776" cy="32357"/>
              </a:xfrm>
            </p:grpSpPr>
            <p:sp>
              <p:nvSpPr>
                <p:cNvPr id="7165" name="Google Shape;7165;p9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9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94"/>
              <p:cNvGrpSpPr/>
              <p:nvPr/>
            </p:nvGrpSpPr>
            <p:grpSpPr>
              <a:xfrm>
                <a:off x="4143608" y="3475121"/>
                <a:ext cx="37878" cy="32420"/>
                <a:chOff x="4143608" y="3475121"/>
                <a:chExt cx="37878" cy="32420"/>
              </a:xfrm>
            </p:grpSpPr>
            <p:sp>
              <p:nvSpPr>
                <p:cNvPr id="7168" name="Google Shape;7168;p9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94"/>
              <p:cNvGrpSpPr/>
              <p:nvPr/>
            </p:nvGrpSpPr>
            <p:grpSpPr>
              <a:xfrm>
                <a:off x="4217248" y="3570893"/>
                <a:ext cx="37776" cy="32364"/>
                <a:chOff x="4217248" y="3570893"/>
                <a:chExt cx="37776" cy="32364"/>
              </a:xfrm>
            </p:grpSpPr>
            <p:sp>
              <p:nvSpPr>
                <p:cNvPr id="7171" name="Google Shape;7171;p9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94"/>
              <p:cNvGrpSpPr/>
              <p:nvPr/>
            </p:nvGrpSpPr>
            <p:grpSpPr>
              <a:xfrm>
                <a:off x="4255307" y="3431612"/>
                <a:ext cx="37776" cy="32451"/>
                <a:chOff x="4255307" y="3431612"/>
                <a:chExt cx="37776" cy="32451"/>
              </a:xfrm>
            </p:grpSpPr>
            <p:sp>
              <p:nvSpPr>
                <p:cNvPr id="7174" name="Google Shape;7174;p9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94"/>
              <p:cNvGrpSpPr/>
              <p:nvPr/>
            </p:nvGrpSpPr>
            <p:grpSpPr>
              <a:xfrm>
                <a:off x="3853052" y="3577398"/>
                <a:ext cx="37776" cy="32420"/>
                <a:chOff x="3853052" y="3577398"/>
                <a:chExt cx="37776" cy="32420"/>
              </a:xfrm>
            </p:grpSpPr>
            <p:sp>
              <p:nvSpPr>
                <p:cNvPr id="7177" name="Google Shape;7177;p9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94"/>
              <p:cNvGrpSpPr/>
              <p:nvPr/>
            </p:nvGrpSpPr>
            <p:grpSpPr>
              <a:xfrm>
                <a:off x="4039908" y="3412107"/>
                <a:ext cx="37776" cy="32357"/>
                <a:chOff x="4039908" y="3412107"/>
                <a:chExt cx="37776" cy="32357"/>
              </a:xfrm>
            </p:grpSpPr>
            <p:sp>
              <p:nvSpPr>
                <p:cNvPr id="7180" name="Google Shape;7180;p9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9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94"/>
              <p:cNvGrpSpPr/>
              <p:nvPr/>
            </p:nvGrpSpPr>
            <p:grpSpPr>
              <a:xfrm>
                <a:off x="4017360" y="3342061"/>
                <a:ext cx="37870" cy="32380"/>
                <a:chOff x="4017360" y="3342061"/>
                <a:chExt cx="37870" cy="32380"/>
              </a:xfrm>
            </p:grpSpPr>
            <p:sp>
              <p:nvSpPr>
                <p:cNvPr id="7183" name="Google Shape;7183;p9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5" name="Google Shape;7185;p9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9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7" name="Google Shape;7187;p94"/>
              <p:cNvGrpSpPr/>
              <p:nvPr/>
            </p:nvGrpSpPr>
            <p:grpSpPr>
              <a:xfrm>
                <a:off x="3750870" y="3418650"/>
                <a:ext cx="37776" cy="32380"/>
                <a:chOff x="3750870" y="3418650"/>
                <a:chExt cx="37776" cy="32380"/>
              </a:xfrm>
            </p:grpSpPr>
            <p:sp>
              <p:nvSpPr>
                <p:cNvPr id="7188" name="Google Shape;7188;p9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9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94"/>
              <p:cNvGrpSpPr/>
              <p:nvPr/>
            </p:nvGrpSpPr>
            <p:grpSpPr>
              <a:xfrm>
                <a:off x="3632509" y="3274438"/>
                <a:ext cx="37783" cy="32357"/>
                <a:chOff x="3632509" y="3274438"/>
                <a:chExt cx="37783" cy="32357"/>
              </a:xfrm>
            </p:grpSpPr>
            <p:sp>
              <p:nvSpPr>
                <p:cNvPr id="7191" name="Google Shape;7191;p9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94"/>
              <p:cNvGrpSpPr/>
              <p:nvPr/>
            </p:nvGrpSpPr>
            <p:grpSpPr>
              <a:xfrm>
                <a:off x="3906424" y="3297561"/>
                <a:ext cx="37776" cy="32451"/>
                <a:chOff x="3906424" y="3297561"/>
                <a:chExt cx="37776" cy="32451"/>
              </a:xfrm>
            </p:grpSpPr>
            <p:sp>
              <p:nvSpPr>
                <p:cNvPr id="7194" name="Google Shape;7194;p9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94"/>
              <p:cNvGrpSpPr/>
              <p:nvPr/>
            </p:nvGrpSpPr>
            <p:grpSpPr>
              <a:xfrm>
                <a:off x="3866084" y="3412107"/>
                <a:ext cx="37776" cy="32357"/>
                <a:chOff x="3866084" y="3412107"/>
                <a:chExt cx="37776" cy="32357"/>
              </a:xfrm>
            </p:grpSpPr>
            <p:sp>
              <p:nvSpPr>
                <p:cNvPr id="7197" name="Google Shape;7197;p9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94"/>
              <p:cNvGrpSpPr/>
              <p:nvPr/>
            </p:nvGrpSpPr>
            <p:grpSpPr>
              <a:xfrm>
                <a:off x="4023919" y="3766409"/>
                <a:ext cx="37783" cy="32357"/>
                <a:chOff x="4023919" y="3766409"/>
                <a:chExt cx="37783" cy="32357"/>
              </a:xfrm>
            </p:grpSpPr>
            <p:sp>
              <p:nvSpPr>
                <p:cNvPr id="7200" name="Google Shape;7200;p9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94"/>
              <p:cNvGrpSpPr/>
              <p:nvPr/>
            </p:nvGrpSpPr>
            <p:grpSpPr>
              <a:xfrm>
                <a:off x="3973882" y="3779449"/>
                <a:ext cx="37776" cy="32357"/>
                <a:chOff x="3973882" y="3779449"/>
                <a:chExt cx="37776" cy="32357"/>
              </a:xfrm>
            </p:grpSpPr>
            <p:sp>
              <p:nvSpPr>
                <p:cNvPr id="7203" name="Google Shape;7203;p9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94"/>
              <p:cNvGrpSpPr/>
              <p:nvPr/>
            </p:nvGrpSpPr>
            <p:grpSpPr>
              <a:xfrm>
                <a:off x="4073398" y="3838028"/>
                <a:ext cx="37776" cy="32380"/>
                <a:chOff x="4073398" y="3838028"/>
                <a:chExt cx="37776" cy="32380"/>
              </a:xfrm>
            </p:grpSpPr>
            <p:sp>
              <p:nvSpPr>
                <p:cNvPr id="7206" name="Google Shape;7206;p9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94"/>
              <p:cNvGrpSpPr/>
              <p:nvPr/>
            </p:nvGrpSpPr>
            <p:grpSpPr>
              <a:xfrm>
                <a:off x="4342672" y="4144496"/>
                <a:ext cx="37752" cy="32364"/>
                <a:chOff x="4342672" y="4144496"/>
                <a:chExt cx="37752" cy="32364"/>
              </a:xfrm>
            </p:grpSpPr>
            <p:sp>
              <p:nvSpPr>
                <p:cNvPr id="7209" name="Google Shape;7209;p9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94"/>
              <p:cNvGrpSpPr/>
              <p:nvPr/>
            </p:nvGrpSpPr>
            <p:grpSpPr>
              <a:xfrm>
                <a:off x="4406386" y="4056872"/>
                <a:ext cx="37783" cy="32364"/>
                <a:chOff x="4406386" y="4056872"/>
                <a:chExt cx="37783" cy="32364"/>
              </a:xfrm>
            </p:grpSpPr>
            <p:sp>
              <p:nvSpPr>
                <p:cNvPr id="7212" name="Google Shape;7212;p9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9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94"/>
              <p:cNvGrpSpPr/>
              <p:nvPr/>
            </p:nvGrpSpPr>
            <p:grpSpPr>
              <a:xfrm>
                <a:off x="4284416" y="4245254"/>
                <a:ext cx="37783" cy="32357"/>
                <a:chOff x="4284416" y="4245254"/>
                <a:chExt cx="37783" cy="32357"/>
              </a:xfrm>
            </p:grpSpPr>
            <p:sp>
              <p:nvSpPr>
                <p:cNvPr id="7215" name="Google Shape;7215;p9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9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94"/>
              <p:cNvGrpSpPr/>
              <p:nvPr/>
            </p:nvGrpSpPr>
            <p:grpSpPr>
              <a:xfrm>
                <a:off x="4219057" y="4331258"/>
                <a:ext cx="37776" cy="32364"/>
                <a:chOff x="4219057" y="4331258"/>
                <a:chExt cx="37776" cy="32364"/>
              </a:xfrm>
            </p:grpSpPr>
            <p:sp>
              <p:nvSpPr>
                <p:cNvPr id="7218" name="Google Shape;7218;p9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94"/>
              <p:cNvGrpSpPr/>
              <p:nvPr/>
            </p:nvGrpSpPr>
            <p:grpSpPr>
              <a:xfrm>
                <a:off x="4204122" y="4141688"/>
                <a:ext cx="33497" cy="28699"/>
                <a:chOff x="4204122" y="4141688"/>
                <a:chExt cx="33497" cy="28699"/>
              </a:xfrm>
            </p:grpSpPr>
            <p:sp>
              <p:nvSpPr>
                <p:cNvPr id="7221" name="Google Shape;7221;p9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9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94"/>
              <p:cNvGrpSpPr/>
              <p:nvPr/>
            </p:nvGrpSpPr>
            <p:grpSpPr>
              <a:xfrm>
                <a:off x="4301546" y="4003869"/>
                <a:ext cx="38916" cy="33324"/>
                <a:chOff x="4301546" y="4003869"/>
                <a:chExt cx="38916" cy="33324"/>
              </a:xfrm>
            </p:grpSpPr>
            <p:sp>
              <p:nvSpPr>
                <p:cNvPr id="7224" name="Google Shape;7224;p9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9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94"/>
              <p:cNvGrpSpPr/>
              <p:nvPr/>
            </p:nvGrpSpPr>
            <p:grpSpPr>
              <a:xfrm>
                <a:off x="4210681" y="3924669"/>
                <a:ext cx="36549" cy="31366"/>
                <a:chOff x="4210681" y="3924669"/>
                <a:chExt cx="36549" cy="31366"/>
              </a:xfrm>
            </p:grpSpPr>
            <p:sp>
              <p:nvSpPr>
                <p:cNvPr id="7227" name="Google Shape;7227;p9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9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94"/>
              <p:cNvGrpSpPr/>
              <p:nvPr/>
            </p:nvGrpSpPr>
            <p:grpSpPr>
              <a:xfrm>
                <a:off x="3987771" y="3628874"/>
                <a:ext cx="31499" cy="26993"/>
                <a:chOff x="3987771" y="3628874"/>
                <a:chExt cx="31499" cy="26993"/>
              </a:xfrm>
            </p:grpSpPr>
            <p:sp>
              <p:nvSpPr>
                <p:cNvPr id="7230" name="Google Shape;7230;p9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9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94"/>
              <p:cNvGrpSpPr/>
              <p:nvPr/>
            </p:nvGrpSpPr>
            <p:grpSpPr>
              <a:xfrm>
                <a:off x="4087382" y="3775674"/>
                <a:ext cx="31405" cy="26898"/>
                <a:chOff x="4087382" y="3775674"/>
                <a:chExt cx="31405" cy="26898"/>
              </a:xfrm>
            </p:grpSpPr>
            <p:sp>
              <p:nvSpPr>
                <p:cNvPr id="7233" name="Google Shape;7233;p9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94"/>
              <p:cNvGrpSpPr/>
              <p:nvPr/>
            </p:nvGrpSpPr>
            <p:grpSpPr>
              <a:xfrm>
                <a:off x="4118873" y="3856637"/>
                <a:ext cx="31405" cy="26906"/>
                <a:chOff x="4118873" y="3856637"/>
                <a:chExt cx="31405" cy="26906"/>
              </a:xfrm>
            </p:grpSpPr>
            <p:sp>
              <p:nvSpPr>
                <p:cNvPr id="7236" name="Google Shape;7236;p9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9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94"/>
              <p:cNvGrpSpPr/>
              <p:nvPr/>
            </p:nvGrpSpPr>
            <p:grpSpPr>
              <a:xfrm>
                <a:off x="4168541" y="3639523"/>
                <a:ext cx="31499" cy="26906"/>
                <a:chOff x="4168541" y="3639523"/>
                <a:chExt cx="31499" cy="26906"/>
              </a:xfrm>
            </p:grpSpPr>
            <p:sp>
              <p:nvSpPr>
                <p:cNvPr id="7239" name="Google Shape;7239;p9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9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94"/>
              <p:cNvGrpSpPr/>
              <p:nvPr/>
            </p:nvGrpSpPr>
            <p:grpSpPr>
              <a:xfrm>
                <a:off x="3965789" y="3393545"/>
                <a:ext cx="31405" cy="26945"/>
                <a:chOff x="3965789" y="3393545"/>
                <a:chExt cx="31405" cy="26945"/>
              </a:xfrm>
            </p:grpSpPr>
            <p:sp>
              <p:nvSpPr>
                <p:cNvPr id="7242" name="Google Shape;7242;p9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94"/>
              <p:cNvGrpSpPr/>
              <p:nvPr/>
            </p:nvGrpSpPr>
            <p:grpSpPr>
              <a:xfrm>
                <a:off x="3925166" y="3491008"/>
                <a:ext cx="31405" cy="27001"/>
                <a:chOff x="3925166" y="3491008"/>
                <a:chExt cx="31405" cy="27001"/>
              </a:xfrm>
            </p:grpSpPr>
            <p:sp>
              <p:nvSpPr>
                <p:cNvPr id="7245" name="Google Shape;7245;p9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9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94"/>
              <p:cNvGrpSpPr/>
              <p:nvPr/>
            </p:nvGrpSpPr>
            <p:grpSpPr>
              <a:xfrm>
                <a:off x="3682845" y="3340976"/>
                <a:ext cx="31397" cy="26898"/>
                <a:chOff x="3682845" y="3340976"/>
                <a:chExt cx="31397" cy="26898"/>
              </a:xfrm>
            </p:grpSpPr>
            <p:sp>
              <p:nvSpPr>
                <p:cNvPr id="7248" name="Google Shape;7248;p9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94"/>
              <p:cNvGrpSpPr/>
              <p:nvPr/>
            </p:nvGrpSpPr>
            <p:grpSpPr>
              <a:xfrm>
                <a:off x="3795393" y="3353725"/>
                <a:ext cx="31499" cy="26993"/>
                <a:chOff x="3795393" y="3353725"/>
                <a:chExt cx="31499" cy="26993"/>
              </a:xfrm>
            </p:grpSpPr>
            <p:sp>
              <p:nvSpPr>
                <p:cNvPr id="7251" name="Google Shape;7251;p9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94"/>
              <p:cNvGrpSpPr/>
              <p:nvPr/>
            </p:nvGrpSpPr>
            <p:grpSpPr>
              <a:xfrm>
                <a:off x="4176909" y="4363221"/>
                <a:ext cx="38924" cy="33316"/>
                <a:chOff x="4176909" y="4363221"/>
                <a:chExt cx="38924" cy="33316"/>
              </a:xfrm>
            </p:grpSpPr>
            <p:sp>
              <p:nvSpPr>
                <p:cNvPr id="7254" name="Google Shape;7254;p9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94"/>
              <p:cNvGrpSpPr/>
              <p:nvPr/>
            </p:nvGrpSpPr>
            <p:grpSpPr>
              <a:xfrm>
                <a:off x="4226191" y="4007660"/>
                <a:ext cx="33560" cy="28770"/>
                <a:chOff x="4226191" y="4007660"/>
                <a:chExt cx="33560" cy="28770"/>
              </a:xfrm>
            </p:grpSpPr>
            <p:sp>
              <p:nvSpPr>
                <p:cNvPr id="7257" name="Google Shape;7257;p9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94"/>
              <p:cNvGrpSpPr/>
              <p:nvPr/>
            </p:nvGrpSpPr>
            <p:grpSpPr>
              <a:xfrm>
                <a:off x="3597785" y="3377045"/>
                <a:ext cx="33591" cy="28699"/>
                <a:chOff x="3597785" y="3377045"/>
                <a:chExt cx="33591" cy="28699"/>
              </a:xfrm>
            </p:grpSpPr>
            <p:sp>
              <p:nvSpPr>
                <p:cNvPr id="7260" name="Google Shape;7260;p9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94"/>
              <p:cNvGrpSpPr/>
              <p:nvPr/>
            </p:nvGrpSpPr>
            <p:grpSpPr>
              <a:xfrm>
                <a:off x="3887870" y="3669796"/>
                <a:ext cx="33591" cy="28692"/>
                <a:chOff x="3887870" y="3669796"/>
                <a:chExt cx="33591" cy="28692"/>
              </a:xfrm>
            </p:grpSpPr>
            <p:sp>
              <p:nvSpPr>
                <p:cNvPr id="7263" name="Google Shape;7263;p9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94"/>
              <p:cNvGrpSpPr/>
              <p:nvPr/>
            </p:nvGrpSpPr>
            <p:grpSpPr>
              <a:xfrm>
                <a:off x="3818320" y="3481625"/>
                <a:ext cx="33497" cy="28770"/>
                <a:chOff x="3818320" y="3481625"/>
                <a:chExt cx="33497" cy="28770"/>
              </a:xfrm>
            </p:grpSpPr>
            <p:sp>
              <p:nvSpPr>
                <p:cNvPr id="7266" name="Google Shape;7266;p9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94"/>
              <p:cNvGrpSpPr/>
              <p:nvPr/>
            </p:nvGrpSpPr>
            <p:grpSpPr>
              <a:xfrm>
                <a:off x="4278139" y="4120948"/>
                <a:ext cx="37492" cy="32129"/>
                <a:chOff x="4278139" y="4120948"/>
                <a:chExt cx="37492" cy="32129"/>
              </a:xfrm>
            </p:grpSpPr>
            <p:sp>
              <p:nvSpPr>
                <p:cNvPr id="7269" name="Google Shape;7269;p9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94"/>
              <p:cNvGrpSpPr/>
              <p:nvPr/>
            </p:nvGrpSpPr>
            <p:grpSpPr>
              <a:xfrm>
                <a:off x="4419898" y="3977388"/>
                <a:ext cx="33497" cy="28692"/>
                <a:chOff x="4419898" y="3977388"/>
                <a:chExt cx="33497" cy="28692"/>
              </a:xfrm>
            </p:grpSpPr>
            <p:sp>
              <p:nvSpPr>
                <p:cNvPr id="7272" name="Google Shape;7272;p9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94"/>
              <p:cNvGrpSpPr/>
              <p:nvPr/>
            </p:nvGrpSpPr>
            <p:grpSpPr>
              <a:xfrm>
                <a:off x="4158930" y="4034684"/>
                <a:ext cx="33497" cy="28762"/>
                <a:chOff x="4158930" y="4034684"/>
                <a:chExt cx="33497" cy="28762"/>
              </a:xfrm>
            </p:grpSpPr>
            <p:sp>
              <p:nvSpPr>
                <p:cNvPr id="7275" name="Google Shape;7275;p9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94"/>
              <p:cNvGrpSpPr/>
              <p:nvPr/>
            </p:nvGrpSpPr>
            <p:grpSpPr>
              <a:xfrm>
                <a:off x="4134949" y="3957049"/>
                <a:ext cx="33497" cy="28770"/>
                <a:chOff x="4134949" y="3957049"/>
                <a:chExt cx="33497" cy="28770"/>
              </a:xfrm>
            </p:grpSpPr>
            <p:sp>
              <p:nvSpPr>
                <p:cNvPr id="7278" name="Google Shape;7278;p9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94"/>
              <p:cNvGrpSpPr/>
              <p:nvPr/>
            </p:nvGrpSpPr>
            <p:grpSpPr>
              <a:xfrm>
                <a:off x="4193653" y="4184403"/>
                <a:ext cx="43580" cy="37264"/>
                <a:chOff x="4193653" y="4184403"/>
                <a:chExt cx="43580" cy="37264"/>
              </a:xfrm>
            </p:grpSpPr>
            <p:sp>
              <p:nvSpPr>
                <p:cNvPr id="7281" name="Google Shape;7281;p9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9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94"/>
              <p:cNvGrpSpPr/>
              <p:nvPr/>
            </p:nvGrpSpPr>
            <p:grpSpPr>
              <a:xfrm>
                <a:off x="4343600" y="3943844"/>
                <a:ext cx="43580" cy="37312"/>
                <a:chOff x="4343600" y="3943844"/>
                <a:chExt cx="43580" cy="37312"/>
              </a:xfrm>
            </p:grpSpPr>
            <p:sp>
              <p:nvSpPr>
                <p:cNvPr id="7284" name="Google Shape;7284;p9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9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94"/>
              <p:cNvGrpSpPr/>
              <p:nvPr/>
            </p:nvGrpSpPr>
            <p:grpSpPr>
              <a:xfrm>
                <a:off x="4172339" y="3381693"/>
                <a:ext cx="31499" cy="27001"/>
                <a:chOff x="4172339" y="3381693"/>
                <a:chExt cx="31499" cy="27001"/>
              </a:xfrm>
            </p:grpSpPr>
            <p:sp>
              <p:nvSpPr>
                <p:cNvPr id="7287" name="Google Shape;7287;p9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9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2" name="Shape 7292"/>
        <p:cNvGrpSpPr/>
        <p:nvPr/>
      </p:nvGrpSpPr>
      <p:grpSpPr>
        <a:xfrm>
          <a:off x="0" y="0"/>
          <a:ext cx="0" cy="0"/>
          <a:chOff x="0" y="0"/>
          <a:chExt cx="0" cy="0"/>
        </a:xfrm>
      </p:grpSpPr>
      <p:grpSp>
        <p:nvGrpSpPr>
          <p:cNvPr id="7293" name="Google Shape;7293;p95"/>
          <p:cNvGrpSpPr/>
          <p:nvPr/>
        </p:nvGrpSpPr>
        <p:grpSpPr>
          <a:xfrm>
            <a:off x="729274" y="1175734"/>
            <a:ext cx="2507799" cy="206239"/>
            <a:chOff x="106648" y="895722"/>
            <a:chExt cx="4481413" cy="374300"/>
          </a:xfrm>
        </p:grpSpPr>
        <p:grpSp>
          <p:nvGrpSpPr>
            <p:cNvPr id="7294" name="Google Shape;7294;p95"/>
            <p:cNvGrpSpPr/>
            <p:nvPr/>
          </p:nvGrpSpPr>
          <p:grpSpPr>
            <a:xfrm>
              <a:off x="2233276" y="895722"/>
              <a:ext cx="1082667" cy="223591"/>
              <a:chOff x="4808316" y="2800065"/>
              <a:chExt cx="1999386" cy="412910"/>
            </a:xfrm>
          </p:grpSpPr>
          <p:sp>
            <p:nvSpPr>
              <p:cNvPr id="7295" name="Google Shape;7295;p9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6" name="Google Shape;7296;p95"/>
              <p:cNvGrpSpPr/>
              <p:nvPr/>
            </p:nvGrpSpPr>
            <p:grpSpPr>
              <a:xfrm>
                <a:off x="4808316" y="2800065"/>
                <a:ext cx="92400" cy="411825"/>
                <a:chOff x="845575" y="2563700"/>
                <a:chExt cx="92400" cy="411825"/>
              </a:xfrm>
            </p:grpSpPr>
            <p:cxnSp>
              <p:nvCxnSpPr>
                <p:cNvPr id="7297" name="Google Shape;7297;p9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98" name="Google Shape;7298;p9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9" name="Google Shape;7299;p95"/>
            <p:cNvGrpSpPr/>
            <p:nvPr/>
          </p:nvGrpSpPr>
          <p:grpSpPr>
            <a:xfrm>
              <a:off x="106648" y="895722"/>
              <a:ext cx="1088401" cy="223591"/>
              <a:chOff x="881025" y="2800065"/>
              <a:chExt cx="2009975" cy="412910"/>
            </a:xfrm>
          </p:grpSpPr>
          <p:sp>
            <p:nvSpPr>
              <p:cNvPr id="7300" name="Google Shape;7300;p9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1" name="Google Shape;7301;p95"/>
              <p:cNvGrpSpPr/>
              <p:nvPr/>
            </p:nvGrpSpPr>
            <p:grpSpPr>
              <a:xfrm>
                <a:off x="881025" y="2800065"/>
                <a:ext cx="92400" cy="411825"/>
                <a:chOff x="845575" y="2563700"/>
                <a:chExt cx="92400" cy="411825"/>
              </a:xfrm>
            </p:grpSpPr>
            <p:cxnSp>
              <p:nvCxnSpPr>
                <p:cNvPr id="7302" name="Google Shape;7302;p9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03" name="Google Shape;7303;p9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4" name="Google Shape;7304;p95"/>
            <p:cNvGrpSpPr/>
            <p:nvPr/>
          </p:nvGrpSpPr>
          <p:grpSpPr>
            <a:xfrm>
              <a:off x="1172346" y="1047018"/>
              <a:ext cx="1083151" cy="223003"/>
              <a:chOff x="2849073" y="3079467"/>
              <a:chExt cx="2000279" cy="411825"/>
            </a:xfrm>
          </p:grpSpPr>
          <p:sp>
            <p:nvSpPr>
              <p:cNvPr id="7305" name="Google Shape;7305;p9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6" name="Google Shape;7306;p95"/>
              <p:cNvGrpSpPr/>
              <p:nvPr/>
            </p:nvGrpSpPr>
            <p:grpSpPr>
              <a:xfrm rot="10800000">
                <a:off x="2849073" y="3079467"/>
                <a:ext cx="92400" cy="411825"/>
                <a:chOff x="2070100" y="2563700"/>
                <a:chExt cx="92400" cy="411825"/>
              </a:xfrm>
            </p:grpSpPr>
            <p:cxnSp>
              <p:nvCxnSpPr>
                <p:cNvPr id="7307" name="Google Shape;7307;p9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08" name="Google Shape;7308;p9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9" name="Google Shape;7309;p95"/>
            <p:cNvGrpSpPr/>
            <p:nvPr/>
          </p:nvGrpSpPr>
          <p:grpSpPr>
            <a:xfrm>
              <a:off x="3290132" y="1047018"/>
              <a:ext cx="1297929" cy="223003"/>
              <a:chOff x="6760035" y="3079467"/>
              <a:chExt cx="2396914" cy="411825"/>
            </a:xfrm>
          </p:grpSpPr>
          <p:sp>
            <p:nvSpPr>
              <p:cNvPr id="7310" name="Google Shape;7310;p9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1" name="Google Shape;7311;p95"/>
              <p:cNvGrpSpPr/>
              <p:nvPr/>
            </p:nvGrpSpPr>
            <p:grpSpPr>
              <a:xfrm rot="10800000">
                <a:off x="6760035" y="3079467"/>
                <a:ext cx="92400" cy="411825"/>
                <a:chOff x="2070100" y="2563700"/>
                <a:chExt cx="92400" cy="411825"/>
              </a:xfrm>
            </p:grpSpPr>
            <p:cxnSp>
              <p:nvCxnSpPr>
                <p:cNvPr id="7312" name="Google Shape;7312;p9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13" name="Google Shape;7313;p9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314" name="Google Shape;7314;p95"/>
          <p:cNvGrpSpPr/>
          <p:nvPr/>
        </p:nvGrpSpPr>
        <p:grpSpPr>
          <a:xfrm>
            <a:off x="2147036" y="3575105"/>
            <a:ext cx="1086701" cy="799429"/>
            <a:chOff x="2183288" y="3555572"/>
            <a:chExt cx="1136241" cy="835873"/>
          </a:xfrm>
        </p:grpSpPr>
        <p:sp>
          <p:nvSpPr>
            <p:cNvPr id="7315" name="Google Shape;7315;p9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6" name="Google Shape;7316;p95"/>
            <p:cNvGrpSpPr/>
            <p:nvPr/>
          </p:nvGrpSpPr>
          <p:grpSpPr>
            <a:xfrm>
              <a:off x="2205895" y="3637269"/>
              <a:ext cx="1089848" cy="724993"/>
              <a:chOff x="2205895" y="3637269"/>
              <a:chExt cx="1089848" cy="724993"/>
            </a:xfrm>
          </p:grpSpPr>
          <p:sp>
            <p:nvSpPr>
              <p:cNvPr id="7317" name="Google Shape;7317;p9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9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9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9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9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9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3" name="Google Shape;7323;p9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24" name="Google Shape;7324;p9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325" name="Google Shape;7325;p95"/>
            <p:cNvGrpSpPr/>
            <p:nvPr/>
          </p:nvGrpSpPr>
          <p:grpSpPr>
            <a:xfrm>
              <a:off x="3173850" y="3779426"/>
              <a:ext cx="145679" cy="70048"/>
              <a:chOff x="3173850" y="3779426"/>
              <a:chExt cx="145679" cy="70048"/>
            </a:xfrm>
          </p:grpSpPr>
          <p:cxnSp>
            <p:nvCxnSpPr>
              <p:cNvPr id="7326" name="Google Shape;7326;p9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327" name="Google Shape;7327;p9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95"/>
            <p:cNvGrpSpPr/>
            <p:nvPr/>
          </p:nvGrpSpPr>
          <p:grpSpPr>
            <a:xfrm>
              <a:off x="2183288" y="4139483"/>
              <a:ext cx="145133" cy="70048"/>
              <a:chOff x="2183288" y="4139483"/>
              <a:chExt cx="145133" cy="70048"/>
            </a:xfrm>
          </p:grpSpPr>
          <p:cxnSp>
            <p:nvCxnSpPr>
              <p:cNvPr id="7329" name="Google Shape;7329;p9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330" name="Google Shape;7330;p9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1" name="Google Shape;7331;p9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32" name="Google Shape;7332;p9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333" name="Google Shape;7333;p95"/>
            <p:cNvGrpSpPr/>
            <p:nvPr/>
          </p:nvGrpSpPr>
          <p:grpSpPr>
            <a:xfrm>
              <a:off x="2943836" y="4268886"/>
              <a:ext cx="60717" cy="122559"/>
              <a:chOff x="2943836" y="4268886"/>
              <a:chExt cx="60717" cy="122559"/>
            </a:xfrm>
          </p:grpSpPr>
          <p:sp>
            <p:nvSpPr>
              <p:cNvPr id="7334" name="Google Shape;7334;p9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35" name="Google Shape;7335;p9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336" name="Google Shape;7336;p95"/>
          <p:cNvGrpSpPr/>
          <p:nvPr/>
        </p:nvGrpSpPr>
        <p:grpSpPr>
          <a:xfrm>
            <a:off x="3409981" y="1496104"/>
            <a:ext cx="1675870" cy="758251"/>
            <a:chOff x="3530532" y="1496185"/>
            <a:chExt cx="1562000" cy="706730"/>
          </a:xfrm>
        </p:grpSpPr>
        <p:cxnSp>
          <p:nvCxnSpPr>
            <p:cNvPr id="7337" name="Google Shape;7337;p9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338" name="Google Shape;7338;p95"/>
            <p:cNvGrpSpPr/>
            <p:nvPr/>
          </p:nvGrpSpPr>
          <p:grpSpPr>
            <a:xfrm>
              <a:off x="3530532" y="1496185"/>
              <a:ext cx="323430" cy="463587"/>
              <a:chOff x="3530532" y="1496185"/>
              <a:chExt cx="323430" cy="463587"/>
            </a:xfrm>
          </p:grpSpPr>
          <p:grpSp>
            <p:nvGrpSpPr>
              <p:cNvPr id="7339" name="Google Shape;7339;p95"/>
              <p:cNvGrpSpPr/>
              <p:nvPr/>
            </p:nvGrpSpPr>
            <p:grpSpPr>
              <a:xfrm>
                <a:off x="3567462" y="1496185"/>
                <a:ext cx="286500" cy="361376"/>
                <a:chOff x="3567462" y="1496185"/>
                <a:chExt cx="286500" cy="361376"/>
              </a:xfrm>
            </p:grpSpPr>
            <p:cxnSp>
              <p:nvCxnSpPr>
                <p:cNvPr id="7340" name="Google Shape;7340;p9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341" name="Google Shape;7341;p9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2" name="Google Shape;7342;p9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95"/>
            <p:cNvGrpSpPr/>
            <p:nvPr/>
          </p:nvGrpSpPr>
          <p:grpSpPr>
            <a:xfrm>
              <a:off x="3891569" y="1779209"/>
              <a:ext cx="323945" cy="423706"/>
              <a:chOff x="3891569" y="1779209"/>
              <a:chExt cx="323945" cy="423706"/>
            </a:xfrm>
          </p:grpSpPr>
          <p:grpSp>
            <p:nvGrpSpPr>
              <p:cNvPr id="7344" name="Google Shape;7344;p95"/>
              <p:cNvGrpSpPr/>
              <p:nvPr/>
            </p:nvGrpSpPr>
            <p:grpSpPr>
              <a:xfrm>
                <a:off x="3929014" y="1881638"/>
                <a:ext cx="286500" cy="321278"/>
                <a:chOff x="3929014" y="1881638"/>
                <a:chExt cx="286500" cy="321278"/>
              </a:xfrm>
            </p:grpSpPr>
            <p:cxnSp>
              <p:nvCxnSpPr>
                <p:cNvPr id="7345" name="Google Shape;7345;p9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346" name="Google Shape;7346;p9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7" name="Google Shape;7347;p9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95"/>
            <p:cNvGrpSpPr/>
            <p:nvPr/>
          </p:nvGrpSpPr>
          <p:grpSpPr>
            <a:xfrm>
              <a:off x="4252606" y="1496185"/>
              <a:ext cx="324721" cy="463587"/>
              <a:chOff x="4252606" y="1496185"/>
              <a:chExt cx="324721" cy="463587"/>
            </a:xfrm>
          </p:grpSpPr>
          <p:grpSp>
            <p:nvGrpSpPr>
              <p:cNvPr id="7349" name="Google Shape;7349;p95"/>
              <p:cNvGrpSpPr/>
              <p:nvPr/>
            </p:nvGrpSpPr>
            <p:grpSpPr>
              <a:xfrm>
                <a:off x="4290828" y="1496185"/>
                <a:ext cx="286500" cy="361376"/>
                <a:chOff x="4290828" y="1496185"/>
                <a:chExt cx="286500" cy="361376"/>
              </a:xfrm>
            </p:grpSpPr>
            <p:cxnSp>
              <p:nvCxnSpPr>
                <p:cNvPr id="7350" name="Google Shape;7350;p9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351" name="Google Shape;7351;p9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2" name="Google Shape;7352;p9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95"/>
            <p:cNvGrpSpPr/>
            <p:nvPr/>
          </p:nvGrpSpPr>
          <p:grpSpPr>
            <a:xfrm>
              <a:off x="4613643" y="1763716"/>
              <a:ext cx="325308" cy="439200"/>
              <a:chOff x="4613643" y="1763716"/>
              <a:chExt cx="325308" cy="439200"/>
            </a:xfrm>
          </p:grpSpPr>
          <p:grpSp>
            <p:nvGrpSpPr>
              <p:cNvPr id="7354" name="Google Shape;7354;p95"/>
              <p:cNvGrpSpPr/>
              <p:nvPr/>
            </p:nvGrpSpPr>
            <p:grpSpPr>
              <a:xfrm>
                <a:off x="4652451" y="1879538"/>
                <a:ext cx="286500" cy="323378"/>
                <a:chOff x="4652451" y="1879538"/>
                <a:chExt cx="286500" cy="323378"/>
              </a:xfrm>
            </p:grpSpPr>
            <p:cxnSp>
              <p:nvCxnSpPr>
                <p:cNvPr id="7355" name="Google Shape;7355;p9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356" name="Google Shape;7356;p9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7" name="Google Shape;7357;p9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8" name="Google Shape;7358;p95"/>
          <p:cNvGrpSpPr/>
          <p:nvPr/>
        </p:nvGrpSpPr>
        <p:grpSpPr>
          <a:xfrm>
            <a:off x="3421841" y="2349730"/>
            <a:ext cx="1652173" cy="391517"/>
            <a:chOff x="3512551" y="2358270"/>
            <a:chExt cx="1597383" cy="378533"/>
          </a:xfrm>
        </p:grpSpPr>
        <p:cxnSp>
          <p:nvCxnSpPr>
            <p:cNvPr id="7359" name="Google Shape;7359;p95"/>
            <p:cNvCxnSpPr>
              <a:stCxn id="7360" idx="6"/>
              <a:endCxn id="7361"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362" name="Google Shape;7362;p95"/>
            <p:cNvGrpSpPr/>
            <p:nvPr/>
          </p:nvGrpSpPr>
          <p:grpSpPr>
            <a:xfrm>
              <a:off x="3512551" y="2358270"/>
              <a:ext cx="225647" cy="307714"/>
              <a:chOff x="2182679" y="2004714"/>
              <a:chExt cx="792300" cy="1080458"/>
            </a:xfrm>
          </p:grpSpPr>
          <p:cxnSp>
            <p:nvCxnSpPr>
              <p:cNvPr id="7363" name="Google Shape;7363;p95"/>
              <p:cNvCxnSpPr>
                <a:stCxn id="7364"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360" name="Google Shape;7360;p9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9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95"/>
            <p:cNvGrpSpPr/>
            <p:nvPr/>
          </p:nvGrpSpPr>
          <p:grpSpPr>
            <a:xfrm>
              <a:off x="3969644" y="2440153"/>
              <a:ext cx="225853" cy="296651"/>
              <a:chOff x="3775710" y="1729289"/>
              <a:chExt cx="136500" cy="179289"/>
            </a:xfrm>
          </p:grpSpPr>
          <p:cxnSp>
            <p:nvCxnSpPr>
              <p:cNvPr id="7366" name="Google Shape;7366;p9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367" name="Google Shape;7367;p9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95"/>
            <p:cNvGrpSpPr/>
            <p:nvPr/>
          </p:nvGrpSpPr>
          <p:grpSpPr>
            <a:xfrm>
              <a:off x="4427051" y="2358270"/>
              <a:ext cx="225647" cy="307714"/>
              <a:chOff x="5393704" y="2004714"/>
              <a:chExt cx="792300" cy="1080458"/>
            </a:xfrm>
          </p:grpSpPr>
          <p:cxnSp>
            <p:nvCxnSpPr>
              <p:cNvPr id="7370" name="Google Shape;7370;p95"/>
              <p:cNvCxnSpPr>
                <a:stCxn id="7371"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372" name="Google Shape;7372;p9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95"/>
            <p:cNvGrpSpPr/>
            <p:nvPr/>
          </p:nvGrpSpPr>
          <p:grpSpPr>
            <a:xfrm>
              <a:off x="4884287" y="2440252"/>
              <a:ext cx="225647" cy="296532"/>
              <a:chOff x="6999166" y="2292572"/>
              <a:chExt cx="792300" cy="1041192"/>
            </a:xfrm>
          </p:grpSpPr>
          <p:cxnSp>
            <p:nvCxnSpPr>
              <p:cNvPr id="7374" name="Google Shape;7374;p9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361" name="Google Shape;7361;p9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6" name="Google Shape;7376;p95"/>
          <p:cNvGrpSpPr/>
          <p:nvPr/>
        </p:nvGrpSpPr>
        <p:grpSpPr>
          <a:xfrm>
            <a:off x="6842649" y="1185930"/>
            <a:ext cx="1581844" cy="732818"/>
            <a:chOff x="634175" y="2986275"/>
            <a:chExt cx="3147949" cy="1458344"/>
          </a:xfrm>
        </p:grpSpPr>
        <p:cxnSp>
          <p:nvCxnSpPr>
            <p:cNvPr id="7377" name="Google Shape;7377;p95"/>
            <p:cNvCxnSpPr>
              <a:stCxn id="7378" idx="4"/>
              <a:endCxn id="7379"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380" name="Google Shape;7380;p95"/>
            <p:cNvCxnSpPr>
              <a:stCxn id="7379" idx="0"/>
              <a:endCxn id="7381"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382" name="Google Shape;7382;p95"/>
            <p:cNvCxnSpPr>
              <a:stCxn id="7381" idx="4"/>
              <a:endCxn id="7383"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384" name="Google Shape;7384;p95"/>
            <p:cNvCxnSpPr>
              <a:stCxn id="7383" idx="0"/>
              <a:endCxn id="7385"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385" name="Google Shape;7385;p9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81" name="Google Shape;7381;p9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78" name="Google Shape;7378;p9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83" name="Google Shape;7383;p9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79" name="Google Shape;7379;p9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386" name="Google Shape;7386;p95"/>
          <p:cNvGrpSpPr/>
          <p:nvPr/>
        </p:nvGrpSpPr>
        <p:grpSpPr>
          <a:xfrm>
            <a:off x="3410364" y="2880240"/>
            <a:ext cx="1675128" cy="313674"/>
            <a:chOff x="998425" y="1182125"/>
            <a:chExt cx="1065400" cy="199500"/>
          </a:xfrm>
        </p:grpSpPr>
        <p:sp>
          <p:nvSpPr>
            <p:cNvPr id="7387" name="Google Shape;7387;p9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9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9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9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95"/>
          <p:cNvGrpSpPr/>
          <p:nvPr/>
        </p:nvGrpSpPr>
        <p:grpSpPr>
          <a:xfrm>
            <a:off x="3410363" y="3836206"/>
            <a:ext cx="1675129" cy="525345"/>
            <a:chOff x="5194708" y="3484366"/>
            <a:chExt cx="3148148" cy="987304"/>
          </a:xfrm>
        </p:grpSpPr>
        <p:grpSp>
          <p:nvGrpSpPr>
            <p:cNvPr id="7393" name="Google Shape;7393;p95"/>
            <p:cNvGrpSpPr/>
            <p:nvPr/>
          </p:nvGrpSpPr>
          <p:grpSpPr>
            <a:xfrm>
              <a:off x="7531521" y="3484366"/>
              <a:ext cx="811335" cy="987304"/>
              <a:chOff x="3379425" y="1617275"/>
              <a:chExt cx="1090650" cy="1327200"/>
            </a:xfrm>
          </p:grpSpPr>
          <p:sp>
            <p:nvSpPr>
              <p:cNvPr id="7394" name="Google Shape;7394;p9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9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9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95"/>
            <p:cNvGrpSpPr/>
            <p:nvPr/>
          </p:nvGrpSpPr>
          <p:grpSpPr>
            <a:xfrm>
              <a:off x="6752546" y="3484366"/>
              <a:ext cx="811428" cy="987304"/>
              <a:chOff x="2332275" y="1617275"/>
              <a:chExt cx="1090775" cy="1327200"/>
            </a:xfrm>
          </p:grpSpPr>
          <p:sp>
            <p:nvSpPr>
              <p:cNvPr id="7398" name="Google Shape;7398;p9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9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95"/>
            <p:cNvGrpSpPr/>
            <p:nvPr/>
          </p:nvGrpSpPr>
          <p:grpSpPr>
            <a:xfrm>
              <a:off x="5973664" y="3484366"/>
              <a:ext cx="811335" cy="987304"/>
              <a:chOff x="1285250" y="1617275"/>
              <a:chExt cx="1090650" cy="1327200"/>
            </a:xfrm>
          </p:grpSpPr>
          <p:sp>
            <p:nvSpPr>
              <p:cNvPr id="7402" name="Google Shape;7402;p9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9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95"/>
            <p:cNvGrpSpPr/>
            <p:nvPr/>
          </p:nvGrpSpPr>
          <p:grpSpPr>
            <a:xfrm>
              <a:off x="5194708" y="3484366"/>
              <a:ext cx="811409" cy="987304"/>
              <a:chOff x="238125" y="1617275"/>
              <a:chExt cx="1090750" cy="1327200"/>
            </a:xfrm>
          </p:grpSpPr>
          <p:sp>
            <p:nvSpPr>
              <p:cNvPr id="7406" name="Google Shape;7406;p9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9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9" name="Google Shape;7409;p95"/>
          <p:cNvGrpSpPr/>
          <p:nvPr/>
        </p:nvGrpSpPr>
        <p:grpSpPr>
          <a:xfrm>
            <a:off x="6844048" y="2482095"/>
            <a:ext cx="1579046" cy="522230"/>
            <a:chOff x="6853641" y="2534077"/>
            <a:chExt cx="1515545" cy="501229"/>
          </a:xfrm>
        </p:grpSpPr>
        <p:grpSp>
          <p:nvGrpSpPr>
            <p:cNvPr id="7410" name="Google Shape;7410;p95"/>
            <p:cNvGrpSpPr/>
            <p:nvPr/>
          </p:nvGrpSpPr>
          <p:grpSpPr>
            <a:xfrm>
              <a:off x="6853641" y="2618923"/>
              <a:ext cx="1515545" cy="324556"/>
              <a:chOff x="6853641" y="2618923"/>
              <a:chExt cx="1515545" cy="324556"/>
            </a:xfrm>
          </p:grpSpPr>
          <p:sp>
            <p:nvSpPr>
              <p:cNvPr id="7411" name="Google Shape;7411;p9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9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9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9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9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6" name="Google Shape;7416;p9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9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9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9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9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95"/>
          <p:cNvGrpSpPr/>
          <p:nvPr/>
        </p:nvGrpSpPr>
        <p:grpSpPr>
          <a:xfrm>
            <a:off x="3438940" y="3357136"/>
            <a:ext cx="1617976" cy="346616"/>
            <a:chOff x="1808063" y="4294338"/>
            <a:chExt cx="3370782" cy="721817"/>
          </a:xfrm>
        </p:grpSpPr>
        <p:sp>
          <p:nvSpPr>
            <p:cNvPr id="7422" name="Google Shape;7422;p9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9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9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9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9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9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9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9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95"/>
          <p:cNvGrpSpPr/>
          <p:nvPr/>
        </p:nvGrpSpPr>
        <p:grpSpPr>
          <a:xfrm>
            <a:off x="5264936" y="4023886"/>
            <a:ext cx="1417067" cy="350605"/>
            <a:chOff x="4234950" y="2101012"/>
            <a:chExt cx="4219974" cy="1044090"/>
          </a:xfrm>
        </p:grpSpPr>
        <p:sp>
          <p:nvSpPr>
            <p:cNvPr id="7433" name="Google Shape;7433;p9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9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9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9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9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9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9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9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9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9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9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9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9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9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9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95"/>
          <p:cNvGrpSpPr/>
          <p:nvPr/>
        </p:nvGrpSpPr>
        <p:grpSpPr>
          <a:xfrm>
            <a:off x="6840408" y="2014643"/>
            <a:ext cx="1586327" cy="371557"/>
            <a:chOff x="1247650" y="2075423"/>
            <a:chExt cx="6648477" cy="1557238"/>
          </a:xfrm>
        </p:grpSpPr>
        <p:sp>
          <p:nvSpPr>
            <p:cNvPr id="7450" name="Google Shape;7450;p9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9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9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9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9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9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95"/>
          <p:cNvGrpSpPr/>
          <p:nvPr/>
        </p:nvGrpSpPr>
        <p:grpSpPr>
          <a:xfrm>
            <a:off x="5271678" y="1167833"/>
            <a:ext cx="1415601" cy="1648533"/>
            <a:chOff x="1839112" y="2209163"/>
            <a:chExt cx="1918159" cy="2233784"/>
          </a:xfrm>
        </p:grpSpPr>
        <p:sp>
          <p:nvSpPr>
            <p:cNvPr id="7457" name="Google Shape;7457;p9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9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9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0" name="Google Shape;7460;p95"/>
            <p:cNvCxnSpPr>
              <a:stCxn id="7457" idx="6"/>
              <a:endCxn id="7458"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461" name="Google Shape;7461;p95"/>
            <p:cNvCxnSpPr>
              <a:stCxn id="7458" idx="4"/>
              <a:endCxn id="7462"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463" name="Google Shape;7463;p95"/>
            <p:cNvCxnSpPr>
              <a:stCxn id="7462" idx="6"/>
              <a:endCxn id="7459"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464" name="Google Shape;7464;p95"/>
            <p:cNvCxnSpPr>
              <a:stCxn id="7459" idx="4"/>
              <a:endCxn id="7465"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462" name="Google Shape;7462;p9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7" name="Google Shape;7467;p95"/>
            <p:cNvCxnSpPr>
              <a:endCxn id="7466"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468" name="Google Shape;7468;p95"/>
          <p:cNvGrpSpPr/>
          <p:nvPr/>
        </p:nvGrpSpPr>
        <p:grpSpPr>
          <a:xfrm>
            <a:off x="3428944" y="1185917"/>
            <a:ext cx="1637968" cy="154942"/>
            <a:chOff x="238125" y="2506075"/>
            <a:chExt cx="7115411" cy="673075"/>
          </a:xfrm>
        </p:grpSpPr>
        <p:sp>
          <p:nvSpPr>
            <p:cNvPr id="7469" name="Google Shape;7469;p9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9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95"/>
          <p:cNvGrpSpPr/>
          <p:nvPr/>
        </p:nvGrpSpPr>
        <p:grpSpPr>
          <a:xfrm>
            <a:off x="1969680" y="1500635"/>
            <a:ext cx="1262932" cy="785408"/>
            <a:chOff x="548861" y="389676"/>
            <a:chExt cx="3843371" cy="2390163"/>
          </a:xfrm>
        </p:grpSpPr>
        <p:cxnSp>
          <p:nvCxnSpPr>
            <p:cNvPr id="7475" name="Google Shape;7475;p9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76" name="Google Shape;7476;p9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77" name="Google Shape;7477;p9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78" name="Google Shape;7478;p9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479" name="Google Shape;7479;p9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80" name="Google Shape;7480;p9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81" name="Google Shape;7481;p9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82" name="Google Shape;7482;p9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9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9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95"/>
          <p:cNvGrpSpPr/>
          <p:nvPr/>
        </p:nvGrpSpPr>
        <p:grpSpPr>
          <a:xfrm>
            <a:off x="757812" y="2607512"/>
            <a:ext cx="1412054" cy="633562"/>
            <a:chOff x="1187400" y="2529299"/>
            <a:chExt cx="6769193" cy="2241903"/>
          </a:xfrm>
        </p:grpSpPr>
        <p:sp>
          <p:nvSpPr>
            <p:cNvPr id="7489" name="Google Shape;7489;p9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490" name="Google Shape;7490;p9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91" name="Google Shape;7491;p9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92" name="Google Shape;7492;p9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93" name="Google Shape;7493;p9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94" name="Google Shape;7494;p9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95" name="Google Shape;7495;p9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496" name="Google Shape;7496;p95"/>
            <p:cNvCxnSpPr>
              <a:stCxn id="7489" idx="2"/>
              <a:endCxn id="7490"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497" name="Google Shape;7497;p95"/>
            <p:cNvCxnSpPr>
              <a:stCxn id="7491" idx="0"/>
              <a:endCxn id="7489"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498" name="Google Shape;7498;p95"/>
            <p:cNvCxnSpPr>
              <a:stCxn id="7491" idx="2"/>
              <a:endCxn id="7493"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499" name="Google Shape;7499;p95"/>
            <p:cNvCxnSpPr>
              <a:stCxn id="7492" idx="0"/>
              <a:endCxn id="7491"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500" name="Google Shape;7500;p95"/>
            <p:cNvCxnSpPr>
              <a:stCxn id="7490" idx="2"/>
              <a:endCxn id="7495"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501" name="Google Shape;7501;p95"/>
            <p:cNvCxnSpPr>
              <a:stCxn id="7494" idx="0"/>
              <a:endCxn id="7490"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502" name="Google Shape;7502;p95"/>
          <p:cNvGrpSpPr/>
          <p:nvPr/>
        </p:nvGrpSpPr>
        <p:grpSpPr>
          <a:xfrm>
            <a:off x="6844058" y="3100221"/>
            <a:ext cx="1579035" cy="540873"/>
            <a:chOff x="6895650" y="3126697"/>
            <a:chExt cx="1436662" cy="492105"/>
          </a:xfrm>
        </p:grpSpPr>
        <p:sp>
          <p:nvSpPr>
            <p:cNvPr id="7503" name="Google Shape;7503;p9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9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9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9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8" name="Google Shape;7508;p95"/>
            <p:cNvGrpSpPr/>
            <p:nvPr/>
          </p:nvGrpSpPr>
          <p:grpSpPr>
            <a:xfrm>
              <a:off x="6995957" y="3335810"/>
              <a:ext cx="1230393" cy="71754"/>
              <a:chOff x="6995957" y="3287964"/>
              <a:chExt cx="1230393" cy="71754"/>
            </a:xfrm>
          </p:grpSpPr>
          <p:sp>
            <p:nvSpPr>
              <p:cNvPr id="7509" name="Google Shape;7509;p9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9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9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9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4" name="Google Shape;7514;p95"/>
          <p:cNvGrpSpPr/>
          <p:nvPr/>
        </p:nvGrpSpPr>
        <p:grpSpPr>
          <a:xfrm>
            <a:off x="6842640" y="3736984"/>
            <a:ext cx="1581862" cy="650625"/>
            <a:chOff x="6777990" y="3710194"/>
            <a:chExt cx="1646915" cy="677382"/>
          </a:xfrm>
        </p:grpSpPr>
        <p:grpSp>
          <p:nvGrpSpPr>
            <p:cNvPr id="7515" name="Google Shape;7515;p95"/>
            <p:cNvGrpSpPr/>
            <p:nvPr/>
          </p:nvGrpSpPr>
          <p:grpSpPr>
            <a:xfrm>
              <a:off x="6777990" y="3874492"/>
              <a:ext cx="411129" cy="513083"/>
              <a:chOff x="6777990" y="3874492"/>
              <a:chExt cx="411129" cy="513083"/>
            </a:xfrm>
          </p:grpSpPr>
          <p:cxnSp>
            <p:nvCxnSpPr>
              <p:cNvPr id="7516" name="Google Shape;7516;p9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517" name="Google Shape;7517;p9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95"/>
            <p:cNvGrpSpPr/>
            <p:nvPr/>
          </p:nvGrpSpPr>
          <p:grpSpPr>
            <a:xfrm>
              <a:off x="7188425" y="3710194"/>
              <a:ext cx="411123" cy="520535"/>
              <a:chOff x="7188425" y="3710194"/>
              <a:chExt cx="411123" cy="520535"/>
            </a:xfrm>
          </p:grpSpPr>
          <p:cxnSp>
            <p:nvCxnSpPr>
              <p:cNvPr id="7519" name="Google Shape;7519;p9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520" name="Google Shape;7520;p9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95"/>
            <p:cNvGrpSpPr/>
            <p:nvPr/>
          </p:nvGrpSpPr>
          <p:grpSpPr>
            <a:xfrm>
              <a:off x="7603341" y="3874492"/>
              <a:ext cx="411474" cy="513083"/>
              <a:chOff x="7603341" y="3874492"/>
              <a:chExt cx="411474" cy="513083"/>
            </a:xfrm>
          </p:grpSpPr>
          <p:cxnSp>
            <p:nvCxnSpPr>
              <p:cNvPr id="7522" name="Google Shape;7522;p9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523" name="Google Shape;7523;p9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95"/>
            <p:cNvGrpSpPr/>
            <p:nvPr/>
          </p:nvGrpSpPr>
          <p:grpSpPr>
            <a:xfrm>
              <a:off x="8013776" y="3722847"/>
              <a:ext cx="411129" cy="507881"/>
              <a:chOff x="8013776" y="3722847"/>
              <a:chExt cx="411129" cy="507881"/>
            </a:xfrm>
          </p:grpSpPr>
          <p:cxnSp>
            <p:nvCxnSpPr>
              <p:cNvPr id="7525" name="Google Shape;7525;p9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526" name="Google Shape;7526;p9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7" name="Google Shape;7527;p95"/>
          <p:cNvGrpSpPr/>
          <p:nvPr/>
        </p:nvGrpSpPr>
        <p:grpSpPr>
          <a:xfrm>
            <a:off x="5262155" y="2909824"/>
            <a:ext cx="1421889" cy="1020603"/>
            <a:chOff x="5190863" y="2824811"/>
            <a:chExt cx="1544860" cy="1108869"/>
          </a:xfrm>
        </p:grpSpPr>
        <p:grpSp>
          <p:nvGrpSpPr>
            <p:cNvPr id="7528" name="Google Shape;7528;p95"/>
            <p:cNvGrpSpPr/>
            <p:nvPr/>
          </p:nvGrpSpPr>
          <p:grpSpPr>
            <a:xfrm>
              <a:off x="5938695" y="3176919"/>
              <a:ext cx="685761" cy="404739"/>
              <a:chOff x="5938695" y="3176919"/>
              <a:chExt cx="685761" cy="404739"/>
            </a:xfrm>
          </p:grpSpPr>
          <p:grpSp>
            <p:nvGrpSpPr>
              <p:cNvPr id="7529" name="Google Shape;7529;p95"/>
              <p:cNvGrpSpPr/>
              <p:nvPr/>
            </p:nvGrpSpPr>
            <p:grpSpPr>
              <a:xfrm>
                <a:off x="5938695" y="3176919"/>
                <a:ext cx="685761" cy="404739"/>
                <a:chOff x="5938695" y="3176919"/>
                <a:chExt cx="685761" cy="404739"/>
              </a:xfrm>
            </p:grpSpPr>
            <p:sp>
              <p:nvSpPr>
                <p:cNvPr id="7530" name="Google Shape;7530;p9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9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2" name="Google Shape;7532;p9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95"/>
            <p:cNvGrpSpPr/>
            <p:nvPr/>
          </p:nvGrpSpPr>
          <p:grpSpPr>
            <a:xfrm>
              <a:off x="5305233" y="3176835"/>
              <a:ext cx="685971" cy="404655"/>
              <a:chOff x="5305233" y="3176835"/>
              <a:chExt cx="685971" cy="404655"/>
            </a:xfrm>
          </p:grpSpPr>
          <p:grpSp>
            <p:nvGrpSpPr>
              <p:cNvPr id="7534" name="Google Shape;7534;p95"/>
              <p:cNvGrpSpPr/>
              <p:nvPr/>
            </p:nvGrpSpPr>
            <p:grpSpPr>
              <a:xfrm>
                <a:off x="5305233" y="3176835"/>
                <a:ext cx="685971" cy="404655"/>
                <a:chOff x="5305233" y="3176835"/>
                <a:chExt cx="685971" cy="404655"/>
              </a:xfrm>
            </p:grpSpPr>
            <p:sp>
              <p:nvSpPr>
                <p:cNvPr id="7535" name="Google Shape;7535;p9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9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7" name="Google Shape;7537;p9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8" name="Google Shape;7538;p9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9" name="Google Shape;7539;p95"/>
            <p:cNvGrpSpPr/>
            <p:nvPr/>
          </p:nvGrpSpPr>
          <p:grpSpPr>
            <a:xfrm>
              <a:off x="5657361" y="2824811"/>
              <a:ext cx="1078361" cy="404655"/>
              <a:chOff x="5657361" y="2824811"/>
              <a:chExt cx="1078361" cy="404655"/>
            </a:xfrm>
          </p:grpSpPr>
          <p:grpSp>
            <p:nvGrpSpPr>
              <p:cNvPr id="7540" name="Google Shape;7540;p95"/>
              <p:cNvGrpSpPr/>
              <p:nvPr/>
            </p:nvGrpSpPr>
            <p:grpSpPr>
              <a:xfrm>
                <a:off x="5657361" y="2824811"/>
                <a:ext cx="1078361" cy="404655"/>
                <a:chOff x="5657361" y="2824811"/>
                <a:chExt cx="1078361" cy="404655"/>
              </a:xfrm>
            </p:grpSpPr>
            <p:grpSp>
              <p:nvGrpSpPr>
                <p:cNvPr id="7541" name="Google Shape;7541;p95"/>
                <p:cNvGrpSpPr/>
                <p:nvPr/>
              </p:nvGrpSpPr>
              <p:grpSpPr>
                <a:xfrm>
                  <a:off x="5938485" y="2824811"/>
                  <a:ext cx="797237" cy="404655"/>
                  <a:chOff x="5938485" y="2824811"/>
                  <a:chExt cx="797237" cy="404655"/>
                </a:xfrm>
              </p:grpSpPr>
              <p:sp>
                <p:nvSpPr>
                  <p:cNvPr id="7542" name="Google Shape;7542;p9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4" name="Google Shape;7544;p9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5" name="Google Shape;7545;p9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95"/>
            <p:cNvGrpSpPr/>
            <p:nvPr/>
          </p:nvGrpSpPr>
          <p:grpSpPr>
            <a:xfrm>
              <a:off x="5190863" y="3528942"/>
              <a:ext cx="1078026" cy="404739"/>
              <a:chOff x="5190863" y="3528942"/>
              <a:chExt cx="1078026" cy="404739"/>
            </a:xfrm>
          </p:grpSpPr>
          <p:sp>
            <p:nvSpPr>
              <p:cNvPr id="7547" name="Google Shape;7547;p9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8" name="Google Shape;7548;p95"/>
              <p:cNvGrpSpPr/>
              <p:nvPr/>
            </p:nvGrpSpPr>
            <p:grpSpPr>
              <a:xfrm>
                <a:off x="5190863" y="3528942"/>
                <a:ext cx="1078026" cy="404739"/>
                <a:chOff x="5190863" y="3528942"/>
                <a:chExt cx="1078026" cy="404739"/>
              </a:xfrm>
            </p:grpSpPr>
            <p:sp>
              <p:nvSpPr>
                <p:cNvPr id="7549" name="Google Shape;7549;p9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51" name="Google Shape;7551;p95"/>
          <p:cNvGrpSpPr/>
          <p:nvPr/>
        </p:nvGrpSpPr>
        <p:grpSpPr>
          <a:xfrm>
            <a:off x="728162" y="1474292"/>
            <a:ext cx="1086719" cy="879487"/>
            <a:chOff x="803162" y="1474292"/>
            <a:chExt cx="1086719" cy="879487"/>
          </a:xfrm>
        </p:grpSpPr>
        <p:grpSp>
          <p:nvGrpSpPr>
            <p:cNvPr id="7552" name="Google Shape;7552;p95"/>
            <p:cNvGrpSpPr/>
            <p:nvPr/>
          </p:nvGrpSpPr>
          <p:grpSpPr>
            <a:xfrm>
              <a:off x="803162" y="1625948"/>
              <a:ext cx="445856" cy="576579"/>
              <a:chOff x="803162" y="1625948"/>
              <a:chExt cx="445856" cy="576579"/>
            </a:xfrm>
          </p:grpSpPr>
          <p:sp>
            <p:nvSpPr>
              <p:cNvPr id="7553" name="Google Shape;7553;p9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4" name="Google Shape;7554;p95"/>
              <p:cNvGrpSpPr/>
              <p:nvPr/>
            </p:nvGrpSpPr>
            <p:grpSpPr>
              <a:xfrm>
                <a:off x="1056023" y="1625948"/>
                <a:ext cx="192995" cy="576579"/>
                <a:chOff x="1056023" y="1625948"/>
                <a:chExt cx="192995" cy="576579"/>
              </a:xfrm>
            </p:grpSpPr>
            <p:sp>
              <p:nvSpPr>
                <p:cNvPr id="7555" name="Google Shape;7555;p9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9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9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9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0" name="Google Shape;7560;p95"/>
            <p:cNvGrpSpPr/>
            <p:nvPr/>
          </p:nvGrpSpPr>
          <p:grpSpPr>
            <a:xfrm>
              <a:off x="1371406" y="1474292"/>
              <a:ext cx="518475" cy="879487"/>
              <a:chOff x="1398231" y="1474292"/>
              <a:chExt cx="518475" cy="879487"/>
            </a:xfrm>
          </p:grpSpPr>
          <p:grpSp>
            <p:nvGrpSpPr>
              <p:cNvPr id="7561" name="Google Shape;7561;p95"/>
              <p:cNvGrpSpPr/>
              <p:nvPr/>
            </p:nvGrpSpPr>
            <p:grpSpPr>
              <a:xfrm>
                <a:off x="1398231" y="1474292"/>
                <a:ext cx="518475" cy="341643"/>
                <a:chOff x="1398231" y="1474292"/>
                <a:chExt cx="518475" cy="341643"/>
              </a:xfrm>
            </p:grpSpPr>
            <p:sp>
              <p:nvSpPr>
                <p:cNvPr id="7562" name="Google Shape;7562;p9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3" name="Google Shape;7563;p95"/>
                <p:cNvGrpSpPr/>
                <p:nvPr/>
              </p:nvGrpSpPr>
              <p:grpSpPr>
                <a:xfrm>
                  <a:off x="1616453" y="1474292"/>
                  <a:ext cx="300253" cy="341643"/>
                  <a:chOff x="1616453" y="1475379"/>
                  <a:chExt cx="300253" cy="341643"/>
                </a:xfrm>
              </p:grpSpPr>
              <p:sp>
                <p:nvSpPr>
                  <p:cNvPr id="7564" name="Google Shape;7564;p9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9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9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1" name="Google Shape;7571;p95"/>
                  <p:cNvGrpSpPr/>
                  <p:nvPr/>
                </p:nvGrpSpPr>
                <p:grpSpPr>
                  <a:xfrm>
                    <a:off x="1839639" y="1475379"/>
                    <a:ext cx="77067" cy="341643"/>
                    <a:chOff x="1839639" y="1475379"/>
                    <a:chExt cx="77067" cy="341643"/>
                  </a:xfrm>
                </p:grpSpPr>
                <p:sp>
                  <p:nvSpPr>
                    <p:cNvPr id="7572" name="Google Shape;7572;p9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9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74" name="Google Shape;7574;p95"/>
              <p:cNvGrpSpPr/>
              <p:nvPr/>
            </p:nvGrpSpPr>
            <p:grpSpPr>
              <a:xfrm>
                <a:off x="1398451" y="2012951"/>
                <a:ext cx="518255" cy="340828"/>
                <a:chOff x="1398451" y="2012951"/>
                <a:chExt cx="518255" cy="340828"/>
              </a:xfrm>
            </p:grpSpPr>
            <p:sp>
              <p:nvSpPr>
                <p:cNvPr id="7575" name="Google Shape;7575;p9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6" name="Google Shape;7576;p95"/>
                <p:cNvGrpSpPr/>
                <p:nvPr/>
              </p:nvGrpSpPr>
              <p:grpSpPr>
                <a:xfrm>
                  <a:off x="1616453" y="2012951"/>
                  <a:ext cx="300253" cy="340828"/>
                  <a:chOff x="1616453" y="2013538"/>
                  <a:chExt cx="300253" cy="340828"/>
                </a:xfrm>
              </p:grpSpPr>
              <p:sp>
                <p:nvSpPr>
                  <p:cNvPr id="7577" name="Google Shape;7577;p9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9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9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9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9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9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4" name="Google Shape;7584;p95"/>
                  <p:cNvGrpSpPr/>
                  <p:nvPr/>
                </p:nvGrpSpPr>
                <p:grpSpPr>
                  <a:xfrm>
                    <a:off x="1839639" y="2013538"/>
                    <a:ext cx="77067" cy="340828"/>
                    <a:chOff x="1839639" y="2013538"/>
                    <a:chExt cx="77067" cy="340828"/>
                  </a:xfrm>
                </p:grpSpPr>
                <p:sp>
                  <p:nvSpPr>
                    <p:cNvPr id="7585" name="Google Shape;7585;p9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587" name="Google Shape;7587;p95"/>
          <p:cNvGrpSpPr/>
          <p:nvPr/>
        </p:nvGrpSpPr>
        <p:grpSpPr>
          <a:xfrm>
            <a:off x="724986" y="3605478"/>
            <a:ext cx="1368681" cy="682918"/>
            <a:chOff x="724986" y="3605478"/>
            <a:chExt cx="1368681" cy="682918"/>
          </a:xfrm>
        </p:grpSpPr>
        <p:grpSp>
          <p:nvGrpSpPr>
            <p:cNvPr id="7588" name="Google Shape;7588;p95"/>
            <p:cNvGrpSpPr/>
            <p:nvPr/>
          </p:nvGrpSpPr>
          <p:grpSpPr>
            <a:xfrm>
              <a:off x="1289102" y="3823629"/>
              <a:ext cx="240442" cy="250435"/>
              <a:chOff x="-165066" y="3843615"/>
              <a:chExt cx="221259" cy="230455"/>
            </a:xfrm>
          </p:grpSpPr>
          <p:sp>
            <p:nvSpPr>
              <p:cNvPr id="7589" name="Google Shape;7589;p9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9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9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9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9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9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9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9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95"/>
            <p:cNvGrpSpPr/>
            <p:nvPr/>
          </p:nvGrpSpPr>
          <p:grpSpPr>
            <a:xfrm>
              <a:off x="724986" y="3605478"/>
              <a:ext cx="1368681" cy="682918"/>
              <a:chOff x="724986" y="3605478"/>
              <a:chExt cx="1368681" cy="682918"/>
            </a:xfrm>
          </p:grpSpPr>
          <p:grpSp>
            <p:nvGrpSpPr>
              <p:cNvPr id="7610" name="Google Shape;7610;p95"/>
              <p:cNvGrpSpPr/>
              <p:nvPr/>
            </p:nvGrpSpPr>
            <p:grpSpPr>
              <a:xfrm>
                <a:off x="1498221" y="4047614"/>
                <a:ext cx="529172" cy="240783"/>
                <a:chOff x="1498221" y="4047614"/>
                <a:chExt cx="529172" cy="240783"/>
              </a:xfrm>
            </p:grpSpPr>
            <p:grpSp>
              <p:nvGrpSpPr>
                <p:cNvPr id="7611" name="Google Shape;7611;p95"/>
                <p:cNvGrpSpPr/>
                <p:nvPr/>
              </p:nvGrpSpPr>
              <p:grpSpPr>
                <a:xfrm>
                  <a:off x="1826655" y="4224370"/>
                  <a:ext cx="200738" cy="25631"/>
                  <a:chOff x="1826655" y="4224370"/>
                  <a:chExt cx="200738" cy="25631"/>
                </a:xfrm>
              </p:grpSpPr>
              <p:sp>
                <p:nvSpPr>
                  <p:cNvPr id="7612" name="Google Shape;7612;p9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95"/>
                <p:cNvGrpSpPr/>
                <p:nvPr/>
              </p:nvGrpSpPr>
              <p:grpSpPr>
                <a:xfrm>
                  <a:off x="1498221" y="4047614"/>
                  <a:ext cx="328444" cy="240783"/>
                  <a:chOff x="1498221" y="4047614"/>
                  <a:chExt cx="328444" cy="240783"/>
                </a:xfrm>
              </p:grpSpPr>
              <p:sp>
                <p:nvSpPr>
                  <p:cNvPr id="7615" name="Google Shape;7615;p9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6" name="Google Shape;7616;p95"/>
                  <p:cNvGrpSpPr/>
                  <p:nvPr/>
                </p:nvGrpSpPr>
                <p:grpSpPr>
                  <a:xfrm>
                    <a:off x="1498221" y="4047614"/>
                    <a:ext cx="150566" cy="190416"/>
                    <a:chOff x="1498221" y="4047614"/>
                    <a:chExt cx="150566" cy="190416"/>
                  </a:xfrm>
                </p:grpSpPr>
                <p:sp>
                  <p:nvSpPr>
                    <p:cNvPr id="7617" name="Google Shape;7617;p9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19" name="Google Shape;7619;p95"/>
              <p:cNvGrpSpPr/>
              <p:nvPr/>
            </p:nvGrpSpPr>
            <p:grpSpPr>
              <a:xfrm>
                <a:off x="1560718" y="3800594"/>
                <a:ext cx="532948" cy="302090"/>
                <a:chOff x="1560718" y="3800594"/>
                <a:chExt cx="532948" cy="302090"/>
              </a:xfrm>
            </p:grpSpPr>
            <p:grpSp>
              <p:nvGrpSpPr>
                <p:cNvPr id="7620" name="Google Shape;7620;p95"/>
                <p:cNvGrpSpPr/>
                <p:nvPr/>
              </p:nvGrpSpPr>
              <p:grpSpPr>
                <a:xfrm>
                  <a:off x="1912179" y="3827344"/>
                  <a:ext cx="181487" cy="25631"/>
                  <a:chOff x="1912179" y="3827344"/>
                  <a:chExt cx="181487" cy="25631"/>
                </a:xfrm>
              </p:grpSpPr>
              <p:sp>
                <p:nvSpPr>
                  <p:cNvPr id="7621" name="Google Shape;7621;p9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95"/>
                <p:cNvGrpSpPr/>
                <p:nvPr/>
              </p:nvGrpSpPr>
              <p:grpSpPr>
                <a:xfrm>
                  <a:off x="1912179" y="4044505"/>
                  <a:ext cx="181487" cy="25622"/>
                  <a:chOff x="1912179" y="4044506"/>
                  <a:chExt cx="181487" cy="25622"/>
                </a:xfrm>
              </p:grpSpPr>
              <p:sp>
                <p:nvSpPr>
                  <p:cNvPr id="7624" name="Google Shape;7624;p9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95"/>
                <p:cNvGrpSpPr/>
                <p:nvPr/>
              </p:nvGrpSpPr>
              <p:grpSpPr>
                <a:xfrm>
                  <a:off x="1560718" y="3800594"/>
                  <a:ext cx="351472" cy="302090"/>
                  <a:chOff x="1560718" y="3800594"/>
                  <a:chExt cx="351472" cy="302090"/>
                </a:xfrm>
              </p:grpSpPr>
              <p:grpSp>
                <p:nvGrpSpPr>
                  <p:cNvPr id="7627" name="Google Shape;7627;p95"/>
                  <p:cNvGrpSpPr/>
                  <p:nvPr/>
                </p:nvGrpSpPr>
                <p:grpSpPr>
                  <a:xfrm>
                    <a:off x="1560718" y="3842857"/>
                    <a:ext cx="173586" cy="217131"/>
                    <a:chOff x="1560718" y="3842857"/>
                    <a:chExt cx="173586" cy="217131"/>
                  </a:xfrm>
                </p:grpSpPr>
                <p:sp>
                  <p:nvSpPr>
                    <p:cNvPr id="7628" name="Google Shape;7628;p9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9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9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1" name="Google Shape;7631;p9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633" name="Google Shape;7633;p9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4" name="Google Shape;7634;p95"/>
              <p:cNvGrpSpPr/>
              <p:nvPr/>
            </p:nvGrpSpPr>
            <p:grpSpPr>
              <a:xfrm>
                <a:off x="785350" y="3605478"/>
                <a:ext cx="535311" cy="249245"/>
                <a:chOff x="785350" y="3605478"/>
                <a:chExt cx="535311" cy="249245"/>
              </a:xfrm>
            </p:grpSpPr>
            <p:grpSp>
              <p:nvGrpSpPr>
                <p:cNvPr id="7635" name="Google Shape;7635;p95"/>
                <p:cNvGrpSpPr/>
                <p:nvPr/>
              </p:nvGrpSpPr>
              <p:grpSpPr>
                <a:xfrm>
                  <a:off x="785350" y="3605478"/>
                  <a:ext cx="376191" cy="102736"/>
                  <a:chOff x="785350" y="3605478"/>
                  <a:chExt cx="376191" cy="102736"/>
                </a:xfrm>
              </p:grpSpPr>
              <p:sp>
                <p:nvSpPr>
                  <p:cNvPr id="7636" name="Google Shape;7636;p9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95"/>
                <p:cNvGrpSpPr/>
                <p:nvPr/>
              </p:nvGrpSpPr>
              <p:grpSpPr>
                <a:xfrm>
                  <a:off x="1161530" y="3655851"/>
                  <a:ext cx="159131" cy="198872"/>
                  <a:chOff x="1161530" y="3655851"/>
                  <a:chExt cx="159131" cy="198872"/>
                </a:xfrm>
              </p:grpSpPr>
              <p:sp>
                <p:nvSpPr>
                  <p:cNvPr id="7640" name="Google Shape;7640;p9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42" name="Google Shape;7642;p95"/>
              <p:cNvGrpSpPr/>
              <p:nvPr/>
            </p:nvGrpSpPr>
            <p:grpSpPr>
              <a:xfrm>
                <a:off x="785350" y="4047614"/>
                <a:ext cx="535311" cy="240783"/>
                <a:chOff x="785350" y="4047614"/>
                <a:chExt cx="535311" cy="240783"/>
              </a:xfrm>
            </p:grpSpPr>
            <p:grpSp>
              <p:nvGrpSpPr>
                <p:cNvPr id="7643" name="Google Shape;7643;p95"/>
                <p:cNvGrpSpPr/>
                <p:nvPr/>
              </p:nvGrpSpPr>
              <p:grpSpPr>
                <a:xfrm>
                  <a:off x="1161636" y="4047614"/>
                  <a:ext cx="159025" cy="190415"/>
                  <a:chOff x="1161636" y="4047614"/>
                  <a:chExt cx="159025" cy="190415"/>
                </a:xfrm>
              </p:grpSpPr>
              <p:sp>
                <p:nvSpPr>
                  <p:cNvPr id="7644" name="Google Shape;7644;p9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95"/>
                <p:cNvGrpSpPr/>
                <p:nvPr/>
              </p:nvGrpSpPr>
              <p:grpSpPr>
                <a:xfrm>
                  <a:off x="785350" y="4185661"/>
                  <a:ext cx="376191" cy="102736"/>
                  <a:chOff x="785350" y="4185661"/>
                  <a:chExt cx="376191" cy="102736"/>
                </a:xfrm>
              </p:grpSpPr>
              <p:sp>
                <p:nvSpPr>
                  <p:cNvPr id="7647" name="Google Shape;7647;p9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9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9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0" name="Google Shape;7650;p95"/>
              <p:cNvGrpSpPr/>
              <p:nvPr/>
            </p:nvGrpSpPr>
            <p:grpSpPr>
              <a:xfrm>
                <a:off x="1501054" y="3605478"/>
                <a:ext cx="526340" cy="249240"/>
                <a:chOff x="1501054" y="3605478"/>
                <a:chExt cx="526340" cy="249240"/>
              </a:xfrm>
            </p:grpSpPr>
            <p:grpSp>
              <p:nvGrpSpPr>
                <p:cNvPr id="7651" name="Google Shape;7651;p95"/>
                <p:cNvGrpSpPr/>
                <p:nvPr/>
              </p:nvGrpSpPr>
              <p:grpSpPr>
                <a:xfrm>
                  <a:off x="1834208" y="3643867"/>
                  <a:ext cx="193185" cy="25622"/>
                  <a:chOff x="1834208" y="3643867"/>
                  <a:chExt cx="193185" cy="25622"/>
                </a:xfrm>
              </p:grpSpPr>
              <p:sp>
                <p:nvSpPr>
                  <p:cNvPr id="7652" name="Google Shape;7652;p9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9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95"/>
                <p:cNvGrpSpPr/>
                <p:nvPr/>
              </p:nvGrpSpPr>
              <p:grpSpPr>
                <a:xfrm>
                  <a:off x="1501054" y="3605478"/>
                  <a:ext cx="333165" cy="249240"/>
                  <a:chOff x="1501054" y="3605478"/>
                  <a:chExt cx="333165" cy="249240"/>
                </a:xfrm>
              </p:grpSpPr>
              <p:sp>
                <p:nvSpPr>
                  <p:cNvPr id="7655" name="Google Shape;7655;p9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6" name="Google Shape;7656;p95"/>
                  <p:cNvGrpSpPr/>
                  <p:nvPr/>
                </p:nvGrpSpPr>
                <p:grpSpPr>
                  <a:xfrm>
                    <a:off x="1501054" y="3655851"/>
                    <a:ext cx="155286" cy="198867"/>
                    <a:chOff x="1501054" y="3655851"/>
                    <a:chExt cx="155286" cy="198867"/>
                  </a:xfrm>
                </p:grpSpPr>
                <p:sp>
                  <p:nvSpPr>
                    <p:cNvPr id="7657" name="Google Shape;7657;p9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59" name="Google Shape;7659;p95"/>
              <p:cNvGrpSpPr/>
              <p:nvPr/>
            </p:nvGrpSpPr>
            <p:grpSpPr>
              <a:xfrm>
                <a:off x="724986" y="3800594"/>
                <a:ext cx="532950" cy="302090"/>
                <a:chOff x="724986" y="3800594"/>
                <a:chExt cx="532950" cy="302090"/>
              </a:xfrm>
            </p:grpSpPr>
            <p:grpSp>
              <p:nvGrpSpPr>
                <p:cNvPr id="7660" name="Google Shape;7660;p95"/>
                <p:cNvGrpSpPr/>
                <p:nvPr/>
              </p:nvGrpSpPr>
              <p:grpSpPr>
                <a:xfrm>
                  <a:off x="724986" y="4044367"/>
                  <a:ext cx="181314" cy="25626"/>
                  <a:chOff x="724986" y="4044367"/>
                  <a:chExt cx="181314" cy="25626"/>
                </a:xfrm>
              </p:grpSpPr>
              <p:sp>
                <p:nvSpPr>
                  <p:cNvPr id="7661" name="Google Shape;7661;p9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9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95"/>
                <p:cNvGrpSpPr/>
                <p:nvPr/>
              </p:nvGrpSpPr>
              <p:grpSpPr>
                <a:xfrm>
                  <a:off x="906290" y="3800594"/>
                  <a:ext cx="351646" cy="302090"/>
                  <a:chOff x="906290" y="3800594"/>
                  <a:chExt cx="351646" cy="302090"/>
                </a:xfrm>
              </p:grpSpPr>
              <p:grpSp>
                <p:nvGrpSpPr>
                  <p:cNvPr id="7664" name="Google Shape;7664;p95"/>
                  <p:cNvGrpSpPr/>
                  <p:nvPr/>
                </p:nvGrpSpPr>
                <p:grpSpPr>
                  <a:xfrm>
                    <a:off x="1084172" y="3842857"/>
                    <a:ext cx="173764" cy="217131"/>
                    <a:chOff x="1084172" y="3842857"/>
                    <a:chExt cx="173764" cy="217131"/>
                  </a:xfrm>
                </p:grpSpPr>
                <p:grpSp>
                  <p:nvGrpSpPr>
                    <p:cNvPr id="7665" name="Google Shape;7665;p95"/>
                    <p:cNvGrpSpPr/>
                    <p:nvPr/>
                  </p:nvGrpSpPr>
                  <p:grpSpPr>
                    <a:xfrm>
                      <a:off x="1156862" y="3936509"/>
                      <a:ext cx="101073" cy="25622"/>
                      <a:chOff x="1156862" y="3936509"/>
                      <a:chExt cx="101073" cy="25622"/>
                    </a:xfrm>
                  </p:grpSpPr>
                  <p:sp>
                    <p:nvSpPr>
                      <p:cNvPr id="7666" name="Google Shape;7666;p9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9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8" name="Google Shape;7668;p9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9" name="Google Shape;7669;p9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9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95"/>
                <p:cNvGrpSpPr/>
                <p:nvPr/>
              </p:nvGrpSpPr>
              <p:grpSpPr>
                <a:xfrm>
                  <a:off x="724986" y="3830189"/>
                  <a:ext cx="189533" cy="25626"/>
                  <a:chOff x="724986" y="3830189"/>
                  <a:chExt cx="189533" cy="25626"/>
                </a:xfrm>
              </p:grpSpPr>
              <p:sp>
                <p:nvSpPr>
                  <p:cNvPr id="7672" name="Google Shape;7672;p9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9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674" name="Google Shape;7674;p95"/>
          <p:cNvGrpSpPr/>
          <p:nvPr/>
        </p:nvGrpSpPr>
        <p:grpSpPr>
          <a:xfrm>
            <a:off x="2253298" y="2455640"/>
            <a:ext cx="948701" cy="935378"/>
            <a:chOff x="2253298" y="2428317"/>
            <a:chExt cx="948701" cy="935378"/>
          </a:xfrm>
        </p:grpSpPr>
        <p:sp>
          <p:nvSpPr>
            <p:cNvPr id="7675" name="Google Shape;7675;p9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9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9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9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9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9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9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9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9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9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9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9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9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9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9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9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9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9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9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9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9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9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9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9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9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9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1" name="Shape 7711"/>
        <p:cNvGrpSpPr/>
        <p:nvPr/>
      </p:nvGrpSpPr>
      <p:grpSpPr>
        <a:xfrm>
          <a:off x="0" y="0"/>
          <a:ext cx="0" cy="0"/>
          <a:chOff x="0" y="0"/>
          <a:chExt cx="0" cy="0"/>
        </a:xfrm>
      </p:grpSpPr>
      <p:grpSp>
        <p:nvGrpSpPr>
          <p:cNvPr id="7712" name="Google Shape;7712;p96"/>
          <p:cNvGrpSpPr/>
          <p:nvPr/>
        </p:nvGrpSpPr>
        <p:grpSpPr>
          <a:xfrm>
            <a:off x="3353582" y="1145627"/>
            <a:ext cx="2363393" cy="1017867"/>
            <a:chOff x="3292400" y="1219146"/>
            <a:chExt cx="2615240" cy="1110239"/>
          </a:xfrm>
        </p:grpSpPr>
        <p:sp>
          <p:nvSpPr>
            <p:cNvPr id="7713" name="Google Shape;7713;p9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714" name="Google Shape;7714;p9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15" name="Google Shape;7715;p9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716" name="Google Shape;7716;p9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717" name="Google Shape;7717;p9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718" name="Google Shape;7718;p9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719" name="Google Shape;7719;p9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720" name="Google Shape;7720;p9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721" name="Google Shape;7721;p9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722" name="Google Shape;7722;p9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723" name="Google Shape;7723;p9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24" name="Google Shape;7724;p9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725" name="Google Shape;7725;p9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26" name="Google Shape;7726;p9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727" name="Google Shape;7727;p96"/>
            <p:cNvGrpSpPr/>
            <p:nvPr/>
          </p:nvGrpSpPr>
          <p:grpSpPr>
            <a:xfrm>
              <a:off x="3748438" y="1378608"/>
              <a:ext cx="2159202" cy="903971"/>
              <a:chOff x="1683525" y="2179850"/>
              <a:chExt cx="4519050" cy="2134525"/>
            </a:xfrm>
          </p:grpSpPr>
          <p:sp>
            <p:nvSpPr>
              <p:cNvPr id="7728" name="Google Shape;7728;p9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29" name="Google Shape;7729;p9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0" name="Google Shape;7730;p9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1" name="Google Shape;7731;p9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2" name="Google Shape;7732;p9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3" name="Google Shape;7733;p9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4" name="Google Shape;7734;p9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5" name="Google Shape;7735;p9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6" name="Google Shape;7736;p9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7" name="Google Shape;7737;p9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8" name="Google Shape;7738;p9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9" name="Google Shape;7739;p9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740" name="Google Shape;7740;p96"/>
          <p:cNvGraphicFramePr/>
          <p:nvPr/>
        </p:nvGraphicFramePr>
        <p:xfrm>
          <a:off x="5949675" y="2323100"/>
          <a:ext cx="3000000" cy="3000000"/>
        </p:xfrm>
        <a:graphic>
          <a:graphicData uri="http://schemas.openxmlformats.org/drawingml/2006/table">
            <a:tbl>
              <a:tblPr>
                <a:noFill/>
                <a:tableStyleId>{C5C2C5B0-2F50-48AB-97A7-624906869220}</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741" name="Google Shape;7741;p96"/>
          <p:cNvGrpSpPr/>
          <p:nvPr/>
        </p:nvGrpSpPr>
        <p:grpSpPr>
          <a:xfrm>
            <a:off x="5926924" y="3381697"/>
            <a:ext cx="2519825" cy="1001454"/>
            <a:chOff x="1906114" y="789980"/>
            <a:chExt cx="1487676" cy="606868"/>
          </a:xfrm>
        </p:grpSpPr>
        <p:cxnSp>
          <p:nvCxnSpPr>
            <p:cNvPr id="7742" name="Google Shape;7742;p9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43" name="Google Shape;7743;p9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44" name="Google Shape;7744;p9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745" name="Google Shape;7745;p9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746" name="Google Shape;7746;p9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747" name="Google Shape;7747;p9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748" name="Google Shape;7748;p9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749" name="Google Shape;7749;p9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9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9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9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756" name="Google Shape;7756;p9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757" name="Google Shape;7757;p9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758" name="Google Shape;7758;p9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96"/>
          <p:cNvGrpSpPr/>
          <p:nvPr/>
        </p:nvGrpSpPr>
        <p:grpSpPr>
          <a:xfrm>
            <a:off x="726399" y="1190655"/>
            <a:ext cx="2394370" cy="976502"/>
            <a:chOff x="749309" y="1112739"/>
            <a:chExt cx="2371603" cy="976502"/>
          </a:xfrm>
        </p:grpSpPr>
        <p:sp>
          <p:nvSpPr>
            <p:cNvPr id="7760" name="Google Shape;7760;p9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9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9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9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9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9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9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9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9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9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9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9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9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792" name="Google Shape;7792;p96"/>
          <p:cNvGraphicFramePr/>
          <p:nvPr/>
        </p:nvGraphicFramePr>
        <p:xfrm>
          <a:off x="5949700" y="1188950"/>
          <a:ext cx="3000000" cy="3000000"/>
        </p:xfrm>
        <a:graphic>
          <a:graphicData uri="http://schemas.openxmlformats.org/drawingml/2006/table">
            <a:tbl>
              <a:tblPr>
                <a:noFill/>
                <a:tableStyleId>{C5C2C5B0-2F50-48AB-97A7-624906869220}</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793" name="Google Shape;7793;p96"/>
          <p:cNvGraphicFramePr/>
          <p:nvPr/>
        </p:nvGraphicFramePr>
        <p:xfrm>
          <a:off x="3356413" y="2323100"/>
          <a:ext cx="3000000" cy="3000000"/>
        </p:xfrm>
        <a:graphic>
          <a:graphicData uri="http://schemas.openxmlformats.org/drawingml/2006/table">
            <a:tbl>
              <a:tblPr>
                <a:noFill/>
                <a:tableStyleId>{C5C2C5B0-2F50-48AB-97A7-624906869220}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794" name="Google Shape;7794;p96"/>
          <p:cNvGrpSpPr/>
          <p:nvPr/>
        </p:nvGrpSpPr>
        <p:grpSpPr>
          <a:xfrm>
            <a:off x="4100342" y="2709743"/>
            <a:ext cx="1517436" cy="74460"/>
            <a:chOff x="3980086" y="2804397"/>
            <a:chExt cx="1227600" cy="66900"/>
          </a:xfrm>
        </p:grpSpPr>
        <p:sp>
          <p:nvSpPr>
            <p:cNvPr id="7795" name="Google Shape;7795;p9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9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96"/>
          <p:cNvGrpSpPr/>
          <p:nvPr/>
        </p:nvGrpSpPr>
        <p:grpSpPr>
          <a:xfrm>
            <a:off x="4725406" y="3002330"/>
            <a:ext cx="892956" cy="74460"/>
            <a:chOff x="3980086" y="2804397"/>
            <a:chExt cx="1227600" cy="66900"/>
          </a:xfrm>
        </p:grpSpPr>
        <p:sp>
          <p:nvSpPr>
            <p:cNvPr id="7798" name="Google Shape;7798;p9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96"/>
          <p:cNvGrpSpPr/>
          <p:nvPr/>
        </p:nvGrpSpPr>
        <p:grpSpPr>
          <a:xfrm>
            <a:off x="3358498" y="3361213"/>
            <a:ext cx="2363244" cy="1005943"/>
            <a:chOff x="3358415" y="3361302"/>
            <a:chExt cx="2363244" cy="1024695"/>
          </a:xfrm>
        </p:grpSpPr>
        <p:grpSp>
          <p:nvGrpSpPr>
            <p:cNvPr id="7801" name="Google Shape;7801;p96"/>
            <p:cNvGrpSpPr/>
            <p:nvPr/>
          </p:nvGrpSpPr>
          <p:grpSpPr>
            <a:xfrm>
              <a:off x="3358415" y="3361302"/>
              <a:ext cx="441300" cy="1024695"/>
              <a:chOff x="3358415" y="3361302"/>
              <a:chExt cx="441300" cy="1024695"/>
            </a:xfrm>
          </p:grpSpPr>
          <p:sp>
            <p:nvSpPr>
              <p:cNvPr id="7802" name="Google Shape;7802;p9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9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9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96"/>
            <p:cNvGrpSpPr/>
            <p:nvPr/>
          </p:nvGrpSpPr>
          <p:grpSpPr>
            <a:xfrm>
              <a:off x="3838901" y="3361302"/>
              <a:ext cx="441300" cy="1024695"/>
              <a:chOff x="3838901" y="3361302"/>
              <a:chExt cx="441300" cy="1024695"/>
            </a:xfrm>
          </p:grpSpPr>
          <p:sp>
            <p:nvSpPr>
              <p:cNvPr id="7809" name="Google Shape;7809;p9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9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9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9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9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96"/>
            <p:cNvGrpSpPr/>
            <p:nvPr/>
          </p:nvGrpSpPr>
          <p:grpSpPr>
            <a:xfrm>
              <a:off x="4319387" y="3361302"/>
              <a:ext cx="441300" cy="1024695"/>
              <a:chOff x="4319387" y="3361302"/>
              <a:chExt cx="441300" cy="1024695"/>
            </a:xfrm>
          </p:grpSpPr>
          <p:sp>
            <p:nvSpPr>
              <p:cNvPr id="7816" name="Google Shape;7816;p9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9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9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9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9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96"/>
            <p:cNvGrpSpPr/>
            <p:nvPr/>
          </p:nvGrpSpPr>
          <p:grpSpPr>
            <a:xfrm>
              <a:off x="4799873" y="3361302"/>
              <a:ext cx="441300" cy="1024695"/>
              <a:chOff x="4799873" y="3361302"/>
              <a:chExt cx="441300" cy="1024695"/>
            </a:xfrm>
          </p:grpSpPr>
          <p:sp>
            <p:nvSpPr>
              <p:cNvPr id="7823" name="Google Shape;7823;p9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9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9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96"/>
            <p:cNvGrpSpPr/>
            <p:nvPr/>
          </p:nvGrpSpPr>
          <p:grpSpPr>
            <a:xfrm>
              <a:off x="5280360" y="3361302"/>
              <a:ext cx="441300" cy="1024695"/>
              <a:chOff x="5280360" y="3361302"/>
              <a:chExt cx="441300" cy="1024695"/>
            </a:xfrm>
          </p:grpSpPr>
          <p:sp>
            <p:nvSpPr>
              <p:cNvPr id="7830" name="Google Shape;7830;p9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9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9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9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9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9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836" name="Google Shape;7836;p96"/>
          <p:cNvGraphicFramePr/>
          <p:nvPr/>
        </p:nvGraphicFramePr>
        <p:xfrm>
          <a:off x="724925" y="2323100"/>
          <a:ext cx="3000000" cy="3000000"/>
        </p:xfrm>
        <a:graphic>
          <a:graphicData uri="http://schemas.openxmlformats.org/drawingml/2006/table">
            <a:tbl>
              <a:tblPr>
                <a:noFill/>
                <a:tableStyleId>{C5C2C5B0-2F50-48AB-97A7-624906869220}</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837" name="Google Shape;7837;p96"/>
          <p:cNvGrpSpPr/>
          <p:nvPr/>
        </p:nvGrpSpPr>
        <p:grpSpPr>
          <a:xfrm>
            <a:off x="726450" y="3372825"/>
            <a:ext cx="2403614" cy="1005900"/>
            <a:chOff x="726450" y="3372825"/>
            <a:chExt cx="2403614" cy="1005900"/>
          </a:xfrm>
        </p:grpSpPr>
        <p:grpSp>
          <p:nvGrpSpPr>
            <p:cNvPr id="7838" name="Google Shape;7838;p96"/>
            <p:cNvGrpSpPr/>
            <p:nvPr/>
          </p:nvGrpSpPr>
          <p:grpSpPr>
            <a:xfrm>
              <a:off x="726450" y="3696000"/>
              <a:ext cx="2403614" cy="500898"/>
              <a:chOff x="726450" y="3696000"/>
              <a:chExt cx="2403614" cy="500898"/>
            </a:xfrm>
          </p:grpSpPr>
          <p:sp>
            <p:nvSpPr>
              <p:cNvPr id="7839" name="Google Shape;7839;p9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40" name="Google Shape;7840;p9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841" name="Google Shape;7841;p96"/>
            <p:cNvGrpSpPr/>
            <p:nvPr/>
          </p:nvGrpSpPr>
          <p:grpSpPr>
            <a:xfrm>
              <a:off x="1348050" y="3372825"/>
              <a:ext cx="1720425" cy="1005900"/>
              <a:chOff x="1348050" y="3372825"/>
              <a:chExt cx="1720425" cy="1005900"/>
            </a:xfrm>
          </p:grpSpPr>
          <p:sp>
            <p:nvSpPr>
              <p:cNvPr id="7842" name="Google Shape;7842;p9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43" name="Google Shape;7843;p9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44" name="Google Shape;7844;p9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45" name="Google Shape;7845;p9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46" name="Google Shape;7846;p9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847" name="Google Shape;7847;p96"/>
            <p:cNvGrpSpPr/>
            <p:nvPr/>
          </p:nvGrpSpPr>
          <p:grpSpPr>
            <a:xfrm>
              <a:off x="1455707" y="3731058"/>
              <a:ext cx="1491150" cy="417657"/>
              <a:chOff x="1455707" y="3731058"/>
              <a:chExt cx="1491150" cy="417657"/>
            </a:xfrm>
          </p:grpSpPr>
          <p:grpSp>
            <p:nvGrpSpPr>
              <p:cNvPr id="7848" name="Google Shape;7848;p96"/>
              <p:cNvGrpSpPr/>
              <p:nvPr/>
            </p:nvGrpSpPr>
            <p:grpSpPr>
              <a:xfrm>
                <a:off x="1472938" y="3745828"/>
                <a:ext cx="72126" cy="53788"/>
                <a:chOff x="1472938" y="3745828"/>
                <a:chExt cx="72126" cy="53788"/>
              </a:xfrm>
            </p:grpSpPr>
            <p:sp>
              <p:nvSpPr>
                <p:cNvPr id="7849" name="Google Shape;7849;p9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96"/>
              <p:cNvGrpSpPr/>
              <p:nvPr/>
            </p:nvGrpSpPr>
            <p:grpSpPr>
              <a:xfrm>
                <a:off x="1819181" y="4089633"/>
                <a:ext cx="72126" cy="53788"/>
                <a:chOff x="1819181" y="4089633"/>
                <a:chExt cx="72126" cy="53788"/>
              </a:xfrm>
            </p:grpSpPr>
            <p:sp>
              <p:nvSpPr>
                <p:cNvPr id="7852" name="Google Shape;7852;p9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96"/>
              <p:cNvGrpSpPr/>
              <p:nvPr/>
            </p:nvGrpSpPr>
            <p:grpSpPr>
              <a:xfrm>
                <a:off x="1455707" y="4084171"/>
                <a:ext cx="64321" cy="64544"/>
                <a:chOff x="1455707" y="4084171"/>
                <a:chExt cx="64321" cy="64544"/>
              </a:xfrm>
            </p:grpSpPr>
            <p:sp>
              <p:nvSpPr>
                <p:cNvPr id="7855" name="Google Shape;7855;p9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96"/>
              <p:cNvGrpSpPr/>
              <p:nvPr/>
            </p:nvGrpSpPr>
            <p:grpSpPr>
              <a:xfrm>
                <a:off x="1818610" y="3731058"/>
                <a:ext cx="64321" cy="64544"/>
                <a:chOff x="1818610" y="3731058"/>
                <a:chExt cx="64321" cy="64544"/>
              </a:xfrm>
            </p:grpSpPr>
            <p:sp>
              <p:nvSpPr>
                <p:cNvPr id="7858" name="Google Shape;7858;p9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96"/>
              <p:cNvGrpSpPr/>
              <p:nvPr/>
            </p:nvGrpSpPr>
            <p:grpSpPr>
              <a:xfrm>
                <a:off x="2172491" y="4089633"/>
                <a:ext cx="72126" cy="53788"/>
                <a:chOff x="2172491" y="4089633"/>
                <a:chExt cx="72126" cy="53788"/>
              </a:xfrm>
            </p:grpSpPr>
            <p:sp>
              <p:nvSpPr>
                <p:cNvPr id="7861" name="Google Shape;7861;p9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96"/>
              <p:cNvGrpSpPr/>
              <p:nvPr/>
            </p:nvGrpSpPr>
            <p:grpSpPr>
              <a:xfrm>
                <a:off x="2171920" y="3731058"/>
                <a:ext cx="64321" cy="64544"/>
                <a:chOff x="2171920" y="3731058"/>
                <a:chExt cx="64321" cy="64544"/>
              </a:xfrm>
            </p:grpSpPr>
            <p:sp>
              <p:nvSpPr>
                <p:cNvPr id="7864" name="Google Shape;7864;p9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96"/>
              <p:cNvGrpSpPr/>
              <p:nvPr/>
            </p:nvGrpSpPr>
            <p:grpSpPr>
              <a:xfrm>
                <a:off x="2874730" y="3745828"/>
                <a:ext cx="72126" cy="53788"/>
                <a:chOff x="2874730" y="3745828"/>
                <a:chExt cx="72126" cy="53788"/>
              </a:xfrm>
            </p:grpSpPr>
            <p:sp>
              <p:nvSpPr>
                <p:cNvPr id="7867" name="Google Shape;7867;p9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96"/>
              <p:cNvGrpSpPr/>
              <p:nvPr/>
            </p:nvGrpSpPr>
            <p:grpSpPr>
              <a:xfrm>
                <a:off x="2878589" y="4081481"/>
                <a:ext cx="64321" cy="64544"/>
                <a:chOff x="2878589" y="4081481"/>
                <a:chExt cx="64321" cy="64544"/>
              </a:xfrm>
            </p:grpSpPr>
            <p:sp>
              <p:nvSpPr>
                <p:cNvPr id="7870" name="Google Shape;7870;p9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96"/>
              <p:cNvGrpSpPr/>
              <p:nvPr/>
            </p:nvGrpSpPr>
            <p:grpSpPr>
              <a:xfrm>
                <a:off x="2525796" y="4089633"/>
                <a:ext cx="72126" cy="53788"/>
                <a:chOff x="2525796" y="4089633"/>
                <a:chExt cx="72126" cy="53788"/>
              </a:xfrm>
            </p:grpSpPr>
            <p:sp>
              <p:nvSpPr>
                <p:cNvPr id="7873" name="Google Shape;7873;p9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96"/>
              <p:cNvGrpSpPr/>
              <p:nvPr/>
            </p:nvGrpSpPr>
            <p:grpSpPr>
              <a:xfrm>
                <a:off x="2525225" y="3731058"/>
                <a:ext cx="64321" cy="64544"/>
                <a:chOff x="2525225" y="3731058"/>
                <a:chExt cx="64321" cy="64544"/>
              </a:xfrm>
            </p:grpSpPr>
            <p:sp>
              <p:nvSpPr>
                <p:cNvPr id="7876" name="Google Shape;7876;p9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9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81" name="Shape 7881"/>
        <p:cNvGrpSpPr/>
        <p:nvPr/>
      </p:nvGrpSpPr>
      <p:grpSpPr>
        <a:xfrm>
          <a:off x="0" y="0"/>
          <a:ext cx="0" cy="0"/>
          <a:chOff x="0" y="0"/>
          <a:chExt cx="0" cy="0"/>
        </a:xfrm>
      </p:grpSpPr>
      <p:grpSp>
        <p:nvGrpSpPr>
          <p:cNvPr id="7882" name="Google Shape;7882;p97"/>
          <p:cNvGrpSpPr/>
          <p:nvPr/>
        </p:nvGrpSpPr>
        <p:grpSpPr>
          <a:xfrm>
            <a:off x="732428" y="1171356"/>
            <a:ext cx="845921" cy="690752"/>
            <a:chOff x="732428" y="1198513"/>
            <a:chExt cx="845921" cy="690752"/>
          </a:xfrm>
        </p:grpSpPr>
        <p:grpSp>
          <p:nvGrpSpPr>
            <p:cNvPr id="7883" name="Google Shape;7883;p97"/>
            <p:cNvGrpSpPr/>
            <p:nvPr/>
          </p:nvGrpSpPr>
          <p:grpSpPr>
            <a:xfrm>
              <a:off x="823030" y="1198513"/>
              <a:ext cx="755319" cy="690752"/>
              <a:chOff x="823030" y="1198513"/>
              <a:chExt cx="755319" cy="690752"/>
            </a:xfrm>
          </p:grpSpPr>
          <p:sp>
            <p:nvSpPr>
              <p:cNvPr id="7884" name="Google Shape;7884;p9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97"/>
            <p:cNvGrpSpPr/>
            <p:nvPr/>
          </p:nvGrpSpPr>
          <p:grpSpPr>
            <a:xfrm>
              <a:off x="732428" y="1239937"/>
              <a:ext cx="739912" cy="607886"/>
              <a:chOff x="732428" y="1239937"/>
              <a:chExt cx="739912" cy="607886"/>
            </a:xfrm>
          </p:grpSpPr>
          <p:sp>
            <p:nvSpPr>
              <p:cNvPr id="7887" name="Google Shape;7887;p9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9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97"/>
            <p:cNvGrpSpPr/>
            <p:nvPr/>
          </p:nvGrpSpPr>
          <p:grpSpPr>
            <a:xfrm>
              <a:off x="732428" y="1277018"/>
              <a:ext cx="702832" cy="533758"/>
              <a:chOff x="732428" y="1277018"/>
              <a:chExt cx="702832" cy="533758"/>
            </a:xfrm>
          </p:grpSpPr>
          <p:sp>
            <p:nvSpPr>
              <p:cNvPr id="7890" name="Google Shape;7890;p9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97"/>
            <p:cNvGrpSpPr/>
            <p:nvPr/>
          </p:nvGrpSpPr>
          <p:grpSpPr>
            <a:xfrm>
              <a:off x="931170" y="1306653"/>
              <a:ext cx="647179" cy="474455"/>
              <a:chOff x="931170" y="1306653"/>
              <a:chExt cx="647179" cy="474455"/>
            </a:xfrm>
          </p:grpSpPr>
          <p:sp>
            <p:nvSpPr>
              <p:cNvPr id="7893" name="Google Shape;7893;p9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9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5" name="Google Shape;7895;p9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97"/>
          <p:cNvGrpSpPr/>
          <p:nvPr/>
        </p:nvGrpSpPr>
        <p:grpSpPr>
          <a:xfrm>
            <a:off x="3964037" y="1171363"/>
            <a:ext cx="634656" cy="699982"/>
            <a:chOff x="5985650" y="2860025"/>
            <a:chExt cx="1396075" cy="1539775"/>
          </a:xfrm>
        </p:grpSpPr>
        <p:sp>
          <p:nvSpPr>
            <p:cNvPr id="7897" name="Google Shape;7897;p9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9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9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9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9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9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9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9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9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9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9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9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9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9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9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9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9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97"/>
          <p:cNvGrpSpPr/>
          <p:nvPr/>
        </p:nvGrpSpPr>
        <p:grpSpPr>
          <a:xfrm>
            <a:off x="4719687" y="1171356"/>
            <a:ext cx="725845" cy="699975"/>
            <a:chOff x="4249973" y="1201875"/>
            <a:chExt cx="1958568" cy="1888762"/>
          </a:xfrm>
        </p:grpSpPr>
        <p:sp>
          <p:nvSpPr>
            <p:cNvPr id="7930" name="Google Shape;7930;p9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1" name="Google Shape;7931;p97"/>
            <p:cNvGrpSpPr/>
            <p:nvPr/>
          </p:nvGrpSpPr>
          <p:grpSpPr>
            <a:xfrm>
              <a:off x="5853086" y="1789142"/>
              <a:ext cx="355454" cy="1048099"/>
              <a:chOff x="5576108" y="2016725"/>
              <a:chExt cx="565200" cy="1666560"/>
            </a:xfrm>
          </p:grpSpPr>
          <p:sp>
            <p:nvSpPr>
              <p:cNvPr id="7932" name="Google Shape;7932;p9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33" name="Google Shape;7933;p9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97"/>
            <p:cNvGrpSpPr/>
            <p:nvPr/>
          </p:nvGrpSpPr>
          <p:grpSpPr>
            <a:xfrm>
              <a:off x="4869455" y="2691676"/>
              <a:ext cx="1013897" cy="398961"/>
              <a:chOff x="4012057" y="3451825"/>
              <a:chExt cx="1612175" cy="634379"/>
            </a:xfrm>
          </p:grpSpPr>
          <p:sp>
            <p:nvSpPr>
              <p:cNvPr id="7935" name="Google Shape;7935;p9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36" name="Google Shape;7936;p9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97"/>
            <p:cNvGrpSpPr/>
            <p:nvPr/>
          </p:nvGrpSpPr>
          <p:grpSpPr>
            <a:xfrm>
              <a:off x="4276937" y="2155961"/>
              <a:ext cx="651965" cy="891358"/>
              <a:chOff x="3069908" y="2599997"/>
              <a:chExt cx="1036675" cy="1417328"/>
            </a:xfrm>
          </p:grpSpPr>
          <p:sp>
            <p:nvSpPr>
              <p:cNvPr id="7938" name="Google Shape;7938;p9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39" name="Google Shape;7939;p9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97"/>
            <p:cNvGrpSpPr/>
            <p:nvPr/>
          </p:nvGrpSpPr>
          <p:grpSpPr>
            <a:xfrm>
              <a:off x="5054918" y="1201875"/>
              <a:ext cx="999548" cy="602711"/>
              <a:chOff x="4306958" y="1082925"/>
              <a:chExt cx="1589359" cy="958358"/>
            </a:xfrm>
          </p:grpSpPr>
          <p:sp>
            <p:nvSpPr>
              <p:cNvPr id="7941" name="Google Shape;7941;p9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42" name="Google Shape;7942;p9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97"/>
            <p:cNvGrpSpPr/>
            <p:nvPr/>
          </p:nvGrpSpPr>
          <p:grpSpPr>
            <a:xfrm>
              <a:off x="4249973" y="1303451"/>
              <a:ext cx="799317" cy="841334"/>
              <a:chOff x="3027033" y="1244439"/>
              <a:chExt cx="1270977" cy="1337786"/>
            </a:xfrm>
          </p:grpSpPr>
          <p:sp>
            <p:nvSpPr>
              <p:cNvPr id="7944" name="Google Shape;7944;p9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45" name="Google Shape;7945;p9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6" name="Google Shape;7946;p97"/>
          <p:cNvGrpSpPr/>
          <p:nvPr/>
        </p:nvGrpSpPr>
        <p:grpSpPr>
          <a:xfrm>
            <a:off x="4072551" y="2058137"/>
            <a:ext cx="750769" cy="683784"/>
            <a:chOff x="4204684" y="2104422"/>
            <a:chExt cx="699822" cy="637382"/>
          </a:xfrm>
        </p:grpSpPr>
        <p:grpSp>
          <p:nvGrpSpPr>
            <p:cNvPr id="7947" name="Google Shape;7947;p97"/>
            <p:cNvGrpSpPr/>
            <p:nvPr/>
          </p:nvGrpSpPr>
          <p:grpSpPr>
            <a:xfrm>
              <a:off x="4204684" y="2430067"/>
              <a:ext cx="342957" cy="311738"/>
              <a:chOff x="4204684" y="2430067"/>
              <a:chExt cx="342957" cy="311738"/>
            </a:xfrm>
          </p:grpSpPr>
          <p:sp>
            <p:nvSpPr>
              <p:cNvPr id="7948" name="Google Shape;7948;p9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97"/>
            <p:cNvGrpSpPr/>
            <p:nvPr/>
          </p:nvGrpSpPr>
          <p:grpSpPr>
            <a:xfrm>
              <a:off x="4561586" y="2430067"/>
              <a:ext cx="342920" cy="311738"/>
              <a:chOff x="4561586" y="2430067"/>
              <a:chExt cx="342920" cy="311738"/>
            </a:xfrm>
          </p:grpSpPr>
          <p:sp>
            <p:nvSpPr>
              <p:cNvPr id="7951" name="Google Shape;7951;p9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97"/>
            <p:cNvGrpSpPr/>
            <p:nvPr/>
          </p:nvGrpSpPr>
          <p:grpSpPr>
            <a:xfrm>
              <a:off x="4561586" y="2104422"/>
              <a:ext cx="342920" cy="311738"/>
              <a:chOff x="4561586" y="2104422"/>
              <a:chExt cx="342920" cy="311738"/>
            </a:xfrm>
          </p:grpSpPr>
          <p:sp>
            <p:nvSpPr>
              <p:cNvPr id="7954" name="Google Shape;7954;p9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97"/>
            <p:cNvGrpSpPr/>
            <p:nvPr/>
          </p:nvGrpSpPr>
          <p:grpSpPr>
            <a:xfrm>
              <a:off x="4204684" y="2104422"/>
              <a:ext cx="342957" cy="311664"/>
              <a:chOff x="4204684" y="2104422"/>
              <a:chExt cx="342957" cy="311664"/>
            </a:xfrm>
          </p:grpSpPr>
          <p:sp>
            <p:nvSpPr>
              <p:cNvPr id="7957" name="Google Shape;7957;p9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9" name="Google Shape;7959;p97"/>
          <p:cNvGrpSpPr/>
          <p:nvPr/>
        </p:nvGrpSpPr>
        <p:grpSpPr>
          <a:xfrm>
            <a:off x="5536984" y="1171351"/>
            <a:ext cx="660591" cy="688867"/>
            <a:chOff x="5830645" y="1267368"/>
            <a:chExt cx="530340" cy="553040"/>
          </a:xfrm>
        </p:grpSpPr>
        <p:sp>
          <p:nvSpPr>
            <p:cNvPr id="7960" name="Google Shape;7960;p9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1" name="Google Shape;7961;p97"/>
            <p:cNvGrpSpPr/>
            <p:nvPr/>
          </p:nvGrpSpPr>
          <p:grpSpPr>
            <a:xfrm>
              <a:off x="5830645" y="1267368"/>
              <a:ext cx="259743" cy="269909"/>
              <a:chOff x="5830645" y="1267368"/>
              <a:chExt cx="259743" cy="269909"/>
            </a:xfrm>
          </p:grpSpPr>
          <p:sp>
            <p:nvSpPr>
              <p:cNvPr id="7962" name="Google Shape;7962;p9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4" name="Google Shape;7964;p97"/>
            <p:cNvGrpSpPr/>
            <p:nvPr/>
          </p:nvGrpSpPr>
          <p:grpSpPr>
            <a:xfrm>
              <a:off x="6101293" y="1267368"/>
              <a:ext cx="259692" cy="269909"/>
              <a:chOff x="6101293" y="1267368"/>
              <a:chExt cx="259692" cy="269909"/>
            </a:xfrm>
          </p:grpSpPr>
          <p:sp>
            <p:nvSpPr>
              <p:cNvPr id="7965" name="Google Shape;7965;p9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97"/>
            <p:cNvGrpSpPr/>
            <p:nvPr/>
          </p:nvGrpSpPr>
          <p:grpSpPr>
            <a:xfrm>
              <a:off x="5830645" y="1550500"/>
              <a:ext cx="259692" cy="269909"/>
              <a:chOff x="5830645" y="1550500"/>
              <a:chExt cx="259692" cy="269909"/>
            </a:xfrm>
          </p:grpSpPr>
          <p:sp>
            <p:nvSpPr>
              <p:cNvPr id="7968" name="Google Shape;7968;p9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9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97"/>
            <p:cNvGrpSpPr/>
            <p:nvPr/>
          </p:nvGrpSpPr>
          <p:grpSpPr>
            <a:xfrm>
              <a:off x="6101293" y="1550500"/>
              <a:ext cx="259692" cy="269909"/>
              <a:chOff x="6101293" y="1550500"/>
              <a:chExt cx="259692" cy="269909"/>
            </a:xfrm>
          </p:grpSpPr>
          <p:sp>
            <p:nvSpPr>
              <p:cNvPr id="7971" name="Google Shape;7971;p9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3" name="Google Shape;7973;p97"/>
          <p:cNvGrpSpPr/>
          <p:nvPr/>
        </p:nvGrpSpPr>
        <p:grpSpPr>
          <a:xfrm>
            <a:off x="739138" y="2061810"/>
            <a:ext cx="697154" cy="679574"/>
            <a:chOff x="2679875" y="2361475"/>
            <a:chExt cx="780425" cy="760575"/>
          </a:xfrm>
        </p:grpSpPr>
        <p:sp>
          <p:nvSpPr>
            <p:cNvPr id="7974" name="Google Shape;7974;p9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9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9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9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97"/>
          <p:cNvGrpSpPr/>
          <p:nvPr/>
        </p:nvGrpSpPr>
        <p:grpSpPr>
          <a:xfrm>
            <a:off x="3138297" y="1171402"/>
            <a:ext cx="735829" cy="684547"/>
            <a:chOff x="3351965" y="1148808"/>
            <a:chExt cx="750770" cy="698375"/>
          </a:xfrm>
        </p:grpSpPr>
        <p:grpSp>
          <p:nvGrpSpPr>
            <p:cNvPr id="7981" name="Google Shape;7981;p97"/>
            <p:cNvGrpSpPr/>
            <p:nvPr/>
          </p:nvGrpSpPr>
          <p:grpSpPr>
            <a:xfrm>
              <a:off x="3586796" y="1148808"/>
              <a:ext cx="294857" cy="286830"/>
              <a:chOff x="3750225" y="1774000"/>
              <a:chExt cx="149575" cy="145525"/>
            </a:xfrm>
          </p:grpSpPr>
          <p:sp>
            <p:nvSpPr>
              <p:cNvPr id="7982" name="Google Shape;7982;p9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97"/>
            <p:cNvGrpSpPr/>
            <p:nvPr/>
          </p:nvGrpSpPr>
          <p:grpSpPr>
            <a:xfrm>
              <a:off x="3779245" y="1375768"/>
              <a:ext cx="323490" cy="286978"/>
              <a:chOff x="3847850" y="1889150"/>
              <a:chExt cx="164100" cy="145600"/>
            </a:xfrm>
          </p:grpSpPr>
          <p:sp>
            <p:nvSpPr>
              <p:cNvPr id="7985" name="Google Shape;7985;p9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97"/>
            <p:cNvGrpSpPr/>
            <p:nvPr/>
          </p:nvGrpSpPr>
          <p:grpSpPr>
            <a:xfrm>
              <a:off x="3351965" y="1330435"/>
              <a:ext cx="295449" cy="285401"/>
              <a:chOff x="3631100" y="1866150"/>
              <a:chExt cx="149875" cy="144800"/>
            </a:xfrm>
          </p:grpSpPr>
          <p:sp>
            <p:nvSpPr>
              <p:cNvPr id="7988" name="Google Shape;7988;p9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97"/>
            <p:cNvGrpSpPr/>
            <p:nvPr/>
          </p:nvGrpSpPr>
          <p:grpSpPr>
            <a:xfrm>
              <a:off x="3548208" y="1560352"/>
              <a:ext cx="294808" cy="286830"/>
              <a:chOff x="3730650" y="1982800"/>
              <a:chExt cx="149550" cy="145525"/>
            </a:xfrm>
          </p:grpSpPr>
          <p:sp>
            <p:nvSpPr>
              <p:cNvPr id="7991" name="Google Shape;7991;p9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3" name="Google Shape;7993;p97"/>
          <p:cNvGrpSpPr/>
          <p:nvPr/>
        </p:nvGrpSpPr>
        <p:grpSpPr>
          <a:xfrm>
            <a:off x="7639949" y="1171356"/>
            <a:ext cx="804565" cy="677795"/>
            <a:chOff x="7636443" y="1204988"/>
            <a:chExt cx="804565" cy="677795"/>
          </a:xfrm>
        </p:grpSpPr>
        <p:grpSp>
          <p:nvGrpSpPr>
            <p:cNvPr id="7994" name="Google Shape;7994;p97"/>
            <p:cNvGrpSpPr/>
            <p:nvPr/>
          </p:nvGrpSpPr>
          <p:grpSpPr>
            <a:xfrm>
              <a:off x="7636443" y="1509705"/>
              <a:ext cx="804565" cy="373078"/>
              <a:chOff x="7636443" y="1509705"/>
              <a:chExt cx="804565" cy="373078"/>
            </a:xfrm>
          </p:grpSpPr>
          <p:sp>
            <p:nvSpPr>
              <p:cNvPr id="7995" name="Google Shape;7995;p9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97"/>
            <p:cNvGrpSpPr/>
            <p:nvPr/>
          </p:nvGrpSpPr>
          <p:grpSpPr>
            <a:xfrm>
              <a:off x="7636443" y="1408133"/>
              <a:ext cx="804565" cy="373078"/>
              <a:chOff x="7636443" y="1408133"/>
              <a:chExt cx="804565" cy="373078"/>
            </a:xfrm>
          </p:grpSpPr>
          <p:sp>
            <p:nvSpPr>
              <p:cNvPr id="7998" name="Google Shape;7998;p9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97"/>
            <p:cNvGrpSpPr/>
            <p:nvPr/>
          </p:nvGrpSpPr>
          <p:grpSpPr>
            <a:xfrm>
              <a:off x="7636443" y="1306560"/>
              <a:ext cx="804565" cy="373078"/>
              <a:chOff x="7636443" y="1306560"/>
              <a:chExt cx="804565" cy="373078"/>
            </a:xfrm>
          </p:grpSpPr>
          <p:sp>
            <p:nvSpPr>
              <p:cNvPr id="8001" name="Google Shape;8001;p9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97"/>
            <p:cNvGrpSpPr/>
            <p:nvPr/>
          </p:nvGrpSpPr>
          <p:grpSpPr>
            <a:xfrm>
              <a:off x="7636443" y="1204988"/>
              <a:ext cx="804565" cy="373078"/>
              <a:chOff x="7636443" y="1204988"/>
              <a:chExt cx="804565" cy="373078"/>
            </a:xfrm>
          </p:grpSpPr>
          <p:sp>
            <p:nvSpPr>
              <p:cNvPr id="8004" name="Google Shape;8004;p9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6" name="Google Shape;8006;p97"/>
          <p:cNvGrpSpPr/>
          <p:nvPr/>
        </p:nvGrpSpPr>
        <p:grpSpPr>
          <a:xfrm>
            <a:off x="4978796" y="2078771"/>
            <a:ext cx="661339" cy="661188"/>
            <a:chOff x="3990000" y="975400"/>
            <a:chExt cx="3934200" cy="3933300"/>
          </a:xfrm>
        </p:grpSpPr>
        <p:sp>
          <p:nvSpPr>
            <p:cNvPr id="8007" name="Google Shape;8007;p9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97"/>
          <p:cNvGrpSpPr/>
          <p:nvPr/>
        </p:nvGrpSpPr>
        <p:grpSpPr>
          <a:xfrm>
            <a:off x="6622444" y="2057409"/>
            <a:ext cx="868881" cy="684241"/>
            <a:chOff x="6598259" y="2078634"/>
            <a:chExt cx="868881" cy="684241"/>
          </a:xfrm>
        </p:grpSpPr>
        <p:sp>
          <p:nvSpPr>
            <p:cNvPr id="8012" name="Google Shape;8012;p9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9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8" name="Google Shape;8018;p97"/>
            <p:cNvGrpSpPr/>
            <p:nvPr/>
          </p:nvGrpSpPr>
          <p:grpSpPr>
            <a:xfrm>
              <a:off x="6808175" y="2078634"/>
              <a:ext cx="452229" cy="684241"/>
              <a:chOff x="6808175" y="2078634"/>
              <a:chExt cx="452229" cy="684241"/>
            </a:xfrm>
          </p:grpSpPr>
          <p:sp>
            <p:nvSpPr>
              <p:cNvPr id="8019" name="Google Shape;8019;p9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9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5" name="Google Shape;8025;p97"/>
              <p:cNvGrpSpPr/>
              <p:nvPr/>
            </p:nvGrpSpPr>
            <p:grpSpPr>
              <a:xfrm>
                <a:off x="6821586" y="2078634"/>
                <a:ext cx="426871" cy="684241"/>
                <a:chOff x="6821586" y="2078634"/>
                <a:chExt cx="426871" cy="684241"/>
              </a:xfrm>
            </p:grpSpPr>
            <p:grpSp>
              <p:nvGrpSpPr>
                <p:cNvPr id="8026" name="Google Shape;8026;p97"/>
                <p:cNvGrpSpPr/>
                <p:nvPr/>
              </p:nvGrpSpPr>
              <p:grpSpPr>
                <a:xfrm>
                  <a:off x="6821586" y="2078634"/>
                  <a:ext cx="426871" cy="684241"/>
                  <a:chOff x="6821586" y="2078634"/>
                  <a:chExt cx="426871" cy="684241"/>
                </a:xfrm>
              </p:grpSpPr>
              <p:sp>
                <p:nvSpPr>
                  <p:cNvPr id="8027" name="Google Shape;8027;p9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9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9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9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9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9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9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9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9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6" name="Google Shape;8046;p9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9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9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9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52" name="Google Shape;8052;p97"/>
          <p:cNvGrpSpPr/>
          <p:nvPr/>
        </p:nvGrpSpPr>
        <p:grpSpPr>
          <a:xfrm>
            <a:off x="5795610" y="2063018"/>
            <a:ext cx="671358" cy="671358"/>
            <a:chOff x="6535625" y="760425"/>
            <a:chExt cx="1665900" cy="1665900"/>
          </a:xfrm>
        </p:grpSpPr>
        <p:sp>
          <p:nvSpPr>
            <p:cNvPr id="8053" name="Google Shape;8053;p9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9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9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97"/>
          <p:cNvGrpSpPr/>
          <p:nvPr/>
        </p:nvGrpSpPr>
        <p:grpSpPr>
          <a:xfrm>
            <a:off x="732427" y="3731418"/>
            <a:ext cx="1340789" cy="640830"/>
            <a:chOff x="238125" y="1151100"/>
            <a:chExt cx="7139450" cy="3412300"/>
          </a:xfrm>
        </p:grpSpPr>
        <p:sp>
          <p:nvSpPr>
            <p:cNvPr id="8058" name="Google Shape;8058;p9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9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9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9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9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9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9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97"/>
          <p:cNvGrpSpPr/>
          <p:nvPr/>
        </p:nvGrpSpPr>
        <p:grpSpPr>
          <a:xfrm>
            <a:off x="5599650" y="2934699"/>
            <a:ext cx="985357" cy="585764"/>
            <a:chOff x="5145061" y="2881789"/>
            <a:chExt cx="1107641" cy="658458"/>
          </a:xfrm>
        </p:grpSpPr>
        <p:grpSp>
          <p:nvGrpSpPr>
            <p:cNvPr id="8071" name="Google Shape;8071;p97"/>
            <p:cNvGrpSpPr/>
            <p:nvPr/>
          </p:nvGrpSpPr>
          <p:grpSpPr>
            <a:xfrm>
              <a:off x="5722989" y="3244587"/>
              <a:ext cx="529713" cy="295659"/>
              <a:chOff x="5722989" y="3244587"/>
              <a:chExt cx="529713" cy="295659"/>
            </a:xfrm>
          </p:grpSpPr>
          <p:sp>
            <p:nvSpPr>
              <p:cNvPr id="8072" name="Google Shape;8072;p9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073" name="Google Shape;8073;p9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074" name="Google Shape;8074;p97"/>
            <p:cNvGrpSpPr/>
            <p:nvPr/>
          </p:nvGrpSpPr>
          <p:grpSpPr>
            <a:xfrm>
              <a:off x="5145061" y="3244587"/>
              <a:ext cx="536807" cy="295659"/>
              <a:chOff x="5145061" y="3244587"/>
              <a:chExt cx="536807" cy="295659"/>
            </a:xfrm>
          </p:grpSpPr>
          <p:sp>
            <p:nvSpPr>
              <p:cNvPr id="8075" name="Google Shape;8075;p9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076" name="Google Shape;8076;p9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077" name="Google Shape;8077;p97"/>
            <p:cNvGrpSpPr/>
            <p:nvPr/>
          </p:nvGrpSpPr>
          <p:grpSpPr>
            <a:xfrm>
              <a:off x="5341327" y="2898245"/>
              <a:ext cx="532309" cy="614891"/>
              <a:chOff x="5341327" y="2898245"/>
              <a:chExt cx="532309" cy="614891"/>
            </a:xfrm>
          </p:grpSpPr>
          <p:sp>
            <p:nvSpPr>
              <p:cNvPr id="8078" name="Google Shape;8078;p9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079" name="Google Shape;8079;p9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080" name="Google Shape;8080;p97"/>
            <p:cNvGrpSpPr/>
            <p:nvPr/>
          </p:nvGrpSpPr>
          <p:grpSpPr>
            <a:xfrm>
              <a:off x="5532290" y="2881789"/>
              <a:ext cx="620516" cy="305456"/>
              <a:chOff x="5532290" y="2881789"/>
              <a:chExt cx="620516" cy="305456"/>
            </a:xfrm>
          </p:grpSpPr>
          <p:sp>
            <p:nvSpPr>
              <p:cNvPr id="8081" name="Google Shape;8081;p9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082" name="Google Shape;8082;p9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083" name="Google Shape;8083;p97"/>
          <p:cNvGrpSpPr/>
          <p:nvPr/>
        </p:nvGrpSpPr>
        <p:grpSpPr>
          <a:xfrm>
            <a:off x="8178573" y="3726757"/>
            <a:ext cx="269068" cy="645491"/>
            <a:chOff x="7026852" y="3311869"/>
            <a:chExt cx="434331" cy="1041954"/>
          </a:xfrm>
        </p:grpSpPr>
        <p:sp>
          <p:nvSpPr>
            <p:cNvPr id="8084" name="Google Shape;8084;p9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97"/>
          <p:cNvGrpSpPr/>
          <p:nvPr/>
        </p:nvGrpSpPr>
        <p:grpSpPr>
          <a:xfrm>
            <a:off x="6195154" y="3765995"/>
            <a:ext cx="293882" cy="293836"/>
            <a:chOff x="4873519" y="3311869"/>
            <a:chExt cx="499374" cy="499296"/>
          </a:xfrm>
        </p:grpSpPr>
        <p:sp>
          <p:nvSpPr>
            <p:cNvPr id="8088" name="Google Shape;8088;p9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9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97"/>
          <p:cNvGrpSpPr/>
          <p:nvPr/>
        </p:nvGrpSpPr>
        <p:grpSpPr>
          <a:xfrm>
            <a:off x="6195154" y="4078366"/>
            <a:ext cx="293882" cy="293882"/>
            <a:chOff x="4873519" y="3875839"/>
            <a:chExt cx="499374" cy="499374"/>
          </a:xfrm>
        </p:grpSpPr>
        <p:sp>
          <p:nvSpPr>
            <p:cNvPr id="8091" name="Google Shape;8091;p9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9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97"/>
          <p:cNvGrpSpPr/>
          <p:nvPr/>
        </p:nvGrpSpPr>
        <p:grpSpPr>
          <a:xfrm>
            <a:off x="2425681" y="2050319"/>
            <a:ext cx="698104" cy="698208"/>
            <a:chOff x="2565073" y="2075876"/>
            <a:chExt cx="672482" cy="672518"/>
          </a:xfrm>
        </p:grpSpPr>
        <p:sp>
          <p:nvSpPr>
            <p:cNvPr id="8094" name="Google Shape;8094;p9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97"/>
          <p:cNvGrpSpPr/>
          <p:nvPr/>
        </p:nvGrpSpPr>
        <p:grpSpPr>
          <a:xfrm>
            <a:off x="5649092" y="3734919"/>
            <a:ext cx="438354" cy="637329"/>
            <a:chOff x="1697726" y="3244179"/>
            <a:chExt cx="788124" cy="1146069"/>
          </a:xfrm>
        </p:grpSpPr>
        <p:sp>
          <p:nvSpPr>
            <p:cNvPr id="8101" name="Google Shape;8101;p9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3" name="Google Shape;8103;p9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4" name="Google Shape;8104;p97"/>
          <p:cNvGrpSpPr/>
          <p:nvPr/>
        </p:nvGrpSpPr>
        <p:grpSpPr>
          <a:xfrm>
            <a:off x="7650306" y="2063282"/>
            <a:ext cx="799565" cy="670282"/>
            <a:chOff x="7617850" y="2063282"/>
            <a:chExt cx="799565" cy="670282"/>
          </a:xfrm>
        </p:grpSpPr>
        <p:cxnSp>
          <p:nvCxnSpPr>
            <p:cNvPr id="8105" name="Google Shape;8105;p9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106" name="Google Shape;8106;p9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107" name="Google Shape;8107;p9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108" name="Google Shape;8108;p9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109" name="Google Shape;8109;p9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110" name="Google Shape;8110;p9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111" name="Google Shape;8111;p97"/>
            <p:cNvGrpSpPr/>
            <p:nvPr/>
          </p:nvGrpSpPr>
          <p:grpSpPr>
            <a:xfrm>
              <a:off x="7734309" y="2063282"/>
              <a:ext cx="570957" cy="620095"/>
              <a:chOff x="7734309" y="2063282"/>
              <a:chExt cx="570957" cy="620095"/>
            </a:xfrm>
          </p:grpSpPr>
          <p:grpSp>
            <p:nvGrpSpPr>
              <p:cNvPr id="8112" name="Google Shape;8112;p97"/>
              <p:cNvGrpSpPr/>
              <p:nvPr/>
            </p:nvGrpSpPr>
            <p:grpSpPr>
              <a:xfrm>
                <a:off x="8031573" y="2063282"/>
                <a:ext cx="273693" cy="620095"/>
                <a:chOff x="8031573" y="2063282"/>
                <a:chExt cx="273693" cy="620095"/>
              </a:xfrm>
            </p:grpSpPr>
            <p:sp>
              <p:nvSpPr>
                <p:cNvPr id="8113" name="Google Shape;8113;p9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9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9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97"/>
              <p:cNvGrpSpPr/>
              <p:nvPr/>
            </p:nvGrpSpPr>
            <p:grpSpPr>
              <a:xfrm flipH="1">
                <a:off x="7734309" y="2063282"/>
                <a:ext cx="273693" cy="620095"/>
                <a:chOff x="8031573" y="2063282"/>
                <a:chExt cx="273693" cy="620095"/>
              </a:xfrm>
            </p:grpSpPr>
            <p:sp>
              <p:nvSpPr>
                <p:cNvPr id="8118" name="Google Shape;8118;p9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9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122" name="Google Shape;8122;p97"/>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97"/>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4" name="Google Shape;8124;p97"/>
          <p:cNvGrpSpPr/>
          <p:nvPr/>
        </p:nvGrpSpPr>
        <p:grpSpPr>
          <a:xfrm>
            <a:off x="7836913" y="2916765"/>
            <a:ext cx="602567" cy="601884"/>
            <a:chOff x="1186975" y="238125"/>
            <a:chExt cx="5244275" cy="5238325"/>
          </a:xfrm>
        </p:grpSpPr>
        <p:sp>
          <p:nvSpPr>
            <p:cNvPr id="8125" name="Google Shape;8125;p9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9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97"/>
          <p:cNvGrpSpPr/>
          <p:nvPr/>
        </p:nvGrpSpPr>
        <p:grpSpPr>
          <a:xfrm>
            <a:off x="3279650" y="2056249"/>
            <a:ext cx="651848" cy="687338"/>
            <a:chOff x="3400515" y="2056248"/>
            <a:chExt cx="698134" cy="735987"/>
          </a:xfrm>
        </p:grpSpPr>
        <p:grpSp>
          <p:nvGrpSpPr>
            <p:cNvPr id="8130" name="Google Shape;8130;p97"/>
            <p:cNvGrpSpPr/>
            <p:nvPr/>
          </p:nvGrpSpPr>
          <p:grpSpPr>
            <a:xfrm>
              <a:off x="3400515" y="2283913"/>
              <a:ext cx="312919" cy="219900"/>
              <a:chOff x="3400515" y="2283913"/>
              <a:chExt cx="312919" cy="219900"/>
            </a:xfrm>
          </p:grpSpPr>
          <p:sp>
            <p:nvSpPr>
              <p:cNvPr id="8131" name="Google Shape;8131;p9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32" name="Google Shape;8132;p9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133" name="Google Shape;8133;p97"/>
            <p:cNvGrpSpPr/>
            <p:nvPr/>
          </p:nvGrpSpPr>
          <p:grpSpPr>
            <a:xfrm>
              <a:off x="3547823" y="2461089"/>
              <a:ext cx="219900" cy="331146"/>
              <a:chOff x="3547823" y="2461089"/>
              <a:chExt cx="219900" cy="331146"/>
            </a:xfrm>
          </p:grpSpPr>
          <p:sp>
            <p:nvSpPr>
              <p:cNvPr id="8134" name="Google Shape;8134;p9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35" name="Google Shape;8135;p9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136" name="Google Shape;8136;p97"/>
            <p:cNvGrpSpPr/>
            <p:nvPr/>
          </p:nvGrpSpPr>
          <p:grpSpPr>
            <a:xfrm>
              <a:off x="3734138" y="2461089"/>
              <a:ext cx="219900" cy="331146"/>
              <a:chOff x="3734138" y="2461089"/>
              <a:chExt cx="219900" cy="331146"/>
            </a:xfrm>
          </p:grpSpPr>
          <p:sp>
            <p:nvSpPr>
              <p:cNvPr id="8137" name="Google Shape;8137;p9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38" name="Google Shape;8138;p9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139" name="Google Shape;8139;p97"/>
            <p:cNvGrpSpPr/>
            <p:nvPr/>
          </p:nvGrpSpPr>
          <p:grpSpPr>
            <a:xfrm>
              <a:off x="3787560" y="2281742"/>
              <a:ext cx="311089" cy="219900"/>
              <a:chOff x="3787560" y="2281742"/>
              <a:chExt cx="311089" cy="219900"/>
            </a:xfrm>
          </p:grpSpPr>
          <p:sp>
            <p:nvSpPr>
              <p:cNvPr id="8140" name="Google Shape;8140;p9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41" name="Google Shape;8141;p9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142" name="Google Shape;8142;p97"/>
            <p:cNvGrpSpPr/>
            <p:nvPr/>
          </p:nvGrpSpPr>
          <p:grpSpPr>
            <a:xfrm>
              <a:off x="3637290" y="2056248"/>
              <a:ext cx="219900" cy="330736"/>
              <a:chOff x="3637290" y="2056248"/>
              <a:chExt cx="219900" cy="330736"/>
            </a:xfrm>
          </p:grpSpPr>
          <p:sp>
            <p:nvSpPr>
              <p:cNvPr id="8143" name="Google Shape;8143;p9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144" name="Google Shape;8144;p9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145" name="Google Shape;8145;p97"/>
          <p:cNvGrpSpPr/>
          <p:nvPr/>
        </p:nvGrpSpPr>
        <p:grpSpPr>
          <a:xfrm>
            <a:off x="2571356" y="2926255"/>
            <a:ext cx="1268144" cy="592394"/>
            <a:chOff x="238125" y="1188750"/>
            <a:chExt cx="7140450" cy="3335550"/>
          </a:xfrm>
        </p:grpSpPr>
        <p:sp>
          <p:nvSpPr>
            <p:cNvPr id="8146" name="Google Shape;8146;p9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97"/>
          <p:cNvGrpSpPr/>
          <p:nvPr/>
        </p:nvGrpSpPr>
        <p:grpSpPr>
          <a:xfrm>
            <a:off x="6679257" y="2928410"/>
            <a:ext cx="1053944" cy="590147"/>
            <a:chOff x="238125" y="1335475"/>
            <a:chExt cx="5418735" cy="3034175"/>
          </a:xfrm>
        </p:grpSpPr>
        <p:sp>
          <p:nvSpPr>
            <p:cNvPr id="8152" name="Google Shape;8152;p9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97"/>
          <p:cNvGrpSpPr/>
          <p:nvPr/>
        </p:nvGrpSpPr>
        <p:grpSpPr>
          <a:xfrm>
            <a:off x="4110066" y="3733309"/>
            <a:ext cx="1268207" cy="638939"/>
            <a:chOff x="3967651" y="3645904"/>
            <a:chExt cx="1479304" cy="745292"/>
          </a:xfrm>
        </p:grpSpPr>
        <p:grpSp>
          <p:nvGrpSpPr>
            <p:cNvPr id="8156" name="Google Shape;8156;p97"/>
            <p:cNvGrpSpPr/>
            <p:nvPr/>
          </p:nvGrpSpPr>
          <p:grpSpPr>
            <a:xfrm>
              <a:off x="3967651" y="4009026"/>
              <a:ext cx="1479304" cy="382170"/>
              <a:chOff x="3967651" y="4009026"/>
              <a:chExt cx="1479304" cy="382170"/>
            </a:xfrm>
          </p:grpSpPr>
          <p:grpSp>
            <p:nvGrpSpPr>
              <p:cNvPr id="8157" name="Google Shape;8157;p97"/>
              <p:cNvGrpSpPr/>
              <p:nvPr/>
            </p:nvGrpSpPr>
            <p:grpSpPr>
              <a:xfrm>
                <a:off x="4892216" y="4195630"/>
                <a:ext cx="554739" cy="195566"/>
                <a:chOff x="3604375" y="4892160"/>
                <a:chExt cx="1651500" cy="582215"/>
              </a:xfrm>
            </p:grpSpPr>
            <p:sp>
              <p:nvSpPr>
                <p:cNvPr id="8158" name="Google Shape;8158;p9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97"/>
              <p:cNvGrpSpPr/>
              <p:nvPr/>
            </p:nvGrpSpPr>
            <p:grpSpPr>
              <a:xfrm>
                <a:off x="3967651" y="4146303"/>
                <a:ext cx="579402" cy="244893"/>
                <a:chOff x="851875" y="4745310"/>
                <a:chExt cx="1724925" cy="729065"/>
              </a:xfrm>
            </p:grpSpPr>
            <p:sp>
              <p:nvSpPr>
                <p:cNvPr id="8161" name="Google Shape;8161;p9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97"/>
              <p:cNvGrpSpPr/>
              <p:nvPr/>
            </p:nvGrpSpPr>
            <p:grpSpPr>
              <a:xfrm>
                <a:off x="4460753" y="4009026"/>
                <a:ext cx="493110" cy="382170"/>
                <a:chOff x="2319875" y="4336625"/>
                <a:chExt cx="1468025" cy="1137750"/>
              </a:xfrm>
            </p:grpSpPr>
            <p:sp>
              <p:nvSpPr>
                <p:cNvPr id="8164" name="Google Shape;8164;p9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66" name="Google Shape;8166;p97"/>
            <p:cNvGrpSpPr/>
            <p:nvPr/>
          </p:nvGrpSpPr>
          <p:grpSpPr>
            <a:xfrm>
              <a:off x="4479443" y="3645904"/>
              <a:ext cx="455965" cy="388789"/>
              <a:chOff x="2957425" y="238100"/>
              <a:chExt cx="1910200" cy="1628775"/>
            </a:xfrm>
          </p:grpSpPr>
          <p:sp>
            <p:nvSpPr>
              <p:cNvPr id="8167" name="Google Shape;8167;p9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9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9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9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9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7" name="Google Shape;8177;p97"/>
          <p:cNvGrpSpPr/>
          <p:nvPr/>
        </p:nvGrpSpPr>
        <p:grpSpPr>
          <a:xfrm>
            <a:off x="2496179" y="3734510"/>
            <a:ext cx="1243128" cy="637739"/>
            <a:chOff x="2496310" y="3693351"/>
            <a:chExt cx="1342906" cy="688926"/>
          </a:xfrm>
        </p:grpSpPr>
        <p:grpSp>
          <p:nvGrpSpPr>
            <p:cNvPr id="8178" name="Google Shape;8178;p97"/>
            <p:cNvGrpSpPr/>
            <p:nvPr/>
          </p:nvGrpSpPr>
          <p:grpSpPr>
            <a:xfrm>
              <a:off x="2496310" y="3693351"/>
              <a:ext cx="1342906" cy="688875"/>
              <a:chOff x="2496310" y="3693351"/>
              <a:chExt cx="1342906" cy="688875"/>
            </a:xfrm>
          </p:grpSpPr>
          <p:sp>
            <p:nvSpPr>
              <p:cNvPr id="8179" name="Google Shape;8179;p9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9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9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9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5" name="Google Shape;8185;p97"/>
              <p:cNvCxnSpPr>
                <a:stCxn id="8183"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186" name="Google Shape;8186;p97"/>
              <p:cNvCxnSpPr>
                <a:stCxn id="8180"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187" name="Google Shape;8187;p97"/>
              <p:cNvCxnSpPr>
                <a:stCxn id="8181"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188" name="Google Shape;8188;p97"/>
              <p:cNvCxnSpPr>
                <a:stCxn id="8184"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189" name="Google Shape;8189;p97"/>
              <p:cNvCxnSpPr>
                <a:stCxn id="8182"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190" name="Google Shape;8190;p97"/>
            <p:cNvGrpSpPr/>
            <p:nvPr/>
          </p:nvGrpSpPr>
          <p:grpSpPr>
            <a:xfrm>
              <a:off x="2675275" y="3930557"/>
              <a:ext cx="1003306" cy="451719"/>
              <a:chOff x="2675275" y="4174282"/>
              <a:chExt cx="1003306" cy="451719"/>
            </a:xfrm>
          </p:grpSpPr>
          <p:sp>
            <p:nvSpPr>
              <p:cNvPr id="8191" name="Google Shape;8191;p9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9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9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4" name="Google Shape;8194;p97"/>
          <p:cNvGrpSpPr/>
          <p:nvPr/>
        </p:nvGrpSpPr>
        <p:grpSpPr>
          <a:xfrm>
            <a:off x="1669850" y="1171356"/>
            <a:ext cx="574511" cy="874709"/>
            <a:chOff x="1715404" y="1112080"/>
            <a:chExt cx="642270" cy="977984"/>
          </a:xfrm>
        </p:grpSpPr>
        <p:grpSp>
          <p:nvGrpSpPr>
            <p:cNvPr id="8195" name="Google Shape;8195;p97"/>
            <p:cNvGrpSpPr/>
            <p:nvPr/>
          </p:nvGrpSpPr>
          <p:grpSpPr>
            <a:xfrm>
              <a:off x="1715404" y="1112080"/>
              <a:ext cx="642270" cy="977984"/>
              <a:chOff x="1715404" y="1112080"/>
              <a:chExt cx="642270" cy="977984"/>
            </a:xfrm>
          </p:grpSpPr>
          <p:sp>
            <p:nvSpPr>
              <p:cNvPr id="8196" name="Google Shape;8196;p9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9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97"/>
            <p:cNvGrpSpPr/>
            <p:nvPr/>
          </p:nvGrpSpPr>
          <p:grpSpPr>
            <a:xfrm>
              <a:off x="1768927" y="1165603"/>
              <a:ext cx="535225" cy="851367"/>
              <a:chOff x="1768927" y="1165603"/>
              <a:chExt cx="535225" cy="851367"/>
            </a:xfrm>
          </p:grpSpPr>
          <p:sp>
            <p:nvSpPr>
              <p:cNvPr id="8199" name="Google Shape;8199;p9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9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97"/>
            <p:cNvGrpSpPr/>
            <p:nvPr/>
          </p:nvGrpSpPr>
          <p:grpSpPr>
            <a:xfrm>
              <a:off x="1822449" y="1219125"/>
              <a:ext cx="428180" cy="718859"/>
              <a:chOff x="1822449" y="1219125"/>
              <a:chExt cx="428180" cy="718859"/>
            </a:xfrm>
          </p:grpSpPr>
          <p:sp>
            <p:nvSpPr>
              <p:cNvPr id="8202" name="Google Shape;8202;p9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97"/>
            <p:cNvGrpSpPr/>
            <p:nvPr/>
          </p:nvGrpSpPr>
          <p:grpSpPr>
            <a:xfrm>
              <a:off x="1875972" y="1272648"/>
              <a:ext cx="321135" cy="586939"/>
              <a:chOff x="1875972" y="1272648"/>
              <a:chExt cx="321135" cy="586939"/>
            </a:xfrm>
          </p:grpSpPr>
          <p:sp>
            <p:nvSpPr>
              <p:cNvPr id="8205" name="Google Shape;8205;p9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9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7" name="Google Shape;8207;p97"/>
          <p:cNvGrpSpPr/>
          <p:nvPr/>
        </p:nvGrpSpPr>
        <p:grpSpPr>
          <a:xfrm>
            <a:off x="7777011" y="3728078"/>
            <a:ext cx="293855" cy="644170"/>
            <a:chOff x="241025" y="3151575"/>
            <a:chExt cx="293855" cy="644170"/>
          </a:xfrm>
        </p:grpSpPr>
        <p:sp>
          <p:nvSpPr>
            <p:cNvPr id="8208" name="Google Shape;8208;p9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97"/>
          <p:cNvGrpSpPr/>
          <p:nvPr/>
        </p:nvGrpSpPr>
        <p:grpSpPr>
          <a:xfrm>
            <a:off x="724994" y="2928078"/>
            <a:ext cx="1779649" cy="591620"/>
            <a:chOff x="246070" y="1983375"/>
            <a:chExt cx="1855347" cy="616849"/>
          </a:xfrm>
        </p:grpSpPr>
        <p:sp>
          <p:nvSpPr>
            <p:cNvPr id="8211" name="Google Shape;8211;p9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97"/>
          <p:cNvGrpSpPr/>
          <p:nvPr/>
        </p:nvGrpSpPr>
        <p:grpSpPr>
          <a:xfrm>
            <a:off x="2335861" y="1171356"/>
            <a:ext cx="711055" cy="745993"/>
            <a:chOff x="2496269" y="1171698"/>
            <a:chExt cx="761953" cy="799392"/>
          </a:xfrm>
        </p:grpSpPr>
        <p:grpSp>
          <p:nvGrpSpPr>
            <p:cNvPr id="8221" name="Google Shape;8221;p97"/>
            <p:cNvGrpSpPr/>
            <p:nvPr/>
          </p:nvGrpSpPr>
          <p:grpSpPr>
            <a:xfrm>
              <a:off x="2496269" y="1171698"/>
              <a:ext cx="761953" cy="723022"/>
              <a:chOff x="2496269" y="1171698"/>
              <a:chExt cx="761953" cy="723022"/>
            </a:xfrm>
          </p:grpSpPr>
          <p:sp>
            <p:nvSpPr>
              <p:cNvPr id="8222" name="Google Shape;8222;p9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4" name="Google Shape;8224;p97"/>
              <p:cNvGrpSpPr/>
              <p:nvPr/>
            </p:nvGrpSpPr>
            <p:grpSpPr>
              <a:xfrm>
                <a:off x="2496269" y="1171698"/>
                <a:ext cx="761953" cy="723022"/>
                <a:chOff x="2496269" y="1120652"/>
                <a:chExt cx="761953" cy="723022"/>
              </a:xfrm>
            </p:grpSpPr>
            <p:grpSp>
              <p:nvGrpSpPr>
                <p:cNvPr id="8225" name="Google Shape;8225;p97"/>
                <p:cNvGrpSpPr/>
                <p:nvPr/>
              </p:nvGrpSpPr>
              <p:grpSpPr>
                <a:xfrm>
                  <a:off x="2496269" y="1120652"/>
                  <a:ext cx="761953" cy="723022"/>
                  <a:chOff x="2496269" y="1120652"/>
                  <a:chExt cx="761953" cy="723022"/>
                </a:xfrm>
              </p:grpSpPr>
              <p:grpSp>
                <p:nvGrpSpPr>
                  <p:cNvPr id="8226" name="Google Shape;8226;p97"/>
                  <p:cNvGrpSpPr/>
                  <p:nvPr/>
                </p:nvGrpSpPr>
                <p:grpSpPr>
                  <a:xfrm>
                    <a:off x="2496269" y="1304589"/>
                    <a:ext cx="407089" cy="305057"/>
                    <a:chOff x="2496269" y="1304589"/>
                    <a:chExt cx="407089" cy="305057"/>
                  </a:xfrm>
                </p:grpSpPr>
                <p:sp>
                  <p:nvSpPr>
                    <p:cNvPr id="8227" name="Google Shape;8227;p9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9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97"/>
                  <p:cNvGrpSpPr/>
                  <p:nvPr/>
                </p:nvGrpSpPr>
                <p:grpSpPr>
                  <a:xfrm>
                    <a:off x="2586468" y="1493376"/>
                    <a:ext cx="358850" cy="349656"/>
                    <a:chOff x="2586468" y="1493376"/>
                    <a:chExt cx="358850" cy="349656"/>
                  </a:xfrm>
                </p:grpSpPr>
                <p:sp>
                  <p:nvSpPr>
                    <p:cNvPr id="8230" name="Google Shape;8230;p9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9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97"/>
                  <p:cNvGrpSpPr/>
                  <p:nvPr/>
                </p:nvGrpSpPr>
                <p:grpSpPr>
                  <a:xfrm>
                    <a:off x="2807939" y="1494024"/>
                    <a:ext cx="358857" cy="349650"/>
                    <a:chOff x="2807939" y="1494024"/>
                    <a:chExt cx="358857" cy="349650"/>
                  </a:xfrm>
                </p:grpSpPr>
                <p:sp>
                  <p:nvSpPr>
                    <p:cNvPr id="8233" name="Google Shape;8233;p9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9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97"/>
                  <p:cNvGrpSpPr/>
                  <p:nvPr/>
                </p:nvGrpSpPr>
                <p:grpSpPr>
                  <a:xfrm>
                    <a:off x="2851133" y="1305635"/>
                    <a:ext cx="407089" cy="305057"/>
                    <a:chOff x="2851133" y="1305635"/>
                    <a:chExt cx="407089" cy="305057"/>
                  </a:xfrm>
                </p:grpSpPr>
                <p:sp>
                  <p:nvSpPr>
                    <p:cNvPr id="8236" name="Google Shape;8236;p9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9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97"/>
                  <p:cNvGrpSpPr/>
                  <p:nvPr/>
                </p:nvGrpSpPr>
                <p:grpSpPr>
                  <a:xfrm>
                    <a:off x="2727495" y="1120652"/>
                    <a:ext cx="300271" cy="396358"/>
                    <a:chOff x="2727495" y="1120652"/>
                    <a:chExt cx="300271" cy="396358"/>
                  </a:xfrm>
                </p:grpSpPr>
                <p:sp>
                  <p:nvSpPr>
                    <p:cNvPr id="8239" name="Google Shape;8239;p9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9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1" name="Google Shape;8241;p97"/>
                <p:cNvGrpSpPr/>
                <p:nvPr/>
              </p:nvGrpSpPr>
              <p:grpSpPr>
                <a:xfrm>
                  <a:off x="2722305" y="1350460"/>
                  <a:ext cx="308357" cy="308344"/>
                  <a:chOff x="2722305" y="1350460"/>
                  <a:chExt cx="308357" cy="308344"/>
                </a:xfrm>
              </p:grpSpPr>
              <p:sp>
                <p:nvSpPr>
                  <p:cNvPr id="8242" name="Google Shape;8242;p9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3" name="Google Shape;8243;p97"/>
                  <p:cNvGrpSpPr/>
                  <p:nvPr/>
                </p:nvGrpSpPr>
                <p:grpSpPr>
                  <a:xfrm>
                    <a:off x="2725064" y="1364529"/>
                    <a:ext cx="297954" cy="280182"/>
                    <a:chOff x="2725064" y="1364529"/>
                    <a:chExt cx="297954" cy="280182"/>
                  </a:xfrm>
                </p:grpSpPr>
                <p:sp>
                  <p:nvSpPr>
                    <p:cNvPr id="8244" name="Google Shape;8244;p9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9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9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249" name="Google Shape;8249;p9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97"/>
          <p:cNvGrpSpPr/>
          <p:nvPr/>
        </p:nvGrpSpPr>
        <p:grpSpPr>
          <a:xfrm>
            <a:off x="3924561" y="2927462"/>
            <a:ext cx="1569144" cy="591015"/>
            <a:chOff x="3820100" y="3023049"/>
            <a:chExt cx="1303926" cy="491162"/>
          </a:xfrm>
        </p:grpSpPr>
        <p:grpSp>
          <p:nvGrpSpPr>
            <p:cNvPr id="8255" name="Google Shape;8255;p97"/>
            <p:cNvGrpSpPr/>
            <p:nvPr/>
          </p:nvGrpSpPr>
          <p:grpSpPr>
            <a:xfrm>
              <a:off x="3820100" y="3023072"/>
              <a:ext cx="1303926" cy="491139"/>
              <a:chOff x="3820100" y="3023072"/>
              <a:chExt cx="1303926" cy="491139"/>
            </a:xfrm>
          </p:grpSpPr>
          <p:sp>
            <p:nvSpPr>
              <p:cNvPr id="8256" name="Google Shape;8256;p9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9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97"/>
            <p:cNvGrpSpPr/>
            <p:nvPr/>
          </p:nvGrpSpPr>
          <p:grpSpPr>
            <a:xfrm>
              <a:off x="4132439" y="3023645"/>
              <a:ext cx="393633" cy="177096"/>
              <a:chOff x="4132439" y="3023645"/>
              <a:chExt cx="393633" cy="177096"/>
            </a:xfrm>
          </p:grpSpPr>
          <p:sp>
            <p:nvSpPr>
              <p:cNvPr id="8259" name="Google Shape;8259;p9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9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97"/>
            <p:cNvGrpSpPr/>
            <p:nvPr/>
          </p:nvGrpSpPr>
          <p:grpSpPr>
            <a:xfrm>
              <a:off x="3921811" y="3023049"/>
              <a:ext cx="1002397" cy="388943"/>
              <a:chOff x="3921811" y="3023049"/>
              <a:chExt cx="1002397" cy="388943"/>
            </a:xfrm>
          </p:grpSpPr>
          <p:sp>
            <p:nvSpPr>
              <p:cNvPr id="8262" name="Google Shape;8262;p9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9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97"/>
            <p:cNvGrpSpPr/>
            <p:nvPr/>
          </p:nvGrpSpPr>
          <p:grpSpPr>
            <a:xfrm>
              <a:off x="4023645" y="3023049"/>
              <a:ext cx="683032" cy="286722"/>
              <a:chOff x="4023645" y="3023049"/>
              <a:chExt cx="683032" cy="286722"/>
            </a:xfrm>
          </p:grpSpPr>
          <p:sp>
            <p:nvSpPr>
              <p:cNvPr id="8265" name="Google Shape;8265;p9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67" name="Google Shape;8267;p97"/>
          <p:cNvGrpSpPr/>
          <p:nvPr/>
        </p:nvGrpSpPr>
        <p:grpSpPr>
          <a:xfrm>
            <a:off x="1556683" y="2054307"/>
            <a:ext cx="713522" cy="688025"/>
            <a:chOff x="1706078" y="2092648"/>
            <a:chExt cx="660913" cy="637296"/>
          </a:xfrm>
        </p:grpSpPr>
        <p:sp>
          <p:nvSpPr>
            <p:cNvPr id="8268" name="Google Shape;8268;p9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9" name="Google Shape;8269;p97"/>
            <p:cNvGrpSpPr/>
            <p:nvPr/>
          </p:nvGrpSpPr>
          <p:grpSpPr>
            <a:xfrm>
              <a:off x="1706078" y="2092648"/>
              <a:ext cx="660913" cy="575241"/>
              <a:chOff x="1706078" y="2092648"/>
              <a:chExt cx="660913" cy="575241"/>
            </a:xfrm>
          </p:grpSpPr>
          <p:sp>
            <p:nvSpPr>
              <p:cNvPr id="8270" name="Google Shape;8270;p9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73" name="Google Shape;8273;p97"/>
          <p:cNvGrpSpPr/>
          <p:nvPr/>
        </p:nvGrpSpPr>
        <p:grpSpPr>
          <a:xfrm>
            <a:off x="6318542" y="1171856"/>
            <a:ext cx="1317459" cy="684168"/>
            <a:chOff x="238125" y="999450"/>
            <a:chExt cx="7140700" cy="3708225"/>
          </a:xfrm>
        </p:grpSpPr>
        <p:sp>
          <p:nvSpPr>
            <p:cNvPr id="8274" name="Google Shape;8274;p9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9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6" name="Shape 8286"/>
        <p:cNvGrpSpPr/>
        <p:nvPr/>
      </p:nvGrpSpPr>
      <p:grpSpPr>
        <a:xfrm>
          <a:off x="0" y="0"/>
          <a:ext cx="0" cy="0"/>
          <a:chOff x="0" y="0"/>
          <a:chExt cx="0" cy="0"/>
        </a:xfrm>
      </p:grpSpPr>
      <p:grpSp>
        <p:nvGrpSpPr>
          <p:cNvPr id="8287" name="Google Shape;8287;p98"/>
          <p:cNvGrpSpPr/>
          <p:nvPr/>
        </p:nvGrpSpPr>
        <p:grpSpPr>
          <a:xfrm>
            <a:off x="729238" y="1179665"/>
            <a:ext cx="1636117" cy="1526144"/>
            <a:chOff x="729238" y="1179665"/>
            <a:chExt cx="1636117" cy="1526144"/>
          </a:xfrm>
        </p:grpSpPr>
        <p:grpSp>
          <p:nvGrpSpPr>
            <p:cNvPr id="8288" name="Google Shape;8288;p98"/>
            <p:cNvGrpSpPr/>
            <p:nvPr/>
          </p:nvGrpSpPr>
          <p:grpSpPr>
            <a:xfrm>
              <a:off x="729238" y="1179665"/>
              <a:ext cx="80700" cy="1526144"/>
              <a:chOff x="729238" y="1179665"/>
              <a:chExt cx="80700" cy="1526144"/>
            </a:xfrm>
          </p:grpSpPr>
          <p:sp>
            <p:nvSpPr>
              <p:cNvPr id="8289" name="Google Shape;8289;p9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9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98"/>
            <p:cNvGrpSpPr/>
            <p:nvPr/>
          </p:nvGrpSpPr>
          <p:grpSpPr>
            <a:xfrm>
              <a:off x="903098" y="1179665"/>
              <a:ext cx="80700" cy="1526144"/>
              <a:chOff x="903098" y="1179665"/>
              <a:chExt cx="80700" cy="1526144"/>
            </a:xfrm>
          </p:grpSpPr>
          <p:sp>
            <p:nvSpPr>
              <p:cNvPr id="8300" name="Google Shape;8300;p9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9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9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98"/>
            <p:cNvGrpSpPr/>
            <p:nvPr/>
          </p:nvGrpSpPr>
          <p:grpSpPr>
            <a:xfrm>
              <a:off x="1076958" y="1179665"/>
              <a:ext cx="80700" cy="1526144"/>
              <a:chOff x="1076958" y="1179665"/>
              <a:chExt cx="80700" cy="1526144"/>
            </a:xfrm>
          </p:grpSpPr>
          <p:sp>
            <p:nvSpPr>
              <p:cNvPr id="8311" name="Google Shape;8311;p9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1" name="Google Shape;8321;p98"/>
            <p:cNvGrpSpPr/>
            <p:nvPr/>
          </p:nvGrpSpPr>
          <p:grpSpPr>
            <a:xfrm>
              <a:off x="1247707" y="1179665"/>
              <a:ext cx="80700" cy="1526144"/>
              <a:chOff x="1247707" y="1179665"/>
              <a:chExt cx="80700" cy="1526144"/>
            </a:xfrm>
          </p:grpSpPr>
          <p:sp>
            <p:nvSpPr>
              <p:cNvPr id="8322" name="Google Shape;8322;p9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98"/>
            <p:cNvGrpSpPr/>
            <p:nvPr/>
          </p:nvGrpSpPr>
          <p:grpSpPr>
            <a:xfrm>
              <a:off x="1421567" y="1179665"/>
              <a:ext cx="80700" cy="1526144"/>
              <a:chOff x="1421567" y="1179665"/>
              <a:chExt cx="80700" cy="1526144"/>
            </a:xfrm>
          </p:grpSpPr>
          <p:sp>
            <p:nvSpPr>
              <p:cNvPr id="8333" name="Google Shape;8333;p9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9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9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9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98"/>
            <p:cNvGrpSpPr/>
            <p:nvPr/>
          </p:nvGrpSpPr>
          <p:grpSpPr>
            <a:xfrm>
              <a:off x="1592327" y="1179665"/>
              <a:ext cx="80700" cy="1526144"/>
              <a:chOff x="1592327" y="1179665"/>
              <a:chExt cx="80700" cy="1526144"/>
            </a:xfrm>
          </p:grpSpPr>
          <p:sp>
            <p:nvSpPr>
              <p:cNvPr id="8344" name="Google Shape;8344;p9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9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9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98"/>
            <p:cNvGrpSpPr/>
            <p:nvPr/>
          </p:nvGrpSpPr>
          <p:grpSpPr>
            <a:xfrm>
              <a:off x="1766187" y="1179665"/>
              <a:ext cx="80700" cy="1526144"/>
              <a:chOff x="1766187" y="1179665"/>
              <a:chExt cx="80700" cy="1526144"/>
            </a:xfrm>
          </p:grpSpPr>
          <p:sp>
            <p:nvSpPr>
              <p:cNvPr id="8355" name="Google Shape;8355;p9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98"/>
            <p:cNvGrpSpPr/>
            <p:nvPr/>
          </p:nvGrpSpPr>
          <p:grpSpPr>
            <a:xfrm>
              <a:off x="1936935" y="1179665"/>
              <a:ext cx="80700" cy="1526144"/>
              <a:chOff x="1936935" y="1179665"/>
              <a:chExt cx="80700" cy="1526144"/>
            </a:xfrm>
          </p:grpSpPr>
          <p:sp>
            <p:nvSpPr>
              <p:cNvPr id="8366" name="Google Shape;8366;p9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9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9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98"/>
            <p:cNvGrpSpPr/>
            <p:nvPr/>
          </p:nvGrpSpPr>
          <p:grpSpPr>
            <a:xfrm>
              <a:off x="2110795" y="1179665"/>
              <a:ext cx="80700" cy="1526144"/>
              <a:chOff x="2110795" y="1179665"/>
              <a:chExt cx="80700" cy="1526144"/>
            </a:xfrm>
          </p:grpSpPr>
          <p:sp>
            <p:nvSpPr>
              <p:cNvPr id="8377" name="Google Shape;8377;p9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9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98"/>
            <p:cNvGrpSpPr/>
            <p:nvPr/>
          </p:nvGrpSpPr>
          <p:grpSpPr>
            <a:xfrm>
              <a:off x="2284655" y="1179665"/>
              <a:ext cx="80700" cy="1526144"/>
              <a:chOff x="2284655" y="1179665"/>
              <a:chExt cx="80700" cy="1526144"/>
            </a:xfrm>
          </p:grpSpPr>
          <p:sp>
            <p:nvSpPr>
              <p:cNvPr id="8388" name="Google Shape;8388;p9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8" name="Google Shape;8398;p98"/>
          <p:cNvGrpSpPr/>
          <p:nvPr/>
        </p:nvGrpSpPr>
        <p:grpSpPr>
          <a:xfrm>
            <a:off x="2623904" y="1198803"/>
            <a:ext cx="1364248" cy="1102133"/>
            <a:chOff x="2623904" y="1198803"/>
            <a:chExt cx="1364248" cy="1102133"/>
          </a:xfrm>
        </p:grpSpPr>
        <p:grpSp>
          <p:nvGrpSpPr>
            <p:cNvPr id="8399" name="Google Shape;8399;p98"/>
            <p:cNvGrpSpPr/>
            <p:nvPr/>
          </p:nvGrpSpPr>
          <p:grpSpPr>
            <a:xfrm>
              <a:off x="2623907" y="1198803"/>
              <a:ext cx="1364245" cy="273000"/>
              <a:chOff x="2623907" y="1198803"/>
              <a:chExt cx="1364245" cy="273000"/>
            </a:xfrm>
          </p:grpSpPr>
          <p:sp>
            <p:nvSpPr>
              <p:cNvPr id="8400" name="Google Shape;8400;p9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98"/>
            <p:cNvGrpSpPr/>
            <p:nvPr/>
          </p:nvGrpSpPr>
          <p:grpSpPr>
            <a:xfrm>
              <a:off x="2623904" y="1476964"/>
              <a:ext cx="1364245" cy="273000"/>
              <a:chOff x="2623904" y="1476964"/>
              <a:chExt cx="1364245" cy="273000"/>
            </a:xfrm>
          </p:grpSpPr>
          <p:sp>
            <p:nvSpPr>
              <p:cNvPr id="8406" name="Google Shape;8406;p9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98"/>
            <p:cNvGrpSpPr/>
            <p:nvPr/>
          </p:nvGrpSpPr>
          <p:grpSpPr>
            <a:xfrm>
              <a:off x="2623907" y="1749775"/>
              <a:ext cx="1364245" cy="273000"/>
              <a:chOff x="2623907" y="1749775"/>
              <a:chExt cx="1364245" cy="273000"/>
            </a:xfrm>
          </p:grpSpPr>
          <p:sp>
            <p:nvSpPr>
              <p:cNvPr id="8412" name="Google Shape;8412;p9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9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98"/>
            <p:cNvGrpSpPr/>
            <p:nvPr/>
          </p:nvGrpSpPr>
          <p:grpSpPr>
            <a:xfrm>
              <a:off x="2623904" y="2027936"/>
              <a:ext cx="1364245" cy="273000"/>
              <a:chOff x="2623904" y="2027936"/>
              <a:chExt cx="1364245" cy="273000"/>
            </a:xfrm>
          </p:grpSpPr>
          <p:sp>
            <p:nvSpPr>
              <p:cNvPr id="8418" name="Google Shape;8418;p9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3" name="Google Shape;8423;p98"/>
          <p:cNvGrpSpPr/>
          <p:nvPr/>
        </p:nvGrpSpPr>
        <p:grpSpPr>
          <a:xfrm>
            <a:off x="2613365" y="2657876"/>
            <a:ext cx="1387541" cy="159124"/>
            <a:chOff x="3200660" y="2180272"/>
            <a:chExt cx="2563824" cy="378237"/>
          </a:xfrm>
        </p:grpSpPr>
        <p:sp>
          <p:nvSpPr>
            <p:cNvPr id="8424" name="Google Shape;8424;p9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98"/>
          <p:cNvGrpSpPr/>
          <p:nvPr/>
        </p:nvGrpSpPr>
        <p:grpSpPr>
          <a:xfrm>
            <a:off x="2609890" y="2935640"/>
            <a:ext cx="1390502" cy="159625"/>
            <a:chOff x="3530150" y="2790075"/>
            <a:chExt cx="1962600" cy="225300"/>
          </a:xfrm>
        </p:grpSpPr>
        <p:sp>
          <p:nvSpPr>
            <p:cNvPr id="8443" name="Google Shape;8443;p9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98"/>
          <p:cNvGrpSpPr/>
          <p:nvPr/>
        </p:nvGrpSpPr>
        <p:grpSpPr>
          <a:xfrm>
            <a:off x="2609948" y="3213905"/>
            <a:ext cx="1411629" cy="154175"/>
            <a:chOff x="3558802" y="4011244"/>
            <a:chExt cx="1866000" cy="111600"/>
          </a:xfrm>
        </p:grpSpPr>
        <p:sp>
          <p:nvSpPr>
            <p:cNvPr id="8446" name="Google Shape;8446;p9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98"/>
          <p:cNvGrpSpPr/>
          <p:nvPr/>
        </p:nvGrpSpPr>
        <p:grpSpPr>
          <a:xfrm>
            <a:off x="2610235" y="2419475"/>
            <a:ext cx="1383503" cy="119761"/>
            <a:chOff x="3465975" y="2270258"/>
            <a:chExt cx="1986364" cy="171947"/>
          </a:xfrm>
        </p:grpSpPr>
        <p:sp>
          <p:nvSpPr>
            <p:cNvPr id="8449" name="Google Shape;8449;p9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98"/>
          <p:cNvGrpSpPr/>
          <p:nvPr/>
        </p:nvGrpSpPr>
        <p:grpSpPr>
          <a:xfrm>
            <a:off x="2621243" y="3783248"/>
            <a:ext cx="1369531" cy="195460"/>
            <a:chOff x="723300" y="4253549"/>
            <a:chExt cx="2276482" cy="324900"/>
          </a:xfrm>
        </p:grpSpPr>
        <p:sp>
          <p:nvSpPr>
            <p:cNvPr id="8458" name="Google Shape;8458;p9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9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98"/>
          <p:cNvGrpSpPr/>
          <p:nvPr/>
        </p:nvGrpSpPr>
        <p:grpSpPr>
          <a:xfrm>
            <a:off x="2610803" y="3484489"/>
            <a:ext cx="1389066" cy="180119"/>
            <a:chOff x="705948" y="3788465"/>
            <a:chExt cx="2308953" cy="299400"/>
          </a:xfrm>
        </p:grpSpPr>
        <p:sp>
          <p:nvSpPr>
            <p:cNvPr id="8464" name="Google Shape;8464;p9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98"/>
          <p:cNvGrpSpPr/>
          <p:nvPr/>
        </p:nvGrpSpPr>
        <p:grpSpPr>
          <a:xfrm>
            <a:off x="4207794" y="2088443"/>
            <a:ext cx="1433821" cy="191501"/>
            <a:chOff x="4273350" y="2088443"/>
            <a:chExt cx="1433821" cy="191501"/>
          </a:xfrm>
        </p:grpSpPr>
        <p:grpSp>
          <p:nvGrpSpPr>
            <p:cNvPr id="8470" name="Google Shape;8470;p98"/>
            <p:cNvGrpSpPr/>
            <p:nvPr/>
          </p:nvGrpSpPr>
          <p:grpSpPr>
            <a:xfrm>
              <a:off x="4273350" y="2088443"/>
              <a:ext cx="1433821" cy="0"/>
              <a:chOff x="5224975" y="2962250"/>
              <a:chExt cx="1544400" cy="0"/>
            </a:xfrm>
          </p:grpSpPr>
          <p:cxnSp>
            <p:nvCxnSpPr>
              <p:cNvPr id="8471" name="Google Shape;8471;p9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472" name="Google Shape;8472;p9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473" name="Google Shape;8473;p98"/>
            <p:cNvGrpSpPr/>
            <p:nvPr/>
          </p:nvGrpSpPr>
          <p:grpSpPr>
            <a:xfrm>
              <a:off x="4273350" y="2279944"/>
              <a:ext cx="1433821" cy="0"/>
              <a:chOff x="5224975" y="2962250"/>
              <a:chExt cx="1544400" cy="0"/>
            </a:xfrm>
          </p:grpSpPr>
          <p:cxnSp>
            <p:nvCxnSpPr>
              <p:cNvPr id="8474" name="Google Shape;8474;p9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475" name="Google Shape;8475;p9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476" name="Google Shape;8476;p98"/>
          <p:cNvGrpSpPr/>
          <p:nvPr/>
        </p:nvGrpSpPr>
        <p:grpSpPr>
          <a:xfrm>
            <a:off x="2658741" y="4097347"/>
            <a:ext cx="1304609" cy="294074"/>
            <a:chOff x="2658741" y="4097347"/>
            <a:chExt cx="1304609" cy="294074"/>
          </a:xfrm>
        </p:grpSpPr>
        <p:grpSp>
          <p:nvGrpSpPr>
            <p:cNvPr id="8477" name="Google Shape;8477;p98"/>
            <p:cNvGrpSpPr/>
            <p:nvPr/>
          </p:nvGrpSpPr>
          <p:grpSpPr>
            <a:xfrm>
              <a:off x="2658741" y="4097347"/>
              <a:ext cx="118572" cy="294074"/>
              <a:chOff x="3343310" y="4475555"/>
              <a:chExt cx="127717" cy="316753"/>
            </a:xfrm>
          </p:grpSpPr>
          <p:sp>
            <p:nvSpPr>
              <p:cNvPr id="8478" name="Google Shape;8478;p9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9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98"/>
            <p:cNvGrpSpPr/>
            <p:nvPr/>
          </p:nvGrpSpPr>
          <p:grpSpPr>
            <a:xfrm>
              <a:off x="3815519" y="4098388"/>
              <a:ext cx="147831" cy="291991"/>
              <a:chOff x="3527539" y="4476677"/>
              <a:chExt cx="159232" cy="314510"/>
            </a:xfrm>
          </p:grpSpPr>
          <p:sp>
            <p:nvSpPr>
              <p:cNvPr id="8481" name="Google Shape;8481;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98"/>
            <p:cNvGrpSpPr/>
            <p:nvPr/>
          </p:nvGrpSpPr>
          <p:grpSpPr>
            <a:xfrm>
              <a:off x="3511696" y="4098388"/>
              <a:ext cx="147831" cy="291991"/>
              <a:chOff x="3527539" y="4476677"/>
              <a:chExt cx="159232" cy="314510"/>
            </a:xfrm>
          </p:grpSpPr>
          <p:sp>
            <p:nvSpPr>
              <p:cNvPr id="8484" name="Google Shape;8484;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98"/>
            <p:cNvGrpSpPr/>
            <p:nvPr/>
          </p:nvGrpSpPr>
          <p:grpSpPr>
            <a:xfrm>
              <a:off x="3207874" y="4098388"/>
              <a:ext cx="147831" cy="291991"/>
              <a:chOff x="3527539" y="4476677"/>
              <a:chExt cx="159232" cy="314510"/>
            </a:xfrm>
          </p:grpSpPr>
          <p:sp>
            <p:nvSpPr>
              <p:cNvPr id="8487" name="Google Shape;8487;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98"/>
            <p:cNvGrpSpPr/>
            <p:nvPr/>
          </p:nvGrpSpPr>
          <p:grpSpPr>
            <a:xfrm>
              <a:off x="2933305" y="4097347"/>
              <a:ext cx="118572" cy="294074"/>
              <a:chOff x="3343310" y="4475555"/>
              <a:chExt cx="127717" cy="316753"/>
            </a:xfrm>
          </p:grpSpPr>
          <p:sp>
            <p:nvSpPr>
              <p:cNvPr id="8490" name="Google Shape;8490;p9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2" name="Google Shape;8492;p98"/>
          <p:cNvGrpSpPr/>
          <p:nvPr/>
        </p:nvGrpSpPr>
        <p:grpSpPr>
          <a:xfrm>
            <a:off x="4209349" y="1176041"/>
            <a:ext cx="1430711" cy="751237"/>
            <a:chOff x="5159450" y="1919950"/>
            <a:chExt cx="1541050" cy="862500"/>
          </a:xfrm>
        </p:grpSpPr>
        <p:sp>
          <p:nvSpPr>
            <p:cNvPr id="8493" name="Google Shape;8493;p9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494" name="Google Shape;8494;p98"/>
            <p:cNvGrpSpPr/>
            <p:nvPr/>
          </p:nvGrpSpPr>
          <p:grpSpPr>
            <a:xfrm>
              <a:off x="5159450" y="1919950"/>
              <a:ext cx="1541050" cy="862500"/>
              <a:chOff x="5159450" y="1919950"/>
              <a:chExt cx="1541050" cy="862500"/>
            </a:xfrm>
          </p:grpSpPr>
          <p:cxnSp>
            <p:nvCxnSpPr>
              <p:cNvPr id="8495" name="Google Shape;8495;p9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496" name="Google Shape;8496;p9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497" name="Google Shape;8497;p98"/>
          <p:cNvGrpSpPr/>
          <p:nvPr/>
        </p:nvGrpSpPr>
        <p:grpSpPr>
          <a:xfrm>
            <a:off x="4257486" y="2439811"/>
            <a:ext cx="1334436" cy="967914"/>
            <a:chOff x="4294923" y="2439811"/>
            <a:chExt cx="1334436" cy="967914"/>
          </a:xfrm>
        </p:grpSpPr>
        <p:grpSp>
          <p:nvGrpSpPr>
            <p:cNvPr id="8498" name="Google Shape;8498;p98"/>
            <p:cNvGrpSpPr/>
            <p:nvPr/>
          </p:nvGrpSpPr>
          <p:grpSpPr>
            <a:xfrm>
              <a:off x="4960455" y="2469658"/>
              <a:ext cx="668904" cy="885524"/>
              <a:chOff x="4960455" y="2469658"/>
              <a:chExt cx="668904" cy="885524"/>
            </a:xfrm>
          </p:grpSpPr>
          <p:sp>
            <p:nvSpPr>
              <p:cNvPr id="8499" name="Google Shape;8499;p9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98"/>
            <p:cNvGrpSpPr/>
            <p:nvPr/>
          </p:nvGrpSpPr>
          <p:grpSpPr>
            <a:xfrm>
              <a:off x="4294923" y="2469658"/>
              <a:ext cx="668951" cy="885524"/>
              <a:chOff x="4294923" y="2469658"/>
              <a:chExt cx="668951" cy="885524"/>
            </a:xfrm>
          </p:grpSpPr>
          <p:sp>
            <p:nvSpPr>
              <p:cNvPr id="8506" name="Google Shape;8506;p9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2" name="Google Shape;8512;p9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98"/>
          <p:cNvGrpSpPr/>
          <p:nvPr/>
        </p:nvGrpSpPr>
        <p:grpSpPr>
          <a:xfrm>
            <a:off x="4243690" y="3494256"/>
            <a:ext cx="1430949" cy="897289"/>
            <a:chOff x="4351371" y="3547942"/>
            <a:chExt cx="1345130" cy="843475"/>
          </a:xfrm>
        </p:grpSpPr>
        <p:grpSp>
          <p:nvGrpSpPr>
            <p:cNvPr id="8514" name="Google Shape;8514;p98"/>
            <p:cNvGrpSpPr/>
            <p:nvPr/>
          </p:nvGrpSpPr>
          <p:grpSpPr>
            <a:xfrm>
              <a:off x="4351371" y="4209917"/>
              <a:ext cx="1345130" cy="181500"/>
              <a:chOff x="4351371" y="4209917"/>
              <a:chExt cx="1345130" cy="181500"/>
            </a:xfrm>
          </p:grpSpPr>
          <p:sp>
            <p:nvSpPr>
              <p:cNvPr id="8515" name="Google Shape;8515;p9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6" name="Google Shape;8516;p9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517" name="Google Shape;8517;p98"/>
            <p:cNvGrpSpPr/>
            <p:nvPr/>
          </p:nvGrpSpPr>
          <p:grpSpPr>
            <a:xfrm>
              <a:off x="4403010" y="3985221"/>
              <a:ext cx="1109518" cy="181500"/>
              <a:chOff x="4403010" y="3985221"/>
              <a:chExt cx="1109518" cy="181500"/>
            </a:xfrm>
          </p:grpSpPr>
          <p:sp>
            <p:nvSpPr>
              <p:cNvPr id="8518" name="Google Shape;8518;p9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9" name="Google Shape;8519;p9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520" name="Google Shape;8520;p98"/>
            <p:cNvGrpSpPr/>
            <p:nvPr/>
          </p:nvGrpSpPr>
          <p:grpSpPr>
            <a:xfrm>
              <a:off x="4618704" y="3766582"/>
              <a:ext cx="807858" cy="181500"/>
              <a:chOff x="4618704" y="3766582"/>
              <a:chExt cx="807858" cy="181500"/>
            </a:xfrm>
          </p:grpSpPr>
          <p:sp>
            <p:nvSpPr>
              <p:cNvPr id="8521" name="Google Shape;8521;p9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2" name="Google Shape;8522;p9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523" name="Google Shape;8523;p98"/>
            <p:cNvGrpSpPr/>
            <p:nvPr/>
          </p:nvGrpSpPr>
          <p:grpSpPr>
            <a:xfrm>
              <a:off x="4735238" y="3547942"/>
              <a:ext cx="462839" cy="181500"/>
              <a:chOff x="4735238" y="3547942"/>
              <a:chExt cx="462839" cy="181500"/>
            </a:xfrm>
          </p:grpSpPr>
          <p:sp>
            <p:nvSpPr>
              <p:cNvPr id="8524" name="Google Shape;8524;p9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5" name="Google Shape;8525;p9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526" name="Google Shape;8526;p98"/>
          <p:cNvGrpSpPr/>
          <p:nvPr/>
        </p:nvGrpSpPr>
        <p:grpSpPr>
          <a:xfrm>
            <a:off x="7420047" y="2429580"/>
            <a:ext cx="1020955" cy="928853"/>
            <a:chOff x="926675" y="238125"/>
            <a:chExt cx="5755100" cy="5232975"/>
          </a:xfrm>
        </p:grpSpPr>
        <p:sp>
          <p:nvSpPr>
            <p:cNvPr id="8527" name="Google Shape;8527;p9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98"/>
          <p:cNvGrpSpPr/>
          <p:nvPr/>
        </p:nvGrpSpPr>
        <p:grpSpPr>
          <a:xfrm>
            <a:off x="727421" y="2828315"/>
            <a:ext cx="1695374" cy="1560837"/>
            <a:chOff x="727421" y="2828315"/>
            <a:chExt cx="1695374" cy="1560837"/>
          </a:xfrm>
        </p:grpSpPr>
        <p:grpSp>
          <p:nvGrpSpPr>
            <p:cNvPr id="8532" name="Google Shape;8532;p98"/>
            <p:cNvGrpSpPr/>
            <p:nvPr/>
          </p:nvGrpSpPr>
          <p:grpSpPr>
            <a:xfrm>
              <a:off x="727421" y="2828315"/>
              <a:ext cx="1695374" cy="1560837"/>
              <a:chOff x="734799" y="2782450"/>
              <a:chExt cx="1571100" cy="1577400"/>
            </a:xfrm>
          </p:grpSpPr>
          <p:cxnSp>
            <p:nvCxnSpPr>
              <p:cNvPr id="8533" name="Google Shape;8533;p9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534" name="Google Shape;8534;p9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535" name="Google Shape;8535;p98"/>
            <p:cNvGrpSpPr/>
            <p:nvPr/>
          </p:nvGrpSpPr>
          <p:grpSpPr>
            <a:xfrm>
              <a:off x="819108" y="2882501"/>
              <a:ext cx="1556791" cy="1426186"/>
              <a:chOff x="819108" y="2882501"/>
              <a:chExt cx="1556791" cy="1426186"/>
            </a:xfrm>
          </p:grpSpPr>
          <p:grpSp>
            <p:nvGrpSpPr>
              <p:cNvPr id="8536" name="Google Shape;8536;p98"/>
              <p:cNvGrpSpPr/>
              <p:nvPr/>
            </p:nvGrpSpPr>
            <p:grpSpPr>
              <a:xfrm>
                <a:off x="819108" y="2882501"/>
                <a:ext cx="103104" cy="1426186"/>
                <a:chOff x="4674013" y="3100904"/>
                <a:chExt cx="122758" cy="1698043"/>
              </a:xfrm>
            </p:grpSpPr>
            <p:sp>
              <p:nvSpPr>
                <p:cNvPr id="8537" name="Google Shape;8537;p9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98"/>
              <p:cNvGrpSpPr/>
              <p:nvPr/>
            </p:nvGrpSpPr>
            <p:grpSpPr>
              <a:xfrm>
                <a:off x="1062475" y="2882501"/>
                <a:ext cx="103104" cy="1426186"/>
                <a:chOff x="4940438" y="3100904"/>
                <a:chExt cx="122758" cy="1698043"/>
              </a:xfrm>
            </p:grpSpPr>
            <p:sp>
              <p:nvSpPr>
                <p:cNvPr id="8545" name="Google Shape;8545;p9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98"/>
              <p:cNvGrpSpPr/>
              <p:nvPr/>
            </p:nvGrpSpPr>
            <p:grpSpPr>
              <a:xfrm>
                <a:off x="1299324" y="2882501"/>
                <a:ext cx="103104" cy="1426186"/>
                <a:chOff x="5206863" y="3100904"/>
                <a:chExt cx="122758" cy="1698043"/>
              </a:xfrm>
            </p:grpSpPr>
            <p:sp>
              <p:nvSpPr>
                <p:cNvPr id="8553" name="Google Shape;8553;p9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98"/>
              <p:cNvGrpSpPr/>
              <p:nvPr/>
            </p:nvGrpSpPr>
            <p:grpSpPr>
              <a:xfrm>
                <a:off x="1786057" y="2882501"/>
                <a:ext cx="103104" cy="1426186"/>
                <a:chOff x="6006138" y="3143629"/>
                <a:chExt cx="122758" cy="1698043"/>
              </a:xfrm>
            </p:grpSpPr>
            <p:sp>
              <p:nvSpPr>
                <p:cNvPr id="8561" name="Google Shape;8561;p9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98"/>
              <p:cNvGrpSpPr/>
              <p:nvPr/>
            </p:nvGrpSpPr>
            <p:grpSpPr>
              <a:xfrm>
                <a:off x="2029422" y="2882501"/>
                <a:ext cx="103104" cy="1426186"/>
                <a:chOff x="6805413" y="3100904"/>
                <a:chExt cx="122758" cy="1698043"/>
              </a:xfrm>
            </p:grpSpPr>
            <p:sp>
              <p:nvSpPr>
                <p:cNvPr id="8569" name="Google Shape;8569;p9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98"/>
              <p:cNvGrpSpPr/>
              <p:nvPr/>
            </p:nvGrpSpPr>
            <p:grpSpPr>
              <a:xfrm>
                <a:off x="2272795" y="2882501"/>
                <a:ext cx="103104" cy="1426186"/>
                <a:chOff x="5206863" y="3100904"/>
                <a:chExt cx="122758" cy="1698043"/>
              </a:xfrm>
            </p:grpSpPr>
            <p:sp>
              <p:nvSpPr>
                <p:cNvPr id="8577" name="Google Shape;8577;p9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98"/>
              <p:cNvGrpSpPr/>
              <p:nvPr/>
            </p:nvGrpSpPr>
            <p:grpSpPr>
              <a:xfrm>
                <a:off x="1542694" y="2882501"/>
                <a:ext cx="103104" cy="1426186"/>
                <a:chOff x="6006138" y="3143629"/>
                <a:chExt cx="122758" cy="1698043"/>
              </a:xfrm>
            </p:grpSpPr>
            <p:sp>
              <p:nvSpPr>
                <p:cNvPr id="8585" name="Google Shape;8585;p9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92" name="Google Shape;8592;p98"/>
          <p:cNvGrpSpPr/>
          <p:nvPr/>
        </p:nvGrpSpPr>
        <p:grpSpPr>
          <a:xfrm>
            <a:off x="5683472" y="3518037"/>
            <a:ext cx="2749952" cy="870677"/>
            <a:chOff x="238125" y="1725700"/>
            <a:chExt cx="7139025" cy="2260325"/>
          </a:xfrm>
        </p:grpSpPr>
        <p:sp>
          <p:nvSpPr>
            <p:cNvPr id="8593" name="Google Shape;8593;p9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98"/>
          <p:cNvGrpSpPr/>
          <p:nvPr/>
        </p:nvGrpSpPr>
        <p:grpSpPr>
          <a:xfrm>
            <a:off x="5953636" y="2459783"/>
            <a:ext cx="1105452" cy="916747"/>
            <a:chOff x="5249100" y="1210600"/>
            <a:chExt cx="3502700" cy="2904775"/>
          </a:xfrm>
        </p:grpSpPr>
        <p:sp>
          <p:nvSpPr>
            <p:cNvPr id="8604" name="Google Shape;8604;p9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08" name="Google Shape;8608;p9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609" name="Google Shape;8609;p9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610" name="Google Shape;8610;p9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611" name="Google Shape;8611;p9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612" name="Google Shape;8612;p9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98"/>
          <p:cNvGrpSpPr/>
          <p:nvPr/>
        </p:nvGrpSpPr>
        <p:grpSpPr>
          <a:xfrm>
            <a:off x="7136183" y="1179201"/>
            <a:ext cx="1304650" cy="1124856"/>
            <a:chOff x="7287122" y="1165658"/>
            <a:chExt cx="1219413" cy="1051365"/>
          </a:xfrm>
        </p:grpSpPr>
        <p:grpSp>
          <p:nvGrpSpPr>
            <p:cNvPr id="8614" name="Google Shape;8614;p98"/>
            <p:cNvGrpSpPr/>
            <p:nvPr/>
          </p:nvGrpSpPr>
          <p:grpSpPr>
            <a:xfrm>
              <a:off x="7287122" y="1969723"/>
              <a:ext cx="1219413" cy="247300"/>
              <a:chOff x="7287122" y="1969723"/>
              <a:chExt cx="1219413" cy="247300"/>
            </a:xfrm>
          </p:grpSpPr>
          <p:sp>
            <p:nvSpPr>
              <p:cNvPr id="8615" name="Google Shape;8615;p9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6" name="Google Shape;8616;p98"/>
              <p:cNvGrpSpPr/>
              <p:nvPr/>
            </p:nvGrpSpPr>
            <p:grpSpPr>
              <a:xfrm>
                <a:off x="7287122" y="2063892"/>
                <a:ext cx="1151753" cy="73428"/>
                <a:chOff x="7287122" y="2063892"/>
                <a:chExt cx="1151753" cy="73428"/>
              </a:xfrm>
            </p:grpSpPr>
            <p:sp>
              <p:nvSpPr>
                <p:cNvPr id="8617" name="Google Shape;8617;p9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18" name="Google Shape;8618;p9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619" name="Google Shape;8619;p98"/>
            <p:cNvGrpSpPr/>
            <p:nvPr/>
          </p:nvGrpSpPr>
          <p:grpSpPr>
            <a:xfrm>
              <a:off x="7287122" y="1712201"/>
              <a:ext cx="1219403" cy="246767"/>
              <a:chOff x="7287122" y="1712201"/>
              <a:chExt cx="1219403" cy="246767"/>
            </a:xfrm>
          </p:grpSpPr>
          <p:sp>
            <p:nvSpPr>
              <p:cNvPr id="8620" name="Google Shape;8620;p9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1" name="Google Shape;8621;p98"/>
              <p:cNvGrpSpPr/>
              <p:nvPr/>
            </p:nvGrpSpPr>
            <p:grpSpPr>
              <a:xfrm>
                <a:off x="7287122" y="1842861"/>
                <a:ext cx="1005303" cy="73419"/>
                <a:chOff x="7287122" y="1842861"/>
                <a:chExt cx="1005303" cy="73419"/>
              </a:xfrm>
            </p:grpSpPr>
            <p:sp>
              <p:nvSpPr>
                <p:cNvPr id="8622" name="Google Shape;8622;p9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23" name="Google Shape;8623;p9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624" name="Google Shape;8624;p98"/>
            <p:cNvGrpSpPr/>
            <p:nvPr/>
          </p:nvGrpSpPr>
          <p:grpSpPr>
            <a:xfrm>
              <a:off x="7287122" y="1447520"/>
              <a:ext cx="1219403" cy="286667"/>
              <a:chOff x="7287122" y="1447520"/>
              <a:chExt cx="1219403" cy="286667"/>
            </a:xfrm>
          </p:grpSpPr>
          <p:sp>
            <p:nvSpPr>
              <p:cNvPr id="8625" name="Google Shape;8625;p9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6" name="Google Shape;8626;p98"/>
              <p:cNvGrpSpPr/>
              <p:nvPr/>
            </p:nvGrpSpPr>
            <p:grpSpPr>
              <a:xfrm>
                <a:off x="7287122" y="1581977"/>
                <a:ext cx="852803" cy="73428"/>
                <a:chOff x="7287122" y="1581977"/>
                <a:chExt cx="852803" cy="73428"/>
              </a:xfrm>
            </p:grpSpPr>
            <p:sp>
              <p:nvSpPr>
                <p:cNvPr id="8627" name="Google Shape;8627;p9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28" name="Google Shape;8628;p9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629" name="Google Shape;8629;p98"/>
            <p:cNvGrpSpPr/>
            <p:nvPr/>
          </p:nvGrpSpPr>
          <p:grpSpPr>
            <a:xfrm>
              <a:off x="7287122" y="1165658"/>
              <a:ext cx="1219403" cy="344253"/>
              <a:chOff x="7287122" y="1165658"/>
              <a:chExt cx="1219403" cy="344253"/>
            </a:xfrm>
          </p:grpSpPr>
          <p:sp>
            <p:nvSpPr>
              <p:cNvPr id="8630" name="Google Shape;8630;p9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1" name="Google Shape;8631;p98"/>
              <p:cNvGrpSpPr/>
              <p:nvPr/>
            </p:nvGrpSpPr>
            <p:grpSpPr>
              <a:xfrm>
                <a:off x="7287122" y="1341025"/>
                <a:ext cx="695703" cy="73419"/>
                <a:chOff x="7287122" y="1341025"/>
                <a:chExt cx="695703" cy="73419"/>
              </a:xfrm>
            </p:grpSpPr>
            <p:sp>
              <p:nvSpPr>
                <p:cNvPr id="8632" name="Google Shape;8632;p9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3" name="Google Shape;8633;p9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634" name="Google Shape;8634;p98"/>
          <p:cNvGrpSpPr/>
          <p:nvPr/>
        </p:nvGrpSpPr>
        <p:grpSpPr>
          <a:xfrm>
            <a:off x="5802676" y="1185224"/>
            <a:ext cx="1397729" cy="1098540"/>
            <a:chOff x="5900602" y="1193063"/>
            <a:chExt cx="1299851" cy="1021707"/>
          </a:xfrm>
        </p:grpSpPr>
        <p:grpSp>
          <p:nvGrpSpPr>
            <p:cNvPr id="8635" name="Google Shape;8635;p98"/>
            <p:cNvGrpSpPr/>
            <p:nvPr/>
          </p:nvGrpSpPr>
          <p:grpSpPr>
            <a:xfrm>
              <a:off x="6520337" y="1193063"/>
              <a:ext cx="341815" cy="799959"/>
              <a:chOff x="6520337" y="1193063"/>
              <a:chExt cx="341815" cy="799959"/>
            </a:xfrm>
          </p:grpSpPr>
          <p:grpSp>
            <p:nvGrpSpPr>
              <p:cNvPr id="8636" name="Google Shape;8636;p98"/>
              <p:cNvGrpSpPr/>
              <p:nvPr/>
            </p:nvGrpSpPr>
            <p:grpSpPr>
              <a:xfrm>
                <a:off x="6520337" y="1589527"/>
                <a:ext cx="213950" cy="403494"/>
                <a:chOff x="6520337" y="1589527"/>
                <a:chExt cx="213950" cy="403494"/>
              </a:xfrm>
            </p:grpSpPr>
            <p:sp>
              <p:nvSpPr>
                <p:cNvPr id="8637" name="Google Shape;8637;p9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98"/>
              <p:cNvGrpSpPr/>
              <p:nvPr/>
            </p:nvGrpSpPr>
            <p:grpSpPr>
              <a:xfrm>
                <a:off x="6577204" y="1193063"/>
                <a:ext cx="284947" cy="464512"/>
                <a:chOff x="6577204" y="1193063"/>
                <a:chExt cx="284947" cy="464512"/>
              </a:xfrm>
            </p:grpSpPr>
            <p:sp>
              <p:nvSpPr>
                <p:cNvPr id="8640" name="Google Shape;8640;p9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41" name="Google Shape;8641;p9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642" name="Google Shape;8642;p98"/>
            <p:cNvGrpSpPr/>
            <p:nvPr/>
          </p:nvGrpSpPr>
          <p:grpSpPr>
            <a:xfrm>
              <a:off x="6238903" y="1193063"/>
              <a:ext cx="300475" cy="900152"/>
              <a:chOff x="6238903" y="1193063"/>
              <a:chExt cx="300475" cy="900152"/>
            </a:xfrm>
          </p:grpSpPr>
          <p:grpSp>
            <p:nvGrpSpPr>
              <p:cNvPr id="8643" name="Google Shape;8643;p98"/>
              <p:cNvGrpSpPr/>
              <p:nvPr/>
            </p:nvGrpSpPr>
            <p:grpSpPr>
              <a:xfrm>
                <a:off x="6290865" y="1489315"/>
                <a:ext cx="248514" cy="603900"/>
                <a:chOff x="6290865" y="1489315"/>
                <a:chExt cx="248514" cy="603900"/>
              </a:xfrm>
            </p:grpSpPr>
            <p:sp>
              <p:nvSpPr>
                <p:cNvPr id="8644" name="Google Shape;8644;p9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98"/>
              <p:cNvGrpSpPr/>
              <p:nvPr/>
            </p:nvGrpSpPr>
            <p:grpSpPr>
              <a:xfrm>
                <a:off x="6238903" y="1193063"/>
                <a:ext cx="284947" cy="333087"/>
                <a:chOff x="6238903" y="1193063"/>
                <a:chExt cx="284947" cy="333087"/>
              </a:xfrm>
            </p:grpSpPr>
            <p:sp>
              <p:nvSpPr>
                <p:cNvPr id="8647" name="Google Shape;8647;p9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48" name="Google Shape;8648;p9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649" name="Google Shape;8649;p98"/>
            <p:cNvGrpSpPr/>
            <p:nvPr/>
          </p:nvGrpSpPr>
          <p:grpSpPr>
            <a:xfrm>
              <a:off x="5900602" y="1193063"/>
              <a:ext cx="444345" cy="1021707"/>
              <a:chOff x="5900602" y="1193063"/>
              <a:chExt cx="444345" cy="1021707"/>
            </a:xfrm>
          </p:grpSpPr>
          <p:grpSp>
            <p:nvGrpSpPr>
              <p:cNvPr id="8650" name="Google Shape;8650;p98"/>
              <p:cNvGrpSpPr/>
              <p:nvPr/>
            </p:nvGrpSpPr>
            <p:grpSpPr>
              <a:xfrm>
                <a:off x="6046501" y="1367785"/>
                <a:ext cx="298446" cy="846986"/>
                <a:chOff x="6046501" y="1367785"/>
                <a:chExt cx="298446" cy="846986"/>
              </a:xfrm>
            </p:grpSpPr>
            <p:sp>
              <p:nvSpPr>
                <p:cNvPr id="8651" name="Google Shape;8651;p9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98"/>
              <p:cNvGrpSpPr/>
              <p:nvPr/>
            </p:nvGrpSpPr>
            <p:grpSpPr>
              <a:xfrm>
                <a:off x="5900602" y="1193063"/>
                <a:ext cx="284947" cy="182312"/>
                <a:chOff x="5900602" y="1193063"/>
                <a:chExt cx="284947" cy="182312"/>
              </a:xfrm>
            </p:grpSpPr>
            <p:sp>
              <p:nvSpPr>
                <p:cNvPr id="8654" name="Google Shape;8654;p9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55" name="Google Shape;8655;p9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656" name="Google Shape;8656;p98"/>
            <p:cNvGrpSpPr/>
            <p:nvPr/>
          </p:nvGrpSpPr>
          <p:grpSpPr>
            <a:xfrm>
              <a:off x="6738300" y="1193063"/>
              <a:ext cx="462153" cy="707634"/>
              <a:chOff x="6738300" y="1193063"/>
              <a:chExt cx="462153" cy="707634"/>
            </a:xfrm>
          </p:grpSpPr>
          <p:grpSp>
            <p:nvGrpSpPr>
              <p:cNvPr id="8657" name="Google Shape;8657;p98"/>
              <p:cNvGrpSpPr/>
              <p:nvPr/>
            </p:nvGrpSpPr>
            <p:grpSpPr>
              <a:xfrm>
                <a:off x="6915505" y="1193063"/>
                <a:ext cx="284947" cy="597387"/>
                <a:chOff x="6915505" y="1193063"/>
                <a:chExt cx="284947" cy="597387"/>
              </a:xfrm>
            </p:grpSpPr>
            <p:sp>
              <p:nvSpPr>
                <p:cNvPr id="8658" name="Google Shape;8658;p9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59" name="Google Shape;8659;p9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660" name="Google Shape;8660;p98"/>
              <p:cNvGrpSpPr/>
              <p:nvPr/>
            </p:nvGrpSpPr>
            <p:grpSpPr>
              <a:xfrm>
                <a:off x="6738300" y="1684725"/>
                <a:ext cx="230066" cy="215971"/>
                <a:chOff x="6738300" y="1684725"/>
                <a:chExt cx="230066" cy="215971"/>
              </a:xfrm>
            </p:grpSpPr>
            <p:sp>
              <p:nvSpPr>
                <p:cNvPr id="8661" name="Google Shape;8661;p9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66" name="Shape 8666"/>
        <p:cNvGrpSpPr/>
        <p:nvPr/>
      </p:nvGrpSpPr>
      <p:grpSpPr>
        <a:xfrm>
          <a:off x="0" y="0"/>
          <a:ext cx="0" cy="0"/>
          <a:chOff x="0" y="0"/>
          <a:chExt cx="0" cy="0"/>
        </a:xfrm>
      </p:grpSpPr>
      <p:sp>
        <p:nvSpPr>
          <p:cNvPr id="8667" name="Google Shape;8667;p9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668" name="Google Shape;8668;p9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669" name="Google Shape;8669;p99"/>
          <p:cNvGrpSpPr/>
          <p:nvPr/>
        </p:nvGrpSpPr>
        <p:grpSpPr>
          <a:xfrm>
            <a:off x="839307" y="2318098"/>
            <a:ext cx="387992" cy="329326"/>
            <a:chOff x="839307" y="2318098"/>
            <a:chExt cx="387992" cy="329326"/>
          </a:xfrm>
        </p:grpSpPr>
        <p:sp>
          <p:nvSpPr>
            <p:cNvPr id="8670" name="Google Shape;8670;p99"/>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9"/>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9"/>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9"/>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9"/>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9"/>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9"/>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9"/>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9"/>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9"/>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99"/>
          <p:cNvGrpSpPr/>
          <p:nvPr/>
        </p:nvGrpSpPr>
        <p:grpSpPr>
          <a:xfrm>
            <a:off x="1414990" y="2289671"/>
            <a:ext cx="387073" cy="385996"/>
            <a:chOff x="1414990" y="2289671"/>
            <a:chExt cx="387073" cy="385996"/>
          </a:xfrm>
        </p:grpSpPr>
        <p:sp>
          <p:nvSpPr>
            <p:cNvPr id="8681" name="Google Shape;8681;p99"/>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9"/>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9"/>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9"/>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9"/>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9"/>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9"/>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9"/>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9"/>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9"/>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99"/>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99"/>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9"/>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9"/>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9"/>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9"/>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9"/>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9"/>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99"/>
          <p:cNvGrpSpPr/>
          <p:nvPr/>
        </p:nvGrpSpPr>
        <p:grpSpPr>
          <a:xfrm>
            <a:off x="1989911" y="2306065"/>
            <a:ext cx="387099" cy="353207"/>
            <a:chOff x="1989911" y="2306065"/>
            <a:chExt cx="387099" cy="353207"/>
          </a:xfrm>
        </p:grpSpPr>
        <p:sp>
          <p:nvSpPr>
            <p:cNvPr id="8700" name="Google Shape;8700;p99"/>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9"/>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9"/>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9"/>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9"/>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9"/>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9"/>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99"/>
          <p:cNvGrpSpPr/>
          <p:nvPr/>
        </p:nvGrpSpPr>
        <p:grpSpPr>
          <a:xfrm>
            <a:off x="2593102" y="2288778"/>
            <a:ext cx="204663" cy="363007"/>
            <a:chOff x="2593102" y="2288778"/>
            <a:chExt cx="204663" cy="363007"/>
          </a:xfrm>
        </p:grpSpPr>
        <p:sp>
          <p:nvSpPr>
            <p:cNvPr id="8708" name="Google Shape;8708;p99"/>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9"/>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9"/>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9"/>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9"/>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9"/>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9"/>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9"/>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9"/>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99"/>
          <p:cNvGrpSpPr/>
          <p:nvPr/>
        </p:nvGrpSpPr>
        <p:grpSpPr>
          <a:xfrm>
            <a:off x="2970874" y="2329763"/>
            <a:ext cx="403651" cy="305996"/>
            <a:chOff x="2970874" y="2329763"/>
            <a:chExt cx="403651" cy="305996"/>
          </a:xfrm>
        </p:grpSpPr>
        <p:sp>
          <p:nvSpPr>
            <p:cNvPr id="8718" name="Google Shape;8718;p99"/>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9"/>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9"/>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9"/>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9"/>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9"/>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9"/>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9"/>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9"/>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99"/>
          <p:cNvGrpSpPr/>
          <p:nvPr/>
        </p:nvGrpSpPr>
        <p:grpSpPr>
          <a:xfrm>
            <a:off x="3545795" y="2318755"/>
            <a:ext cx="387835" cy="327933"/>
            <a:chOff x="3545795" y="2318755"/>
            <a:chExt cx="387835" cy="327933"/>
          </a:xfrm>
        </p:grpSpPr>
        <p:sp>
          <p:nvSpPr>
            <p:cNvPr id="8728" name="Google Shape;8728;p99"/>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9"/>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9"/>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1" name="Google Shape;8731;p99"/>
            <p:cNvGrpSpPr/>
            <p:nvPr/>
          </p:nvGrpSpPr>
          <p:grpSpPr>
            <a:xfrm>
              <a:off x="3545795" y="2322301"/>
              <a:ext cx="387835" cy="324387"/>
              <a:chOff x="3545795" y="2322301"/>
              <a:chExt cx="387835" cy="324387"/>
            </a:xfrm>
          </p:grpSpPr>
          <p:sp>
            <p:nvSpPr>
              <p:cNvPr id="8732" name="Google Shape;8732;p99"/>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9"/>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9"/>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9"/>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9"/>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9"/>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9"/>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39" name="Google Shape;8739;p99"/>
          <p:cNvGrpSpPr/>
          <p:nvPr/>
        </p:nvGrpSpPr>
        <p:grpSpPr>
          <a:xfrm>
            <a:off x="4718468" y="2306984"/>
            <a:ext cx="364294" cy="351552"/>
            <a:chOff x="4718468" y="2306984"/>
            <a:chExt cx="364294" cy="351552"/>
          </a:xfrm>
        </p:grpSpPr>
        <p:sp>
          <p:nvSpPr>
            <p:cNvPr id="8740" name="Google Shape;8740;p99"/>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9"/>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9"/>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9"/>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9"/>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9"/>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9"/>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9"/>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9"/>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9"/>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99"/>
          <p:cNvGrpSpPr/>
          <p:nvPr/>
        </p:nvGrpSpPr>
        <p:grpSpPr>
          <a:xfrm>
            <a:off x="4147908" y="2303017"/>
            <a:ext cx="361194" cy="359355"/>
            <a:chOff x="4147908" y="2303017"/>
            <a:chExt cx="361194" cy="359355"/>
          </a:xfrm>
        </p:grpSpPr>
        <p:sp>
          <p:nvSpPr>
            <p:cNvPr id="8751" name="Google Shape;8751;p99"/>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9"/>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9"/>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9"/>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9"/>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9"/>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9"/>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9"/>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9"/>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9"/>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9"/>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9"/>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9"/>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9"/>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99"/>
          <p:cNvGrpSpPr/>
          <p:nvPr/>
        </p:nvGrpSpPr>
        <p:grpSpPr>
          <a:xfrm>
            <a:off x="5292128" y="2299891"/>
            <a:ext cx="367027" cy="365214"/>
            <a:chOff x="5292128" y="2299891"/>
            <a:chExt cx="367027" cy="365214"/>
          </a:xfrm>
        </p:grpSpPr>
        <p:sp>
          <p:nvSpPr>
            <p:cNvPr id="8766" name="Google Shape;8766;p99"/>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9"/>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9"/>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9"/>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9"/>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9"/>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99"/>
          <p:cNvGrpSpPr/>
          <p:nvPr/>
        </p:nvGrpSpPr>
        <p:grpSpPr>
          <a:xfrm>
            <a:off x="5873617" y="2309901"/>
            <a:ext cx="345720" cy="345720"/>
            <a:chOff x="5873617" y="2309901"/>
            <a:chExt cx="345720" cy="345720"/>
          </a:xfrm>
        </p:grpSpPr>
        <p:sp>
          <p:nvSpPr>
            <p:cNvPr id="8773" name="Google Shape;8773;p99"/>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9"/>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9"/>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9"/>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9"/>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9"/>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9"/>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9"/>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9"/>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99"/>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9"/>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9"/>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9"/>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9"/>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9"/>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9"/>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9"/>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9"/>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9"/>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99"/>
          <p:cNvGrpSpPr/>
          <p:nvPr/>
        </p:nvGrpSpPr>
        <p:grpSpPr>
          <a:xfrm>
            <a:off x="6863329" y="2297710"/>
            <a:ext cx="391460" cy="370127"/>
            <a:chOff x="6863329" y="2297710"/>
            <a:chExt cx="391460" cy="370127"/>
          </a:xfrm>
        </p:grpSpPr>
        <p:sp>
          <p:nvSpPr>
            <p:cNvPr id="8793" name="Google Shape;8793;p99"/>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9"/>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9"/>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9"/>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99"/>
          <p:cNvGrpSpPr/>
          <p:nvPr/>
        </p:nvGrpSpPr>
        <p:grpSpPr>
          <a:xfrm>
            <a:off x="7421488" y="2318518"/>
            <a:ext cx="342620" cy="328459"/>
            <a:chOff x="7421488" y="2318518"/>
            <a:chExt cx="342620" cy="328459"/>
          </a:xfrm>
        </p:grpSpPr>
        <p:sp>
          <p:nvSpPr>
            <p:cNvPr id="8803" name="Google Shape;8803;p99"/>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99"/>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99"/>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9"/>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9"/>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9"/>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9"/>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99"/>
          <p:cNvGrpSpPr/>
          <p:nvPr/>
        </p:nvGrpSpPr>
        <p:grpSpPr>
          <a:xfrm>
            <a:off x="2508373" y="2779889"/>
            <a:ext cx="337523" cy="337680"/>
            <a:chOff x="2508373" y="2779889"/>
            <a:chExt cx="337523" cy="337680"/>
          </a:xfrm>
        </p:grpSpPr>
        <p:sp>
          <p:nvSpPr>
            <p:cNvPr id="8811" name="Google Shape;8811;p99"/>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9"/>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9"/>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9"/>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9"/>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9"/>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99"/>
          <p:cNvGrpSpPr/>
          <p:nvPr/>
        </p:nvGrpSpPr>
        <p:grpSpPr>
          <a:xfrm>
            <a:off x="1884401" y="4141593"/>
            <a:ext cx="410613" cy="372229"/>
            <a:chOff x="1884401" y="4141593"/>
            <a:chExt cx="410613" cy="372229"/>
          </a:xfrm>
        </p:grpSpPr>
        <p:sp>
          <p:nvSpPr>
            <p:cNvPr id="8818" name="Google Shape;8818;p99"/>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9"/>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9"/>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9"/>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9"/>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9"/>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9"/>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99"/>
          <p:cNvGrpSpPr/>
          <p:nvPr/>
        </p:nvGrpSpPr>
        <p:grpSpPr>
          <a:xfrm>
            <a:off x="1430832" y="2773689"/>
            <a:ext cx="294515" cy="349897"/>
            <a:chOff x="1430832" y="2773689"/>
            <a:chExt cx="294515" cy="349897"/>
          </a:xfrm>
        </p:grpSpPr>
        <p:sp>
          <p:nvSpPr>
            <p:cNvPr id="8826" name="Google Shape;8826;p99"/>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9"/>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9"/>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9"/>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9"/>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9"/>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9"/>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9"/>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9"/>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9"/>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9"/>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9"/>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9"/>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99"/>
          <p:cNvGrpSpPr/>
          <p:nvPr/>
        </p:nvGrpSpPr>
        <p:grpSpPr>
          <a:xfrm>
            <a:off x="3082217" y="2788586"/>
            <a:ext cx="288866" cy="320236"/>
            <a:chOff x="3082217" y="2788586"/>
            <a:chExt cx="288866" cy="320236"/>
          </a:xfrm>
        </p:grpSpPr>
        <p:sp>
          <p:nvSpPr>
            <p:cNvPr id="8840" name="Google Shape;8840;p99"/>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9"/>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9"/>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9"/>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9"/>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9"/>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9"/>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99"/>
          <p:cNvGrpSpPr/>
          <p:nvPr/>
        </p:nvGrpSpPr>
        <p:grpSpPr>
          <a:xfrm>
            <a:off x="3610557" y="2780704"/>
            <a:ext cx="325017" cy="336052"/>
            <a:chOff x="3610557" y="2780704"/>
            <a:chExt cx="325017" cy="336052"/>
          </a:xfrm>
        </p:grpSpPr>
        <p:sp>
          <p:nvSpPr>
            <p:cNvPr id="8848" name="Google Shape;8848;p99"/>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9"/>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9"/>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99"/>
          <p:cNvGrpSpPr/>
          <p:nvPr/>
        </p:nvGrpSpPr>
        <p:grpSpPr>
          <a:xfrm>
            <a:off x="4179067" y="2811495"/>
            <a:ext cx="286475" cy="274390"/>
            <a:chOff x="4179067" y="2811495"/>
            <a:chExt cx="286475" cy="274390"/>
          </a:xfrm>
        </p:grpSpPr>
        <p:sp>
          <p:nvSpPr>
            <p:cNvPr id="8852" name="Google Shape;8852;p99"/>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9"/>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9"/>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9"/>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9"/>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9"/>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9"/>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9"/>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9"/>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99"/>
          <p:cNvGrpSpPr/>
          <p:nvPr/>
        </p:nvGrpSpPr>
        <p:grpSpPr>
          <a:xfrm>
            <a:off x="4686757" y="2762156"/>
            <a:ext cx="371047" cy="374199"/>
            <a:chOff x="4686757" y="2762156"/>
            <a:chExt cx="371047" cy="374199"/>
          </a:xfrm>
        </p:grpSpPr>
        <p:sp>
          <p:nvSpPr>
            <p:cNvPr id="8862" name="Google Shape;8862;p99"/>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9"/>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9"/>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9"/>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9"/>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9"/>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9"/>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99"/>
          <p:cNvGrpSpPr/>
          <p:nvPr/>
        </p:nvGrpSpPr>
        <p:grpSpPr>
          <a:xfrm>
            <a:off x="5221613" y="2784802"/>
            <a:ext cx="406567" cy="327855"/>
            <a:chOff x="5221613" y="2784802"/>
            <a:chExt cx="406567" cy="327855"/>
          </a:xfrm>
        </p:grpSpPr>
        <p:sp>
          <p:nvSpPr>
            <p:cNvPr id="8870" name="Google Shape;8870;p99"/>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9"/>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9"/>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9"/>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9"/>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9"/>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9"/>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9"/>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9"/>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9"/>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9"/>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9"/>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9"/>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9"/>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9"/>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9"/>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9"/>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9"/>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9"/>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9"/>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9"/>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9"/>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9"/>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9"/>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9"/>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9"/>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9"/>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9"/>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9"/>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9"/>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99"/>
          <p:cNvGrpSpPr/>
          <p:nvPr/>
        </p:nvGrpSpPr>
        <p:grpSpPr>
          <a:xfrm>
            <a:off x="5812586" y="2760921"/>
            <a:ext cx="303605" cy="375434"/>
            <a:chOff x="5812586" y="2760921"/>
            <a:chExt cx="303605" cy="375434"/>
          </a:xfrm>
        </p:grpSpPr>
        <p:sp>
          <p:nvSpPr>
            <p:cNvPr id="8901" name="Google Shape;8901;p99"/>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9"/>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9"/>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9"/>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9"/>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9"/>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9"/>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9"/>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9"/>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9"/>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9"/>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99"/>
          <p:cNvGrpSpPr/>
          <p:nvPr/>
        </p:nvGrpSpPr>
        <p:grpSpPr>
          <a:xfrm>
            <a:off x="6334673" y="2759633"/>
            <a:ext cx="378508" cy="378166"/>
            <a:chOff x="6334673" y="2759633"/>
            <a:chExt cx="378508" cy="378166"/>
          </a:xfrm>
        </p:grpSpPr>
        <p:sp>
          <p:nvSpPr>
            <p:cNvPr id="8913" name="Google Shape;8913;p99"/>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9"/>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9"/>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9"/>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99"/>
          <p:cNvGrpSpPr/>
          <p:nvPr/>
        </p:nvGrpSpPr>
        <p:grpSpPr>
          <a:xfrm>
            <a:off x="8012645" y="2806477"/>
            <a:ext cx="319763" cy="284505"/>
            <a:chOff x="8012645" y="2806477"/>
            <a:chExt cx="319763" cy="284505"/>
          </a:xfrm>
        </p:grpSpPr>
        <p:sp>
          <p:nvSpPr>
            <p:cNvPr id="8918" name="Google Shape;8918;p99"/>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9"/>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9"/>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9"/>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9"/>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9"/>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9"/>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9"/>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9"/>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9"/>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99"/>
          <p:cNvGrpSpPr/>
          <p:nvPr/>
        </p:nvGrpSpPr>
        <p:grpSpPr>
          <a:xfrm>
            <a:off x="2454435" y="4162138"/>
            <a:ext cx="385339" cy="388071"/>
            <a:chOff x="2454435" y="4162138"/>
            <a:chExt cx="385339" cy="388071"/>
          </a:xfrm>
        </p:grpSpPr>
        <p:sp>
          <p:nvSpPr>
            <p:cNvPr id="8929" name="Google Shape;8929;p99"/>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9"/>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9"/>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9"/>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9"/>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9"/>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9"/>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9"/>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9"/>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9"/>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9"/>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99"/>
          <p:cNvGrpSpPr/>
          <p:nvPr/>
        </p:nvGrpSpPr>
        <p:grpSpPr>
          <a:xfrm>
            <a:off x="3601939" y="4161192"/>
            <a:ext cx="275178" cy="388912"/>
            <a:chOff x="3601939" y="4161192"/>
            <a:chExt cx="275178" cy="388912"/>
          </a:xfrm>
        </p:grpSpPr>
        <p:sp>
          <p:nvSpPr>
            <p:cNvPr id="8941" name="Google Shape;8941;p99"/>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9"/>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9"/>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9"/>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9"/>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9"/>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9"/>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9"/>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9"/>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9"/>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99"/>
          <p:cNvGrpSpPr/>
          <p:nvPr/>
        </p:nvGrpSpPr>
        <p:grpSpPr>
          <a:xfrm>
            <a:off x="836023" y="3215146"/>
            <a:ext cx="375802" cy="371677"/>
            <a:chOff x="836023" y="3215146"/>
            <a:chExt cx="375802" cy="371677"/>
          </a:xfrm>
        </p:grpSpPr>
        <p:sp>
          <p:nvSpPr>
            <p:cNvPr id="8952" name="Google Shape;8952;p99"/>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9"/>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9"/>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9"/>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9"/>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9"/>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9"/>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9"/>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9"/>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9"/>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9"/>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9"/>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9"/>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9"/>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9"/>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9"/>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99"/>
          <p:cNvGrpSpPr/>
          <p:nvPr/>
        </p:nvGrpSpPr>
        <p:grpSpPr>
          <a:xfrm>
            <a:off x="1356297" y="3210890"/>
            <a:ext cx="431368" cy="380189"/>
            <a:chOff x="1356297" y="3210890"/>
            <a:chExt cx="431368" cy="380189"/>
          </a:xfrm>
        </p:grpSpPr>
        <p:sp>
          <p:nvSpPr>
            <p:cNvPr id="8969" name="Google Shape;8969;p99"/>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9"/>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9"/>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9"/>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9"/>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9"/>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9"/>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9"/>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9"/>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9"/>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9"/>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9"/>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9"/>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99"/>
          <p:cNvGrpSpPr/>
          <p:nvPr/>
        </p:nvGrpSpPr>
        <p:grpSpPr>
          <a:xfrm>
            <a:off x="1903737" y="3215540"/>
            <a:ext cx="411874" cy="370731"/>
            <a:chOff x="1903737" y="3215540"/>
            <a:chExt cx="411874" cy="370731"/>
          </a:xfrm>
        </p:grpSpPr>
        <p:sp>
          <p:nvSpPr>
            <p:cNvPr id="8983" name="Google Shape;8983;p99"/>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9"/>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9"/>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9"/>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9"/>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9"/>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9"/>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9"/>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9"/>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99"/>
          <p:cNvGrpSpPr/>
          <p:nvPr/>
        </p:nvGrpSpPr>
        <p:grpSpPr>
          <a:xfrm>
            <a:off x="2468465" y="3248854"/>
            <a:ext cx="397818" cy="304078"/>
            <a:chOff x="2468465" y="3248854"/>
            <a:chExt cx="397818" cy="304078"/>
          </a:xfrm>
        </p:grpSpPr>
        <p:sp>
          <p:nvSpPr>
            <p:cNvPr id="8993" name="Google Shape;8993;p99"/>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9"/>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9"/>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9"/>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9"/>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9"/>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99"/>
          <p:cNvGrpSpPr/>
          <p:nvPr/>
        </p:nvGrpSpPr>
        <p:grpSpPr>
          <a:xfrm>
            <a:off x="3017166" y="3216013"/>
            <a:ext cx="394376" cy="369812"/>
            <a:chOff x="3017166" y="3216013"/>
            <a:chExt cx="394376" cy="369812"/>
          </a:xfrm>
        </p:grpSpPr>
        <p:sp>
          <p:nvSpPr>
            <p:cNvPr id="9000" name="Google Shape;9000;p99"/>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9"/>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99"/>
          <p:cNvGrpSpPr/>
          <p:nvPr/>
        </p:nvGrpSpPr>
        <p:grpSpPr>
          <a:xfrm>
            <a:off x="4210043" y="3213228"/>
            <a:ext cx="199014" cy="375408"/>
            <a:chOff x="4210043" y="3213228"/>
            <a:chExt cx="199014" cy="375408"/>
          </a:xfrm>
        </p:grpSpPr>
        <p:sp>
          <p:nvSpPr>
            <p:cNvPr id="9003" name="Google Shape;9003;p99"/>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9"/>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9"/>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9"/>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9"/>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9"/>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9"/>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9"/>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9"/>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9"/>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99"/>
          <p:cNvGrpSpPr/>
          <p:nvPr/>
        </p:nvGrpSpPr>
        <p:grpSpPr>
          <a:xfrm>
            <a:off x="4818146" y="3203323"/>
            <a:ext cx="77845" cy="395165"/>
            <a:chOff x="4818146" y="3203323"/>
            <a:chExt cx="77845" cy="395165"/>
          </a:xfrm>
        </p:grpSpPr>
        <p:sp>
          <p:nvSpPr>
            <p:cNvPr id="9014" name="Google Shape;9014;p99"/>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9"/>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9"/>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9"/>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9"/>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9"/>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9"/>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9"/>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99"/>
          <p:cNvGrpSpPr/>
          <p:nvPr/>
        </p:nvGrpSpPr>
        <p:grpSpPr>
          <a:xfrm>
            <a:off x="5228890" y="3235428"/>
            <a:ext cx="344091" cy="332767"/>
            <a:chOff x="5228890" y="3235428"/>
            <a:chExt cx="344091" cy="332767"/>
          </a:xfrm>
        </p:grpSpPr>
        <p:sp>
          <p:nvSpPr>
            <p:cNvPr id="9023" name="Google Shape;9023;p99"/>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9"/>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9"/>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9"/>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9"/>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99"/>
          <p:cNvGrpSpPr/>
          <p:nvPr/>
        </p:nvGrpSpPr>
        <p:grpSpPr>
          <a:xfrm>
            <a:off x="5757913" y="3227047"/>
            <a:ext cx="388544" cy="347927"/>
            <a:chOff x="5757913" y="3227047"/>
            <a:chExt cx="388544" cy="347927"/>
          </a:xfrm>
        </p:grpSpPr>
        <p:sp>
          <p:nvSpPr>
            <p:cNvPr id="9029" name="Google Shape;9029;p99"/>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9"/>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1" name="Google Shape;9031;p99"/>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9"/>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99"/>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9"/>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9"/>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9"/>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9"/>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9"/>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9"/>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9"/>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9"/>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9"/>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9"/>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9"/>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9"/>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9"/>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7" name="Google Shape;9047;p99"/>
          <p:cNvGrpSpPr/>
          <p:nvPr/>
        </p:nvGrpSpPr>
        <p:grpSpPr>
          <a:xfrm>
            <a:off x="7414946" y="3220873"/>
            <a:ext cx="360091" cy="360117"/>
            <a:chOff x="7414946" y="3220873"/>
            <a:chExt cx="360091" cy="360117"/>
          </a:xfrm>
        </p:grpSpPr>
        <p:sp>
          <p:nvSpPr>
            <p:cNvPr id="9048" name="Google Shape;9048;p99"/>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9"/>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9"/>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99"/>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9"/>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9"/>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9"/>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9"/>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9"/>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9"/>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9"/>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99"/>
          <p:cNvGrpSpPr/>
          <p:nvPr/>
        </p:nvGrpSpPr>
        <p:grpSpPr>
          <a:xfrm>
            <a:off x="8027227" y="3215041"/>
            <a:ext cx="231829" cy="371782"/>
            <a:chOff x="8027227" y="3215041"/>
            <a:chExt cx="231829" cy="371782"/>
          </a:xfrm>
        </p:grpSpPr>
        <p:sp>
          <p:nvSpPr>
            <p:cNvPr id="9060" name="Google Shape;9060;p99"/>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9"/>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9"/>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9"/>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9"/>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9"/>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9"/>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9"/>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9"/>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9"/>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99"/>
          <p:cNvGrpSpPr/>
          <p:nvPr/>
        </p:nvGrpSpPr>
        <p:grpSpPr>
          <a:xfrm>
            <a:off x="4093603" y="4146138"/>
            <a:ext cx="395638" cy="420544"/>
            <a:chOff x="4093603" y="4146138"/>
            <a:chExt cx="395638" cy="420544"/>
          </a:xfrm>
        </p:grpSpPr>
        <p:sp>
          <p:nvSpPr>
            <p:cNvPr id="9071" name="Google Shape;9071;p99"/>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9"/>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9"/>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9"/>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9"/>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9"/>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9"/>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9"/>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9"/>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9"/>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9"/>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9"/>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9"/>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9"/>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9"/>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9"/>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9"/>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99"/>
          <p:cNvGrpSpPr/>
          <p:nvPr/>
        </p:nvGrpSpPr>
        <p:grpSpPr>
          <a:xfrm>
            <a:off x="4644406" y="4162322"/>
            <a:ext cx="392065" cy="387887"/>
            <a:chOff x="4644406" y="4162322"/>
            <a:chExt cx="392065" cy="387887"/>
          </a:xfrm>
        </p:grpSpPr>
        <p:sp>
          <p:nvSpPr>
            <p:cNvPr id="9089" name="Google Shape;9089;p99"/>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9"/>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9"/>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9"/>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9"/>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9"/>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99"/>
          <p:cNvGrpSpPr/>
          <p:nvPr/>
        </p:nvGrpSpPr>
        <p:grpSpPr>
          <a:xfrm>
            <a:off x="5728383" y="4221698"/>
            <a:ext cx="417128" cy="269162"/>
            <a:chOff x="5728383" y="4221698"/>
            <a:chExt cx="417128" cy="269162"/>
          </a:xfrm>
        </p:grpSpPr>
        <p:sp>
          <p:nvSpPr>
            <p:cNvPr id="9096" name="Google Shape;9096;p99"/>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9"/>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9"/>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9"/>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9"/>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9"/>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9"/>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9"/>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9"/>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9"/>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9"/>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9"/>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99"/>
          <p:cNvGrpSpPr/>
          <p:nvPr/>
        </p:nvGrpSpPr>
        <p:grpSpPr>
          <a:xfrm>
            <a:off x="834210" y="3696905"/>
            <a:ext cx="371782" cy="342751"/>
            <a:chOff x="834210" y="3696905"/>
            <a:chExt cx="371782" cy="342751"/>
          </a:xfrm>
        </p:grpSpPr>
        <p:sp>
          <p:nvSpPr>
            <p:cNvPr id="9109" name="Google Shape;9109;p99"/>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9"/>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9"/>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9"/>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9"/>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9"/>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9"/>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9"/>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9"/>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9"/>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9"/>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9"/>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99"/>
          <p:cNvGrpSpPr/>
          <p:nvPr/>
        </p:nvGrpSpPr>
        <p:grpSpPr>
          <a:xfrm>
            <a:off x="1359398" y="3682271"/>
            <a:ext cx="395296" cy="371966"/>
            <a:chOff x="1359398" y="3682271"/>
            <a:chExt cx="395296" cy="371966"/>
          </a:xfrm>
        </p:grpSpPr>
        <p:sp>
          <p:nvSpPr>
            <p:cNvPr id="9122" name="Google Shape;9122;p99"/>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9"/>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9"/>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9"/>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9"/>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9"/>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9"/>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99"/>
          <p:cNvGrpSpPr/>
          <p:nvPr/>
        </p:nvGrpSpPr>
        <p:grpSpPr>
          <a:xfrm>
            <a:off x="1908099" y="3682271"/>
            <a:ext cx="395296" cy="371966"/>
            <a:chOff x="1908099" y="3682271"/>
            <a:chExt cx="395296" cy="371966"/>
          </a:xfrm>
        </p:grpSpPr>
        <p:sp>
          <p:nvSpPr>
            <p:cNvPr id="9130" name="Google Shape;9130;p9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99"/>
          <p:cNvGrpSpPr/>
          <p:nvPr/>
        </p:nvGrpSpPr>
        <p:grpSpPr>
          <a:xfrm>
            <a:off x="2456800" y="3682271"/>
            <a:ext cx="395270" cy="371966"/>
            <a:chOff x="2456800" y="3682271"/>
            <a:chExt cx="395270" cy="371966"/>
          </a:xfrm>
        </p:grpSpPr>
        <p:sp>
          <p:nvSpPr>
            <p:cNvPr id="9138" name="Google Shape;9138;p99"/>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9"/>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9"/>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9"/>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9"/>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9"/>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9"/>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9"/>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9"/>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99"/>
          <p:cNvGrpSpPr/>
          <p:nvPr/>
        </p:nvGrpSpPr>
        <p:grpSpPr>
          <a:xfrm>
            <a:off x="3014250" y="3682271"/>
            <a:ext cx="391092" cy="371940"/>
            <a:chOff x="3014250" y="3682271"/>
            <a:chExt cx="391092" cy="371940"/>
          </a:xfrm>
        </p:grpSpPr>
        <p:sp>
          <p:nvSpPr>
            <p:cNvPr id="9148" name="Google Shape;9148;p99"/>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9"/>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9"/>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99"/>
          <p:cNvGrpSpPr/>
          <p:nvPr/>
        </p:nvGrpSpPr>
        <p:grpSpPr>
          <a:xfrm>
            <a:off x="3569125" y="3702947"/>
            <a:ext cx="388728" cy="330692"/>
            <a:chOff x="3569125" y="3702947"/>
            <a:chExt cx="388728" cy="330692"/>
          </a:xfrm>
        </p:grpSpPr>
        <p:sp>
          <p:nvSpPr>
            <p:cNvPr id="9152" name="Google Shape;9152;p99"/>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9"/>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9"/>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9"/>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99"/>
          <p:cNvGrpSpPr/>
          <p:nvPr/>
        </p:nvGrpSpPr>
        <p:grpSpPr>
          <a:xfrm>
            <a:off x="4111994" y="3682455"/>
            <a:ext cx="387992" cy="371625"/>
            <a:chOff x="4111994" y="3682455"/>
            <a:chExt cx="387992" cy="371625"/>
          </a:xfrm>
        </p:grpSpPr>
        <p:sp>
          <p:nvSpPr>
            <p:cNvPr id="9157" name="Google Shape;9157;p99"/>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9"/>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99"/>
          <p:cNvGrpSpPr/>
          <p:nvPr/>
        </p:nvGrpSpPr>
        <p:grpSpPr>
          <a:xfrm>
            <a:off x="4674908" y="3682271"/>
            <a:ext cx="371966" cy="371966"/>
            <a:chOff x="4674908" y="3682271"/>
            <a:chExt cx="371966" cy="371966"/>
          </a:xfrm>
        </p:grpSpPr>
        <p:sp>
          <p:nvSpPr>
            <p:cNvPr id="9160" name="Google Shape;9160;p99"/>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9"/>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9"/>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99"/>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99"/>
          <p:cNvGrpSpPr/>
          <p:nvPr/>
        </p:nvGrpSpPr>
        <p:grpSpPr>
          <a:xfrm>
            <a:off x="5223609" y="3731112"/>
            <a:ext cx="371782" cy="274285"/>
            <a:chOff x="5223609" y="3731112"/>
            <a:chExt cx="371782" cy="274285"/>
          </a:xfrm>
        </p:grpSpPr>
        <p:sp>
          <p:nvSpPr>
            <p:cNvPr id="9165" name="Google Shape;9165;p9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7" name="Google Shape;9167;p99"/>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8" name="Google Shape;9168;p99"/>
          <p:cNvGrpSpPr/>
          <p:nvPr/>
        </p:nvGrpSpPr>
        <p:grpSpPr>
          <a:xfrm>
            <a:off x="6319908" y="3696721"/>
            <a:ext cx="373963" cy="343119"/>
            <a:chOff x="6319908" y="3696721"/>
            <a:chExt cx="373963" cy="343119"/>
          </a:xfrm>
        </p:grpSpPr>
        <p:sp>
          <p:nvSpPr>
            <p:cNvPr id="9169" name="Google Shape;9169;p99"/>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9"/>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9"/>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9"/>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9"/>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9"/>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99"/>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9"/>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9"/>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99"/>
          <p:cNvGrpSpPr/>
          <p:nvPr/>
        </p:nvGrpSpPr>
        <p:grpSpPr>
          <a:xfrm>
            <a:off x="6871342" y="3740044"/>
            <a:ext cx="371966" cy="256420"/>
            <a:chOff x="6871342" y="3740044"/>
            <a:chExt cx="371966" cy="256420"/>
          </a:xfrm>
        </p:grpSpPr>
        <p:sp>
          <p:nvSpPr>
            <p:cNvPr id="9179" name="Google Shape;9179;p99"/>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99"/>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9"/>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9"/>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99"/>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9"/>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9"/>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9"/>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9"/>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99"/>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9"/>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9"/>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99"/>
          <p:cNvGrpSpPr/>
          <p:nvPr/>
        </p:nvGrpSpPr>
        <p:grpSpPr>
          <a:xfrm>
            <a:off x="7402362" y="3681535"/>
            <a:ext cx="402757" cy="372728"/>
            <a:chOff x="7402362" y="3681535"/>
            <a:chExt cx="402757" cy="372728"/>
          </a:xfrm>
        </p:grpSpPr>
        <p:sp>
          <p:nvSpPr>
            <p:cNvPr id="9192" name="Google Shape;9192;p99"/>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9"/>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9"/>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9"/>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9"/>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9"/>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9"/>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9"/>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9"/>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9"/>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9"/>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9"/>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9"/>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9"/>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99"/>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9"/>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99"/>
          <p:cNvGrpSpPr/>
          <p:nvPr/>
        </p:nvGrpSpPr>
        <p:grpSpPr>
          <a:xfrm>
            <a:off x="7960705" y="3736235"/>
            <a:ext cx="378902" cy="264065"/>
            <a:chOff x="7960705" y="3736235"/>
            <a:chExt cx="378902" cy="264065"/>
          </a:xfrm>
        </p:grpSpPr>
        <p:sp>
          <p:nvSpPr>
            <p:cNvPr id="9209" name="Google Shape;9209;p99"/>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9"/>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9"/>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9"/>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9"/>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9"/>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9"/>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9"/>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9"/>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9"/>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99"/>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9"/>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9"/>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9"/>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99"/>
          <p:cNvGrpSpPr/>
          <p:nvPr/>
        </p:nvGrpSpPr>
        <p:grpSpPr>
          <a:xfrm>
            <a:off x="6400828" y="4162270"/>
            <a:ext cx="166200" cy="388019"/>
            <a:chOff x="6400828" y="4162270"/>
            <a:chExt cx="166200" cy="388019"/>
          </a:xfrm>
        </p:grpSpPr>
        <p:sp>
          <p:nvSpPr>
            <p:cNvPr id="9224" name="Google Shape;9224;p99"/>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9"/>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9"/>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9"/>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9"/>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9"/>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9"/>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99"/>
          <p:cNvGrpSpPr/>
          <p:nvPr/>
        </p:nvGrpSpPr>
        <p:grpSpPr>
          <a:xfrm>
            <a:off x="6919815" y="4162270"/>
            <a:ext cx="225260" cy="388019"/>
            <a:chOff x="6919815" y="4162270"/>
            <a:chExt cx="225260" cy="388019"/>
          </a:xfrm>
        </p:grpSpPr>
        <p:sp>
          <p:nvSpPr>
            <p:cNvPr id="9232" name="Google Shape;9232;p99"/>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9"/>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9"/>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9"/>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9"/>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9"/>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9"/>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99"/>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99"/>
          <p:cNvGrpSpPr/>
          <p:nvPr/>
        </p:nvGrpSpPr>
        <p:grpSpPr>
          <a:xfrm>
            <a:off x="7385600" y="4177035"/>
            <a:ext cx="388728" cy="358383"/>
            <a:chOff x="7385600" y="4177035"/>
            <a:chExt cx="388728" cy="358383"/>
          </a:xfrm>
        </p:grpSpPr>
        <p:sp>
          <p:nvSpPr>
            <p:cNvPr id="9241" name="Google Shape;9241;p99"/>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9"/>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9"/>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9"/>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9"/>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9"/>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9"/>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99"/>
          <p:cNvGrpSpPr/>
          <p:nvPr/>
        </p:nvGrpSpPr>
        <p:grpSpPr>
          <a:xfrm>
            <a:off x="3625085" y="3259862"/>
            <a:ext cx="369207" cy="258259"/>
            <a:chOff x="3625085" y="3259862"/>
            <a:chExt cx="369207" cy="258259"/>
          </a:xfrm>
        </p:grpSpPr>
        <p:sp>
          <p:nvSpPr>
            <p:cNvPr id="9249" name="Google Shape;9249;p99"/>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99"/>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9"/>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9"/>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9"/>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9"/>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9"/>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99"/>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9"/>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9"/>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9"/>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9"/>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9"/>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99"/>
          <p:cNvGrpSpPr/>
          <p:nvPr/>
        </p:nvGrpSpPr>
        <p:grpSpPr>
          <a:xfrm>
            <a:off x="6317360" y="3276808"/>
            <a:ext cx="363217" cy="248590"/>
            <a:chOff x="6317360" y="3276808"/>
            <a:chExt cx="363217" cy="248590"/>
          </a:xfrm>
        </p:grpSpPr>
        <p:sp>
          <p:nvSpPr>
            <p:cNvPr id="9263" name="Google Shape;9263;p99"/>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9"/>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9"/>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9"/>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9"/>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99"/>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9"/>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9"/>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9"/>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9"/>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9"/>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9"/>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9"/>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99"/>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9"/>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9"/>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9"/>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9"/>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9"/>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9"/>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9"/>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9"/>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9"/>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9"/>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9"/>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9"/>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9"/>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99"/>
          <p:cNvGrpSpPr/>
          <p:nvPr/>
        </p:nvGrpSpPr>
        <p:grpSpPr>
          <a:xfrm>
            <a:off x="5084391" y="4183682"/>
            <a:ext cx="504064" cy="325595"/>
            <a:chOff x="5084391" y="4183682"/>
            <a:chExt cx="504064" cy="325595"/>
          </a:xfrm>
        </p:grpSpPr>
        <p:sp>
          <p:nvSpPr>
            <p:cNvPr id="9291" name="Google Shape;9291;p99"/>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9"/>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9"/>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9"/>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99"/>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9"/>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9"/>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9"/>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9"/>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9"/>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9"/>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99"/>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9"/>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9"/>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9"/>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9"/>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99"/>
          <p:cNvGrpSpPr/>
          <p:nvPr/>
        </p:nvGrpSpPr>
        <p:grpSpPr>
          <a:xfrm>
            <a:off x="7947595" y="2347996"/>
            <a:ext cx="379795" cy="267165"/>
            <a:chOff x="7947595" y="2347996"/>
            <a:chExt cx="379795" cy="267165"/>
          </a:xfrm>
        </p:grpSpPr>
        <p:sp>
          <p:nvSpPr>
            <p:cNvPr id="9308" name="Google Shape;9308;p99"/>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9"/>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9"/>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9"/>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9"/>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9"/>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9"/>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9"/>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9"/>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99"/>
          <p:cNvGrpSpPr/>
          <p:nvPr/>
        </p:nvGrpSpPr>
        <p:grpSpPr>
          <a:xfrm>
            <a:off x="6400644" y="2310269"/>
            <a:ext cx="275362" cy="338784"/>
            <a:chOff x="6400644" y="2310269"/>
            <a:chExt cx="275362" cy="338784"/>
          </a:xfrm>
        </p:grpSpPr>
        <p:sp>
          <p:nvSpPr>
            <p:cNvPr id="9318" name="Google Shape;9318;p99"/>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9"/>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9"/>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9"/>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9"/>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9"/>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9"/>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9"/>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9"/>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9"/>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9"/>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9"/>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99"/>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99"/>
          <p:cNvGrpSpPr/>
          <p:nvPr/>
        </p:nvGrpSpPr>
        <p:grpSpPr>
          <a:xfrm>
            <a:off x="1342268" y="4161009"/>
            <a:ext cx="359565" cy="358094"/>
            <a:chOff x="1342268" y="4161009"/>
            <a:chExt cx="359565" cy="358094"/>
          </a:xfrm>
        </p:grpSpPr>
        <p:sp>
          <p:nvSpPr>
            <p:cNvPr id="9332" name="Google Shape;9332;p99"/>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9"/>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9"/>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9"/>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9"/>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99"/>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9"/>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9"/>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9"/>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99"/>
          <p:cNvGrpSpPr/>
          <p:nvPr/>
        </p:nvGrpSpPr>
        <p:grpSpPr>
          <a:xfrm>
            <a:off x="1913012" y="2764940"/>
            <a:ext cx="417523" cy="374252"/>
            <a:chOff x="1913012" y="2764940"/>
            <a:chExt cx="417523" cy="374252"/>
          </a:xfrm>
        </p:grpSpPr>
        <p:sp>
          <p:nvSpPr>
            <p:cNvPr id="9342" name="Google Shape;9342;p99"/>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9"/>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9"/>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9"/>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9"/>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9"/>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9"/>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9"/>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9"/>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9"/>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9"/>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9"/>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99"/>
          <p:cNvGrpSpPr/>
          <p:nvPr/>
        </p:nvGrpSpPr>
        <p:grpSpPr>
          <a:xfrm>
            <a:off x="830742" y="2763601"/>
            <a:ext cx="384734" cy="381556"/>
            <a:chOff x="830742" y="2763601"/>
            <a:chExt cx="384734" cy="381556"/>
          </a:xfrm>
        </p:grpSpPr>
        <p:sp>
          <p:nvSpPr>
            <p:cNvPr id="9355" name="Google Shape;9355;p99"/>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9"/>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9"/>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9"/>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9"/>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9"/>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9"/>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9"/>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9"/>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9"/>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9"/>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9"/>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9"/>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9"/>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9"/>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9"/>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9"/>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9"/>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9"/>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99"/>
          <p:cNvGrpSpPr/>
          <p:nvPr/>
        </p:nvGrpSpPr>
        <p:grpSpPr>
          <a:xfrm>
            <a:off x="3007498" y="4183419"/>
            <a:ext cx="375434" cy="329667"/>
            <a:chOff x="3007498" y="4183419"/>
            <a:chExt cx="375434" cy="329667"/>
          </a:xfrm>
        </p:grpSpPr>
        <p:sp>
          <p:nvSpPr>
            <p:cNvPr id="9377" name="Google Shape;9377;p99"/>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9"/>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9"/>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9"/>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9"/>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9"/>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9"/>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9"/>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9"/>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9"/>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9"/>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9"/>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9"/>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9"/>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9"/>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9"/>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9"/>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9"/>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9"/>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9"/>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99"/>
          <p:cNvGrpSpPr/>
          <p:nvPr/>
        </p:nvGrpSpPr>
        <p:grpSpPr>
          <a:xfrm>
            <a:off x="6919276" y="2766990"/>
            <a:ext cx="274550" cy="354728"/>
            <a:chOff x="7606826" y="2419290"/>
            <a:chExt cx="274550" cy="354728"/>
          </a:xfrm>
        </p:grpSpPr>
        <p:sp>
          <p:nvSpPr>
            <p:cNvPr id="9398" name="Google Shape;9398;p9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9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99"/>
          <p:cNvGrpSpPr/>
          <p:nvPr/>
        </p:nvGrpSpPr>
        <p:grpSpPr>
          <a:xfrm>
            <a:off x="7550168" y="2777003"/>
            <a:ext cx="263316" cy="354728"/>
            <a:chOff x="8062968" y="2419290"/>
            <a:chExt cx="263316" cy="354728"/>
          </a:xfrm>
        </p:grpSpPr>
        <p:sp>
          <p:nvSpPr>
            <p:cNvPr id="9414" name="Google Shape;9414;p9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9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4" name="Shape 9434"/>
        <p:cNvGrpSpPr/>
        <p:nvPr/>
      </p:nvGrpSpPr>
      <p:grpSpPr>
        <a:xfrm>
          <a:off x="0" y="0"/>
          <a:ext cx="0" cy="0"/>
          <a:chOff x="0" y="0"/>
          <a:chExt cx="0" cy="0"/>
        </a:xfrm>
      </p:grpSpPr>
      <p:sp>
        <p:nvSpPr>
          <p:cNvPr id="9435" name="Google Shape;9435;p10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36" name="Google Shape;9436;p10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37" name="Google Shape;9437;p100"/>
          <p:cNvGrpSpPr/>
          <p:nvPr/>
        </p:nvGrpSpPr>
        <p:grpSpPr>
          <a:xfrm>
            <a:off x="7075663" y="2444129"/>
            <a:ext cx="362163" cy="347098"/>
            <a:chOff x="7075663" y="2444129"/>
            <a:chExt cx="362163" cy="347098"/>
          </a:xfrm>
        </p:grpSpPr>
        <p:sp>
          <p:nvSpPr>
            <p:cNvPr id="9438" name="Google Shape;9438;p100"/>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0"/>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0"/>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00"/>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00"/>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0"/>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0"/>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0"/>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100"/>
          <p:cNvGrpSpPr/>
          <p:nvPr/>
        </p:nvGrpSpPr>
        <p:grpSpPr>
          <a:xfrm>
            <a:off x="6638175" y="2436584"/>
            <a:ext cx="372197" cy="362163"/>
            <a:chOff x="6638175" y="2436584"/>
            <a:chExt cx="372197" cy="362163"/>
          </a:xfrm>
        </p:grpSpPr>
        <p:sp>
          <p:nvSpPr>
            <p:cNvPr id="9447" name="Google Shape;9447;p100"/>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0"/>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0"/>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00"/>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0"/>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0"/>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00"/>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00"/>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0"/>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0"/>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0"/>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0"/>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00"/>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100"/>
          <p:cNvGrpSpPr/>
          <p:nvPr/>
        </p:nvGrpSpPr>
        <p:grpSpPr>
          <a:xfrm>
            <a:off x="6192906" y="2439440"/>
            <a:ext cx="371699" cy="356084"/>
            <a:chOff x="6192906" y="2439440"/>
            <a:chExt cx="371699" cy="356084"/>
          </a:xfrm>
        </p:grpSpPr>
        <p:sp>
          <p:nvSpPr>
            <p:cNvPr id="9461" name="Google Shape;9461;p100"/>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0"/>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0"/>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0"/>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00"/>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00"/>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0"/>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00"/>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00"/>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0"/>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0"/>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00"/>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0"/>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100"/>
          <p:cNvGrpSpPr/>
          <p:nvPr/>
        </p:nvGrpSpPr>
        <p:grpSpPr>
          <a:xfrm>
            <a:off x="5762467" y="2436584"/>
            <a:ext cx="362163" cy="362163"/>
            <a:chOff x="5762467" y="2436584"/>
            <a:chExt cx="362163" cy="362163"/>
          </a:xfrm>
        </p:grpSpPr>
        <p:sp>
          <p:nvSpPr>
            <p:cNvPr id="9475" name="Google Shape;9475;p100"/>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0"/>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00"/>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00"/>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0"/>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0"/>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0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0"/>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00"/>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00"/>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0"/>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0"/>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00"/>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0"/>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00"/>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00"/>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00"/>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0"/>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0"/>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0"/>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00"/>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0"/>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100"/>
          <p:cNvGrpSpPr/>
          <p:nvPr/>
        </p:nvGrpSpPr>
        <p:grpSpPr>
          <a:xfrm>
            <a:off x="5323721" y="2437029"/>
            <a:ext cx="362922" cy="361219"/>
            <a:chOff x="5323721" y="2437029"/>
            <a:chExt cx="362922" cy="361219"/>
          </a:xfrm>
        </p:grpSpPr>
        <p:sp>
          <p:nvSpPr>
            <p:cNvPr id="9501" name="Google Shape;9501;p100"/>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00"/>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0"/>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0"/>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0"/>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0"/>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0"/>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00"/>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00"/>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00"/>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0"/>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00"/>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00"/>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0"/>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0"/>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00"/>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00"/>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100"/>
          <p:cNvGrpSpPr/>
          <p:nvPr/>
        </p:nvGrpSpPr>
        <p:grpSpPr>
          <a:xfrm>
            <a:off x="4875937" y="2468731"/>
            <a:ext cx="407122" cy="315448"/>
            <a:chOff x="4875937" y="2468731"/>
            <a:chExt cx="407122" cy="315448"/>
          </a:xfrm>
        </p:grpSpPr>
        <p:sp>
          <p:nvSpPr>
            <p:cNvPr id="9519" name="Google Shape;9519;p100"/>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0"/>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0"/>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00"/>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00"/>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00"/>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0"/>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0"/>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0"/>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0"/>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0"/>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00"/>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00"/>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00"/>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0"/>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0"/>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00"/>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0"/>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0"/>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100"/>
          <p:cNvGrpSpPr/>
          <p:nvPr/>
        </p:nvGrpSpPr>
        <p:grpSpPr>
          <a:xfrm>
            <a:off x="4893282" y="3804774"/>
            <a:ext cx="242114" cy="362163"/>
            <a:chOff x="4893282" y="3804774"/>
            <a:chExt cx="242114" cy="362163"/>
          </a:xfrm>
        </p:grpSpPr>
        <p:sp>
          <p:nvSpPr>
            <p:cNvPr id="9539" name="Google Shape;9539;p100"/>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00"/>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00"/>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0"/>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0"/>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0"/>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00"/>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0"/>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00"/>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0"/>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00"/>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00"/>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0"/>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00"/>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00"/>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00"/>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0"/>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00"/>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0"/>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00"/>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0"/>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00"/>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00"/>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00"/>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00"/>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00"/>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5" name="Google Shape;9565;p100"/>
          <p:cNvGrpSpPr/>
          <p:nvPr/>
        </p:nvGrpSpPr>
        <p:grpSpPr>
          <a:xfrm>
            <a:off x="6248162" y="3804774"/>
            <a:ext cx="231058" cy="362425"/>
            <a:chOff x="6248162" y="3804774"/>
            <a:chExt cx="231058" cy="362425"/>
          </a:xfrm>
        </p:grpSpPr>
        <p:sp>
          <p:nvSpPr>
            <p:cNvPr id="9566" name="Google Shape;9566;p100"/>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00"/>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00"/>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00"/>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100"/>
          <p:cNvGrpSpPr/>
          <p:nvPr/>
        </p:nvGrpSpPr>
        <p:grpSpPr>
          <a:xfrm>
            <a:off x="5346568" y="3804774"/>
            <a:ext cx="233337" cy="362163"/>
            <a:chOff x="5346568" y="3804774"/>
            <a:chExt cx="233337" cy="362163"/>
          </a:xfrm>
        </p:grpSpPr>
        <p:sp>
          <p:nvSpPr>
            <p:cNvPr id="9571" name="Google Shape;9571;p100"/>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00"/>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00"/>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00"/>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0"/>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0"/>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0"/>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0"/>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0"/>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0"/>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00"/>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00"/>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0"/>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0"/>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0"/>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0"/>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0"/>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00"/>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00"/>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100"/>
          <p:cNvGrpSpPr/>
          <p:nvPr/>
        </p:nvGrpSpPr>
        <p:grpSpPr>
          <a:xfrm>
            <a:off x="6704985" y="3805141"/>
            <a:ext cx="209967" cy="361639"/>
            <a:chOff x="6704985" y="3805141"/>
            <a:chExt cx="209967" cy="361639"/>
          </a:xfrm>
        </p:grpSpPr>
        <p:sp>
          <p:nvSpPr>
            <p:cNvPr id="9591" name="Google Shape;9591;p100"/>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0"/>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0"/>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00"/>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0"/>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00"/>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00"/>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0"/>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00"/>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00"/>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0"/>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00"/>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100"/>
          <p:cNvGrpSpPr/>
          <p:nvPr/>
        </p:nvGrpSpPr>
        <p:grpSpPr>
          <a:xfrm>
            <a:off x="7513884" y="2448269"/>
            <a:ext cx="363184" cy="338792"/>
            <a:chOff x="7513884" y="2448269"/>
            <a:chExt cx="363184" cy="338792"/>
          </a:xfrm>
        </p:grpSpPr>
        <p:sp>
          <p:nvSpPr>
            <p:cNvPr id="9604" name="Google Shape;9604;p100"/>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0"/>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0"/>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0"/>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0"/>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0"/>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100"/>
          <p:cNvGrpSpPr/>
          <p:nvPr/>
        </p:nvGrpSpPr>
        <p:grpSpPr>
          <a:xfrm>
            <a:off x="5777767" y="3804826"/>
            <a:ext cx="258699" cy="362136"/>
            <a:chOff x="5777767" y="3804826"/>
            <a:chExt cx="258699" cy="362136"/>
          </a:xfrm>
        </p:grpSpPr>
        <p:sp>
          <p:nvSpPr>
            <p:cNvPr id="9611" name="Google Shape;9611;p100"/>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00"/>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0"/>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100"/>
          <p:cNvGrpSpPr/>
          <p:nvPr/>
        </p:nvGrpSpPr>
        <p:grpSpPr>
          <a:xfrm>
            <a:off x="7953101" y="2436584"/>
            <a:ext cx="361691" cy="362163"/>
            <a:chOff x="7953101" y="2436584"/>
            <a:chExt cx="361691" cy="362163"/>
          </a:xfrm>
        </p:grpSpPr>
        <p:sp>
          <p:nvSpPr>
            <p:cNvPr id="9615" name="Google Shape;9615;p100"/>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00"/>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0"/>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0"/>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00"/>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00"/>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00"/>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00"/>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00"/>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100"/>
          <p:cNvGrpSpPr/>
          <p:nvPr/>
        </p:nvGrpSpPr>
        <p:grpSpPr>
          <a:xfrm>
            <a:off x="4859353" y="3355130"/>
            <a:ext cx="373481" cy="362267"/>
            <a:chOff x="4859353" y="3355130"/>
            <a:chExt cx="373481" cy="362267"/>
          </a:xfrm>
        </p:grpSpPr>
        <p:sp>
          <p:nvSpPr>
            <p:cNvPr id="9625" name="Google Shape;9625;p100"/>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0"/>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0"/>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0"/>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00"/>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0"/>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0"/>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0"/>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0"/>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00"/>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00"/>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0"/>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0"/>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0"/>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100"/>
          <p:cNvGrpSpPr/>
          <p:nvPr/>
        </p:nvGrpSpPr>
        <p:grpSpPr>
          <a:xfrm>
            <a:off x="6637678" y="1500982"/>
            <a:ext cx="378721" cy="362005"/>
            <a:chOff x="6637678" y="1500982"/>
            <a:chExt cx="378721" cy="362005"/>
          </a:xfrm>
        </p:grpSpPr>
        <p:sp>
          <p:nvSpPr>
            <p:cNvPr id="9640" name="Google Shape;9640;p100"/>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0"/>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00"/>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00"/>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0"/>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0"/>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0"/>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0"/>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0"/>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0"/>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00"/>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00"/>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0"/>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0"/>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0"/>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0"/>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100"/>
          <p:cNvGrpSpPr/>
          <p:nvPr/>
        </p:nvGrpSpPr>
        <p:grpSpPr>
          <a:xfrm>
            <a:off x="5827993" y="3355496"/>
            <a:ext cx="223041" cy="362163"/>
            <a:chOff x="5827993" y="3355496"/>
            <a:chExt cx="223041" cy="362163"/>
          </a:xfrm>
        </p:grpSpPr>
        <p:sp>
          <p:nvSpPr>
            <p:cNvPr id="9657" name="Google Shape;9657;p100"/>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0"/>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0"/>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0"/>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0"/>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00"/>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00"/>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0"/>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0"/>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00"/>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0"/>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0"/>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0"/>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100"/>
          <p:cNvGrpSpPr/>
          <p:nvPr/>
        </p:nvGrpSpPr>
        <p:grpSpPr>
          <a:xfrm>
            <a:off x="7528713" y="1500641"/>
            <a:ext cx="370520" cy="361586"/>
            <a:chOff x="7528713" y="1500641"/>
            <a:chExt cx="370520" cy="361586"/>
          </a:xfrm>
        </p:grpSpPr>
        <p:sp>
          <p:nvSpPr>
            <p:cNvPr id="9673" name="Google Shape;9673;p100"/>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0"/>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0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0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00"/>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00"/>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0"/>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100"/>
          <p:cNvGrpSpPr/>
          <p:nvPr/>
        </p:nvGrpSpPr>
        <p:grpSpPr>
          <a:xfrm>
            <a:off x="5317198" y="3355496"/>
            <a:ext cx="367429" cy="362163"/>
            <a:chOff x="5317198" y="3355496"/>
            <a:chExt cx="367429" cy="362163"/>
          </a:xfrm>
        </p:grpSpPr>
        <p:sp>
          <p:nvSpPr>
            <p:cNvPr id="9681" name="Google Shape;9681;p100"/>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0"/>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0"/>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0"/>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0"/>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0"/>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0"/>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0"/>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0"/>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0"/>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00"/>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00"/>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0"/>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0"/>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00"/>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00"/>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100"/>
          <p:cNvGrpSpPr/>
          <p:nvPr/>
        </p:nvGrpSpPr>
        <p:grpSpPr>
          <a:xfrm>
            <a:off x="5302971" y="1500563"/>
            <a:ext cx="383175" cy="362241"/>
            <a:chOff x="5302971" y="1500563"/>
            <a:chExt cx="383175" cy="362241"/>
          </a:xfrm>
        </p:grpSpPr>
        <p:sp>
          <p:nvSpPr>
            <p:cNvPr id="9698" name="Google Shape;9698;p100"/>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00"/>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100"/>
          <p:cNvGrpSpPr/>
          <p:nvPr/>
        </p:nvGrpSpPr>
        <p:grpSpPr>
          <a:xfrm>
            <a:off x="6202705" y="1525453"/>
            <a:ext cx="364180" cy="312461"/>
            <a:chOff x="6202705" y="1525453"/>
            <a:chExt cx="364180" cy="312461"/>
          </a:xfrm>
        </p:grpSpPr>
        <p:sp>
          <p:nvSpPr>
            <p:cNvPr id="9701" name="Google Shape;9701;p100"/>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0"/>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0"/>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0"/>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0"/>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0"/>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0"/>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100"/>
          <p:cNvGrpSpPr/>
          <p:nvPr/>
        </p:nvGrpSpPr>
        <p:grpSpPr>
          <a:xfrm>
            <a:off x="7087217" y="1503602"/>
            <a:ext cx="362398" cy="356163"/>
            <a:chOff x="7087217" y="1503602"/>
            <a:chExt cx="362398" cy="356163"/>
          </a:xfrm>
        </p:grpSpPr>
        <p:sp>
          <p:nvSpPr>
            <p:cNvPr id="9709" name="Google Shape;9709;p100"/>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00"/>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0"/>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00"/>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00"/>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00"/>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00"/>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0"/>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0"/>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00"/>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00"/>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00"/>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00"/>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00"/>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00"/>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0"/>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0"/>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0"/>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00"/>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0"/>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00"/>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100"/>
          <p:cNvGrpSpPr/>
          <p:nvPr/>
        </p:nvGrpSpPr>
        <p:grpSpPr>
          <a:xfrm>
            <a:off x="7968952" y="1500877"/>
            <a:ext cx="378747" cy="361455"/>
            <a:chOff x="7968952" y="1500877"/>
            <a:chExt cx="378747" cy="361455"/>
          </a:xfrm>
        </p:grpSpPr>
        <p:sp>
          <p:nvSpPr>
            <p:cNvPr id="9731" name="Google Shape;9731;p100"/>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00"/>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0"/>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0"/>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00"/>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00"/>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0"/>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0"/>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00"/>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00"/>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00"/>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00"/>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00"/>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0"/>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0"/>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100"/>
          <p:cNvGrpSpPr/>
          <p:nvPr/>
        </p:nvGrpSpPr>
        <p:grpSpPr>
          <a:xfrm>
            <a:off x="5761445" y="1541723"/>
            <a:ext cx="362163" cy="279737"/>
            <a:chOff x="5761445" y="1541723"/>
            <a:chExt cx="362163" cy="279737"/>
          </a:xfrm>
        </p:grpSpPr>
        <p:sp>
          <p:nvSpPr>
            <p:cNvPr id="9747" name="Google Shape;9747;p100"/>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00"/>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0"/>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00"/>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00"/>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00"/>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100"/>
          <p:cNvGrpSpPr/>
          <p:nvPr/>
        </p:nvGrpSpPr>
        <p:grpSpPr>
          <a:xfrm>
            <a:off x="6204958" y="3355575"/>
            <a:ext cx="358390" cy="362320"/>
            <a:chOff x="6204958" y="3355575"/>
            <a:chExt cx="358390" cy="362320"/>
          </a:xfrm>
        </p:grpSpPr>
        <p:sp>
          <p:nvSpPr>
            <p:cNvPr id="9754" name="Google Shape;9754;p100"/>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00"/>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00"/>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0"/>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0"/>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0"/>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0"/>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0"/>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00"/>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00"/>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00"/>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0"/>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0"/>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0"/>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0"/>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0"/>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100"/>
          <p:cNvGrpSpPr/>
          <p:nvPr/>
        </p:nvGrpSpPr>
        <p:grpSpPr>
          <a:xfrm>
            <a:off x="4939970" y="1499855"/>
            <a:ext cx="242979" cy="362660"/>
            <a:chOff x="4939970" y="1499855"/>
            <a:chExt cx="242979" cy="362660"/>
          </a:xfrm>
        </p:grpSpPr>
        <p:sp>
          <p:nvSpPr>
            <p:cNvPr id="9771" name="Google Shape;9771;p100"/>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0"/>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00"/>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00"/>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0"/>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0"/>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100"/>
          <p:cNvGrpSpPr/>
          <p:nvPr/>
        </p:nvGrpSpPr>
        <p:grpSpPr>
          <a:xfrm>
            <a:off x="8023448" y="3355496"/>
            <a:ext cx="284322" cy="362163"/>
            <a:chOff x="8023448" y="3355496"/>
            <a:chExt cx="284322" cy="362163"/>
          </a:xfrm>
        </p:grpSpPr>
        <p:sp>
          <p:nvSpPr>
            <p:cNvPr id="9778" name="Google Shape;9778;p100"/>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00"/>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00"/>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0"/>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0"/>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0"/>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0"/>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0"/>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00"/>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100"/>
          <p:cNvGrpSpPr/>
          <p:nvPr/>
        </p:nvGrpSpPr>
        <p:grpSpPr>
          <a:xfrm>
            <a:off x="6644201" y="3355496"/>
            <a:ext cx="366695" cy="361979"/>
            <a:chOff x="6644201" y="3355496"/>
            <a:chExt cx="366695" cy="361979"/>
          </a:xfrm>
        </p:grpSpPr>
        <p:sp>
          <p:nvSpPr>
            <p:cNvPr id="9788" name="Google Shape;9788;p100"/>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0"/>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00"/>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0"/>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00"/>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0"/>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0"/>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0"/>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0"/>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0"/>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0"/>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0"/>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00"/>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00"/>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00"/>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0"/>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0"/>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00"/>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00"/>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0"/>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00"/>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00"/>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100"/>
          <p:cNvGrpSpPr/>
          <p:nvPr/>
        </p:nvGrpSpPr>
        <p:grpSpPr>
          <a:xfrm>
            <a:off x="7955145" y="2019192"/>
            <a:ext cx="365176" cy="271013"/>
            <a:chOff x="7955145" y="2019192"/>
            <a:chExt cx="365176" cy="271013"/>
          </a:xfrm>
        </p:grpSpPr>
        <p:sp>
          <p:nvSpPr>
            <p:cNvPr id="9811" name="Google Shape;9811;p100"/>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00"/>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00"/>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0"/>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0"/>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0"/>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100"/>
          <p:cNvGrpSpPr/>
          <p:nvPr/>
        </p:nvGrpSpPr>
        <p:grpSpPr>
          <a:xfrm>
            <a:off x="7518155" y="2009471"/>
            <a:ext cx="361927" cy="290270"/>
            <a:chOff x="7518155" y="2009471"/>
            <a:chExt cx="361927" cy="290270"/>
          </a:xfrm>
        </p:grpSpPr>
        <p:sp>
          <p:nvSpPr>
            <p:cNvPr id="9818" name="Google Shape;9818;p100"/>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0"/>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0"/>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0"/>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0"/>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0"/>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0"/>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0"/>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0"/>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00"/>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00"/>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00"/>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0"/>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100"/>
          <p:cNvGrpSpPr/>
          <p:nvPr/>
        </p:nvGrpSpPr>
        <p:grpSpPr>
          <a:xfrm>
            <a:off x="7079672" y="1991053"/>
            <a:ext cx="362163" cy="327264"/>
            <a:chOff x="7079672" y="1991053"/>
            <a:chExt cx="362163" cy="327264"/>
          </a:xfrm>
        </p:grpSpPr>
        <p:sp>
          <p:nvSpPr>
            <p:cNvPr id="9832" name="Google Shape;9832;p100"/>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0"/>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00"/>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00"/>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0"/>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00"/>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0"/>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0"/>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0"/>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0"/>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00"/>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00"/>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0"/>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0"/>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0"/>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0"/>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100"/>
          <p:cNvGrpSpPr/>
          <p:nvPr/>
        </p:nvGrpSpPr>
        <p:grpSpPr>
          <a:xfrm>
            <a:off x="6641188" y="2035514"/>
            <a:ext cx="361901" cy="238132"/>
            <a:chOff x="6641188" y="2035514"/>
            <a:chExt cx="361901" cy="238132"/>
          </a:xfrm>
        </p:grpSpPr>
        <p:sp>
          <p:nvSpPr>
            <p:cNvPr id="9849" name="Google Shape;9849;p100"/>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00"/>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00"/>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0"/>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0"/>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0"/>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0"/>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00"/>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00"/>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00"/>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0"/>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0"/>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0"/>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00"/>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0"/>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00"/>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00"/>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0"/>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0"/>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100"/>
          <p:cNvGrpSpPr/>
          <p:nvPr/>
        </p:nvGrpSpPr>
        <p:grpSpPr>
          <a:xfrm>
            <a:off x="6202443" y="1986677"/>
            <a:ext cx="362425" cy="335884"/>
            <a:chOff x="6202443" y="1986677"/>
            <a:chExt cx="362425" cy="335884"/>
          </a:xfrm>
        </p:grpSpPr>
        <p:sp>
          <p:nvSpPr>
            <p:cNvPr id="9869" name="Google Shape;9869;p100"/>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0"/>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0"/>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00"/>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00"/>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0"/>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0"/>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0"/>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00"/>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0"/>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00"/>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00"/>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00"/>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0"/>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00"/>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0"/>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0"/>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0"/>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0"/>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0"/>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100"/>
          <p:cNvGrpSpPr/>
          <p:nvPr/>
        </p:nvGrpSpPr>
        <p:grpSpPr>
          <a:xfrm>
            <a:off x="5764222" y="2016598"/>
            <a:ext cx="374293" cy="276069"/>
            <a:chOff x="5764222" y="2016598"/>
            <a:chExt cx="374293" cy="276069"/>
          </a:xfrm>
        </p:grpSpPr>
        <p:sp>
          <p:nvSpPr>
            <p:cNvPr id="9890" name="Google Shape;9890;p100"/>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0"/>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0"/>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0"/>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0"/>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0"/>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0"/>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0"/>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0"/>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0"/>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0"/>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100"/>
          <p:cNvGrpSpPr/>
          <p:nvPr/>
        </p:nvGrpSpPr>
        <p:grpSpPr>
          <a:xfrm>
            <a:off x="5325477" y="2016441"/>
            <a:ext cx="361927" cy="276515"/>
            <a:chOff x="5325477" y="2016441"/>
            <a:chExt cx="361927" cy="276515"/>
          </a:xfrm>
        </p:grpSpPr>
        <p:sp>
          <p:nvSpPr>
            <p:cNvPr id="9902" name="Google Shape;9902;p100"/>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0"/>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0"/>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0"/>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0"/>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0"/>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0"/>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0"/>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0"/>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0"/>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0"/>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00"/>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00"/>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0"/>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0"/>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0"/>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00"/>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0"/>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0"/>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0"/>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100"/>
          <p:cNvGrpSpPr/>
          <p:nvPr/>
        </p:nvGrpSpPr>
        <p:grpSpPr>
          <a:xfrm>
            <a:off x="4870671" y="2017200"/>
            <a:ext cx="364180" cy="274812"/>
            <a:chOff x="4870671" y="2017200"/>
            <a:chExt cx="364180" cy="274812"/>
          </a:xfrm>
        </p:grpSpPr>
        <p:sp>
          <p:nvSpPr>
            <p:cNvPr id="9923" name="Google Shape;9923;p100"/>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00"/>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00"/>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00"/>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0"/>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0"/>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0"/>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0"/>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00"/>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0"/>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00"/>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00"/>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0"/>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100"/>
          <p:cNvGrpSpPr/>
          <p:nvPr/>
        </p:nvGrpSpPr>
        <p:grpSpPr>
          <a:xfrm>
            <a:off x="7144726" y="3355496"/>
            <a:ext cx="260690" cy="362032"/>
            <a:chOff x="7144726" y="3355496"/>
            <a:chExt cx="260690" cy="362032"/>
          </a:xfrm>
        </p:grpSpPr>
        <p:sp>
          <p:nvSpPr>
            <p:cNvPr id="9937" name="Google Shape;9937;p100"/>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00"/>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0"/>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00"/>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00"/>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00"/>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100"/>
          <p:cNvGrpSpPr/>
          <p:nvPr/>
        </p:nvGrpSpPr>
        <p:grpSpPr>
          <a:xfrm>
            <a:off x="6705719" y="4278051"/>
            <a:ext cx="261712" cy="361770"/>
            <a:chOff x="6705719" y="4278051"/>
            <a:chExt cx="261712" cy="361770"/>
          </a:xfrm>
        </p:grpSpPr>
        <p:sp>
          <p:nvSpPr>
            <p:cNvPr id="9944" name="Google Shape;9944;p100"/>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00"/>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00"/>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00"/>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00"/>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00"/>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00"/>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0"/>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00"/>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00"/>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0"/>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0"/>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00"/>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00"/>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00"/>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100"/>
          <p:cNvGrpSpPr/>
          <p:nvPr/>
        </p:nvGrpSpPr>
        <p:grpSpPr>
          <a:xfrm>
            <a:off x="5750650" y="2891652"/>
            <a:ext cx="320216" cy="361403"/>
            <a:chOff x="5750650" y="2891652"/>
            <a:chExt cx="320216" cy="361403"/>
          </a:xfrm>
        </p:grpSpPr>
        <p:sp>
          <p:nvSpPr>
            <p:cNvPr id="9960" name="Google Shape;9960;p100"/>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00"/>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00"/>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00"/>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0"/>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0"/>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00"/>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00"/>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0"/>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00"/>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00"/>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0"/>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00"/>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00"/>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0"/>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100"/>
          <p:cNvGrpSpPr/>
          <p:nvPr/>
        </p:nvGrpSpPr>
        <p:grpSpPr>
          <a:xfrm>
            <a:off x="6658009" y="2891390"/>
            <a:ext cx="315972" cy="361927"/>
            <a:chOff x="6658009" y="2891390"/>
            <a:chExt cx="315972" cy="361927"/>
          </a:xfrm>
        </p:grpSpPr>
        <p:sp>
          <p:nvSpPr>
            <p:cNvPr id="9976" name="Google Shape;9976;p100"/>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00"/>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0"/>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0"/>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0"/>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0"/>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00"/>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100"/>
          <p:cNvGrpSpPr/>
          <p:nvPr/>
        </p:nvGrpSpPr>
        <p:grpSpPr>
          <a:xfrm>
            <a:off x="6203465" y="2891206"/>
            <a:ext cx="320478" cy="362110"/>
            <a:chOff x="6203465" y="2891206"/>
            <a:chExt cx="320478" cy="362110"/>
          </a:xfrm>
        </p:grpSpPr>
        <p:sp>
          <p:nvSpPr>
            <p:cNvPr id="9984" name="Google Shape;9984;p100"/>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0"/>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0"/>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0"/>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0"/>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100"/>
          <p:cNvGrpSpPr/>
          <p:nvPr/>
        </p:nvGrpSpPr>
        <p:grpSpPr>
          <a:xfrm>
            <a:off x="7567280" y="2891259"/>
            <a:ext cx="307116" cy="362294"/>
            <a:chOff x="7567280" y="2891259"/>
            <a:chExt cx="307116" cy="362294"/>
          </a:xfrm>
        </p:grpSpPr>
        <p:sp>
          <p:nvSpPr>
            <p:cNvPr id="9990" name="Google Shape;9990;p100"/>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0"/>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00"/>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00"/>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0"/>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0"/>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0"/>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0"/>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0"/>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00"/>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0"/>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00"/>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100"/>
          <p:cNvGrpSpPr/>
          <p:nvPr/>
        </p:nvGrpSpPr>
        <p:grpSpPr>
          <a:xfrm>
            <a:off x="7112579" y="2891521"/>
            <a:ext cx="338556" cy="361534"/>
            <a:chOff x="7112579" y="2891521"/>
            <a:chExt cx="338556" cy="361534"/>
          </a:xfrm>
        </p:grpSpPr>
        <p:sp>
          <p:nvSpPr>
            <p:cNvPr id="10003" name="Google Shape;10003;p100"/>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0"/>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100"/>
          <p:cNvGrpSpPr/>
          <p:nvPr/>
        </p:nvGrpSpPr>
        <p:grpSpPr>
          <a:xfrm>
            <a:off x="7155259" y="3805036"/>
            <a:ext cx="207478" cy="361272"/>
            <a:chOff x="7155259" y="3805036"/>
            <a:chExt cx="207478" cy="361272"/>
          </a:xfrm>
        </p:grpSpPr>
        <p:sp>
          <p:nvSpPr>
            <p:cNvPr id="10006" name="Google Shape;10006;p100"/>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00"/>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0"/>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0"/>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0"/>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00"/>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00"/>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0"/>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0"/>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0"/>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0"/>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0"/>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100"/>
          <p:cNvGrpSpPr/>
          <p:nvPr/>
        </p:nvGrpSpPr>
        <p:grpSpPr>
          <a:xfrm>
            <a:off x="4915368" y="2891390"/>
            <a:ext cx="182850" cy="361927"/>
            <a:chOff x="4915368" y="2891390"/>
            <a:chExt cx="182850" cy="361927"/>
          </a:xfrm>
        </p:grpSpPr>
        <p:sp>
          <p:nvSpPr>
            <p:cNvPr id="10019" name="Google Shape;10019;p100"/>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00"/>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00"/>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0"/>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0"/>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0"/>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0"/>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00"/>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00"/>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0"/>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00"/>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100"/>
          <p:cNvGrpSpPr/>
          <p:nvPr/>
        </p:nvGrpSpPr>
        <p:grpSpPr>
          <a:xfrm>
            <a:off x="8028714" y="2891652"/>
            <a:ext cx="289589" cy="361403"/>
            <a:chOff x="8028714" y="2891652"/>
            <a:chExt cx="289589" cy="361403"/>
          </a:xfrm>
        </p:grpSpPr>
        <p:sp>
          <p:nvSpPr>
            <p:cNvPr id="10031" name="Google Shape;10031;p100"/>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0"/>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00"/>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00"/>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0"/>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00"/>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0"/>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00"/>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0"/>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0"/>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00"/>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00"/>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0"/>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0"/>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0"/>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0"/>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0"/>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00"/>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0"/>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0"/>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100"/>
          <p:cNvGrpSpPr/>
          <p:nvPr/>
        </p:nvGrpSpPr>
        <p:grpSpPr>
          <a:xfrm>
            <a:off x="7551822" y="3804774"/>
            <a:ext cx="293335" cy="361927"/>
            <a:chOff x="7551822" y="3804774"/>
            <a:chExt cx="293335" cy="361927"/>
          </a:xfrm>
        </p:grpSpPr>
        <p:sp>
          <p:nvSpPr>
            <p:cNvPr id="10052" name="Google Shape;10052;p100"/>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0"/>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0"/>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00"/>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00"/>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00"/>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00"/>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00"/>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00"/>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00"/>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00"/>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100"/>
          <p:cNvGrpSpPr/>
          <p:nvPr/>
        </p:nvGrpSpPr>
        <p:grpSpPr>
          <a:xfrm>
            <a:off x="6263725" y="4277658"/>
            <a:ext cx="210491" cy="362163"/>
            <a:chOff x="6263725" y="4277658"/>
            <a:chExt cx="210491" cy="362163"/>
          </a:xfrm>
        </p:grpSpPr>
        <p:sp>
          <p:nvSpPr>
            <p:cNvPr id="10064" name="Google Shape;10064;p100"/>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00"/>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0"/>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00"/>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0"/>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0"/>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00"/>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00"/>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00"/>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00"/>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0"/>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00"/>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00"/>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0"/>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00"/>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100"/>
          <p:cNvGrpSpPr/>
          <p:nvPr/>
        </p:nvGrpSpPr>
        <p:grpSpPr>
          <a:xfrm>
            <a:off x="7987790" y="3804695"/>
            <a:ext cx="336303" cy="362005"/>
            <a:chOff x="7987790" y="3804695"/>
            <a:chExt cx="336303" cy="362005"/>
          </a:xfrm>
        </p:grpSpPr>
        <p:sp>
          <p:nvSpPr>
            <p:cNvPr id="10080" name="Google Shape;10080;p100"/>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00"/>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00"/>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0"/>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00"/>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0"/>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00"/>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00"/>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00"/>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00"/>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100"/>
          <p:cNvGrpSpPr/>
          <p:nvPr/>
        </p:nvGrpSpPr>
        <p:grpSpPr>
          <a:xfrm>
            <a:off x="5273444" y="2891285"/>
            <a:ext cx="371123" cy="362267"/>
            <a:chOff x="5273444" y="2891285"/>
            <a:chExt cx="371123" cy="362267"/>
          </a:xfrm>
        </p:grpSpPr>
        <p:sp>
          <p:nvSpPr>
            <p:cNvPr id="10091" name="Google Shape;10091;p100"/>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0"/>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00"/>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00"/>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0"/>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00"/>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00"/>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00"/>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00"/>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00"/>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00"/>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00"/>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0"/>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00"/>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100"/>
          <p:cNvGrpSpPr/>
          <p:nvPr/>
        </p:nvGrpSpPr>
        <p:grpSpPr>
          <a:xfrm>
            <a:off x="7630397" y="3358399"/>
            <a:ext cx="214759" cy="357030"/>
            <a:chOff x="2235125" y="238075"/>
            <a:chExt cx="3144350" cy="5227375"/>
          </a:xfrm>
        </p:grpSpPr>
        <p:sp>
          <p:nvSpPr>
            <p:cNvPr id="10106" name="Google Shape;10106;p100"/>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00"/>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0"/>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0"/>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00"/>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00"/>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00"/>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00"/>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00"/>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100"/>
          <p:cNvGrpSpPr/>
          <p:nvPr/>
        </p:nvGrpSpPr>
        <p:grpSpPr>
          <a:xfrm>
            <a:off x="2810729" y="4267107"/>
            <a:ext cx="342496" cy="351944"/>
            <a:chOff x="2810729" y="4267107"/>
            <a:chExt cx="342496" cy="351944"/>
          </a:xfrm>
        </p:grpSpPr>
        <p:sp>
          <p:nvSpPr>
            <p:cNvPr id="10116" name="Google Shape;10116;p100"/>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0"/>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00"/>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00"/>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00"/>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0"/>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0"/>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0"/>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0"/>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00"/>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00"/>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00"/>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0"/>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00"/>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00"/>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0"/>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00"/>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00"/>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0"/>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0"/>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00"/>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0"/>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0"/>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00"/>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00"/>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00"/>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0"/>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00"/>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00"/>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0"/>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100"/>
          <p:cNvGrpSpPr/>
          <p:nvPr/>
        </p:nvGrpSpPr>
        <p:grpSpPr>
          <a:xfrm>
            <a:off x="1779168" y="3805625"/>
            <a:ext cx="282381" cy="343454"/>
            <a:chOff x="1779168" y="3805625"/>
            <a:chExt cx="282381" cy="343454"/>
          </a:xfrm>
        </p:grpSpPr>
        <p:sp>
          <p:nvSpPr>
            <p:cNvPr id="10147" name="Google Shape;10147;p100"/>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00"/>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00"/>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0"/>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0"/>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00"/>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00"/>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00"/>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00"/>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00"/>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00"/>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00"/>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0"/>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00"/>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00"/>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0"/>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00"/>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00"/>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00"/>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00"/>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0"/>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0"/>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00"/>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0"/>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00"/>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00"/>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00"/>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00"/>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100"/>
          <p:cNvGrpSpPr/>
          <p:nvPr/>
        </p:nvGrpSpPr>
        <p:grpSpPr>
          <a:xfrm>
            <a:off x="2593522" y="2407029"/>
            <a:ext cx="391606" cy="364535"/>
            <a:chOff x="2593522" y="2407029"/>
            <a:chExt cx="391606" cy="364535"/>
          </a:xfrm>
        </p:grpSpPr>
        <p:sp>
          <p:nvSpPr>
            <p:cNvPr id="10176" name="Google Shape;10176;p100"/>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00"/>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00"/>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00"/>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00"/>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0"/>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0"/>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0"/>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0"/>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00"/>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00"/>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0"/>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0"/>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00"/>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00"/>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00"/>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00"/>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0"/>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0"/>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00"/>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00"/>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0"/>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00"/>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00"/>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00"/>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00"/>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00"/>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0"/>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0"/>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0"/>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00"/>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0"/>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00"/>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00"/>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00"/>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00"/>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00"/>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0"/>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0"/>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100"/>
          <p:cNvGrpSpPr/>
          <p:nvPr/>
        </p:nvGrpSpPr>
        <p:grpSpPr>
          <a:xfrm>
            <a:off x="3955047" y="2432242"/>
            <a:ext cx="322912" cy="334396"/>
            <a:chOff x="3955047" y="2432242"/>
            <a:chExt cx="322912" cy="334396"/>
          </a:xfrm>
        </p:grpSpPr>
        <p:sp>
          <p:nvSpPr>
            <p:cNvPr id="10216" name="Google Shape;10216;p100"/>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0"/>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00"/>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100"/>
          <p:cNvGrpSpPr/>
          <p:nvPr/>
        </p:nvGrpSpPr>
        <p:grpSpPr>
          <a:xfrm>
            <a:off x="1802465" y="1962854"/>
            <a:ext cx="265373" cy="351944"/>
            <a:chOff x="1802465" y="1962854"/>
            <a:chExt cx="265373" cy="351944"/>
          </a:xfrm>
        </p:grpSpPr>
        <p:sp>
          <p:nvSpPr>
            <p:cNvPr id="10220" name="Google Shape;10220;p100"/>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00"/>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00"/>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0"/>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0"/>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00"/>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00"/>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100"/>
          <p:cNvGrpSpPr/>
          <p:nvPr/>
        </p:nvGrpSpPr>
        <p:grpSpPr>
          <a:xfrm>
            <a:off x="3512070" y="1956222"/>
            <a:ext cx="373983" cy="363622"/>
            <a:chOff x="3512070" y="1956222"/>
            <a:chExt cx="373983" cy="363622"/>
          </a:xfrm>
        </p:grpSpPr>
        <p:sp>
          <p:nvSpPr>
            <p:cNvPr id="10228" name="Google Shape;10228;p100"/>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00"/>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00"/>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00"/>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0"/>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0"/>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00"/>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00"/>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00"/>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00"/>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00"/>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0"/>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0"/>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0"/>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00"/>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0"/>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00"/>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100"/>
          <p:cNvGrpSpPr/>
          <p:nvPr/>
        </p:nvGrpSpPr>
        <p:grpSpPr>
          <a:xfrm>
            <a:off x="842683" y="2394751"/>
            <a:ext cx="345640" cy="356660"/>
            <a:chOff x="842683" y="2394751"/>
            <a:chExt cx="345640" cy="356660"/>
          </a:xfrm>
        </p:grpSpPr>
        <p:sp>
          <p:nvSpPr>
            <p:cNvPr id="10246" name="Google Shape;10246;p100"/>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0"/>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0"/>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00"/>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0"/>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0"/>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00"/>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00"/>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0"/>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00"/>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00"/>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00"/>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0"/>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0"/>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0"/>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0"/>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100"/>
          <p:cNvGrpSpPr/>
          <p:nvPr/>
        </p:nvGrpSpPr>
        <p:grpSpPr>
          <a:xfrm>
            <a:off x="1290615" y="2399467"/>
            <a:ext cx="336836" cy="342511"/>
            <a:chOff x="1290615" y="2399467"/>
            <a:chExt cx="336836" cy="342511"/>
          </a:xfrm>
        </p:grpSpPr>
        <p:sp>
          <p:nvSpPr>
            <p:cNvPr id="10263" name="Google Shape;10263;p100"/>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00"/>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00"/>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0"/>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0"/>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0"/>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0"/>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00"/>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0"/>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0"/>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0"/>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00"/>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00"/>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00"/>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00"/>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0"/>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0"/>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00"/>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0"/>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100"/>
          <p:cNvGrpSpPr/>
          <p:nvPr/>
        </p:nvGrpSpPr>
        <p:grpSpPr>
          <a:xfrm>
            <a:off x="1748310" y="2408601"/>
            <a:ext cx="308508" cy="333378"/>
            <a:chOff x="1748310" y="2408601"/>
            <a:chExt cx="308508" cy="333378"/>
          </a:xfrm>
        </p:grpSpPr>
        <p:sp>
          <p:nvSpPr>
            <p:cNvPr id="10283" name="Google Shape;10283;p100"/>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0"/>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00"/>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0"/>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00"/>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00"/>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0"/>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0"/>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100"/>
          <p:cNvGrpSpPr/>
          <p:nvPr/>
        </p:nvGrpSpPr>
        <p:grpSpPr>
          <a:xfrm>
            <a:off x="3044614" y="2418033"/>
            <a:ext cx="376184" cy="315141"/>
            <a:chOff x="3044614" y="2418033"/>
            <a:chExt cx="376184" cy="315141"/>
          </a:xfrm>
        </p:grpSpPr>
        <p:sp>
          <p:nvSpPr>
            <p:cNvPr id="10292" name="Google Shape;10292;p100"/>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00"/>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00"/>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00"/>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00"/>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0"/>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00"/>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00"/>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00"/>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100"/>
          <p:cNvGrpSpPr/>
          <p:nvPr/>
        </p:nvGrpSpPr>
        <p:grpSpPr>
          <a:xfrm>
            <a:off x="3943638" y="3815072"/>
            <a:ext cx="357933" cy="342676"/>
            <a:chOff x="3943638" y="3815072"/>
            <a:chExt cx="357933" cy="342676"/>
          </a:xfrm>
        </p:grpSpPr>
        <p:sp>
          <p:nvSpPr>
            <p:cNvPr id="10302" name="Google Shape;10302;p100"/>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00"/>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00"/>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00"/>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00"/>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00"/>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00"/>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00"/>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0"/>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100"/>
          <p:cNvGrpSpPr/>
          <p:nvPr/>
        </p:nvGrpSpPr>
        <p:grpSpPr>
          <a:xfrm>
            <a:off x="3508282" y="3810341"/>
            <a:ext cx="351644" cy="351959"/>
            <a:chOff x="3508282" y="3810341"/>
            <a:chExt cx="351644" cy="351959"/>
          </a:xfrm>
        </p:grpSpPr>
        <p:sp>
          <p:nvSpPr>
            <p:cNvPr id="10312" name="Google Shape;10312;p100"/>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00"/>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00"/>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0"/>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0"/>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00"/>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00"/>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00"/>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00"/>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00"/>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00"/>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00"/>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00"/>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100"/>
          <p:cNvGrpSpPr/>
          <p:nvPr/>
        </p:nvGrpSpPr>
        <p:grpSpPr>
          <a:xfrm>
            <a:off x="2224585" y="1962854"/>
            <a:ext cx="303163" cy="351809"/>
            <a:chOff x="2224585" y="1962854"/>
            <a:chExt cx="303163" cy="351809"/>
          </a:xfrm>
        </p:grpSpPr>
        <p:sp>
          <p:nvSpPr>
            <p:cNvPr id="10326" name="Google Shape;10326;p100"/>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00"/>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00"/>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00"/>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00"/>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00"/>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00"/>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00"/>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100"/>
          <p:cNvGrpSpPr/>
          <p:nvPr/>
        </p:nvGrpSpPr>
        <p:grpSpPr>
          <a:xfrm>
            <a:off x="2622794" y="1990868"/>
            <a:ext cx="389090" cy="296231"/>
            <a:chOff x="2622794" y="1990868"/>
            <a:chExt cx="389090" cy="296231"/>
          </a:xfrm>
        </p:grpSpPr>
        <p:sp>
          <p:nvSpPr>
            <p:cNvPr id="10335" name="Google Shape;10335;p100"/>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00"/>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00"/>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00"/>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00"/>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00"/>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00"/>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00"/>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00"/>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100"/>
          <p:cNvGrpSpPr/>
          <p:nvPr/>
        </p:nvGrpSpPr>
        <p:grpSpPr>
          <a:xfrm>
            <a:off x="3977326" y="1952149"/>
            <a:ext cx="327074" cy="375241"/>
            <a:chOff x="3977326" y="1952149"/>
            <a:chExt cx="327074" cy="375241"/>
          </a:xfrm>
        </p:grpSpPr>
        <p:sp>
          <p:nvSpPr>
            <p:cNvPr id="10345" name="Google Shape;10345;p100"/>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00"/>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00"/>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00"/>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00"/>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00"/>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00"/>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00"/>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00"/>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00"/>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00"/>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00"/>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00"/>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00"/>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00"/>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00"/>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00"/>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100"/>
          <p:cNvGrpSpPr/>
          <p:nvPr/>
        </p:nvGrpSpPr>
        <p:grpSpPr>
          <a:xfrm>
            <a:off x="1341612" y="3340055"/>
            <a:ext cx="259399" cy="370524"/>
            <a:chOff x="1341612" y="3340055"/>
            <a:chExt cx="259399" cy="370524"/>
          </a:xfrm>
        </p:grpSpPr>
        <p:sp>
          <p:nvSpPr>
            <p:cNvPr id="10363" name="Google Shape;10363;p100"/>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00"/>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0"/>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00"/>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00"/>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00"/>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00"/>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00"/>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00"/>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00"/>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00"/>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00"/>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00"/>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00"/>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0"/>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00"/>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00"/>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00"/>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100"/>
          <p:cNvGrpSpPr/>
          <p:nvPr/>
        </p:nvGrpSpPr>
        <p:grpSpPr>
          <a:xfrm>
            <a:off x="2179892" y="3844972"/>
            <a:ext cx="351629" cy="282381"/>
            <a:chOff x="2179892" y="3844972"/>
            <a:chExt cx="351629" cy="282381"/>
          </a:xfrm>
        </p:grpSpPr>
        <p:sp>
          <p:nvSpPr>
            <p:cNvPr id="10382" name="Google Shape;10382;p100"/>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00"/>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00"/>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00"/>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00"/>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00"/>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00"/>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00"/>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00"/>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00"/>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00"/>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00"/>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00"/>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00"/>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00"/>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00"/>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00"/>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0"/>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0"/>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00"/>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100"/>
          <p:cNvGrpSpPr/>
          <p:nvPr/>
        </p:nvGrpSpPr>
        <p:grpSpPr>
          <a:xfrm>
            <a:off x="3131170" y="3816884"/>
            <a:ext cx="220051" cy="338169"/>
            <a:chOff x="3131170" y="3816884"/>
            <a:chExt cx="220051" cy="338169"/>
          </a:xfrm>
        </p:grpSpPr>
        <p:sp>
          <p:nvSpPr>
            <p:cNvPr id="10403" name="Google Shape;10403;p100"/>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00"/>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00"/>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00"/>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00"/>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00"/>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00"/>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00"/>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0"/>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100"/>
          <p:cNvGrpSpPr/>
          <p:nvPr/>
        </p:nvGrpSpPr>
        <p:grpSpPr>
          <a:xfrm>
            <a:off x="903502" y="3359564"/>
            <a:ext cx="247990" cy="333393"/>
            <a:chOff x="903502" y="3359564"/>
            <a:chExt cx="247990" cy="333393"/>
          </a:xfrm>
        </p:grpSpPr>
        <p:sp>
          <p:nvSpPr>
            <p:cNvPr id="10413" name="Google Shape;10413;p100"/>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00"/>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00"/>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00"/>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00"/>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00"/>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00"/>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00"/>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00"/>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00"/>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00"/>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00"/>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00"/>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00"/>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00"/>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00"/>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00"/>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00"/>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00"/>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0"/>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00"/>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00"/>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100"/>
          <p:cNvGrpSpPr/>
          <p:nvPr/>
        </p:nvGrpSpPr>
        <p:grpSpPr>
          <a:xfrm>
            <a:off x="2616191" y="2890461"/>
            <a:ext cx="365793" cy="361152"/>
            <a:chOff x="2616191" y="2890461"/>
            <a:chExt cx="365793" cy="361152"/>
          </a:xfrm>
        </p:grpSpPr>
        <p:sp>
          <p:nvSpPr>
            <p:cNvPr id="10436" name="Google Shape;10436;p100"/>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00"/>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00"/>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0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0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0"/>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00"/>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00"/>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00"/>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00"/>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00"/>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100"/>
          <p:cNvGrpSpPr/>
          <p:nvPr/>
        </p:nvGrpSpPr>
        <p:grpSpPr>
          <a:xfrm>
            <a:off x="3049959" y="1945861"/>
            <a:ext cx="402940" cy="388536"/>
            <a:chOff x="3049959" y="1945861"/>
            <a:chExt cx="402940" cy="388536"/>
          </a:xfrm>
        </p:grpSpPr>
        <p:sp>
          <p:nvSpPr>
            <p:cNvPr id="10448" name="Google Shape;10448;p100"/>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0"/>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00"/>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00"/>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0"/>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00"/>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100"/>
          <p:cNvGrpSpPr/>
          <p:nvPr/>
        </p:nvGrpSpPr>
        <p:grpSpPr>
          <a:xfrm>
            <a:off x="2483025" y="4268679"/>
            <a:ext cx="202428" cy="349114"/>
            <a:chOff x="2483025" y="4268679"/>
            <a:chExt cx="202428" cy="349114"/>
          </a:xfrm>
        </p:grpSpPr>
        <p:sp>
          <p:nvSpPr>
            <p:cNvPr id="10455" name="Google Shape;10455;p100"/>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00"/>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00"/>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0"/>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00"/>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00"/>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100"/>
          <p:cNvGrpSpPr/>
          <p:nvPr/>
        </p:nvGrpSpPr>
        <p:grpSpPr>
          <a:xfrm>
            <a:off x="862507" y="2885984"/>
            <a:ext cx="329590" cy="365000"/>
            <a:chOff x="862507" y="2885984"/>
            <a:chExt cx="329590" cy="365000"/>
          </a:xfrm>
        </p:grpSpPr>
        <p:sp>
          <p:nvSpPr>
            <p:cNvPr id="10462" name="Google Shape;10462;p100"/>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00"/>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00"/>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00"/>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00"/>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00"/>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00"/>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100"/>
          <p:cNvGrpSpPr/>
          <p:nvPr/>
        </p:nvGrpSpPr>
        <p:grpSpPr>
          <a:xfrm>
            <a:off x="3082075" y="2871805"/>
            <a:ext cx="318884" cy="379807"/>
            <a:chOff x="3082075" y="2871805"/>
            <a:chExt cx="318884" cy="379807"/>
          </a:xfrm>
        </p:grpSpPr>
        <p:sp>
          <p:nvSpPr>
            <p:cNvPr id="10470" name="Google Shape;10470;p100"/>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00"/>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00"/>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00"/>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00"/>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00"/>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00"/>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00"/>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0"/>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00"/>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00"/>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00"/>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00"/>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00"/>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00"/>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00"/>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00"/>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00"/>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00"/>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00"/>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100"/>
          <p:cNvGrpSpPr/>
          <p:nvPr/>
        </p:nvGrpSpPr>
        <p:grpSpPr>
          <a:xfrm>
            <a:off x="2594780" y="1516494"/>
            <a:ext cx="410187" cy="324244"/>
            <a:chOff x="2594780" y="1516494"/>
            <a:chExt cx="410187" cy="324244"/>
          </a:xfrm>
        </p:grpSpPr>
        <p:sp>
          <p:nvSpPr>
            <p:cNvPr id="10491" name="Google Shape;10491;p100"/>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00"/>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00"/>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00"/>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00"/>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00"/>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00"/>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00"/>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100"/>
          <p:cNvGrpSpPr/>
          <p:nvPr/>
        </p:nvGrpSpPr>
        <p:grpSpPr>
          <a:xfrm>
            <a:off x="1742965" y="1502959"/>
            <a:ext cx="333692" cy="333363"/>
            <a:chOff x="1742965" y="1502959"/>
            <a:chExt cx="333692" cy="333363"/>
          </a:xfrm>
        </p:grpSpPr>
        <p:sp>
          <p:nvSpPr>
            <p:cNvPr id="10500" name="Google Shape;10500;p100"/>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00"/>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00"/>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00"/>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100"/>
          <p:cNvGrpSpPr/>
          <p:nvPr/>
        </p:nvGrpSpPr>
        <p:grpSpPr>
          <a:xfrm>
            <a:off x="3051531" y="1516809"/>
            <a:ext cx="390034" cy="296545"/>
            <a:chOff x="3051531" y="1516809"/>
            <a:chExt cx="390034" cy="296545"/>
          </a:xfrm>
        </p:grpSpPr>
        <p:sp>
          <p:nvSpPr>
            <p:cNvPr id="10505" name="Google Shape;10505;p100"/>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00"/>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00"/>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0"/>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0"/>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0"/>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00"/>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00"/>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00"/>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00"/>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00"/>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00"/>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00"/>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00"/>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00"/>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100"/>
          <p:cNvGrpSpPr/>
          <p:nvPr/>
        </p:nvGrpSpPr>
        <p:grpSpPr>
          <a:xfrm>
            <a:off x="3514900" y="1489020"/>
            <a:ext cx="354145" cy="351869"/>
            <a:chOff x="3514900" y="1489020"/>
            <a:chExt cx="354145" cy="351869"/>
          </a:xfrm>
        </p:grpSpPr>
        <p:sp>
          <p:nvSpPr>
            <p:cNvPr id="10521" name="Google Shape;10521;p100"/>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00"/>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00"/>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0"/>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00"/>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00"/>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00"/>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00"/>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00"/>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0"/>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00"/>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00"/>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00"/>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00"/>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00"/>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00"/>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0"/>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00"/>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00"/>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00"/>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00"/>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00"/>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100"/>
          <p:cNvGrpSpPr/>
          <p:nvPr/>
        </p:nvGrpSpPr>
        <p:grpSpPr>
          <a:xfrm>
            <a:off x="3066324" y="3350446"/>
            <a:ext cx="346598" cy="333183"/>
            <a:chOff x="3066324" y="3350446"/>
            <a:chExt cx="346598" cy="333183"/>
          </a:xfrm>
        </p:grpSpPr>
        <p:sp>
          <p:nvSpPr>
            <p:cNvPr id="10544" name="Google Shape;10544;p100"/>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00"/>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00"/>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00"/>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00"/>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00"/>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00"/>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00"/>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00"/>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00"/>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100"/>
          <p:cNvGrpSpPr/>
          <p:nvPr/>
        </p:nvGrpSpPr>
        <p:grpSpPr>
          <a:xfrm>
            <a:off x="1282755" y="1952089"/>
            <a:ext cx="363278" cy="363338"/>
            <a:chOff x="1282755" y="1952089"/>
            <a:chExt cx="363278" cy="363338"/>
          </a:xfrm>
        </p:grpSpPr>
        <p:sp>
          <p:nvSpPr>
            <p:cNvPr id="10555" name="Google Shape;10555;p100"/>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00"/>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00"/>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00"/>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00"/>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00"/>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00"/>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100"/>
          <p:cNvGrpSpPr/>
          <p:nvPr/>
        </p:nvGrpSpPr>
        <p:grpSpPr>
          <a:xfrm>
            <a:off x="3510094" y="2909281"/>
            <a:ext cx="355133" cy="343574"/>
            <a:chOff x="3510094" y="2909281"/>
            <a:chExt cx="355133" cy="343574"/>
          </a:xfrm>
        </p:grpSpPr>
        <p:sp>
          <p:nvSpPr>
            <p:cNvPr id="10563" name="Google Shape;10563;p100"/>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00"/>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00"/>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0"/>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00"/>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00"/>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00"/>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00"/>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00"/>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00"/>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00"/>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0"/>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00"/>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6" name="Google Shape;10576;p100"/>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7" name="Google Shape;10577;p100"/>
          <p:cNvGrpSpPr/>
          <p:nvPr/>
        </p:nvGrpSpPr>
        <p:grpSpPr>
          <a:xfrm>
            <a:off x="2163842" y="1506972"/>
            <a:ext cx="382787" cy="331566"/>
            <a:chOff x="2163842" y="1506972"/>
            <a:chExt cx="382787" cy="331566"/>
          </a:xfrm>
        </p:grpSpPr>
        <p:sp>
          <p:nvSpPr>
            <p:cNvPr id="10578" name="Google Shape;10578;p100"/>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00"/>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0"/>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00"/>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00"/>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00"/>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00"/>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00"/>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100"/>
          <p:cNvGrpSpPr/>
          <p:nvPr/>
        </p:nvGrpSpPr>
        <p:grpSpPr>
          <a:xfrm>
            <a:off x="1738877" y="3349652"/>
            <a:ext cx="357918" cy="350536"/>
            <a:chOff x="1738877" y="3349652"/>
            <a:chExt cx="357918" cy="350536"/>
          </a:xfrm>
        </p:grpSpPr>
        <p:sp>
          <p:nvSpPr>
            <p:cNvPr id="10587" name="Google Shape;10587;p100"/>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0"/>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0"/>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00"/>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00"/>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00"/>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00"/>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00"/>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00"/>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0"/>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0"/>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00"/>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00"/>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00"/>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00"/>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00"/>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00"/>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00"/>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100"/>
          <p:cNvGrpSpPr/>
          <p:nvPr/>
        </p:nvGrpSpPr>
        <p:grpSpPr>
          <a:xfrm>
            <a:off x="1971819" y="4276854"/>
            <a:ext cx="383281" cy="333947"/>
            <a:chOff x="1971819" y="4276854"/>
            <a:chExt cx="383281" cy="333947"/>
          </a:xfrm>
        </p:grpSpPr>
        <p:sp>
          <p:nvSpPr>
            <p:cNvPr id="10606" name="Google Shape;10606;p100"/>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00"/>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00"/>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00"/>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00"/>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00"/>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0"/>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0"/>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00"/>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00"/>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100"/>
          <p:cNvGrpSpPr/>
          <p:nvPr/>
        </p:nvGrpSpPr>
        <p:grpSpPr>
          <a:xfrm>
            <a:off x="1825119" y="2885819"/>
            <a:ext cx="175987" cy="361391"/>
            <a:chOff x="1825119" y="2885819"/>
            <a:chExt cx="175987" cy="361391"/>
          </a:xfrm>
        </p:grpSpPr>
        <p:sp>
          <p:nvSpPr>
            <p:cNvPr id="10617" name="Google Shape;10617;p100"/>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00"/>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0"/>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0"/>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0"/>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00"/>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00"/>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00"/>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00"/>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00"/>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100"/>
          <p:cNvGrpSpPr/>
          <p:nvPr/>
        </p:nvGrpSpPr>
        <p:grpSpPr>
          <a:xfrm>
            <a:off x="3504824" y="3405844"/>
            <a:ext cx="369896" cy="226339"/>
            <a:chOff x="3504824" y="3405844"/>
            <a:chExt cx="369896" cy="226339"/>
          </a:xfrm>
        </p:grpSpPr>
        <p:sp>
          <p:nvSpPr>
            <p:cNvPr id="10628" name="Google Shape;10628;p100"/>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00"/>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00"/>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00"/>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0"/>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00"/>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00"/>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00"/>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00"/>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0"/>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0"/>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0"/>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0"/>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00"/>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00"/>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00"/>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100"/>
          <p:cNvGrpSpPr/>
          <p:nvPr/>
        </p:nvGrpSpPr>
        <p:grpSpPr>
          <a:xfrm>
            <a:off x="1295661" y="3819594"/>
            <a:ext cx="345640" cy="342900"/>
            <a:chOff x="1295661" y="3819594"/>
            <a:chExt cx="345640" cy="342900"/>
          </a:xfrm>
        </p:grpSpPr>
        <p:sp>
          <p:nvSpPr>
            <p:cNvPr id="10645" name="Google Shape;10645;p100"/>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00"/>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0"/>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00"/>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00"/>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0"/>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0"/>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00"/>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00"/>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0"/>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00"/>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00"/>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00"/>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00"/>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0"/>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00"/>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00"/>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100"/>
          <p:cNvGrpSpPr/>
          <p:nvPr/>
        </p:nvGrpSpPr>
        <p:grpSpPr>
          <a:xfrm>
            <a:off x="3486572" y="2433470"/>
            <a:ext cx="379328" cy="281738"/>
            <a:chOff x="3486572" y="2433470"/>
            <a:chExt cx="379328" cy="281738"/>
          </a:xfrm>
        </p:grpSpPr>
        <p:sp>
          <p:nvSpPr>
            <p:cNvPr id="10663" name="Google Shape;10663;p100"/>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00"/>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00"/>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00"/>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00"/>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00"/>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00"/>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0" name="Google Shape;10670;p100"/>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1" name="Google Shape;10671;p100"/>
          <p:cNvGrpSpPr/>
          <p:nvPr/>
        </p:nvGrpSpPr>
        <p:grpSpPr>
          <a:xfrm>
            <a:off x="3997149" y="3329634"/>
            <a:ext cx="270733" cy="355762"/>
            <a:chOff x="3997149" y="3329634"/>
            <a:chExt cx="270733" cy="355762"/>
          </a:xfrm>
        </p:grpSpPr>
        <p:sp>
          <p:nvSpPr>
            <p:cNvPr id="10672" name="Google Shape;10672;p100"/>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00"/>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0"/>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00"/>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00"/>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00"/>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00"/>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0"/>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00"/>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00"/>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00"/>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00"/>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00"/>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0"/>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00"/>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00"/>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00"/>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00"/>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00"/>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00"/>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00"/>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100"/>
          <p:cNvGrpSpPr/>
          <p:nvPr/>
        </p:nvGrpSpPr>
        <p:grpSpPr>
          <a:xfrm>
            <a:off x="3954343" y="2899354"/>
            <a:ext cx="345655" cy="343529"/>
            <a:chOff x="3954343" y="2899354"/>
            <a:chExt cx="345655" cy="343529"/>
          </a:xfrm>
        </p:grpSpPr>
        <p:sp>
          <p:nvSpPr>
            <p:cNvPr id="10694" name="Google Shape;10694;p100"/>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00"/>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00"/>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0"/>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00"/>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00"/>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0"/>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00"/>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00"/>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0"/>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00"/>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00"/>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100"/>
          <p:cNvGrpSpPr/>
          <p:nvPr/>
        </p:nvGrpSpPr>
        <p:grpSpPr>
          <a:xfrm>
            <a:off x="2166043" y="3351344"/>
            <a:ext cx="369566" cy="349803"/>
            <a:chOff x="2166043" y="3351344"/>
            <a:chExt cx="369566" cy="349803"/>
          </a:xfrm>
        </p:grpSpPr>
        <p:sp>
          <p:nvSpPr>
            <p:cNvPr id="10707" name="Google Shape;10707;p100"/>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00"/>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0"/>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00"/>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00"/>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00"/>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00"/>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00"/>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00"/>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100"/>
          <p:cNvGrpSpPr/>
          <p:nvPr/>
        </p:nvGrpSpPr>
        <p:grpSpPr>
          <a:xfrm>
            <a:off x="2619649" y="3352332"/>
            <a:ext cx="365793" cy="329275"/>
            <a:chOff x="2619649" y="3352332"/>
            <a:chExt cx="365793" cy="329275"/>
          </a:xfrm>
        </p:grpSpPr>
        <p:sp>
          <p:nvSpPr>
            <p:cNvPr id="10717" name="Google Shape;10717;p100"/>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00"/>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00"/>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0"/>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0"/>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00"/>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00"/>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00"/>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0"/>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00"/>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100"/>
          <p:cNvGrpSpPr/>
          <p:nvPr/>
        </p:nvGrpSpPr>
        <p:grpSpPr>
          <a:xfrm>
            <a:off x="1293760" y="1498228"/>
            <a:ext cx="340624" cy="351944"/>
            <a:chOff x="1293760" y="1498228"/>
            <a:chExt cx="340624" cy="351944"/>
          </a:xfrm>
        </p:grpSpPr>
        <p:sp>
          <p:nvSpPr>
            <p:cNvPr id="10728" name="Google Shape;10728;p100"/>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00"/>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00"/>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00"/>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00"/>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00"/>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00"/>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00"/>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00"/>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00"/>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00"/>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00"/>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00"/>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00"/>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100"/>
          <p:cNvGrpSpPr/>
          <p:nvPr/>
        </p:nvGrpSpPr>
        <p:grpSpPr>
          <a:xfrm>
            <a:off x="849601" y="1952074"/>
            <a:ext cx="406713" cy="383745"/>
            <a:chOff x="849601" y="1952074"/>
            <a:chExt cx="406713" cy="383745"/>
          </a:xfrm>
        </p:grpSpPr>
        <p:sp>
          <p:nvSpPr>
            <p:cNvPr id="10743" name="Google Shape;10743;p100"/>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00"/>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00"/>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00"/>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00"/>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00"/>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00"/>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0" name="Google Shape;10750;p100"/>
          <p:cNvGrpSpPr/>
          <p:nvPr/>
        </p:nvGrpSpPr>
        <p:grpSpPr>
          <a:xfrm>
            <a:off x="2253871" y="2893365"/>
            <a:ext cx="203985" cy="355417"/>
            <a:chOff x="2253871" y="2893365"/>
            <a:chExt cx="203985" cy="355417"/>
          </a:xfrm>
        </p:grpSpPr>
        <p:sp>
          <p:nvSpPr>
            <p:cNvPr id="10751" name="Google Shape;10751;p100"/>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00"/>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00"/>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00"/>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00"/>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00"/>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00"/>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00"/>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0"/>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00"/>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00"/>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100"/>
          <p:cNvGrpSpPr/>
          <p:nvPr/>
        </p:nvGrpSpPr>
        <p:grpSpPr>
          <a:xfrm>
            <a:off x="2191541" y="2408601"/>
            <a:ext cx="308823" cy="342571"/>
            <a:chOff x="2191541" y="2408601"/>
            <a:chExt cx="308823" cy="342571"/>
          </a:xfrm>
        </p:grpSpPr>
        <p:sp>
          <p:nvSpPr>
            <p:cNvPr id="10763" name="Google Shape;10763;p100"/>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00"/>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00"/>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00"/>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00"/>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00"/>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0"/>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00"/>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00"/>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00"/>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00"/>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00"/>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0"/>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100"/>
          <p:cNvGrpSpPr/>
          <p:nvPr/>
        </p:nvGrpSpPr>
        <p:grpSpPr>
          <a:xfrm>
            <a:off x="847400" y="1503588"/>
            <a:ext cx="342496" cy="341553"/>
            <a:chOff x="847400" y="1503588"/>
            <a:chExt cx="342496" cy="341553"/>
          </a:xfrm>
        </p:grpSpPr>
        <p:sp>
          <p:nvSpPr>
            <p:cNvPr id="10777" name="Google Shape;10777;p100"/>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00"/>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00"/>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00"/>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00"/>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00"/>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00"/>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00"/>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0"/>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00"/>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00"/>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00"/>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00"/>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0"/>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0"/>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00"/>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00"/>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00"/>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00"/>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0"/>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100"/>
          <p:cNvGrpSpPr/>
          <p:nvPr/>
        </p:nvGrpSpPr>
        <p:grpSpPr>
          <a:xfrm>
            <a:off x="1329963" y="2899669"/>
            <a:ext cx="280495" cy="361077"/>
            <a:chOff x="1329963" y="2899669"/>
            <a:chExt cx="280495" cy="361077"/>
          </a:xfrm>
        </p:grpSpPr>
        <p:sp>
          <p:nvSpPr>
            <p:cNvPr id="10798" name="Google Shape;10798;p100"/>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00"/>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00"/>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00"/>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0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0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00"/>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100"/>
          <p:cNvGrpSpPr/>
          <p:nvPr/>
        </p:nvGrpSpPr>
        <p:grpSpPr>
          <a:xfrm>
            <a:off x="937429" y="3800908"/>
            <a:ext cx="195496" cy="343439"/>
            <a:chOff x="937429" y="3800908"/>
            <a:chExt cx="195496" cy="343439"/>
          </a:xfrm>
        </p:grpSpPr>
        <p:sp>
          <p:nvSpPr>
            <p:cNvPr id="10806" name="Google Shape;10806;p100"/>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00"/>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00"/>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00"/>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00"/>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00"/>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00"/>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00"/>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00"/>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00"/>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00"/>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00"/>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00"/>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100"/>
          <p:cNvGrpSpPr/>
          <p:nvPr/>
        </p:nvGrpSpPr>
        <p:grpSpPr>
          <a:xfrm>
            <a:off x="2687659" y="3810655"/>
            <a:ext cx="365164" cy="342511"/>
            <a:chOff x="2611459" y="3810655"/>
            <a:chExt cx="365164" cy="342511"/>
          </a:xfrm>
        </p:grpSpPr>
        <p:sp>
          <p:nvSpPr>
            <p:cNvPr id="10820" name="Google Shape;10820;p100"/>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00"/>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00"/>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00"/>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00"/>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00"/>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00"/>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00"/>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00"/>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00"/>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00"/>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100"/>
          <p:cNvGrpSpPr/>
          <p:nvPr/>
        </p:nvGrpSpPr>
        <p:grpSpPr>
          <a:xfrm>
            <a:off x="3952456" y="1524280"/>
            <a:ext cx="370195" cy="300154"/>
            <a:chOff x="3952456" y="1524280"/>
            <a:chExt cx="370195" cy="300154"/>
          </a:xfrm>
        </p:grpSpPr>
        <p:sp>
          <p:nvSpPr>
            <p:cNvPr id="10832" name="Google Shape;10832;p100"/>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00"/>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00"/>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00"/>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00"/>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00"/>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41" name="Shape 10841"/>
        <p:cNvGrpSpPr/>
        <p:nvPr/>
      </p:nvGrpSpPr>
      <p:grpSpPr>
        <a:xfrm>
          <a:off x="0" y="0"/>
          <a:ext cx="0" cy="0"/>
          <a:chOff x="0" y="0"/>
          <a:chExt cx="0" cy="0"/>
        </a:xfrm>
      </p:grpSpPr>
      <p:sp>
        <p:nvSpPr>
          <p:cNvPr id="10842" name="Google Shape;10842;p10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843" name="Google Shape;10843;p10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844" name="Google Shape;10844;p101"/>
          <p:cNvGrpSpPr/>
          <p:nvPr/>
        </p:nvGrpSpPr>
        <p:grpSpPr>
          <a:xfrm>
            <a:off x="908482" y="1502585"/>
            <a:ext cx="257112" cy="362808"/>
            <a:chOff x="908482" y="1502585"/>
            <a:chExt cx="257112" cy="362808"/>
          </a:xfrm>
        </p:grpSpPr>
        <p:sp>
          <p:nvSpPr>
            <p:cNvPr id="10845" name="Google Shape;10845;p101"/>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01"/>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01"/>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01"/>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01"/>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01"/>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01"/>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01"/>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01"/>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01"/>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01"/>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01"/>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01"/>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01"/>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01"/>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01"/>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01"/>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01"/>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01"/>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01"/>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101"/>
          <p:cNvGrpSpPr/>
          <p:nvPr/>
        </p:nvGrpSpPr>
        <p:grpSpPr>
          <a:xfrm>
            <a:off x="1303537" y="1502716"/>
            <a:ext cx="362939" cy="362677"/>
            <a:chOff x="1303537" y="1502716"/>
            <a:chExt cx="362939" cy="362677"/>
          </a:xfrm>
        </p:grpSpPr>
        <p:sp>
          <p:nvSpPr>
            <p:cNvPr id="10866" name="Google Shape;10866;p101"/>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01"/>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01"/>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01"/>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01"/>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01"/>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01"/>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01"/>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01"/>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01"/>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01"/>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101"/>
          <p:cNvGrpSpPr/>
          <p:nvPr/>
        </p:nvGrpSpPr>
        <p:grpSpPr>
          <a:xfrm>
            <a:off x="1751901" y="1502716"/>
            <a:ext cx="362677" cy="362677"/>
            <a:chOff x="1751901" y="1502716"/>
            <a:chExt cx="362677" cy="362677"/>
          </a:xfrm>
        </p:grpSpPr>
        <p:sp>
          <p:nvSpPr>
            <p:cNvPr id="10878" name="Google Shape;10878;p101"/>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01"/>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01"/>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01"/>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01"/>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01"/>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01"/>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01"/>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01"/>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01"/>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01"/>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01"/>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01"/>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01"/>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01"/>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01"/>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01"/>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01"/>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01"/>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7" name="Google Shape;10897;p101"/>
          <p:cNvGrpSpPr/>
          <p:nvPr/>
        </p:nvGrpSpPr>
        <p:grpSpPr>
          <a:xfrm>
            <a:off x="3095178" y="1502716"/>
            <a:ext cx="334290" cy="362677"/>
            <a:chOff x="3095178" y="1502716"/>
            <a:chExt cx="334290" cy="362677"/>
          </a:xfrm>
        </p:grpSpPr>
        <p:sp>
          <p:nvSpPr>
            <p:cNvPr id="10898" name="Google Shape;10898;p101"/>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01"/>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01"/>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01"/>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01"/>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01"/>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01"/>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01"/>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01"/>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01"/>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01"/>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01"/>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01"/>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01"/>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01"/>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01"/>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01"/>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101"/>
          <p:cNvGrpSpPr/>
          <p:nvPr/>
        </p:nvGrpSpPr>
        <p:grpSpPr>
          <a:xfrm>
            <a:off x="3542281" y="1505605"/>
            <a:ext cx="366196" cy="357005"/>
            <a:chOff x="3542281" y="1505605"/>
            <a:chExt cx="366196" cy="357005"/>
          </a:xfrm>
        </p:grpSpPr>
        <p:sp>
          <p:nvSpPr>
            <p:cNvPr id="10916" name="Google Shape;10916;p101"/>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01"/>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01"/>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01"/>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01"/>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01"/>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01"/>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01"/>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01"/>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01"/>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01"/>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01"/>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01"/>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01"/>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01"/>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01"/>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01"/>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01"/>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01"/>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01"/>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01"/>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01"/>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01"/>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01"/>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01"/>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101"/>
          <p:cNvGrpSpPr/>
          <p:nvPr/>
        </p:nvGrpSpPr>
        <p:grpSpPr>
          <a:xfrm>
            <a:off x="1748382" y="3384797"/>
            <a:ext cx="364673" cy="340067"/>
            <a:chOff x="1748382" y="3384797"/>
            <a:chExt cx="364673" cy="340067"/>
          </a:xfrm>
        </p:grpSpPr>
        <p:sp>
          <p:nvSpPr>
            <p:cNvPr id="10942" name="Google Shape;10942;p101"/>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01"/>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01"/>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01"/>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01"/>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01"/>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01"/>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01"/>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01"/>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01"/>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01"/>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01"/>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01"/>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01"/>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01"/>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101"/>
          <p:cNvGrpSpPr/>
          <p:nvPr/>
        </p:nvGrpSpPr>
        <p:grpSpPr>
          <a:xfrm>
            <a:off x="6221064" y="3811049"/>
            <a:ext cx="364673" cy="339804"/>
            <a:chOff x="6221064" y="3811049"/>
            <a:chExt cx="364673" cy="339804"/>
          </a:xfrm>
        </p:grpSpPr>
        <p:sp>
          <p:nvSpPr>
            <p:cNvPr id="10958" name="Google Shape;10958;p101"/>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01"/>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01"/>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01"/>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01"/>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01"/>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01"/>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01"/>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01"/>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01"/>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01"/>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01"/>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01"/>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01"/>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01"/>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101"/>
          <p:cNvGrpSpPr/>
          <p:nvPr/>
        </p:nvGrpSpPr>
        <p:grpSpPr>
          <a:xfrm>
            <a:off x="2182643" y="3386320"/>
            <a:ext cx="382030" cy="320451"/>
            <a:chOff x="2182643" y="3386320"/>
            <a:chExt cx="382030" cy="320451"/>
          </a:xfrm>
        </p:grpSpPr>
        <p:sp>
          <p:nvSpPr>
            <p:cNvPr id="10974" name="Google Shape;10974;p101"/>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01"/>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01"/>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01"/>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01"/>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01"/>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01"/>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01"/>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01"/>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01"/>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01"/>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01"/>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01"/>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01"/>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01"/>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101"/>
          <p:cNvGrpSpPr/>
          <p:nvPr/>
        </p:nvGrpSpPr>
        <p:grpSpPr>
          <a:xfrm>
            <a:off x="3084386" y="3389340"/>
            <a:ext cx="353880" cy="330745"/>
            <a:chOff x="3084386" y="3389340"/>
            <a:chExt cx="353880" cy="330745"/>
          </a:xfrm>
        </p:grpSpPr>
        <p:sp>
          <p:nvSpPr>
            <p:cNvPr id="10990" name="Google Shape;10990;p101"/>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01"/>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01"/>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01"/>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01"/>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01"/>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01"/>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01"/>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01"/>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01"/>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01"/>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01"/>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101"/>
          <p:cNvGrpSpPr/>
          <p:nvPr/>
        </p:nvGrpSpPr>
        <p:grpSpPr>
          <a:xfrm>
            <a:off x="863499" y="1970906"/>
            <a:ext cx="347078" cy="364016"/>
            <a:chOff x="863499" y="1970906"/>
            <a:chExt cx="347078" cy="364016"/>
          </a:xfrm>
        </p:grpSpPr>
        <p:sp>
          <p:nvSpPr>
            <p:cNvPr id="11003" name="Google Shape;11003;p101"/>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01"/>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01"/>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01"/>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01"/>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01"/>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01"/>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01"/>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01"/>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01"/>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01"/>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01"/>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01"/>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01"/>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101"/>
          <p:cNvGrpSpPr/>
          <p:nvPr/>
        </p:nvGrpSpPr>
        <p:grpSpPr>
          <a:xfrm>
            <a:off x="1749879" y="1970906"/>
            <a:ext cx="364436" cy="364174"/>
            <a:chOff x="1749879" y="1970906"/>
            <a:chExt cx="364436" cy="364174"/>
          </a:xfrm>
        </p:grpSpPr>
        <p:sp>
          <p:nvSpPr>
            <p:cNvPr id="11018" name="Google Shape;11018;p101"/>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01"/>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01"/>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01"/>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01"/>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01"/>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01"/>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01"/>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01"/>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01"/>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01"/>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01"/>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01"/>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01"/>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101"/>
          <p:cNvGrpSpPr/>
          <p:nvPr/>
        </p:nvGrpSpPr>
        <p:grpSpPr>
          <a:xfrm>
            <a:off x="2186425" y="1976158"/>
            <a:ext cx="396106" cy="353985"/>
            <a:chOff x="2186425" y="1976158"/>
            <a:chExt cx="396106" cy="353985"/>
          </a:xfrm>
        </p:grpSpPr>
        <p:sp>
          <p:nvSpPr>
            <p:cNvPr id="11033" name="Google Shape;11033;p101"/>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01"/>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01"/>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01"/>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01"/>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01"/>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01"/>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101"/>
          <p:cNvGrpSpPr/>
          <p:nvPr/>
        </p:nvGrpSpPr>
        <p:grpSpPr>
          <a:xfrm>
            <a:off x="2659157" y="2017412"/>
            <a:ext cx="319190" cy="271240"/>
            <a:chOff x="2659157" y="2017412"/>
            <a:chExt cx="319190" cy="271240"/>
          </a:xfrm>
        </p:grpSpPr>
        <p:sp>
          <p:nvSpPr>
            <p:cNvPr id="11041" name="Google Shape;11041;p101"/>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01"/>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01"/>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01"/>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01"/>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01"/>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01"/>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01"/>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01"/>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01"/>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01"/>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01"/>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01"/>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01"/>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01"/>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01"/>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01"/>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01"/>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01"/>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01"/>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01"/>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01"/>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01"/>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01"/>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01"/>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01"/>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7" name="Google Shape;11067;p101"/>
          <p:cNvGrpSpPr/>
          <p:nvPr/>
        </p:nvGrpSpPr>
        <p:grpSpPr>
          <a:xfrm>
            <a:off x="3111775" y="1993516"/>
            <a:ext cx="318928" cy="319217"/>
            <a:chOff x="3111775" y="1993516"/>
            <a:chExt cx="318928" cy="319217"/>
          </a:xfrm>
        </p:grpSpPr>
        <p:sp>
          <p:nvSpPr>
            <p:cNvPr id="11068" name="Google Shape;11068;p101"/>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01"/>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01"/>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01"/>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01"/>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01"/>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01"/>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01"/>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01"/>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01"/>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01"/>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01"/>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01"/>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01"/>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01"/>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01"/>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01"/>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01"/>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01"/>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01"/>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01"/>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01"/>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01"/>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01"/>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01"/>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01"/>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01"/>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01"/>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01"/>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01"/>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101"/>
          <p:cNvGrpSpPr/>
          <p:nvPr/>
        </p:nvGrpSpPr>
        <p:grpSpPr>
          <a:xfrm>
            <a:off x="4023785" y="1970407"/>
            <a:ext cx="288807" cy="355377"/>
            <a:chOff x="4023785" y="1970407"/>
            <a:chExt cx="288807" cy="355377"/>
          </a:xfrm>
        </p:grpSpPr>
        <p:sp>
          <p:nvSpPr>
            <p:cNvPr id="11099" name="Google Shape;11099;p101"/>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01"/>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01"/>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01"/>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01"/>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01"/>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01"/>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01"/>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01"/>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01"/>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01"/>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01"/>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01"/>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01"/>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01"/>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01"/>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01"/>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01"/>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01"/>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01"/>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101"/>
          <p:cNvGrpSpPr/>
          <p:nvPr/>
        </p:nvGrpSpPr>
        <p:grpSpPr>
          <a:xfrm>
            <a:off x="3544540" y="3380963"/>
            <a:ext cx="320188" cy="319269"/>
            <a:chOff x="3544540" y="3380963"/>
            <a:chExt cx="320188" cy="319269"/>
          </a:xfrm>
        </p:grpSpPr>
        <p:sp>
          <p:nvSpPr>
            <p:cNvPr id="11120" name="Google Shape;11120;p101"/>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01"/>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01"/>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01"/>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01"/>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01"/>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01"/>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01"/>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01"/>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01"/>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01"/>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01"/>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01"/>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01"/>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01"/>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01"/>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101"/>
          <p:cNvGrpSpPr/>
          <p:nvPr/>
        </p:nvGrpSpPr>
        <p:grpSpPr>
          <a:xfrm>
            <a:off x="3944637" y="3354834"/>
            <a:ext cx="415696" cy="371605"/>
            <a:chOff x="3944637" y="3354834"/>
            <a:chExt cx="415696" cy="371605"/>
          </a:xfrm>
        </p:grpSpPr>
        <p:sp>
          <p:nvSpPr>
            <p:cNvPr id="11137" name="Google Shape;11137;p101"/>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01"/>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01"/>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01"/>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01"/>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01"/>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01"/>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01"/>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01"/>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01"/>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01"/>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01"/>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01"/>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01"/>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01"/>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01"/>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01"/>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101"/>
          <p:cNvGrpSpPr/>
          <p:nvPr/>
        </p:nvGrpSpPr>
        <p:grpSpPr>
          <a:xfrm>
            <a:off x="1314619" y="3821527"/>
            <a:ext cx="346317" cy="332136"/>
            <a:chOff x="1314619" y="3821527"/>
            <a:chExt cx="346317" cy="332136"/>
          </a:xfrm>
        </p:grpSpPr>
        <p:sp>
          <p:nvSpPr>
            <p:cNvPr id="11155" name="Google Shape;11155;p101"/>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01"/>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01"/>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01"/>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01"/>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01"/>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01"/>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01"/>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101"/>
          <p:cNvGrpSpPr/>
          <p:nvPr/>
        </p:nvGrpSpPr>
        <p:grpSpPr>
          <a:xfrm>
            <a:off x="1751139" y="3790934"/>
            <a:ext cx="386258" cy="380507"/>
            <a:chOff x="1751139" y="3790934"/>
            <a:chExt cx="386258" cy="380507"/>
          </a:xfrm>
        </p:grpSpPr>
        <p:sp>
          <p:nvSpPr>
            <p:cNvPr id="11164" name="Google Shape;11164;p101"/>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01"/>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01"/>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01"/>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01"/>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01"/>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01"/>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01"/>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01"/>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01"/>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01"/>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01"/>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0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0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01"/>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01"/>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01"/>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01"/>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101"/>
          <p:cNvGrpSpPr/>
          <p:nvPr/>
        </p:nvGrpSpPr>
        <p:grpSpPr>
          <a:xfrm>
            <a:off x="2189681" y="3821606"/>
            <a:ext cx="395607" cy="318928"/>
            <a:chOff x="2189681" y="3821606"/>
            <a:chExt cx="395607" cy="318928"/>
          </a:xfrm>
        </p:grpSpPr>
        <p:sp>
          <p:nvSpPr>
            <p:cNvPr id="11183" name="Google Shape;11183;p101"/>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01"/>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01"/>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01"/>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01"/>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01"/>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01"/>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01"/>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01"/>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01"/>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01"/>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01"/>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01"/>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01"/>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01"/>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01"/>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01"/>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01"/>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01"/>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01"/>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01"/>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01"/>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01"/>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01"/>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01"/>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01"/>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01"/>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01"/>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01"/>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01"/>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3" name="Google Shape;11213;p101"/>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4" name="Google Shape;11214;p101"/>
          <p:cNvGrpSpPr/>
          <p:nvPr/>
        </p:nvGrpSpPr>
        <p:grpSpPr>
          <a:xfrm>
            <a:off x="1277409" y="1961347"/>
            <a:ext cx="420475" cy="383055"/>
            <a:chOff x="1277409" y="1961347"/>
            <a:chExt cx="420475" cy="383055"/>
          </a:xfrm>
        </p:grpSpPr>
        <p:sp>
          <p:nvSpPr>
            <p:cNvPr id="11215" name="Google Shape;11215;p101"/>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01"/>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01"/>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01"/>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01"/>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01"/>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01"/>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01"/>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01"/>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01"/>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01"/>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01"/>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01"/>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01"/>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01"/>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01"/>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01"/>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01"/>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01"/>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01"/>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01"/>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01"/>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01"/>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01"/>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01"/>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01"/>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01"/>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101"/>
          <p:cNvGrpSpPr/>
          <p:nvPr/>
        </p:nvGrpSpPr>
        <p:grpSpPr>
          <a:xfrm>
            <a:off x="2215075" y="2432819"/>
            <a:ext cx="380008" cy="351648"/>
            <a:chOff x="2215075" y="2432819"/>
            <a:chExt cx="380008" cy="351648"/>
          </a:xfrm>
        </p:grpSpPr>
        <p:sp>
          <p:nvSpPr>
            <p:cNvPr id="11243" name="Google Shape;11243;p101"/>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01"/>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01"/>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01"/>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01"/>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01"/>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01"/>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01"/>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01"/>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01"/>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01"/>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01"/>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01"/>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01"/>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01"/>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01"/>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01"/>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01"/>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01"/>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01"/>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01"/>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01"/>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01"/>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01"/>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01"/>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01"/>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01"/>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01"/>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01"/>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01"/>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01"/>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101"/>
          <p:cNvGrpSpPr/>
          <p:nvPr/>
        </p:nvGrpSpPr>
        <p:grpSpPr>
          <a:xfrm>
            <a:off x="2661416" y="2422342"/>
            <a:ext cx="344059" cy="340671"/>
            <a:chOff x="2661416" y="2422342"/>
            <a:chExt cx="344059" cy="340671"/>
          </a:xfrm>
        </p:grpSpPr>
        <p:sp>
          <p:nvSpPr>
            <p:cNvPr id="11275" name="Google Shape;11275;p101"/>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01"/>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01"/>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01"/>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01"/>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01"/>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01"/>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01"/>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01"/>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01"/>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01"/>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01"/>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01"/>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101"/>
          <p:cNvGrpSpPr/>
          <p:nvPr/>
        </p:nvGrpSpPr>
        <p:grpSpPr>
          <a:xfrm>
            <a:off x="4066510" y="2422342"/>
            <a:ext cx="206876" cy="348470"/>
            <a:chOff x="4066510" y="2422342"/>
            <a:chExt cx="206876" cy="348470"/>
          </a:xfrm>
        </p:grpSpPr>
        <p:sp>
          <p:nvSpPr>
            <p:cNvPr id="11289" name="Google Shape;11289;p101"/>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01"/>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01"/>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01"/>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01"/>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01"/>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01"/>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01"/>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01"/>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01"/>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01"/>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01"/>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1" name="Google Shape;11301;p101"/>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2" name="Google Shape;11302;p101"/>
          <p:cNvGrpSpPr/>
          <p:nvPr/>
        </p:nvGrpSpPr>
        <p:grpSpPr>
          <a:xfrm>
            <a:off x="2617693" y="3817325"/>
            <a:ext cx="420475" cy="326491"/>
            <a:chOff x="2617693" y="3817325"/>
            <a:chExt cx="420475" cy="326491"/>
          </a:xfrm>
        </p:grpSpPr>
        <p:sp>
          <p:nvSpPr>
            <p:cNvPr id="11303" name="Google Shape;11303;p101"/>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01"/>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01"/>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01"/>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01"/>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01"/>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01"/>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01"/>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01"/>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01"/>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01"/>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01"/>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01"/>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01"/>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01"/>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01"/>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01"/>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101"/>
          <p:cNvGrpSpPr/>
          <p:nvPr/>
        </p:nvGrpSpPr>
        <p:grpSpPr>
          <a:xfrm>
            <a:off x="3545301" y="2423523"/>
            <a:ext cx="358134" cy="356637"/>
            <a:chOff x="3545301" y="2423523"/>
            <a:chExt cx="358134" cy="356637"/>
          </a:xfrm>
        </p:grpSpPr>
        <p:sp>
          <p:nvSpPr>
            <p:cNvPr id="11321" name="Google Shape;11321;p101"/>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01"/>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01"/>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01"/>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01"/>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01"/>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01"/>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01"/>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01"/>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101"/>
          <p:cNvGrpSpPr/>
          <p:nvPr/>
        </p:nvGrpSpPr>
        <p:grpSpPr>
          <a:xfrm>
            <a:off x="5766424" y="4275195"/>
            <a:ext cx="358160" cy="356926"/>
            <a:chOff x="5766424" y="4275195"/>
            <a:chExt cx="358160" cy="356926"/>
          </a:xfrm>
        </p:grpSpPr>
        <p:sp>
          <p:nvSpPr>
            <p:cNvPr id="11331" name="Google Shape;11331;p101"/>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01"/>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01"/>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01"/>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01"/>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01"/>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01"/>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01"/>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01"/>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101"/>
          <p:cNvGrpSpPr/>
          <p:nvPr/>
        </p:nvGrpSpPr>
        <p:grpSpPr>
          <a:xfrm>
            <a:off x="3531462" y="3824599"/>
            <a:ext cx="377251" cy="324232"/>
            <a:chOff x="3531462" y="3824599"/>
            <a:chExt cx="377251" cy="324232"/>
          </a:xfrm>
        </p:grpSpPr>
        <p:sp>
          <p:nvSpPr>
            <p:cNvPr id="11341" name="Google Shape;11341;p101"/>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01"/>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01"/>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01"/>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01"/>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01"/>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01"/>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01"/>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01"/>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01"/>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01"/>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101"/>
          <p:cNvGrpSpPr/>
          <p:nvPr/>
        </p:nvGrpSpPr>
        <p:grpSpPr>
          <a:xfrm>
            <a:off x="4030586" y="3805246"/>
            <a:ext cx="286523" cy="340566"/>
            <a:chOff x="4030586" y="3805246"/>
            <a:chExt cx="286523" cy="340566"/>
          </a:xfrm>
        </p:grpSpPr>
        <p:sp>
          <p:nvSpPr>
            <p:cNvPr id="11353" name="Google Shape;11353;p101"/>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01"/>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01"/>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01"/>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01"/>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01"/>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01"/>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01"/>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01"/>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01"/>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01"/>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01"/>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01"/>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6" name="Google Shape;11366;p101"/>
          <p:cNvGrpSpPr/>
          <p:nvPr/>
        </p:nvGrpSpPr>
        <p:grpSpPr>
          <a:xfrm>
            <a:off x="2180884" y="2888719"/>
            <a:ext cx="376752" cy="374468"/>
            <a:chOff x="2180884" y="2888719"/>
            <a:chExt cx="376752" cy="374468"/>
          </a:xfrm>
        </p:grpSpPr>
        <p:sp>
          <p:nvSpPr>
            <p:cNvPr id="11367" name="Google Shape;11367;p101"/>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01"/>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01"/>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01"/>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01"/>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01"/>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01"/>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01"/>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01"/>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01"/>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01"/>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01"/>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01"/>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01"/>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101"/>
          <p:cNvGrpSpPr/>
          <p:nvPr/>
        </p:nvGrpSpPr>
        <p:grpSpPr>
          <a:xfrm>
            <a:off x="3954432" y="2942999"/>
            <a:ext cx="378249" cy="265909"/>
            <a:chOff x="3954432" y="2942999"/>
            <a:chExt cx="378249" cy="265909"/>
          </a:xfrm>
        </p:grpSpPr>
        <p:sp>
          <p:nvSpPr>
            <p:cNvPr id="11382" name="Google Shape;11382;p101"/>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01"/>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01"/>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01"/>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01"/>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01"/>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01"/>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01"/>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01"/>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101"/>
          <p:cNvGrpSpPr/>
          <p:nvPr/>
        </p:nvGrpSpPr>
        <p:grpSpPr>
          <a:xfrm>
            <a:off x="1752137" y="4266608"/>
            <a:ext cx="378512" cy="374756"/>
            <a:chOff x="1752137" y="4266608"/>
            <a:chExt cx="378512" cy="374756"/>
          </a:xfrm>
        </p:grpSpPr>
        <p:sp>
          <p:nvSpPr>
            <p:cNvPr id="11392" name="Google Shape;11392;p101"/>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01"/>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01"/>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01"/>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01"/>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01"/>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01"/>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01"/>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01"/>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01"/>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01"/>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01"/>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01"/>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01"/>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01"/>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01"/>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01"/>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01"/>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0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0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01"/>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101"/>
          <p:cNvGrpSpPr/>
          <p:nvPr/>
        </p:nvGrpSpPr>
        <p:grpSpPr>
          <a:xfrm>
            <a:off x="3117788" y="3812546"/>
            <a:ext cx="341065" cy="341065"/>
            <a:chOff x="3117788" y="3812546"/>
            <a:chExt cx="341065" cy="341065"/>
          </a:xfrm>
        </p:grpSpPr>
        <p:sp>
          <p:nvSpPr>
            <p:cNvPr id="11414" name="Google Shape;11414;p101"/>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01"/>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01"/>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01"/>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01"/>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01"/>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101"/>
          <p:cNvGrpSpPr/>
          <p:nvPr/>
        </p:nvGrpSpPr>
        <p:grpSpPr>
          <a:xfrm>
            <a:off x="3994400" y="4299932"/>
            <a:ext cx="338281" cy="322657"/>
            <a:chOff x="3994400" y="4299932"/>
            <a:chExt cx="338281" cy="322657"/>
          </a:xfrm>
        </p:grpSpPr>
        <p:sp>
          <p:nvSpPr>
            <p:cNvPr id="11421" name="Google Shape;11421;p101"/>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01"/>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01"/>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01"/>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01"/>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01"/>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01"/>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01"/>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9" name="Google Shape;11429;p101"/>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01"/>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1" name="Google Shape;11431;p101"/>
          <p:cNvGrpSpPr/>
          <p:nvPr/>
        </p:nvGrpSpPr>
        <p:grpSpPr>
          <a:xfrm>
            <a:off x="3573426" y="1965628"/>
            <a:ext cx="302358" cy="374993"/>
            <a:chOff x="3573426" y="1965628"/>
            <a:chExt cx="302358" cy="374993"/>
          </a:xfrm>
        </p:grpSpPr>
        <p:sp>
          <p:nvSpPr>
            <p:cNvPr id="11432" name="Google Shape;11432;p101"/>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01"/>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01"/>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01"/>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01"/>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01"/>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01"/>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01"/>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01"/>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01"/>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01"/>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01"/>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01"/>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01"/>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01"/>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01"/>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01"/>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01"/>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01"/>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01"/>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01"/>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01"/>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01"/>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01"/>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01"/>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01"/>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01"/>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01"/>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01"/>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01"/>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01"/>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01"/>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01"/>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01"/>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01"/>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01"/>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01"/>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01"/>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01"/>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01"/>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01"/>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01"/>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01"/>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01"/>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01"/>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01"/>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01"/>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101"/>
          <p:cNvGrpSpPr/>
          <p:nvPr/>
        </p:nvGrpSpPr>
        <p:grpSpPr>
          <a:xfrm>
            <a:off x="3513632" y="2908572"/>
            <a:ext cx="355876" cy="331007"/>
            <a:chOff x="3513632" y="2908572"/>
            <a:chExt cx="355876" cy="331007"/>
          </a:xfrm>
        </p:grpSpPr>
        <p:sp>
          <p:nvSpPr>
            <p:cNvPr id="11480" name="Google Shape;11480;p101"/>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01"/>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01"/>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01"/>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01"/>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01"/>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01"/>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01"/>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01"/>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01"/>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01"/>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01"/>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01"/>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01"/>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01"/>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01"/>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101"/>
          <p:cNvGrpSpPr/>
          <p:nvPr/>
        </p:nvGrpSpPr>
        <p:grpSpPr>
          <a:xfrm>
            <a:off x="2694083" y="2888430"/>
            <a:ext cx="235762" cy="374756"/>
            <a:chOff x="2694083" y="2888430"/>
            <a:chExt cx="235762" cy="374756"/>
          </a:xfrm>
        </p:grpSpPr>
        <p:sp>
          <p:nvSpPr>
            <p:cNvPr id="11497" name="Google Shape;11497;p101"/>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01"/>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01"/>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01"/>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01"/>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01"/>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01"/>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01"/>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01"/>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101"/>
          <p:cNvGrpSpPr/>
          <p:nvPr/>
        </p:nvGrpSpPr>
        <p:grpSpPr>
          <a:xfrm>
            <a:off x="871534" y="4300588"/>
            <a:ext cx="357661" cy="311155"/>
            <a:chOff x="871534" y="4300588"/>
            <a:chExt cx="357661" cy="311155"/>
          </a:xfrm>
        </p:grpSpPr>
        <p:sp>
          <p:nvSpPr>
            <p:cNvPr id="11507" name="Google Shape;11507;p101"/>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01"/>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01"/>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01"/>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01"/>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01"/>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01"/>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01"/>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01"/>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01"/>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01"/>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01"/>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01"/>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01"/>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01"/>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01"/>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01"/>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01"/>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01"/>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01"/>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01"/>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101"/>
          <p:cNvGrpSpPr/>
          <p:nvPr/>
        </p:nvGrpSpPr>
        <p:grpSpPr>
          <a:xfrm>
            <a:off x="916019" y="3821606"/>
            <a:ext cx="250100" cy="336785"/>
            <a:chOff x="916019" y="3821606"/>
            <a:chExt cx="250100" cy="336785"/>
          </a:xfrm>
        </p:grpSpPr>
        <p:sp>
          <p:nvSpPr>
            <p:cNvPr id="11529" name="Google Shape;11529;p101"/>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01"/>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01"/>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01"/>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01"/>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01"/>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01"/>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01"/>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01"/>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01"/>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01"/>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01"/>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01"/>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101"/>
          <p:cNvGrpSpPr/>
          <p:nvPr/>
        </p:nvGrpSpPr>
        <p:grpSpPr>
          <a:xfrm>
            <a:off x="849686" y="2909570"/>
            <a:ext cx="374730" cy="332504"/>
            <a:chOff x="849686" y="2909570"/>
            <a:chExt cx="374730" cy="332504"/>
          </a:xfrm>
        </p:grpSpPr>
        <p:sp>
          <p:nvSpPr>
            <p:cNvPr id="11543" name="Google Shape;11543;p101"/>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01"/>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01"/>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01"/>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01"/>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01"/>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01"/>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01"/>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01"/>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01"/>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01"/>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101"/>
          <p:cNvGrpSpPr/>
          <p:nvPr/>
        </p:nvGrpSpPr>
        <p:grpSpPr>
          <a:xfrm>
            <a:off x="1735567" y="2420241"/>
            <a:ext cx="417718" cy="372866"/>
            <a:chOff x="1735567" y="2420241"/>
            <a:chExt cx="417718" cy="372866"/>
          </a:xfrm>
        </p:grpSpPr>
        <p:sp>
          <p:nvSpPr>
            <p:cNvPr id="11555" name="Google Shape;11555;p101"/>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01"/>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01"/>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01"/>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01"/>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01"/>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01"/>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01"/>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01"/>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01"/>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01"/>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01"/>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101"/>
          <p:cNvGrpSpPr/>
          <p:nvPr/>
        </p:nvGrpSpPr>
        <p:grpSpPr>
          <a:xfrm>
            <a:off x="3599318" y="4299590"/>
            <a:ext cx="251098" cy="309028"/>
            <a:chOff x="3599318" y="4299590"/>
            <a:chExt cx="251098" cy="309028"/>
          </a:xfrm>
        </p:grpSpPr>
        <p:sp>
          <p:nvSpPr>
            <p:cNvPr id="11568" name="Google Shape;11568;p101"/>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01"/>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01"/>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01"/>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01"/>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01"/>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101"/>
          <p:cNvGrpSpPr/>
          <p:nvPr/>
        </p:nvGrpSpPr>
        <p:grpSpPr>
          <a:xfrm>
            <a:off x="3105998" y="2433240"/>
            <a:ext cx="345818" cy="345056"/>
            <a:chOff x="3105998" y="2433240"/>
            <a:chExt cx="345818" cy="345056"/>
          </a:xfrm>
        </p:grpSpPr>
        <p:sp>
          <p:nvSpPr>
            <p:cNvPr id="11575" name="Google Shape;11575;p101"/>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01"/>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01"/>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01"/>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01"/>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01"/>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01"/>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01"/>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01"/>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01"/>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01"/>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101"/>
          <p:cNvGrpSpPr/>
          <p:nvPr/>
        </p:nvGrpSpPr>
        <p:grpSpPr>
          <a:xfrm>
            <a:off x="1737326" y="2900773"/>
            <a:ext cx="374730" cy="350361"/>
            <a:chOff x="1737326" y="2900773"/>
            <a:chExt cx="374730" cy="350361"/>
          </a:xfrm>
        </p:grpSpPr>
        <p:sp>
          <p:nvSpPr>
            <p:cNvPr id="11587" name="Google Shape;11587;p101"/>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01"/>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01"/>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01"/>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01"/>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01"/>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01"/>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01"/>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01"/>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01"/>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01"/>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01"/>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01"/>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01"/>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01"/>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01"/>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01"/>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4" name="Google Shape;11604;p101"/>
          <p:cNvGrpSpPr/>
          <p:nvPr/>
        </p:nvGrpSpPr>
        <p:grpSpPr>
          <a:xfrm>
            <a:off x="4000676" y="1579396"/>
            <a:ext cx="327226" cy="211603"/>
            <a:chOff x="4000676" y="1579396"/>
            <a:chExt cx="327226" cy="211603"/>
          </a:xfrm>
        </p:grpSpPr>
        <p:sp>
          <p:nvSpPr>
            <p:cNvPr id="11605" name="Google Shape;11605;p101"/>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01"/>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01"/>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01"/>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01"/>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01"/>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01"/>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01"/>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01"/>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01"/>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01"/>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01"/>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01"/>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01"/>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01"/>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01"/>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101"/>
          <p:cNvGrpSpPr/>
          <p:nvPr/>
        </p:nvGrpSpPr>
        <p:grpSpPr>
          <a:xfrm>
            <a:off x="2635523" y="1515584"/>
            <a:ext cx="371054" cy="336469"/>
            <a:chOff x="2635523" y="1515584"/>
            <a:chExt cx="371054" cy="336469"/>
          </a:xfrm>
        </p:grpSpPr>
        <p:sp>
          <p:nvSpPr>
            <p:cNvPr id="11622" name="Google Shape;11622;p101"/>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01"/>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01"/>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01"/>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01"/>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01"/>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01"/>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101"/>
          <p:cNvGrpSpPr/>
          <p:nvPr/>
        </p:nvGrpSpPr>
        <p:grpSpPr>
          <a:xfrm>
            <a:off x="2231907" y="1520731"/>
            <a:ext cx="311627" cy="326569"/>
            <a:chOff x="2231907" y="1520731"/>
            <a:chExt cx="311627" cy="326569"/>
          </a:xfrm>
        </p:grpSpPr>
        <p:sp>
          <p:nvSpPr>
            <p:cNvPr id="11630" name="Google Shape;11630;p101"/>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01"/>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01"/>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01"/>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01"/>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01"/>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01"/>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01"/>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01"/>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01"/>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101"/>
          <p:cNvGrpSpPr/>
          <p:nvPr/>
        </p:nvGrpSpPr>
        <p:grpSpPr>
          <a:xfrm>
            <a:off x="1340249" y="4301533"/>
            <a:ext cx="311890" cy="304695"/>
            <a:chOff x="1340249" y="4301533"/>
            <a:chExt cx="311890" cy="304695"/>
          </a:xfrm>
        </p:grpSpPr>
        <p:sp>
          <p:nvSpPr>
            <p:cNvPr id="11641" name="Google Shape;11641;p101"/>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01"/>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01"/>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01"/>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01"/>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01"/>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01"/>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01"/>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01"/>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01"/>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01"/>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01"/>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01"/>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01"/>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101"/>
          <p:cNvGrpSpPr/>
          <p:nvPr/>
        </p:nvGrpSpPr>
        <p:grpSpPr>
          <a:xfrm>
            <a:off x="1330690" y="3377024"/>
            <a:ext cx="306874" cy="332268"/>
            <a:chOff x="1330690" y="3377024"/>
            <a:chExt cx="306874" cy="332268"/>
          </a:xfrm>
        </p:grpSpPr>
        <p:sp>
          <p:nvSpPr>
            <p:cNvPr id="11656" name="Google Shape;11656;p101"/>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01"/>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01"/>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01"/>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0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0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0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0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0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01"/>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0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01"/>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0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01"/>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0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01"/>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01"/>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01"/>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01"/>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101"/>
          <p:cNvGrpSpPr/>
          <p:nvPr/>
        </p:nvGrpSpPr>
        <p:grpSpPr>
          <a:xfrm>
            <a:off x="2650597" y="3381777"/>
            <a:ext cx="341511" cy="324994"/>
            <a:chOff x="2650597" y="3381777"/>
            <a:chExt cx="341511" cy="324994"/>
          </a:xfrm>
        </p:grpSpPr>
        <p:sp>
          <p:nvSpPr>
            <p:cNvPr id="11676" name="Google Shape;11676;p101"/>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01"/>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01"/>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01"/>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01"/>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01"/>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01"/>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01"/>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01"/>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01"/>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01"/>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01"/>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01"/>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01"/>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01"/>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01"/>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01"/>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01"/>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01"/>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01"/>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01"/>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01"/>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01"/>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01"/>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01"/>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01"/>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01"/>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01"/>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01"/>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01"/>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01"/>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01"/>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01"/>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01"/>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01"/>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101"/>
          <p:cNvGrpSpPr/>
          <p:nvPr/>
        </p:nvGrpSpPr>
        <p:grpSpPr>
          <a:xfrm>
            <a:off x="1295502" y="2437362"/>
            <a:ext cx="402645" cy="323917"/>
            <a:chOff x="1295502" y="2437362"/>
            <a:chExt cx="402645" cy="323917"/>
          </a:xfrm>
        </p:grpSpPr>
        <p:sp>
          <p:nvSpPr>
            <p:cNvPr id="11712" name="Google Shape;11712;p101"/>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01"/>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01"/>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01"/>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01"/>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01"/>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01"/>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01"/>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01"/>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01"/>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01"/>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01"/>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01"/>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01"/>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01"/>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01"/>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101"/>
          <p:cNvGrpSpPr/>
          <p:nvPr/>
        </p:nvGrpSpPr>
        <p:grpSpPr>
          <a:xfrm>
            <a:off x="882590" y="2438360"/>
            <a:ext cx="337310" cy="337047"/>
            <a:chOff x="882590" y="2438360"/>
            <a:chExt cx="337310" cy="337047"/>
          </a:xfrm>
        </p:grpSpPr>
        <p:sp>
          <p:nvSpPr>
            <p:cNvPr id="11729" name="Google Shape;11729;p101"/>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01"/>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01"/>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01"/>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01"/>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01"/>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01"/>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01"/>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01"/>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01"/>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01"/>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01"/>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01"/>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01"/>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01"/>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01"/>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01"/>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01"/>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01"/>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01"/>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01"/>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01"/>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01"/>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01"/>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101"/>
          <p:cNvGrpSpPr/>
          <p:nvPr/>
        </p:nvGrpSpPr>
        <p:grpSpPr>
          <a:xfrm>
            <a:off x="4885060" y="1518788"/>
            <a:ext cx="385786" cy="342588"/>
            <a:chOff x="4885060" y="1518788"/>
            <a:chExt cx="385786" cy="342588"/>
          </a:xfrm>
        </p:grpSpPr>
        <p:sp>
          <p:nvSpPr>
            <p:cNvPr id="11754" name="Google Shape;11754;p101"/>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01"/>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01"/>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01"/>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01"/>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01"/>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01"/>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01"/>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01"/>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01"/>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01"/>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01"/>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01"/>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01"/>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01"/>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01"/>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01"/>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01"/>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01"/>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101"/>
          <p:cNvGrpSpPr/>
          <p:nvPr/>
        </p:nvGrpSpPr>
        <p:grpSpPr>
          <a:xfrm>
            <a:off x="5394478" y="1514533"/>
            <a:ext cx="249076" cy="351096"/>
            <a:chOff x="5394478" y="1514533"/>
            <a:chExt cx="249076" cy="351096"/>
          </a:xfrm>
        </p:grpSpPr>
        <p:sp>
          <p:nvSpPr>
            <p:cNvPr id="11774" name="Google Shape;11774;p101"/>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01"/>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01"/>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01"/>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01"/>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01"/>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01"/>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01"/>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01"/>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01"/>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01"/>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01"/>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01"/>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01"/>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01"/>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01"/>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01"/>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01"/>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01"/>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01"/>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4" name="Google Shape;11794;p101"/>
          <p:cNvGrpSpPr/>
          <p:nvPr/>
        </p:nvGrpSpPr>
        <p:grpSpPr>
          <a:xfrm>
            <a:off x="5782259" y="1512012"/>
            <a:ext cx="356138" cy="356138"/>
            <a:chOff x="5782259" y="1512012"/>
            <a:chExt cx="356138" cy="356138"/>
          </a:xfrm>
        </p:grpSpPr>
        <p:sp>
          <p:nvSpPr>
            <p:cNvPr id="11795" name="Google Shape;11795;p101"/>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01"/>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01"/>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01"/>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01"/>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01"/>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01"/>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01"/>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01"/>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01"/>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01"/>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101"/>
          <p:cNvGrpSpPr/>
          <p:nvPr/>
        </p:nvGrpSpPr>
        <p:grpSpPr>
          <a:xfrm>
            <a:off x="6229598" y="1518052"/>
            <a:ext cx="343560" cy="343822"/>
            <a:chOff x="6229598" y="1518052"/>
            <a:chExt cx="343560" cy="343822"/>
          </a:xfrm>
        </p:grpSpPr>
        <p:sp>
          <p:nvSpPr>
            <p:cNvPr id="11807" name="Google Shape;11807;p101"/>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01"/>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01"/>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01"/>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01"/>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01"/>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01"/>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01"/>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01"/>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01"/>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01"/>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01"/>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01"/>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01"/>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01"/>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01"/>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01"/>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01"/>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01"/>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101"/>
          <p:cNvGrpSpPr/>
          <p:nvPr/>
        </p:nvGrpSpPr>
        <p:grpSpPr>
          <a:xfrm>
            <a:off x="870773" y="3357985"/>
            <a:ext cx="342824" cy="351228"/>
            <a:chOff x="870773" y="3357985"/>
            <a:chExt cx="342824" cy="351228"/>
          </a:xfrm>
        </p:grpSpPr>
        <p:sp>
          <p:nvSpPr>
            <p:cNvPr id="11827" name="Google Shape;11827;p101"/>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01"/>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01"/>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01"/>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01"/>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01"/>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01"/>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01"/>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101"/>
          <p:cNvGrpSpPr/>
          <p:nvPr/>
        </p:nvGrpSpPr>
        <p:grpSpPr>
          <a:xfrm>
            <a:off x="2743084" y="4299590"/>
            <a:ext cx="159372" cy="308896"/>
            <a:chOff x="2743084" y="4299590"/>
            <a:chExt cx="159372" cy="308896"/>
          </a:xfrm>
        </p:grpSpPr>
        <p:sp>
          <p:nvSpPr>
            <p:cNvPr id="11836" name="Google Shape;11836;p101"/>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01"/>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01"/>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01"/>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01"/>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01"/>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01"/>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01"/>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01"/>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01"/>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01"/>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01"/>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01"/>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01"/>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01"/>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101"/>
          <p:cNvGrpSpPr/>
          <p:nvPr/>
        </p:nvGrpSpPr>
        <p:grpSpPr>
          <a:xfrm>
            <a:off x="1293506" y="2939716"/>
            <a:ext cx="374730" cy="272211"/>
            <a:chOff x="1293506" y="2939716"/>
            <a:chExt cx="374730" cy="272211"/>
          </a:xfrm>
        </p:grpSpPr>
        <p:sp>
          <p:nvSpPr>
            <p:cNvPr id="11852" name="Google Shape;11852;p101"/>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01"/>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01"/>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01"/>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01"/>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01"/>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01"/>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01"/>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01"/>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01"/>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01"/>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01"/>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01"/>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01"/>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01"/>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01"/>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01"/>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01"/>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01"/>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01"/>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01"/>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01"/>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01"/>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01"/>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01"/>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01"/>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01"/>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01"/>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01"/>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01"/>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101"/>
          <p:cNvGrpSpPr/>
          <p:nvPr/>
        </p:nvGrpSpPr>
        <p:grpSpPr>
          <a:xfrm>
            <a:off x="6669900" y="1505474"/>
            <a:ext cx="345083" cy="369216"/>
            <a:chOff x="6669900" y="1505474"/>
            <a:chExt cx="345083" cy="369216"/>
          </a:xfrm>
        </p:grpSpPr>
        <p:sp>
          <p:nvSpPr>
            <p:cNvPr id="11883" name="Google Shape;11883;p101"/>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01"/>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01"/>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01"/>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01"/>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01"/>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01"/>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01"/>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01"/>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01"/>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01"/>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01"/>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01"/>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01"/>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01"/>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01"/>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01"/>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01"/>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01"/>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01"/>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01"/>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01"/>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101"/>
          <p:cNvGrpSpPr/>
          <p:nvPr/>
        </p:nvGrpSpPr>
        <p:grpSpPr>
          <a:xfrm>
            <a:off x="7117003" y="1518000"/>
            <a:ext cx="333003" cy="344085"/>
            <a:chOff x="7117003" y="1518000"/>
            <a:chExt cx="333003" cy="344085"/>
          </a:xfrm>
        </p:grpSpPr>
        <p:sp>
          <p:nvSpPr>
            <p:cNvPr id="11906" name="Google Shape;11906;p101"/>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01"/>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01"/>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01"/>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01"/>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01"/>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01"/>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01"/>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01"/>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01"/>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01"/>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01"/>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01"/>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01"/>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01"/>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01"/>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01"/>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01"/>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01"/>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01"/>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01"/>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01"/>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01"/>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01"/>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01"/>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01"/>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01"/>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01"/>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01"/>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01"/>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01"/>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01"/>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01"/>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01"/>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01"/>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01"/>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01"/>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01"/>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4" name="Google Shape;11944;p101"/>
          <p:cNvGrpSpPr/>
          <p:nvPr/>
        </p:nvGrpSpPr>
        <p:grpSpPr>
          <a:xfrm>
            <a:off x="2200238" y="4289165"/>
            <a:ext cx="374756" cy="329300"/>
            <a:chOff x="2200238" y="4289165"/>
            <a:chExt cx="374756" cy="329300"/>
          </a:xfrm>
        </p:grpSpPr>
        <p:sp>
          <p:nvSpPr>
            <p:cNvPr id="11945" name="Google Shape;11945;p101"/>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01"/>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01"/>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01"/>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01"/>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01"/>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01"/>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01"/>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01"/>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01"/>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01"/>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01"/>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01"/>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01"/>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01"/>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01"/>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01"/>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01"/>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01"/>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01"/>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01"/>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01"/>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101"/>
          <p:cNvGrpSpPr/>
          <p:nvPr/>
        </p:nvGrpSpPr>
        <p:grpSpPr>
          <a:xfrm>
            <a:off x="7556043" y="1499959"/>
            <a:ext cx="337283" cy="380192"/>
            <a:chOff x="7556043" y="1499959"/>
            <a:chExt cx="337283" cy="380192"/>
          </a:xfrm>
        </p:grpSpPr>
        <p:sp>
          <p:nvSpPr>
            <p:cNvPr id="11968" name="Google Shape;11968;p101"/>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01"/>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01"/>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01"/>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01"/>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01"/>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01"/>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01"/>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01"/>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01"/>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01"/>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01"/>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01"/>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01"/>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101"/>
          <p:cNvGrpSpPr/>
          <p:nvPr/>
        </p:nvGrpSpPr>
        <p:grpSpPr>
          <a:xfrm>
            <a:off x="7992826" y="1517790"/>
            <a:ext cx="317431" cy="344584"/>
            <a:chOff x="7992826" y="1517790"/>
            <a:chExt cx="317431" cy="344584"/>
          </a:xfrm>
        </p:grpSpPr>
        <p:sp>
          <p:nvSpPr>
            <p:cNvPr id="11983" name="Google Shape;11983;p101"/>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01"/>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01"/>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01"/>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01"/>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01"/>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01"/>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01"/>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01"/>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01"/>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01"/>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01"/>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01"/>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01"/>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01"/>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01"/>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01"/>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101"/>
          <p:cNvGrpSpPr/>
          <p:nvPr/>
        </p:nvGrpSpPr>
        <p:grpSpPr>
          <a:xfrm>
            <a:off x="4864446" y="3340207"/>
            <a:ext cx="395607" cy="387414"/>
            <a:chOff x="4864446" y="3340207"/>
            <a:chExt cx="395607" cy="387414"/>
          </a:xfrm>
        </p:grpSpPr>
        <p:sp>
          <p:nvSpPr>
            <p:cNvPr id="12001" name="Google Shape;12001;p101"/>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01"/>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01"/>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01"/>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01"/>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01"/>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01"/>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01"/>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01"/>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01"/>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01"/>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01"/>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01"/>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01"/>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01"/>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01"/>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01"/>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01"/>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01"/>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01"/>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01"/>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01"/>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01"/>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01"/>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01"/>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101"/>
          <p:cNvGrpSpPr/>
          <p:nvPr/>
        </p:nvGrpSpPr>
        <p:grpSpPr>
          <a:xfrm>
            <a:off x="3130367" y="4324485"/>
            <a:ext cx="297342" cy="258871"/>
            <a:chOff x="3130367" y="4324485"/>
            <a:chExt cx="297342" cy="258871"/>
          </a:xfrm>
        </p:grpSpPr>
        <p:sp>
          <p:nvSpPr>
            <p:cNvPr id="12027" name="Google Shape;12027;p101"/>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01"/>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01"/>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01"/>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01"/>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01"/>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01"/>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01"/>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01"/>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01"/>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01"/>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01"/>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01"/>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01"/>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01"/>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01"/>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01"/>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01"/>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01"/>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01"/>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01"/>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01"/>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01"/>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101"/>
          <p:cNvGrpSpPr/>
          <p:nvPr/>
        </p:nvGrpSpPr>
        <p:grpSpPr>
          <a:xfrm>
            <a:off x="5302988" y="3389839"/>
            <a:ext cx="394609" cy="286523"/>
            <a:chOff x="5302988" y="3389839"/>
            <a:chExt cx="394609" cy="286523"/>
          </a:xfrm>
        </p:grpSpPr>
        <p:sp>
          <p:nvSpPr>
            <p:cNvPr id="12051" name="Google Shape;12051;p101"/>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01"/>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01"/>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01"/>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01"/>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01"/>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01"/>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01"/>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01"/>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01"/>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01"/>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01"/>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01"/>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01"/>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01"/>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01"/>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01"/>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01"/>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01"/>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01"/>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01"/>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01"/>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01"/>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01"/>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01"/>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01"/>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01"/>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01"/>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01"/>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01"/>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01"/>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01"/>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01"/>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4" name="Google Shape;12084;p101"/>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5" name="Google Shape;12085;p101"/>
          <p:cNvGrpSpPr/>
          <p:nvPr/>
        </p:nvGrpSpPr>
        <p:grpSpPr>
          <a:xfrm>
            <a:off x="3060752" y="2903609"/>
            <a:ext cx="390565" cy="359578"/>
            <a:chOff x="3060752" y="2903609"/>
            <a:chExt cx="390565" cy="359578"/>
          </a:xfrm>
        </p:grpSpPr>
        <p:sp>
          <p:nvSpPr>
            <p:cNvPr id="12086" name="Google Shape;12086;p10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01"/>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01"/>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01"/>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01"/>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01"/>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01"/>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01"/>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01"/>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01"/>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01"/>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01"/>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01"/>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01"/>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01"/>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01"/>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0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01"/>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01"/>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01"/>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01"/>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01"/>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01"/>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01"/>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01"/>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01"/>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0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0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01"/>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01"/>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01"/>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01"/>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01"/>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01"/>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101"/>
          <p:cNvGrpSpPr/>
          <p:nvPr/>
        </p:nvGrpSpPr>
        <p:grpSpPr>
          <a:xfrm>
            <a:off x="5741031" y="3386057"/>
            <a:ext cx="394609" cy="294585"/>
            <a:chOff x="5741031" y="3386057"/>
            <a:chExt cx="394609" cy="294585"/>
          </a:xfrm>
        </p:grpSpPr>
        <p:sp>
          <p:nvSpPr>
            <p:cNvPr id="12121" name="Google Shape;12121;p101"/>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01"/>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01"/>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01"/>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01"/>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01"/>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01"/>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01"/>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01"/>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01"/>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01"/>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01"/>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01"/>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01"/>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01"/>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01"/>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01"/>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01"/>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01"/>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01"/>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01"/>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01"/>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01"/>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01"/>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01"/>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01"/>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01"/>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01"/>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01"/>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01"/>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1" name="Google Shape;12151;p101"/>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101"/>
          <p:cNvGrpSpPr/>
          <p:nvPr/>
        </p:nvGrpSpPr>
        <p:grpSpPr>
          <a:xfrm>
            <a:off x="6179074" y="3368726"/>
            <a:ext cx="394609" cy="328749"/>
            <a:chOff x="6179074" y="3368726"/>
            <a:chExt cx="394609" cy="328749"/>
          </a:xfrm>
        </p:grpSpPr>
        <p:sp>
          <p:nvSpPr>
            <p:cNvPr id="12153" name="Google Shape;12153;p101"/>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01"/>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01"/>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01"/>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01"/>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01"/>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01"/>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01"/>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01"/>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01"/>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01"/>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01"/>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01"/>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01"/>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01"/>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01"/>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01"/>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01"/>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01"/>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01"/>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01"/>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01"/>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01"/>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01"/>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01"/>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01"/>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01"/>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01"/>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01"/>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01"/>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01"/>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01"/>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01"/>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01"/>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01"/>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01"/>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01"/>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01"/>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01"/>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01"/>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01"/>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01"/>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01"/>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01"/>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01"/>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01"/>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01"/>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01"/>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01"/>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01"/>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01"/>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01"/>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01"/>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01"/>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01"/>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01"/>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01"/>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01"/>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01"/>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01"/>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01"/>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01"/>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01"/>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01"/>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01"/>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01"/>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01"/>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01"/>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01"/>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01"/>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01"/>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01"/>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01"/>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01"/>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01"/>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01"/>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01"/>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01"/>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01"/>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01"/>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01"/>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01"/>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01"/>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101"/>
          <p:cNvGrpSpPr/>
          <p:nvPr/>
        </p:nvGrpSpPr>
        <p:grpSpPr>
          <a:xfrm>
            <a:off x="7054924" y="3367728"/>
            <a:ext cx="394583" cy="331007"/>
            <a:chOff x="7054924" y="3367728"/>
            <a:chExt cx="394583" cy="331007"/>
          </a:xfrm>
        </p:grpSpPr>
        <p:sp>
          <p:nvSpPr>
            <p:cNvPr id="12237" name="Google Shape;12237;p101"/>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01"/>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01"/>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01"/>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01"/>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01"/>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01"/>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01"/>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01"/>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01"/>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01"/>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01"/>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01"/>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01"/>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01"/>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101"/>
          <p:cNvGrpSpPr/>
          <p:nvPr/>
        </p:nvGrpSpPr>
        <p:grpSpPr>
          <a:xfrm>
            <a:off x="7492967" y="3361425"/>
            <a:ext cx="394583" cy="343586"/>
            <a:chOff x="7492967" y="3361425"/>
            <a:chExt cx="394583" cy="343586"/>
          </a:xfrm>
        </p:grpSpPr>
        <p:sp>
          <p:nvSpPr>
            <p:cNvPr id="12253" name="Google Shape;12253;p101"/>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01"/>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01"/>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01"/>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01"/>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01"/>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01"/>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01"/>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01"/>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01"/>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01"/>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01"/>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01"/>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01"/>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01"/>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01"/>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01"/>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01"/>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01"/>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01"/>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01"/>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01"/>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01"/>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101"/>
          <p:cNvGrpSpPr/>
          <p:nvPr/>
        </p:nvGrpSpPr>
        <p:grpSpPr>
          <a:xfrm>
            <a:off x="7935527" y="3353154"/>
            <a:ext cx="385287" cy="360156"/>
            <a:chOff x="7935527" y="3353154"/>
            <a:chExt cx="385287" cy="360156"/>
          </a:xfrm>
        </p:grpSpPr>
        <p:sp>
          <p:nvSpPr>
            <p:cNvPr id="12277" name="Google Shape;12277;p101"/>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01"/>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01"/>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01"/>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01"/>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01"/>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01"/>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01"/>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01"/>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01"/>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01"/>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01"/>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101"/>
          <p:cNvGrpSpPr/>
          <p:nvPr/>
        </p:nvGrpSpPr>
        <p:grpSpPr>
          <a:xfrm>
            <a:off x="5319821" y="1986242"/>
            <a:ext cx="348103" cy="348103"/>
            <a:chOff x="5319821" y="1986242"/>
            <a:chExt cx="348103" cy="348103"/>
          </a:xfrm>
        </p:grpSpPr>
        <p:sp>
          <p:nvSpPr>
            <p:cNvPr id="12290" name="Google Shape;12290;p101"/>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01"/>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01"/>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01"/>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01"/>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01"/>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01"/>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01"/>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01"/>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01"/>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01"/>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01"/>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01"/>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01"/>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01"/>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01"/>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01"/>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01"/>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01"/>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01"/>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01"/>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01"/>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01"/>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01"/>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01"/>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01"/>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01"/>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01"/>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01"/>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01"/>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01"/>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01"/>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01"/>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01"/>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01"/>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01"/>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01"/>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101"/>
          <p:cNvGrpSpPr/>
          <p:nvPr/>
        </p:nvGrpSpPr>
        <p:grpSpPr>
          <a:xfrm>
            <a:off x="5765926" y="1976683"/>
            <a:ext cx="348339" cy="348103"/>
            <a:chOff x="5765926" y="1976683"/>
            <a:chExt cx="348339" cy="348103"/>
          </a:xfrm>
        </p:grpSpPr>
        <p:sp>
          <p:nvSpPr>
            <p:cNvPr id="12328" name="Google Shape;12328;p101"/>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01"/>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01"/>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01"/>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01"/>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01"/>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01"/>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01"/>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01"/>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01"/>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01"/>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01"/>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01"/>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01"/>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101"/>
          <p:cNvGrpSpPr/>
          <p:nvPr/>
        </p:nvGrpSpPr>
        <p:grpSpPr>
          <a:xfrm>
            <a:off x="6191390" y="1981489"/>
            <a:ext cx="389068" cy="347787"/>
            <a:chOff x="6191390" y="1981489"/>
            <a:chExt cx="389068" cy="347787"/>
          </a:xfrm>
        </p:grpSpPr>
        <p:sp>
          <p:nvSpPr>
            <p:cNvPr id="12343" name="Google Shape;12343;p101"/>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01"/>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01"/>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01"/>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01"/>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01"/>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01"/>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101"/>
          <p:cNvGrpSpPr/>
          <p:nvPr/>
        </p:nvGrpSpPr>
        <p:grpSpPr>
          <a:xfrm>
            <a:off x="6657846" y="2007591"/>
            <a:ext cx="348103" cy="295714"/>
            <a:chOff x="6657846" y="2007591"/>
            <a:chExt cx="348103" cy="295714"/>
          </a:xfrm>
        </p:grpSpPr>
        <p:sp>
          <p:nvSpPr>
            <p:cNvPr id="12351" name="Google Shape;12351;p101"/>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01"/>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01"/>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01"/>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01"/>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01"/>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01"/>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01"/>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01"/>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01"/>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01"/>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01"/>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01"/>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01"/>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01"/>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01"/>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01"/>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01"/>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01"/>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01"/>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01"/>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01"/>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01"/>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01"/>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01"/>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01"/>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101"/>
          <p:cNvGrpSpPr/>
          <p:nvPr/>
        </p:nvGrpSpPr>
        <p:grpSpPr>
          <a:xfrm>
            <a:off x="7104188" y="1971904"/>
            <a:ext cx="347341" cy="348103"/>
            <a:chOff x="7104188" y="1971904"/>
            <a:chExt cx="347341" cy="348103"/>
          </a:xfrm>
        </p:grpSpPr>
        <p:sp>
          <p:nvSpPr>
            <p:cNvPr id="12378" name="Google Shape;12378;p101"/>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01"/>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01"/>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01"/>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01"/>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01"/>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01"/>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01"/>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01"/>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01"/>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01"/>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01"/>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01"/>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01"/>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01"/>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01"/>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01"/>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01"/>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01"/>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01"/>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01"/>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01"/>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01"/>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01"/>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01"/>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01"/>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01"/>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01"/>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01"/>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01"/>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8" name="Google Shape;12408;p101"/>
          <p:cNvGrpSpPr/>
          <p:nvPr/>
        </p:nvGrpSpPr>
        <p:grpSpPr>
          <a:xfrm>
            <a:off x="7551264" y="1971904"/>
            <a:ext cx="344321" cy="348155"/>
            <a:chOff x="7551264" y="1971904"/>
            <a:chExt cx="344321" cy="348155"/>
          </a:xfrm>
        </p:grpSpPr>
        <p:sp>
          <p:nvSpPr>
            <p:cNvPr id="12409" name="Google Shape;12409;p101"/>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01"/>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01"/>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01"/>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01"/>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01"/>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01"/>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01"/>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01"/>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01"/>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01"/>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01"/>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01"/>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01"/>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01"/>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01"/>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01"/>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01"/>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01"/>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101"/>
          <p:cNvGrpSpPr/>
          <p:nvPr/>
        </p:nvGrpSpPr>
        <p:grpSpPr>
          <a:xfrm>
            <a:off x="7992065" y="1971904"/>
            <a:ext cx="351621" cy="348103"/>
            <a:chOff x="7992065" y="1971904"/>
            <a:chExt cx="351621" cy="348103"/>
          </a:xfrm>
        </p:grpSpPr>
        <p:sp>
          <p:nvSpPr>
            <p:cNvPr id="12429" name="Google Shape;12429;p101"/>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01"/>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01"/>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01"/>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01"/>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01"/>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01"/>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01"/>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01"/>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01"/>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01"/>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01"/>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01"/>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01"/>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01"/>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101"/>
          <p:cNvGrpSpPr/>
          <p:nvPr/>
        </p:nvGrpSpPr>
        <p:grpSpPr>
          <a:xfrm>
            <a:off x="4911189" y="3793455"/>
            <a:ext cx="296580" cy="364935"/>
            <a:chOff x="4911189" y="3793455"/>
            <a:chExt cx="296580" cy="364935"/>
          </a:xfrm>
        </p:grpSpPr>
        <p:sp>
          <p:nvSpPr>
            <p:cNvPr id="12445" name="Google Shape;12445;p101"/>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01"/>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01"/>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01"/>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01"/>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01"/>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01"/>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01"/>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01"/>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01"/>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01"/>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01"/>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01"/>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01"/>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01"/>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01"/>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01"/>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01"/>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01"/>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01"/>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101"/>
          <p:cNvGrpSpPr/>
          <p:nvPr/>
        </p:nvGrpSpPr>
        <p:grpSpPr>
          <a:xfrm>
            <a:off x="5341433" y="3793271"/>
            <a:ext cx="330272" cy="329117"/>
            <a:chOff x="5341433" y="3793271"/>
            <a:chExt cx="330272" cy="329117"/>
          </a:xfrm>
        </p:grpSpPr>
        <p:sp>
          <p:nvSpPr>
            <p:cNvPr id="12466" name="Google Shape;12466;p101"/>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01"/>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01"/>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01"/>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01"/>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01"/>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01"/>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01"/>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01"/>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01"/>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01"/>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01"/>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01"/>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01"/>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01"/>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01"/>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101"/>
          <p:cNvGrpSpPr/>
          <p:nvPr/>
        </p:nvGrpSpPr>
        <p:grpSpPr>
          <a:xfrm>
            <a:off x="5744051" y="3766250"/>
            <a:ext cx="428511" cy="383186"/>
            <a:chOff x="5744051" y="3766250"/>
            <a:chExt cx="428511" cy="383186"/>
          </a:xfrm>
        </p:grpSpPr>
        <p:sp>
          <p:nvSpPr>
            <p:cNvPr id="12483" name="Google Shape;12483;p101"/>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01"/>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01"/>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01"/>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01"/>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01"/>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01"/>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01"/>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01"/>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01"/>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01"/>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01"/>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01"/>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01"/>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01"/>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01"/>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01"/>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101"/>
          <p:cNvGrpSpPr/>
          <p:nvPr/>
        </p:nvGrpSpPr>
        <p:grpSpPr>
          <a:xfrm>
            <a:off x="6678697" y="3793324"/>
            <a:ext cx="342824" cy="328985"/>
            <a:chOff x="6678697" y="3793324"/>
            <a:chExt cx="342824" cy="328985"/>
          </a:xfrm>
        </p:grpSpPr>
        <p:sp>
          <p:nvSpPr>
            <p:cNvPr id="12501" name="Google Shape;12501;p101"/>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01"/>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01"/>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01"/>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01"/>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01"/>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01"/>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01"/>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101"/>
          <p:cNvGrpSpPr/>
          <p:nvPr/>
        </p:nvGrpSpPr>
        <p:grpSpPr>
          <a:xfrm>
            <a:off x="7101903" y="3762022"/>
            <a:ext cx="398627" cy="392088"/>
            <a:chOff x="7101903" y="3762022"/>
            <a:chExt cx="398627" cy="392088"/>
          </a:xfrm>
        </p:grpSpPr>
        <p:sp>
          <p:nvSpPr>
            <p:cNvPr id="12510" name="Google Shape;12510;p101"/>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01"/>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01"/>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01"/>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01"/>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01"/>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01"/>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01"/>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01"/>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01"/>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01"/>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01"/>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0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0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01"/>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01"/>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01"/>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01"/>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101"/>
          <p:cNvGrpSpPr/>
          <p:nvPr/>
        </p:nvGrpSpPr>
        <p:grpSpPr>
          <a:xfrm>
            <a:off x="7541469" y="3793455"/>
            <a:ext cx="407897" cy="328985"/>
            <a:chOff x="7541469" y="3793455"/>
            <a:chExt cx="407897" cy="328985"/>
          </a:xfrm>
        </p:grpSpPr>
        <p:sp>
          <p:nvSpPr>
            <p:cNvPr id="12529" name="Google Shape;12529;p101"/>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01"/>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01"/>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01"/>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01"/>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01"/>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01"/>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01"/>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01"/>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01"/>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01"/>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01"/>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01"/>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01"/>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01"/>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01"/>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01"/>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01"/>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01"/>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01"/>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01"/>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01"/>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01"/>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01"/>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01"/>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01"/>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01"/>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01"/>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01"/>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01"/>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101"/>
          <p:cNvGrpSpPr/>
          <p:nvPr/>
        </p:nvGrpSpPr>
        <p:grpSpPr>
          <a:xfrm>
            <a:off x="5310288" y="2956312"/>
            <a:ext cx="432292" cy="264412"/>
            <a:chOff x="5310288" y="2956312"/>
            <a:chExt cx="432292" cy="264412"/>
          </a:xfrm>
        </p:grpSpPr>
        <p:sp>
          <p:nvSpPr>
            <p:cNvPr id="12560" name="Google Shape;12560;p101"/>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01"/>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01"/>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01"/>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01"/>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01"/>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01"/>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01"/>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01"/>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01"/>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01"/>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01"/>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01"/>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01"/>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01"/>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01"/>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01"/>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01"/>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01"/>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01"/>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01"/>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01"/>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01"/>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01"/>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01"/>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01"/>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01"/>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101"/>
          <p:cNvGrpSpPr/>
          <p:nvPr/>
        </p:nvGrpSpPr>
        <p:grpSpPr>
          <a:xfrm>
            <a:off x="4879047" y="2432320"/>
            <a:ext cx="398075" cy="340303"/>
            <a:chOff x="4879047" y="2432320"/>
            <a:chExt cx="398075" cy="340303"/>
          </a:xfrm>
        </p:grpSpPr>
        <p:sp>
          <p:nvSpPr>
            <p:cNvPr id="12588" name="Google Shape;12588;p101"/>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01"/>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01"/>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01"/>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01"/>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01"/>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01"/>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01"/>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01"/>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01"/>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01"/>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01"/>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01"/>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01"/>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01"/>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01"/>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01"/>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01"/>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01"/>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01"/>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01"/>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01"/>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01"/>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01"/>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01"/>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01"/>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101"/>
          <p:cNvGrpSpPr/>
          <p:nvPr/>
        </p:nvGrpSpPr>
        <p:grpSpPr>
          <a:xfrm>
            <a:off x="5388701" y="2393823"/>
            <a:ext cx="280982" cy="395896"/>
            <a:chOff x="5388701" y="2393823"/>
            <a:chExt cx="280982" cy="395896"/>
          </a:xfrm>
        </p:grpSpPr>
        <p:sp>
          <p:nvSpPr>
            <p:cNvPr id="12615" name="Google Shape;12615;p101"/>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01"/>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01"/>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01"/>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01"/>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01"/>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01"/>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01"/>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01"/>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01"/>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01"/>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01"/>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01"/>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01"/>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01"/>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01"/>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01"/>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01"/>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01"/>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01"/>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01"/>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01"/>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01"/>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01"/>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01"/>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01"/>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01"/>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01"/>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01"/>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01"/>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101"/>
          <p:cNvGrpSpPr/>
          <p:nvPr/>
        </p:nvGrpSpPr>
        <p:grpSpPr>
          <a:xfrm>
            <a:off x="5743289" y="2439122"/>
            <a:ext cx="444871" cy="316407"/>
            <a:chOff x="5743289" y="2439122"/>
            <a:chExt cx="444871" cy="316407"/>
          </a:xfrm>
        </p:grpSpPr>
        <p:sp>
          <p:nvSpPr>
            <p:cNvPr id="12646" name="Google Shape;12646;p101"/>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01"/>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01"/>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01"/>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01"/>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01"/>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01"/>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01"/>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01"/>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01"/>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01"/>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01"/>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01"/>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01"/>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01"/>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01"/>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01"/>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01"/>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01"/>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01"/>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01"/>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01"/>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01"/>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01"/>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01"/>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01"/>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01"/>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01"/>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01"/>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101"/>
          <p:cNvGrpSpPr/>
          <p:nvPr/>
        </p:nvGrpSpPr>
        <p:grpSpPr>
          <a:xfrm>
            <a:off x="6230360" y="2432583"/>
            <a:ext cx="351359" cy="363412"/>
            <a:chOff x="6230360" y="2432583"/>
            <a:chExt cx="351359" cy="363412"/>
          </a:xfrm>
        </p:grpSpPr>
        <p:sp>
          <p:nvSpPr>
            <p:cNvPr id="12676" name="Google Shape;12676;p101"/>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01"/>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01"/>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01"/>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01"/>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01"/>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01"/>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01"/>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01"/>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01"/>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01"/>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01"/>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01"/>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01"/>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01"/>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01"/>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01"/>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01"/>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01"/>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01"/>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01"/>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101"/>
          <p:cNvGrpSpPr/>
          <p:nvPr/>
        </p:nvGrpSpPr>
        <p:grpSpPr>
          <a:xfrm>
            <a:off x="6633976" y="2459552"/>
            <a:ext cx="387781" cy="286680"/>
            <a:chOff x="6633976" y="2459552"/>
            <a:chExt cx="387781" cy="286680"/>
          </a:xfrm>
        </p:grpSpPr>
        <p:sp>
          <p:nvSpPr>
            <p:cNvPr id="12698" name="Google Shape;12698;p101"/>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01"/>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01"/>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01"/>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01"/>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01"/>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01"/>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101"/>
          <p:cNvGrpSpPr/>
          <p:nvPr/>
        </p:nvGrpSpPr>
        <p:grpSpPr>
          <a:xfrm>
            <a:off x="7091110" y="2428565"/>
            <a:ext cx="376989" cy="348864"/>
            <a:chOff x="7091110" y="2428565"/>
            <a:chExt cx="376989" cy="348864"/>
          </a:xfrm>
        </p:grpSpPr>
        <p:sp>
          <p:nvSpPr>
            <p:cNvPr id="12706" name="Google Shape;12706;p101"/>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01"/>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01"/>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01"/>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01"/>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01"/>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01"/>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01"/>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01"/>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01"/>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01"/>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01"/>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01"/>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01"/>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01"/>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01"/>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01"/>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01"/>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01"/>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01"/>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01"/>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01"/>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01"/>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01"/>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01"/>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01"/>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01"/>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01"/>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01"/>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01"/>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01"/>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101"/>
          <p:cNvGrpSpPr/>
          <p:nvPr/>
        </p:nvGrpSpPr>
        <p:grpSpPr>
          <a:xfrm>
            <a:off x="7536427" y="2415225"/>
            <a:ext cx="369715" cy="375492"/>
            <a:chOff x="7536427" y="2415225"/>
            <a:chExt cx="369715" cy="375492"/>
          </a:xfrm>
        </p:grpSpPr>
        <p:sp>
          <p:nvSpPr>
            <p:cNvPr id="12738" name="Google Shape;12738;p101"/>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01"/>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01"/>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01"/>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01"/>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01"/>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01"/>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01"/>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01"/>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01"/>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01"/>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01"/>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01"/>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01"/>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01"/>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01"/>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01"/>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01"/>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01"/>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01"/>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01"/>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01"/>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01"/>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01"/>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01"/>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01"/>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01"/>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01"/>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01"/>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01"/>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01"/>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01"/>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01"/>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01"/>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01"/>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01"/>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01"/>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01"/>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101"/>
          <p:cNvGrpSpPr/>
          <p:nvPr/>
        </p:nvGrpSpPr>
        <p:grpSpPr>
          <a:xfrm>
            <a:off x="7980773" y="2428802"/>
            <a:ext cx="353381" cy="358160"/>
            <a:chOff x="7980773" y="2428802"/>
            <a:chExt cx="353381" cy="358160"/>
          </a:xfrm>
        </p:grpSpPr>
        <p:sp>
          <p:nvSpPr>
            <p:cNvPr id="12777" name="Google Shape;12777;p101"/>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01"/>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01"/>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01"/>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01"/>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01"/>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01"/>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01"/>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01"/>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01"/>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01"/>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01"/>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01"/>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01"/>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01"/>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01"/>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01"/>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01"/>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01"/>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01"/>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01"/>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01"/>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01"/>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01"/>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01"/>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01"/>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01"/>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01"/>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01"/>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01"/>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101"/>
          <p:cNvGrpSpPr/>
          <p:nvPr/>
        </p:nvGrpSpPr>
        <p:grpSpPr>
          <a:xfrm>
            <a:off x="4886058" y="4291240"/>
            <a:ext cx="346343" cy="343953"/>
            <a:chOff x="4886058" y="4291240"/>
            <a:chExt cx="346343" cy="343953"/>
          </a:xfrm>
        </p:grpSpPr>
        <p:sp>
          <p:nvSpPr>
            <p:cNvPr id="12808" name="Google Shape;12808;p101"/>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01"/>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01"/>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01"/>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01"/>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01"/>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01"/>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01"/>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01"/>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01"/>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01"/>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01"/>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01"/>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101"/>
          <p:cNvGrpSpPr/>
          <p:nvPr/>
        </p:nvGrpSpPr>
        <p:grpSpPr>
          <a:xfrm>
            <a:off x="5344216" y="4291056"/>
            <a:ext cx="304616" cy="343560"/>
            <a:chOff x="5344216" y="4291056"/>
            <a:chExt cx="304616" cy="343560"/>
          </a:xfrm>
        </p:grpSpPr>
        <p:sp>
          <p:nvSpPr>
            <p:cNvPr id="12822" name="Google Shape;12822;p101"/>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01"/>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01"/>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01"/>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01"/>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01"/>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01"/>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01"/>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01"/>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01"/>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01"/>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101"/>
          <p:cNvGrpSpPr/>
          <p:nvPr/>
        </p:nvGrpSpPr>
        <p:grpSpPr>
          <a:xfrm>
            <a:off x="6279999" y="4264422"/>
            <a:ext cx="204093" cy="343743"/>
            <a:chOff x="6271562" y="4290872"/>
            <a:chExt cx="204093" cy="343743"/>
          </a:xfrm>
        </p:grpSpPr>
        <p:sp>
          <p:nvSpPr>
            <p:cNvPr id="12834" name="Google Shape;12834;p101"/>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01"/>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01"/>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01"/>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01"/>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01"/>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01"/>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01"/>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01"/>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01"/>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01"/>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01"/>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101"/>
          <p:cNvGrpSpPr/>
          <p:nvPr/>
        </p:nvGrpSpPr>
        <p:grpSpPr>
          <a:xfrm>
            <a:off x="6639491" y="4329238"/>
            <a:ext cx="344085" cy="267195"/>
            <a:chOff x="6639491" y="4329238"/>
            <a:chExt cx="344085" cy="267195"/>
          </a:xfrm>
        </p:grpSpPr>
        <p:sp>
          <p:nvSpPr>
            <p:cNvPr id="12847" name="Google Shape;12847;p101"/>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01"/>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01"/>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01"/>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01"/>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01"/>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01"/>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01"/>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01"/>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01"/>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01"/>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01"/>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01"/>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01"/>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01"/>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01"/>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01"/>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01"/>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101"/>
          <p:cNvGrpSpPr/>
          <p:nvPr/>
        </p:nvGrpSpPr>
        <p:grpSpPr>
          <a:xfrm>
            <a:off x="7133336" y="4291056"/>
            <a:ext cx="232979" cy="343560"/>
            <a:chOff x="7133336" y="4291056"/>
            <a:chExt cx="232979" cy="343560"/>
          </a:xfrm>
        </p:grpSpPr>
        <p:sp>
          <p:nvSpPr>
            <p:cNvPr id="12866" name="Google Shape;12866;p101"/>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01"/>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01"/>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01"/>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01"/>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01"/>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01"/>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01"/>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01"/>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01"/>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01"/>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01"/>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01"/>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01"/>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01"/>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01"/>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01"/>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101"/>
          <p:cNvGrpSpPr/>
          <p:nvPr/>
        </p:nvGrpSpPr>
        <p:grpSpPr>
          <a:xfrm>
            <a:off x="7571379" y="4291056"/>
            <a:ext cx="232979" cy="343560"/>
            <a:chOff x="7571379" y="4291056"/>
            <a:chExt cx="232979" cy="343560"/>
          </a:xfrm>
        </p:grpSpPr>
        <p:sp>
          <p:nvSpPr>
            <p:cNvPr id="12884" name="Google Shape;12884;p101"/>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01"/>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01"/>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01"/>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01"/>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01"/>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01"/>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01"/>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01"/>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01"/>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01"/>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01"/>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01"/>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01"/>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01"/>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01"/>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101"/>
          <p:cNvGrpSpPr/>
          <p:nvPr/>
        </p:nvGrpSpPr>
        <p:grpSpPr>
          <a:xfrm>
            <a:off x="6666381" y="3347875"/>
            <a:ext cx="295819" cy="370712"/>
            <a:chOff x="6666381" y="3347875"/>
            <a:chExt cx="295819" cy="370712"/>
          </a:xfrm>
        </p:grpSpPr>
        <p:sp>
          <p:nvSpPr>
            <p:cNvPr id="12901" name="Google Shape;12901;p101"/>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01"/>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01"/>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01"/>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01"/>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01"/>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01"/>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01"/>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01"/>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01"/>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01"/>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01"/>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01"/>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01"/>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01"/>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01"/>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01"/>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01"/>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01"/>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01"/>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01"/>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01"/>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01"/>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01"/>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01"/>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01"/>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01"/>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01"/>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01"/>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01"/>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01"/>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01"/>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01"/>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01"/>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01"/>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01"/>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01"/>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01"/>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01"/>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01"/>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1" name="Google Shape;12941;p101"/>
          <p:cNvGrpSpPr/>
          <p:nvPr/>
        </p:nvGrpSpPr>
        <p:grpSpPr>
          <a:xfrm>
            <a:off x="4877760" y="2887459"/>
            <a:ext cx="389567" cy="390329"/>
            <a:chOff x="4877760" y="2887459"/>
            <a:chExt cx="389567" cy="390329"/>
          </a:xfrm>
        </p:grpSpPr>
        <p:sp>
          <p:nvSpPr>
            <p:cNvPr id="12942" name="Google Shape;12942;p101"/>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01"/>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01"/>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01"/>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01"/>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01"/>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01"/>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01"/>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01"/>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01"/>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01"/>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01"/>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01"/>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01"/>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01"/>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01"/>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01"/>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01"/>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01"/>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01"/>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01"/>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01"/>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01"/>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01"/>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01"/>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01"/>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01"/>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01"/>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01"/>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01"/>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01"/>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01"/>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01"/>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01"/>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01"/>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01"/>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01"/>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01"/>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01"/>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01"/>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01"/>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01"/>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01"/>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01"/>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6" name="Google Shape;12986;p101"/>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01"/>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01"/>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01"/>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01"/>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1" name="Google Shape;12991;p101"/>
          <p:cNvGrpSpPr/>
          <p:nvPr/>
        </p:nvGrpSpPr>
        <p:grpSpPr>
          <a:xfrm>
            <a:off x="5779239" y="2887695"/>
            <a:ext cx="314411" cy="389830"/>
            <a:chOff x="5779239" y="2887695"/>
            <a:chExt cx="314411" cy="389830"/>
          </a:xfrm>
        </p:grpSpPr>
        <p:sp>
          <p:nvSpPr>
            <p:cNvPr id="12992" name="Google Shape;12992;p101"/>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01"/>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01"/>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01"/>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01"/>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01"/>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01"/>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01"/>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01"/>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01"/>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01"/>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01"/>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01"/>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01"/>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01"/>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01"/>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01"/>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01"/>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01"/>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01"/>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01"/>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01"/>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01"/>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01"/>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01"/>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01"/>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01"/>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01"/>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01"/>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01"/>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01"/>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01"/>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01"/>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01"/>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01"/>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01"/>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01"/>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01"/>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01"/>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01"/>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01"/>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01"/>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01"/>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01"/>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6" name="Google Shape;13036;p101"/>
          <p:cNvGrpSpPr/>
          <p:nvPr/>
        </p:nvGrpSpPr>
        <p:grpSpPr>
          <a:xfrm>
            <a:off x="6190130" y="2940977"/>
            <a:ext cx="389830" cy="283004"/>
            <a:chOff x="6190130" y="2940977"/>
            <a:chExt cx="389830" cy="283004"/>
          </a:xfrm>
        </p:grpSpPr>
        <p:sp>
          <p:nvSpPr>
            <p:cNvPr id="13037" name="Google Shape;13037;p101"/>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01"/>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01"/>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01"/>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01"/>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01"/>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01"/>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01"/>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01"/>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01"/>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01"/>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01"/>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01"/>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01"/>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01"/>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01"/>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01"/>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01"/>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01"/>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01"/>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01"/>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01"/>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01"/>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01"/>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01"/>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01"/>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01"/>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01"/>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01"/>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01"/>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101"/>
          <p:cNvGrpSpPr/>
          <p:nvPr/>
        </p:nvGrpSpPr>
        <p:grpSpPr>
          <a:xfrm>
            <a:off x="6633976" y="2900274"/>
            <a:ext cx="389803" cy="364673"/>
            <a:chOff x="6633976" y="2900274"/>
            <a:chExt cx="389803" cy="364673"/>
          </a:xfrm>
        </p:grpSpPr>
        <p:sp>
          <p:nvSpPr>
            <p:cNvPr id="13068" name="Google Shape;13068;p101"/>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01"/>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01"/>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01"/>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01"/>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01"/>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01"/>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01"/>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01"/>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01"/>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01"/>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01"/>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01"/>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01"/>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01"/>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01"/>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01"/>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101"/>
          <p:cNvGrpSpPr/>
          <p:nvPr/>
        </p:nvGrpSpPr>
        <p:grpSpPr>
          <a:xfrm>
            <a:off x="7517835" y="2885437"/>
            <a:ext cx="364935" cy="382529"/>
            <a:chOff x="7517835" y="2885437"/>
            <a:chExt cx="364935" cy="382529"/>
          </a:xfrm>
        </p:grpSpPr>
        <p:sp>
          <p:nvSpPr>
            <p:cNvPr id="13086" name="Google Shape;13086;p101"/>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01"/>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01"/>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01"/>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01"/>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01"/>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01"/>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01"/>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01"/>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01"/>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01"/>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01"/>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01"/>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01"/>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01"/>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01"/>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01"/>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01"/>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01"/>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01"/>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01"/>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01"/>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01"/>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01"/>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01"/>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01"/>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01"/>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01"/>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01"/>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01"/>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01"/>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01"/>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01"/>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01"/>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01"/>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01"/>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01"/>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101"/>
          <p:cNvGrpSpPr/>
          <p:nvPr/>
        </p:nvGrpSpPr>
        <p:grpSpPr>
          <a:xfrm>
            <a:off x="7087591" y="2887144"/>
            <a:ext cx="358160" cy="385602"/>
            <a:chOff x="7087591" y="2887144"/>
            <a:chExt cx="358160" cy="385602"/>
          </a:xfrm>
        </p:grpSpPr>
        <p:sp>
          <p:nvSpPr>
            <p:cNvPr id="13124" name="Google Shape;13124;p101"/>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01"/>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01"/>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01"/>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01"/>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01"/>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01"/>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01"/>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01"/>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01"/>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01"/>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01"/>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01"/>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01"/>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01"/>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01"/>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01"/>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01"/>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01"/>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101"/>
          <p:cNvGrpSpPr/>
          <p:nvPr/>
        </p:nvGrpSpPr>
        <p:grpSpPr>
          <a:xfrm>
            <a:off x="7951362" y="2885437"/>
            <a:ext cx="382529" cy="382529"/>
            <a:chOff x="7951362" y="2885437"/>
            <a:chExt cx="382529" cy="382529"/>
          </a:xfrm>
        </p:grpSpPr>
        <p:sp>
          <p:nvSpPr>
            <p:cNvPr id="13144" name="Google Shape;13144;p101"/>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01"/>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01"/>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01"/>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01"/>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01"/>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01"/>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01"/>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01"/>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01"/>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01"/>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01"/>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01"/>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01"/>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01"/>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01"/>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01"/>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01"/>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01"/>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01"/>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01"/>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01"/>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01"/>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01"/>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01"/>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01"/>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01"/>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01"/>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01"/>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01"/>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01"/>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01"/>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01"/>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01"/>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01"/>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01"/>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01"/>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01"/>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01"/>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01"/>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01"/>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01"/>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01"/>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01"/>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01"/>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01"/>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01"/>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01"/>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01"/>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101"/>
          <p:cNvGrpSpPr/>
          <p:nvPr/>
        </p:nvGrpSpPr>
        <p:grpSpPr>
          <a:xfrm>
            <a:off x="8054406" y="3814489"/>
            <a:ext cx="276964" cy="336601"/>
            <a:chOff x="8054406" y="3814489"/>
            <a:chExt cx="276964" cy="336601"/>
          </a:xfrm>
        </p:grpSpPr>
        <p:sp>
          <p:nvSpPr>
            <p:cNvPr id="13194" name="Google Shape;13194;p101"/>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01"/>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01"/>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01"/>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01"/>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01"/>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01"/>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01"/>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01"/>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101"/>
          <p:cNvGrpSpPr/>
          <p:nvPr/>
        </p:nvGrpSpPr>
        <p:grpSpPr>
          <a:xfrm>
            <a:off x="7936787" y="4295074"/>
            <a:ext cx="378249" cy="335524"/>
            <a:chOff x="7936787" y="4295074"/>
            <a:chExt cx="378249" cy="335524"/>
          </a:xfrm>
        </p:grpSpPr>
        <p:sp>
          <p:nvSpPr>
            <p:cNvPr id="13204" name="Google Shape;13204;p101"/>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01"/>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01"/>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01"/>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01"/>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01"/>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01"/>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01"/>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01"/>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01"/>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01"/>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01"/>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01"/>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01"/>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01"/>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01"/>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01"/>
          <p:cNvGrpSpPr/>
          <p:nvPr/>
        </p:nvGrpSpPr>
        <p:grpSpPr>
          <a:xfrm>
            <a:off x="4886058" y="1965890"/>
            <a:ext cx="388569" cy="388307"/>
            <a:chOff x="4886058" y="1965890"/>
            <a:chExt cx="388569" cy="388307"/>
          </a:xfrm>
        </p:grpSpPr>
        <p:sp>
          <p:nvSpPr>
            <p:cNvPr id="13221" name="Google Shape;13221;p101"/>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01"/>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01"/>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01"/>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01"/>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01"/>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01"/>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01"/>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01"/>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01"/>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01"/>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35" name="Shape 13235"/>
        <p:cNvGrpSpPr/>
        <p:nvPr/>
      </p:nvGrpSpPr>
      <p:grpSpPr>
        <a:xfrm>
          <a:off x="0" y="0"/>
          <a:ext cx="0" cy="0"/>
          <a:chOff x="0" y="0"/>
          <a:chExt cx="0" cy="0"/>
        </a:xfrm>
      </p:grpSpPr>
      <p:sp>
        <p:nvSpPr>
          <p:cNvPr id="13236" name="Google Shape;13236;p10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37" name="Google Shape;13237;p10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38" name="Google Shape;13238;p102"/>
          <p:cNvGrpSpPr/>
          <p:nvPr/>
        </p:nvGrpSpPr>
        <p:grpSpPr>
          <a:xfrm>
            <a:off x="1765162" y="3346789"/>
            <a:ext cx="292801" cy="359258"/>
            <a:chOff x="1765162" y="3346789"/>
            <a:chExt cx="292801" cy="359258"/>
          </a:xfrm>
        </p:grpSpPr>
        <p:sp>
          <p:nvSpPr>
            <p:cNvPr id="13239" name="Google Shape;13239;p102"/>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02"/>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02"/>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02"/>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02"/>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02"/>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02"/>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02"/>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02"/>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02"/>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02"/>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02"/>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02"/>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02"/>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02"/>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102"/>
          <p:cNvGrpSpPr/>
          <p:nvPr/>
        </p:nvGrpSpPr>
        <p:grpSpPr>
          <a:xfrm>
            <a:off x="3077632" y="2445004"/>
            <a:ext cx="358996" cy="296309"/>
            <a:chOff x="3077632" y="2445004"/>
            <a:chExt cx="358996" cy="296309"/>
          </a:xfrm>
        </p:grpSpPr>
        <p:sp>
          <p:nvSpPr>
            <p:cNvPr id="13255" name="Google Shape;13255;p102"/>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02"/>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02"/>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02"/>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02"/>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02"/>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02"/>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02"/>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02"/>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02"/>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02"/>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02"/>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02"/>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02"/>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02"/>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02"/>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02"/>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02"/>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02"/>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02"/>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02"/>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02"/>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02"/>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02"/>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02"/>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02"/>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102"/>
          <p:cNvGrpSpPr/>
          <p:nvPr/>
        </p:nvGrpSpPr>
        <p:grpSpPr>
          <a:xfrm>
            <a:off x="2635237" y="2431780"/>
            <a:ext cx="359232" cy="323018"/>
            <a:chOff x="2635237" y="2431780"/>
            <a:chExt cx="359232" cy="323018"/>
          </a:xfrm>
        </p:grpSpPr>
        <p:sp>
          <p:nvSpPr>
            <p:cNvPr id="13282" name="Google Shape;13282;p102"/>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02"/>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02"/>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02"/>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02"/>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02"/>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02"/>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02"/>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02"/>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02"/>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02"/>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02"/>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02"/>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02"/>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02"/>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102"/>
          <p:cNvGrpSpPr/>
          <p:nvPr/>
        </p:nvGrpSpPr>
        <p:grpSpPr>
          <a:xfrm>
            <a:off x="4011651" y="3768132"/>
            <a:ext cx="373189" cy="358944"/>
            <a:chOff x="4011651" y="3768132"/>
            <a:chExt cx="373189" cy="358944"/>
          </a:xfrm>
        </p:grpSpPr>
        <p:sp>
          <p:nvSpPr>
            <p:cNvPr id="13298" name="Google Shape;13298;p102"/>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02"/>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02"/>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02"/>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02"/>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02"/>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02"/>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02"/>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02"/>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02"/>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8" name="Google Shape;13308;p102"/>
          <p:cNvGrpSpPr/>
          <p:nvPr/>
        </p:nvGrpSpPr>
        <p:grpSpPr>
          <a:xfrm>
            <a:off x="2189568" y="1961603"/>
            <a:ext cx="364993" cy="359049"/>
            <a:chOff x="2189568" y="1961603"/>
            <a:chExt cx="364993" cy="359049"/>
          </a:xfrm>
        </p:grpSpPr>
        <p:sp>
          <p:nvSpPr>
            <p:cNvPr id="13309" name="Google Shape;13309;p102"/>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02"/>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02"/>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02"/>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02"/>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02"/>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02"/>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02"/>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02"/>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02"/>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02"/>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02"/>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02"/>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02"/>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02"/>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02"/>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102"/>
          <p:cNvGrpSpPr/>
          <p:nvPr/>
        </p:nvGrpSpPr>
        <p:grpSpPr>
          <a:xfrm>
            <a:off x="2193077" y="2419971"/>
            <a:ext cx="378426" cy="346323"/>
            <a:chOff x="2193077" y="2419971"/>
            <a:chExt cx="378426" cy="346323"/>
          </a:xfrm>
        </p:grpSpPr>
        <p:sp>
          <p:nvSpPr>
            <p:cNvPr id="13326" name="Google Shape;13326;p102"/>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02"/>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02"/>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02"/>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02"/>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02"/>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02"/>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02"/>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02"/>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02"/>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02"/>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02"/>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02"/>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02"/>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02"/>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02"/>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02"/>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02"/>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02"/>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02"/>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02"/>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102"/>
          <p:cNvGrpSpPr/>
          <p:nvPr/>
        </p:nvGrpSpPr>
        <p:grpSpPr>
          <a:xfrm>
            <a:off x="861622" y="2881770"/>
            <a:ext cx="276802" cy="367140"/>
            <a:chOff x="861622" y="2881770"/>
            <a:chExt cx="276802" cy="367140"/>
          </a:xfrm>
        </p:grpSpPr>
        <p:sp>
          <p:nvSpPr>
            <p:cNvPr id="13348" name="Google Shape;13348;p102"/>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02"/>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02"/>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02"/>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02"/>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02"/>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02"/>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02"/>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02"/>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02"/>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02"/>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02"/>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02"/>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02"/>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02"/>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02"/>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02"/>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02"/>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02"/>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02"/>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02"/>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02"/>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0" name="Google Shape;13370;p102"/>
          <p:cNvGrpSpPr/>
          <p:nvPr/>
        </p:nvGrpSpPr>
        <p:grpSpPr>
          <a:xfrm>
            <a:off x="3968184" y="2881691"/>
            <a:ext cx="369444" cy="367140"/>
            <a:chOff x="3968184" y="2881691"/>
            <a:chExt cx="369444" cy="367140"/>
          </a:xfrm>
        </p:grpSpPr>
        <p:sp>
          <p:nvSpPr>
            <p:cNvPr id="13371" name="Google Shape;13371;p102"/>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02"/>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02"/>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02"/>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02"/>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02"/>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02"/>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02"/>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02"/>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02"/>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02"/>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02"/>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02"/>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02"/>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02"/>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02"/>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02"/>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02"/>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02"/>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02"/>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02"/>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02"/>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02"/>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02"/>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102"/>
          <p:cNvGrpSpPr/>
          <p:nvPr/>
        </p:nvGrpSpPr>
        <p:grpSpPr>
          <a:xfrm>
            <a:off x="3513796" y="2882084"/>
            <a:ext cx="371487" cy="366826"/>
            <a:chOff x="3513796" y="2882084"/>
            <a:chExt cx="371487" cy="366826"/>
          </a:xfrm>
        </p:grpSpPr>
        <p:sp>
          <p:nvSpPr>
            <p:cNvPr id="13396" name="Google Shape;13396;p102"/>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02"/>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02"/>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02"/>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02"/>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02"/>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02"/>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02"/>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02"/>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02"/>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02"/>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02"/>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02"/>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02"/>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02"/>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02"/>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02"/>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02"/>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02"/>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02"/>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02"/>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02"/>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02"/>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02"/>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02"/>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02"/>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02"/>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02"/>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02"/>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02"/>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02"/>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02"/>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02"/>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02"/>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02"/>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02"/>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02"/>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02"/>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02"/>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02"/>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02"/>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02"/>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02"/>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02"/>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02"/>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02"/>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02"/>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02"/>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02"/>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102"/>
          <p:cNvGrpSpPr/>
          <p:nvPr/>
        </p:nvGrpSpPr>
        <p:grpSpPr>
          <a:xfrm>
            <a:off x="873615" y="1500275"/>
            <a:ext cx="335011" cy="359232"/>
            <a:chOff x="873615" y="1500275"/>
            <a:chExt cx="335011" cy="359232"/>
          </a:xfrm>
        </p:grpSpPr>
        <p:sp>
          <p:nvSpPr>
            <p:cNvPr id="13446" name="Google Shape;13446;p102"/>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02"/>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02"/>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02"/>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02"/>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02"/>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02"/>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02"/>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02"/>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02"/>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02"/>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102"/>
          <p:cNvGrpSpPr/>
          <p:nvPr/>
        </p:nvGrpSpPr>
        <p:grpSpPr>
          <a:xfrm>
            <a:off x="2202058" y="3346737"/>
            <a:ext cx="337158" cy="359311"/>
            <a:chOff x="2202058" y="3346737"/>
            <a:chExt cx="337158" cy="359311"/>
          </a:xfrm>
        </p:grpSpPr>
        <p:sp>
          <p:nvSpPr>
            <p:cNvPr id="13458" name="Google Shape;13458;p102"/>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02"/>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02"/>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02"/>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02"/>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02"/>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02"/>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02"/>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02"/>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102"/>
          <p:cNvGrpSpPr/>
          <p:nvPr/>
        </p:nvGrpSpPr>
        <p:grpSpPr>
          <a:xfrm>
            <a:off x="2223059" y="3818172"/>
            <a:ext cx="359232" cy="306050"/>
            <a:chOff x="2223059" y="3818172"/>
            <a:chExt cx="359232" cy="306050"/>
          </a:xfrm>
        </p:grpSpPr>
        <p:sp>
          <p:nvSpPr>
            <p:cNvPr id="13468" name="Google Shape;13468;p102"/>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02"/>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02"/>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02"/>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02"/>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02"/>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02"/>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02"/>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02"/>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102"/>
          <p:cNvGrpSpPr/>
          <p:nvPr/>
        </p:nvGrpSpPr>
        <p:grpSpPr>
          <a:xfrm>
            <a:off x="1725989" y="1991820"/>
            <a:ext cx="378426" cy="298509"/>
            <a:chOff x="1725989" y="1991820"/>
            <a:chExt cx="378426" cy="298509"/>
          </a:xfrm>
        </p:grpSpPr>
        <p:sp>
          <p:nvSpPr>
            <p:cNvPr id="13478" name="Google Shape;13478;p102"/>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02"/>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02"/>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02"/>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02"/>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02"/>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02"/>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02"/>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02"/>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02"/>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02"/>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02"/>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102"/>
          <p:cNvGrpSpPr/>
          <p:nvPr/>
        </p:nvGrpSpPr>
        <p:grpSpPr>
          <a:xfrm>
            <a:off x="1768409" y="3791751"/>
            <a:ext cx="367978" cy="359075"/>
            <a:chOff x="1768409" y="3791751"/>
            <a:chExt cx="367978" cy="359075"/>
          </a:xfrm>
        </p:grpSpPr>
        <p:sp>
          <p:nvSpPr>
            <p:cNvPr id="13491" name="Google Shape;13491;p102"/>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02"/>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02"/>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02"/>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02"/>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02"/>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02"/>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02"/>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02"/>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02"/>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02"/>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02"/>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02"/>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102"/>
          <p:cNvGrpSpPr/>
          <p:nvPr/>
        </p:nvGrpSpPr>
        <p:grpSpPr>
          <a:xfrm>
            <a:off x="2668963" y="3791306"/>
            <a:ext cx="358735" cy="359311"/>
            <a:chOff x="2668963" y="3791306"/>
            <a:chExt cx="358735" cy="359311"/>
          </a:xfrm>
        </p:grpSpPr>
        <p:sp>
          <p:nvSpPr>
            <p:cNvPr id="13505" name="Google Shape;13505;p102"/>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02"/>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02"/>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02"/>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02"/>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02"/>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02"/>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02"/>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02"/>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02"/>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02"/>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02"/>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02"/>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02"/>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02"/>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02"/>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102"/>
          <p:cNvGrpSpPr/>
          <p:nvPr/>
        </p:nvGrpSpPr>
        <p:grpSpPr>
          <a:xfrm>
            <a:off x="849682" y="1995198"/>
            <a:ext cx="363893" cy="291727"/>
            <a:chOff x="849682" y="1995198"/>
            <a:chExt cx="363893" cy="291727"/>
          </a:xfrm>
        </p:grpSpPr>
        <p:sp>
          <p:nvSpPr>
            <p:cNvPr id="13522" name="Google Shape;13522;p102"/>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02"/>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02"/>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02"/>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02"/>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02"/>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02"/>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02"/>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02"/>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02"/>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02"/>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02"/>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02"/>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02"/>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02"/>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02"/>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02"/>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02"/>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0" name="Google Shape;13540;p102"/>
          <p:cNvGrpSpPr/>
          <p:nvPr/>
        </p:nvGrpSpPr>
        <p:grpSpPr>
          <a:xfrm>
            <a:off x="3065430" y="1990066"/>
            <a:ext cx="378190" cy="302044"/>
            <a:chOff x="3065430" y="1990066"/>
            <a:chExt cx="378190" cy="302044"/>
          </a:xfrm>
        </p:grpSpPr>
        <p:sp>
          <p:nvSpPr>
            <p:cNvPr id="13541" name="Google Shape;13541;p102"/>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02"/>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02"/>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02"/>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02"/>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02"/>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02"/>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02"/>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02"/>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02"/>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02"/>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2" name="Google Shape;13552;p102"/>
          <p:cNvGrpSpPr/>
          <p:nvPr/>
        </p:nvGrpSpPr>
        <p:grpSpPr>
          <a:xfrm>
            <a:off x="3568234" y="3791410"/>
            <a:ext cx="347501" cy="359284"/>
            <a:chOff x="3568234" y="3791410"/>
            <a:chExt cx="347501" cy="359284"/>
          </a:xfrm>
        </p:grpSpPr>
        <p:sp>
          <p:nvSpPr>
            <p:cNvPr id="13553" name="Google Shape;13553;p102"/>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02"/>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02"/>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02"/>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02"/>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02"/>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02"/>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02"/>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02"/>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02"/>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02"/>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102"/>
          <p:cNvGrpSpPr/>
          <p:nvPr/>
        </p:nvGrpSpPr>
        <p:grpSpPr>
          <a:xfrm>
            <a:off x="1759925" y="1501087"/>
            <a:ext cx="347004" cy="358420"/>
            <a:chOff x="1759925" y="1501087"/>
            <a:chExt cx="347004" cy="358420"/>
          </a:xfrm>
        </p:grpSpPr>
        <p:sp>
          <p:nvSpPr>
            <p:cNvPr id="13565" name="Google Shape;13565;p102"/>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02"/>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02"/>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02"/>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02"/>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02"/>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02"/>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02"/>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02"/>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02"/>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02"/>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02"/>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02"/>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02"/>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02"/>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02"/>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02"/>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02"/>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02"/>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02"/>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02"/>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02"/>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02"/>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02"/>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02"/>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02"/>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02"/>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102"/>
          <p:cNvGrpSpPr/>
          <p:nvPr/>
        </p:nvGrpSpPr>
        <p:grpSpPr>
          <a:xfrm>
            <a:off x="3519295" y="2413660"/>
            <a:ext cx="360227" cy="359311"/>
            <a:chOff x="3519295" y="2413660"/>
            <a:chExt cx="360227" cy="359311"/>
          </a:xfrm>
        </p:grpSpPr>
        <p:sp>
          <p:nvSpPr>
            <p:cNvPr id="13593" name="Google Shape;13593;p102"/>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02"/>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02"/>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02"/>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02"/>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02"/>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02"/>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02"/>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02"/>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02"/>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02"/>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02"/>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02"/>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02"/>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02"/>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02"/>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02"/>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02"/>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02"/>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02"/>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02"/>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02"/>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02"/>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02"/>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02"/>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02"/>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02"/>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02"/>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02"/>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02"/>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02"/>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02"/>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02"/>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02"/>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02"/>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102"/>
          <p:cNvGrpSpPr/>
          <p:nvPr/>
        </p:nvGrpSpPr>
        <p:grpSpPr>
          <a:xfrm>
            <a:off x="1330255" y="3845718"/>
            <a:ext cx="358996" cy="250774"/>
            <a:chOff x="1330255" y="3845718"/>
            <a:chExt cx="358996" cy="250774"/>
          </a:xfrm>
        </p:grpSpPr>
        <p:sp>
          <p:nvSpPr>
            <p:cNvPr id="13629" name="Google Shape;13629;p102"/>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02"/>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02"/>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02"/>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02"/>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02"/>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02"/>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02"/>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02"/>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02"/>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102"/>
          <p:cNvGrpSpPr/>
          <p:nvPr/>
        </p:nvGrpSpPr>
        <p:grpSpPr>
          <a:xfrm>
            <a:off x="3115103" y="3791384"/>
            <a:ext cx="373424" cy="359311"/>
            <a:chOff x="3115103" y="3791384"/>
            <a:chExt cx="373424" cy="359311"/>
          </a:xfrm>
        </p:grpSpPr>
        <p:sp>
          <p:nvSpPr>
            <p:cNvPr id="13640" name="Google Shape;13640;p102"/>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02"/>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02"/>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02"/>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02"/>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02"/>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02"/>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02"/>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02"/>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02"/>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02"/>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02"/>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02"/>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02"/>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4" name="Google Shape;13654;p102"/>
          <p:cNvGrpSpPr/>
          <p:nvPr/>
        </p:nvGrpSpPr>
        <p:grpSpPr>
          <a:xfrm>
            <a:off x="883853" y="3792641"/>
            <a:ext cx="378190" cy="357059"/>
            <a:chOff x="883853" y="3792641"/>
            <a:chExt cx="378190" cy="357059"/>
          </a:xfrm>
        </p:grpSpPr>
        <p:sp>
          <p:nvSpPr>
            <p:cNvPr id="13655" name="Google Shape;13655;p102"/>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02"/>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02"/>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02"/>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02"/>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02"/>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02"/>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02"/>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02"/>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02"/>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02"/>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02"/>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02"/>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02"/>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02"/>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02"/>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02"/>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02"/>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02"/>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02"/>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02"/>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02"/>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02"/>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02"/>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02"/>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02"/>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1" name="Google Shape;13681;p102"/>
          <p:cNvGrpSpPr/>
          <p:nvPr/>
        </p:nvGrpSpPr>
        <p:grpSpPr>
          <a:xfrm>
            <a:off x="3934196" y="2484805"/>
            <a:ext cx="401207" cy="214036"/>
            <a:chOff x="3934196" y="2484805"/>
            <a:chExt cx="401207" cy="214036"/>
          </a:xfrm>
        </p:grpSpPr>
        <p:sp>
          <p:nvSpPr>
            <p:cNvPr id="13682" name="Google Shape;13682;p102"/>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02"/>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02"/>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02"/>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02"/>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102"/>
          <p:cNvGrpSpPr/>
          <p:nvPr/>
        </p:nvGrpSpPr>
        <p:grpSpPr>
          <a:xfrm>
            <a:off x="3999894" y="1500197"/>
            <a:ext cx="342474" cy="359232"/>
            <a:chOff x="3999894" y="1500197"/>
            <a:chExt cx="342474" cy="359232"/>
          </a:xfrm>
        </p:grpSpPr>
        <p:sp>
          <p:nvSpPr>
            <p:cNvPr id="13688" name="Google Shape;13688;p102"/>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02"/>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02"/>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02"/>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02"/>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02"/>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02"/>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02"/>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02"/>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02"/>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102"/>
          <p:cNvGrpSpPr/>
          <p:nvPr/>
        </p:nvGrpSpPr>
        <p:grpSpPr>
          <a:xfrm>
            <a:off x="2233795" y="2882162"/>
            <a:ext cx="232601" cy="366747"/>
            <a:chOff x="2233795" y="2882162"/>
            <a:chExt cx="232601" cy="366747"/>
          </a:xfrm>
        </p:grpSpPr>
        <p:sp>
          <p:nvSpPr>
            <p:cNvPr id="13699" name="Google Shape;13699;p102"/>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02"/>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02"/>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02"/>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02"/>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02"/>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02"/>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02"/>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02"/>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02"/>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02"/>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02"/>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02"/>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02"/>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02"/>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02"/>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02"/>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02"/>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102"/>
          <p:cNvGrpSpPr/>
          <p:nvPr/>
        </p:nvGrpSpPr>
        <p:grpSpPr>
          <a:xfrm>
            <a:off x="3523772" y="3404422"/>
            <a:ext cx="362008" cy="244175"/>
            <a:chOff x="3523772" y="3404422"/>
            <a:chExt cx="362008" cy="244175"/>
          </a:xfrm>
        </p:grpSpPr>
        <p:sp>
          <p:nvSpPr>
            <p:cNvPr id="13718" name="Google Shape;13718;p102"/>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02"/>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02"/>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02"/>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02"/>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02"/>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02"/>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02"/>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02"/>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02"/>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02"/>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02"/>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02"/>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02"/>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02"/>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102"/>
          <p:cNvGrpSpPr/>
          <p:nvPr/>
        </p:nvGrpSpPr>
        <p:grpSpPr>
          <a:xfrm>
            <a:off x="3531026" y="1977314"/>
            <a:ext cx="359232" cy="327836"/>
            <a:chOff x="3531026" y="1977314"/>
            <a:chExt cx="359232" cy="327836"/>
          </a:xfrm>
        </p:grpSpPr>
        <p:sp>
          <p:nvSpPr>
            <p:cNvPr id="13734" name="Google Shape;13734;p102"/>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02"/>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02"/>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02"/>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02"/>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02"/>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02"/>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02"/>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02"/>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02"/>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4" name="Google Shape;13744;p102"/>
          <p:cNvGrpSpPr/>
          <p:nvPr/>
        </p:nvGrpSpPr>
        <p:grpSpPr>
          <a:xfrm>
            <a:off x="3123351" y="1500275"/>
            <a:ext cx="296781" cy="359232"/>
            <a:chOff x="3123351" y="1500275"/>
            <a:chExt cx="296781" cy="359232"/>
          </a:xfrm>
        </p:grpSpPr>
        <p:sp>
          <p:nvSpPr>
            <p:cNvPr id="13745" name="Google Shape;13745;p102"/>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02"/>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02"/>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02"/>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02"/>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02"/>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02"/>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02"/>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02"/>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02"/>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02"/>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102"/>
          <p:cNvGrpSpPr/>
          <p:nvPr/>
        </p:nvGrpSpPr>
        <p:grpSpPr>
          <a:xfrm>
            <a:off x="2659458" y="1500275"/>
            <a:ext cx="332261" cy="359232"/>
            <a:chOff x="2659458" y="1500275"/>
            <a:chExt cx="332261" cy="359232"/>
          </a:xfrm>
        </p:grpSpPr>
        <p:sp>
          <p:nvSpPr>
            <p:cNvPr id="13757" name="Google Shape;13757;p102"/>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02"/>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02"/>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02"/>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02"/>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02"/>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02"/>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02"/>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02"/>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02"/>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02"/>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02"/>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02"/>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02"/>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02"/>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02"/>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02"/>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02"/>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02"/>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02"/>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102"/>
          <p:cNvGrpSpPr/>
          <p:nvPr/>
        </p:nvGrpSpPr>
        <p:grpSpPr>
          <a:xfrm>
            <a:off x="1750184" y="2413530"/>
            <a:ext cx="359730" cy="359441"/>
            <a:chOff x="1750184" y="2413530"/>
            <a:chExt cx="359730" cy="359441"/>
          </a:xfrm>
        </p:grpSpPr>
        <p:sp>
          <p:nvSpPr>
            <p:cNvPr id="13778" name="Google Shape;13778;p102"/>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02"/>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02"/>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02"/>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02"/>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02"/>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02"/>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02"/>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02"/>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02"/>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02"/>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102"/>
          <p:cNvGrpSpPr/>
          <p:nvPr/>
        </p:nvGrpSpPr>
        <p:grpSpPr>
          <a:xfrm>
            <a:off x="2230050" y="1500223"/>
            <a:ext cx="316524" cy="359284"/>
            <a:chOff x="2230050" y="1500223"/>
            <a:chExt cx="316524" cy="359284"/>
          </a:xfrm>
        </p:grpSpPr>
        <p:sp>
          <p:nvSpPr>
            <p:cNvPr id="13790" name="Google Shape;13790;p102"/>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02"/>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02"/>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02"/>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02"/>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02"/>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02"/>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02"/>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02"/>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02"/>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02"/>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02"/>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02"/>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02"/>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02"/>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02"/>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02"/>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02"/>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02"/>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02"/>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0" name="Google Shape;13810;p102"/>
          <p:cNvGrpSpPr/>
          <p:nvPr/>
        </p:nvGrpSpPr>
        <p:grpSpPr>
          <a:xfrm>
            <a:off x="2690042" y="4262767"/>
            <a:ext cx="359389" cy="359232"/>
            <a:chOff x="2690042" y="4262767"/>
            <a:chExt cx="359389" cy="359232"/>
          </a:xfrm>
        </p:grpSpPr>
        <p:sp>
          <p:nvSpPr>
            <p:cNvPr id="13811" name="Google Shape;13811;p102"/>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02"/>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02"/>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02"/>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02"/>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02"/>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02"/>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102"/>
          <p:cNvGrpSpPr/>
          <p:nvPr/>
        </p:nvGrpSpPr>
        <p:grpSpPr>
          <a:xfrm>
            <a:off x="2689440" y="2882162"/>
            <a:ext cx="222337" cy="366721"/>
            <a:chOff x="2689440" y="2882162"/>
            <a:chExt cx="222337" cy="366721"/>
          </a:xfrm>
        </p:grpSpPr>
        <p:sp>
          <p:nvSpPr>
            <p:cNvPr id="13819" name="Google Shape;13819;p102"/>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02"/>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02"/>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02"/>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02"/>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02"/>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02"/>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02"/>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02"/>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8" name="Google Shape;13828;p102"/>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9" name="Google Shape;13829;p102"/>
          <p:cNvGrpSpPr/>
          <p:nvPr/>
        </p:nvGrpSpPr>
        <p:grpSpPr>
          <a:xfrm>
            <a:off x="2637986" y="1980142"/>
            <a:ext cx="359232" cy="322023"/>
            <a:chOff x="2637986" y="1980142"/>
            <a:chExt cx="359232" cy="322023"/>
          </a:xfrm>
        </p:grpSpPr>
        <p:sp>
          <p:nvSpPr>
            <p:cNvPr id="13830" name="Google Shape;13830;p102"/>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02"/>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02"/>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02"/>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02"/>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02"/>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02"/>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02"/>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02"/>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02"/>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02"/>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02"/>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02"/>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102"/>
          <p:cNvGrpSpPr/>
          <p:nvPr/>
        </p:nvGrpSpPr>
        <p:grpSpPr>
          <a:xfrm>
            <a:off x="1306531" y="3346972"/>
            <a:ext cx="323018" cy="359075"/>
            <a:chOff x="1306531" y="3346972"/>
            <a:chExt cx="323018" cy="359075"/>
          </a:xfrm>
        </p:grpSpPr>
        <p:sp>
          <p:nvSpPr>
            <p:cNvPr id="13844" name="Google Shape;13844;p102"/>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02"/>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02"/>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02"/>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02"/>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02"/>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02"/>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02"/>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02"/>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102"/>
          <p:cNvGrpSpPr/>
          <p:nvPr/>
        </p:nvGrpSpPr>
        <p:grpSpPr>
          <a:xfrm>
            <a:off x="1308024" y="2413975"/>
            <a:ext cx="360253" cy="357111"/>
            <a:chOff x="1308024" y="2413975"/>
            <a:chExt cx="360253" cy="357111"/>
          </a:xfrm>
        </p:grpSpPr>
        <p:sp>
          <p:nvSpPr>
            <p:cNvPr id="13854" name="Google Shape;13854;p102"/>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02"/>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02"/>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02"/>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02"/>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02"/>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02"/>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02"/>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02"/>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02"/>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02"/>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02"/>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02"/>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02"/>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02"/>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02"/>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02"/>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02"/>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02"/>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02"/>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02"/>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02"/>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02"/>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02"/>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02"/>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02"/>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02"/>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02"/>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02"/>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02"/>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102"/>
          <p:cNvGrpSpPr/>
          <p:nvPr/>
        </p:nvGrpSpPr>
        <p:grpSpPr>
          <a:xfrm>
            <a:off x="1298519" y="1970322"/>
            <a:ext cx="378452" cy="341321"/>
            <a:chOff x="1298519" y="1970322"/>
            <a:chExt cx="378452" cy="341321"/>
          </a:xfrm>
        </p:grpSpPr>
        <p:sp>
          <p:nvSpPr>
            <p:cNvPr id="13885" name="Google Shape;13885;p102"/>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02"/>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02"/>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02"/>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02"/>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02"/>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02"/>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02"/>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02"/>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02"/>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02"/>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02"/>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02"/>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02"/>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02"/>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02"/>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02"/>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02"/>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02"/>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02"/>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5" name="Google Shape;13905;p102"/>
          <p:cNvGrpSpPr/>
          <p:nvPr/>
        </p:nvGrpSpPr>
        <p:grpSpPr>
          <a:xfrm>
            <a:off x="3114815" y="3346868"/>
            <a:ext cx="283217" cy="359180"/>
            <a:chOff x="3114815" y="3346868"/>
            <a:chExt cx="283217" cy="359180"/>
          </a:xfrm>
        </p:grpSpPr>
        <p:sp>
          <p:nvSpPr>
            <p:cNvPr id="13906" name="Google Shape;13906;p102"/>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02"/>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02"/>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02"/>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02"/>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02"/>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02"/>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02"/>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02"/>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02"/>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02"/>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02"/>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02"/>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102"/>
          <p:cNvGrpSpPr/>
          <p:nvPr/>
        </p:nvGrpSpPr>
        <p:grpSpPr>
          <a:xfrm>
            <a:off x="3973186" y="3353231"/>
            <a:ext cx="378661" cy="346558"/>
            <a:chOff x="3973186" y="3353231"/>
            <a:chExt cx="378661" cy="346558"/>
          </a:xfrm>
        </p:grpSpPr>
        <p:sp>
          <p:nvSpPr>
            <p:cNvPr id="13920" name="Google Shape;13920;p102"/>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02"/>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02"/>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02"/>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02"/>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02"/>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02"/>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02"/>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02"/>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02"/>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02"/>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02"/>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02"/>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02"/>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02"/>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02"/>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02"/>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02"/>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8" name="Google Shape;13938;p102"/>
          <p:cNvGrpSpPr/>
          <p:nvPr/>
        </p:nvGrpSpPr>
        <p:grpSpPr>
          <a:xfrm>
            <a:off x="2152857" y="4263002"/>
            <a:ext cx="373241" cy="359127"/>
            <a:chOff x="2152857" y="4263002"/>
            <a:chExt cx="373241" cy="359127"/>
          </a:xfrm>
        </p:grpSpPr>
        <p:sp>
          <p:nvSpPr>
            <p:cNvPr id="13939" name="Google Shape;13939;p102"/>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02"/>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02"/>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02"/>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02"/>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02"/>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02"/>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02"/>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102"/>
          <p:cNvGrpSpPr/>
          <p:nvPr/>
        </p:nvGrpSpPr>
        <p:grpSpPr>
          <a:xfrm>
            <a:off x="859632" y="3346972"/>
            <a:ext cx="303537" cy="359127"/>
            <a:chOff x="859632" y="3346972"/>
            <a:chExt cx="303537" cy="359127"/>
          </a:xfrm>
        </p:grpSpPr>
        <p:sp>
          <p:nvSpPr>
            <p:cNvPr id="13948" name="Google Shape;13948;p102"/>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02"/>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02"/>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02"/>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02"/>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102"/>
          <p:cNvGrpSpPr/>
          <p:nvPr/>
        </p:nvGrpSpPr>
        <p:grpSpPr>
          <a:xfrm>
            <a:off x="1767911" y="2882241"/>
            <a:ext cx="265306" cy="366799"/>
            <a:chOff x="1767911" y="2882241"/>
            <a:chExt cx="265306" cy="366799"/>
          </a:xfrm>
        </p:grpSpPr>
        <p:sp>
          <p:nvSpPr>
            <p:cNvPr id="13954" name="Google Shape;13954;p102"/>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02"/>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02"/>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02"/>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0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0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02"/>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02"/>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02"/>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02"/>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02"/>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02"/>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02"/>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02"/>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02"/>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102"/>
          <p:cNvGrpSpPr/>
          <p:nvPr/>
        </p:nvGrpSpPr>
        <p:grpSpPr>
          <a:xfrm>
            <a:off x="1332009" y="1499935"/>
            <a:ext cx="331895" cy="359311"/>
            <a:chOff x="1332009" y="1499935"/>
            <a:chExt cx="331895" cy="359311"/>
          </a:xfrm>
        </p:grpSpPr>
        <p:sp>
          <p:nvSpPr>
            <p:cNvPr id="13970" name="Google Shape;13970;p102"/>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02"/>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02"/>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02"/>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02"/>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02"/>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02"/>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02"/>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02"/>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02"/>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02"/>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02"/>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02"/>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02"/>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02"/>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02"/>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02"/>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7" name="Google Shape;13987;p102"/>
          <p:cNvGrpSpPr/>
          <p:nvPr/>
        </p:nvGrpSpPr>
        <p:grpSpPr>
          <a:xfrm>
            <a:off x="2663464" y="3346815"/>
            <a:ext cx="289528" cy="359232"/>
            <a:chOff x="2663464" y="3346815"/>
            <a:chExt cx="289528" cy="359232"/>
          </a:xfrm>
        </p:grpSpPr>
        <p:sp>
          <p:nvSpPr>
            <p:cNvPr id="13988" name="Google Shape;13988;p102"/>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02"/>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02"/>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02"/>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02"/>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02"/>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02"/>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02"/>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02"/>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02"/>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02"/>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9" name="Google Shape;13999;p102"/>
          <p:cNvGrpSpPr/>
          <p:nvPr/>
        </p:nvGrpSpPr>
        <p:grpSpPr>
          <a:xfrm>
            <a:off x="1315775" y="2881927"/>
            <a:ext cx="269051" cy="366983"/>
            <a:chOff x="1315775" y="2881927"/>
            <a:chExt cx="269051" cy="366983"/>
          </a:xfrm>
        </p:grpSpPr>
        <p:sp>
          <p:nvSpPr>
            <p:cNvPr id="14000" name="Google Shape;14000;p102"/>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02"/>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02"/>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02"/>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02"/>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02"/>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02"/>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02"/>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02"/>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02"/>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02"/>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02"/>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02"/>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02"/>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02"/>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102"/>
          <p:cNvGrpSpPr/>
          <p:nvPr/>
        </p:nvGrpSpPr>
        <p:grpSpPr>
          <a:xfrm>
            <a:off x="3977427" y="1980142"/>
            <a:ext cx="359232" cy="322023"/>
            <a:chOff x="3977427" y="1980142"/>
            <a:chExt cx="359232" cy="322023"/>
          </a:xfrm>
        </p:grpSpPr>
        <p:sp>
          <p:nvSpPr>
            <p:cNvPr id="14016" name="Google Shape;14016;p102"/>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02"/>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02"/>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02"/>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02"/>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02"/>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02"/>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02"/>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02"/>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02"/>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102"/>
          <p:cNvGrpSpPr/>
          <p:nvPr/>
        </p:nvGrpSpPr>
        <p:grpSpPr>
          <a:xfrm>
            <a:off x="865628" y="2413608"/>
            <a:ext cx="361720" cy="359180"/>
            <a:chOff x="865628" y="2413608"/>
            <a:chExt cx="361720" cy="359180"/>
          </a:xfrm>
        </p:grpSpPr>
        <p:sp>
          <p:nvSpPr>
            <p:cNvPr id="14027" name="Google Shape;14027;p102"/>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02"/>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02"/>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02"/>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02"/>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02"/>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02"/>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02"/>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02"/>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02"/>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02"/>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02"/>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02"/>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102"/>
          <p:cNvGrpSpPr/>
          <p:nvPr/>
        </p:nvGrpSpPr>
        <p:grpSpPr>
          <a:xfrm>
            <a:off x="3117093" y="2881927"/>
            <a:ext cx="268815" cy="366983"/>
            <a:chOff x="3117093" y="2881927"/>
            <a:chExt cx="268815" cy="366983"/>
          </a:xfrm>
        </p:grpSpPr>
        <p:sp>
          <p:nvSpPr>
            <p:cNvPr id="14041" name="Google Shape;14041;p102"/>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02"/>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02"/>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02"/>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02"/>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02"/>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02"/>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02"/>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02"/>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02"/>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02"/>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02"/>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02"/>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02"/>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02"/>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102"/>
          <p:cNvGrpSpPr/>
          <p:nvPr/>
        </p:nvGrpSpPr>
        <p:grpSpPr>
          <a:xfrm>
            <a:off x="3534508" y="1508000"/>
            <a:ext cx="368502" cy="343521"/>
            <a:chOff x="3534508" y="1508000"/>
            <a:chExt cx="368502" cy="343521"/>
          </a:xfrm>
        </p:grpSpPr>
        <p:sp>
          <p:nvSpPr>
            <p:cNvPr id="14057" name="Google Shape;14057;p102"/>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02"/>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02"/>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02"/>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02"/>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02"/>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02"/>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02"/>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02"/>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02"/>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02"/>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02"/>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02"/>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02"/>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02"/>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102"/>
          <p:cNvGrpSpPr/>
          <p:nvPr/>
        </p:nvGrpSpPr>
        <p:grpSpPr>
          <a:xfrm>
            <a:off x="7147436" y="1502999"/>
            <a:ext cx="279054" cy="354754"/>
            <a:chOff x="7147436" y="1502999"/>
            <a:chExt cx="279054" cy="354754"/>
          </a:xfrm>
        </p:grpSpPr>
        <p:sp>
          <p:nvSpPr>
            <p:cNvPr id="14073" name="Google Shape;14073;p102"/>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02"/>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02"/>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02"/>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02"/>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02"/>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02"/>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02"/>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02"/>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02"/>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02"/>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02"/>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02"/>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02"/>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02"/>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02"/>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9" name="Google Shape;14089;p102"/>
          <p:cNvGrpSpPr/>
          <p:nvPr/>
        </p:nvGrpSpPr>
        <p:grpSpPr>
          <a:xfrm>
            <a:off x="7603081" y="1973072"/>
            <a:ext cx="276802" cy="354807"/>
            <a:chOff x="7603081" y="1973072"/>
            <a:chExt cx="276802" cy="354807"/>
          </a:xfrm>
        </p:grpSpPr>
        <p:sp>
          <p:nvSpPr>
            <p:cNvPr id="14090" name="Google Shape;14090;p102"/>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02"/>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02"/>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02"/>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02"/>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02"/>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02"/>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02"/>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02"/>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2"/>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2"/>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2"/>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02"/>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02"/>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102"/>
          <p:cNvGrpSpPr/>
          <p:nvPr/>
        </p:nvGrpSpPr>
        <p:grpSpPr>
          <a:xfrm>
            <a:off x="6696792" y="1502999"/>
            <a:ext cx="276802" cy="354754"/>
            <a:chOff x="6696792" y="1502999"/>
            <a:chExt cx="276802" cy="354754"/>
          </a:xfrm>
        </p:grpSpPr>
        <p:sp>
          <p:nvSpPr>
            <p:cNvPr id="14105" name="Google Shape;14105;p102"/>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02"/>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02"/>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2"/>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02"/>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02"/>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02"/>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02"/>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02"/>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02"/>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02"/>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02"/>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02"/>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02"/>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2"/>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0" name="Google Shape;14120;p102"/>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1" name="Google Shape;14121;p102"/>
          <p:cNvGrpSpPr/>
          <p:nvPr/>
        </p:nvGrpSpPr>
        <p:grpSpPr>
          <a:xfrm>
            <a:off x="6223393" y="1502999"/>
            <a:ext cx="320295" cy="354754"/>
            <a:chOff x="6223393" y="1502999"/>
            <a:chExt cx="320295" cy="354754"/>
          </a:xfrm>
        </p:grpSpPr>
        <p:sp>
          <p:nvSpPr>
            <p:cNvPr id="14122" name="Google Shape;14122;p102"/>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02"/>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2"/>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02"/>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02"/>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02"/>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02"/>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02"/>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2"/>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02"/>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02"/>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02"/>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02"/>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02"/>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02"/>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2"/>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2"/>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2"/>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02"/>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02"/>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2"/>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2"/>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2"/>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102"/>
          <p:cNvGrpSpPr/>
          <p:nvPr/>
        </p:nvGrpSpPr>
        <p:grpSpPr>
          <a:xfrm>
            <a:off x="5310611" y="1502972"/>
            <a:ext cx="339515" cy="354781"/>
            <a:chOff x="5310611" y="1502972"/>
            <a:chExt cx="339515" cy="354781"/>
          </a:xfrm>
        </p:grpSpPr>
        <p:sp>
          <p:nvSpPr>
            <p:cNvPr id="14146" name="Google Shape;14146;p102"/>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02"/>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02"/>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02"/>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02"/>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02"/>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02"/>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02"/>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02"/>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02"/>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2"/>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02"/>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02"/>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02"/>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02"/>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2"/>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102"/>
          <p:cNvGrpSpPr/>
          <p:nvPr/>
        </p:nvGrpSpPr>
        <p:grpSpPr>
          <a:xfrm>
            <a:off x="6253637" y="3790101"/>
            <a:ext cx="274550" cy="354833"/>
            <a:chOff x="6253637" y="3790101"/>
            <a:chExt cx="274550" cy="354833"/>
          </a:xfrm>
        </p:grpSpPr>
        <p:sp>
          <p:nvSpPr>
            <p:cNvPr id="14163" name="Google Shape;14163;p102"/>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2"/>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02"/>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02"/>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2"/>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02"/>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02"/>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02"/>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02"/>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02"/>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02"/>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02"/>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02"/>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02"/>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2"/>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2"/>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2"/>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0" name="Google Shape;14180;p102"/>
          <p:cNvGrpSpPr/>
          <p:nvPr/>
        </p:nvGrpSpPr>
        <p:grpSpPr>
          <a:xfrm>
            <a:off x="5802731" y="3790180"/>
            <a:ext cx="274576" cy="354754"/>
            <a:chOff x="5802731" y="3790180"/>
            <a:chExt cx="274576" cy="354754"/>
          </a:xfrm>
        </p:grpSpPr>
        <p:sp>
          <p:nvSpPr>
            <p:cNvPr id="14181" name="Google Shape;14181;p102"/>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02"/>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02"/>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02"/>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02"/>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02"/>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2"/>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02"/>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02"/>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2"/>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2"/>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02"/>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02"/>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02"/>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02"/>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02"/>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02"/>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2"/>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2"/>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02"/>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02"/>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2" name="Google Shape;14202;p102"/>
          <p:cNvGrpSpPr/>
          <p:nvPr/>
        </p:nvGrpSpPr>
        <p:grpSpPr>
          <a:xfrm>
            <a:off x="5352088" y="3790206"/>
            <a:ext cx="274550" cy="354728"/>
            <a:chOff x="5352088" y="3790206"/>
            <a:chExt cx="274550" cy="354728"/>
          </a:xfrm>
        </p:grpSpPr>
        <p:sp>
          <p:nvSpPr>
            <p:cNvPr id="14203" name="Google Shape;14203;p102"/>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02"/>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02"/>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02"/>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02"/>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02"/>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2"/>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2"/>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2"/>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2"/>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02"/>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02"/>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02"/>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02"/>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02"/>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02"/>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02"/>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02"/>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2"/>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2"/>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2"/>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2"/>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02"/>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02"/>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7" name="Google Shape;14227;p102"/>
          <p:cNvGrpSpPr/>
          <p:nvPr/>
        </p:nvGrpSpPr>
        <p:grpSpPr>
          <a:xfrm>
            <a:off x="4901706" y="3790075"/>
            <a:ext cx="274550" cy="354859"/>
            <a:chOff x="4901706" y="3790075"/>
            <a:chExt cx="274550" cy="354859"/>
          </a:xfrm>
        </p:grpSpPr>
        <p:sp>
          <p:nvSpPr>
            <p:cNvPr id="14228" name="Google Shape;14228;p102"/>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02"/>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02"/>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2"/>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02"/>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02"/>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02"/>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2"/>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02"/>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02"/>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02"/>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2"/>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02"/>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02"/>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02"/>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02"/>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02"/>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5" name="Google Shape;14245;p102"/>
          <p:cNvGrpSpPr/>
          <p:nvPr/>
        </p:nvGrpSpPr>
        <p:grpSpPr>
          <a:xfrm>
            <a:off x="8052704" y="1503208"/>
            <a:ext cx="275073" cy="354545"/>
            <a:chOff x="8052704" y="1503208"/>
            <a:chExt cx="275073" cy="354545"/>
          </a:xfrm>
        </p:grpSpPr>
        <p:sp>
          <p:nvSpPr>
            <p:cNvPr id="14246" name="Google Shape;14246;p102"/>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02"/>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02"/>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02"/>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02"/>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02"/>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02"/>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02"/>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02"/>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2"/>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02"/>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02"/>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02"/>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02"/>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2"/>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2"/>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2"/>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3" name="Google Shape;14263;p102"/>
          <p:cNvGrpSpPr/>
          <p:nvPr/>
        </p:nvGrpSpPr>
        <p:grpSpPr>
          <a:xfrm>
            <a:off x="5794745" y="1502999"/>
            <a:ext cx="274550" cy="354754"/>
            <a:chOff x="5794745" y="1502999"/>
            <a:chExt cx="274550" cy="354754"/>
          </a:xfrm>
        </p:grpSpPr>
        <p:sp>
          <p:nvSpPr>
            <p:cNvPr id="14264" name="Google Shape;14264;p102"/>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2"/>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2"/>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02"/>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02"/>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02"/>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2"/>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2"/>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2"/>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2"/>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02"/>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02"/>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2"/>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02"/>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02"/>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02"/>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02"/>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2"/>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2"/>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02"/>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02"/>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2"/>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2"/>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102"/>
          <p:cNvGrpSpPr/>
          <p:nvPr/>
        </p:nvGrpSpPr>
        <p:grpSpPr>
          <a:xfrm>
            <a:off x="4896940" y="1502999"/>
            <a:ext cx="263316" cy="354754"/>
            <a:chOff x="4896940" y="1502999"/>
            <a:chExt cx="263316" cy="354754"/>
          </a:xfrm>
        </p:grpSpPr>
        <p:sp>
          <p:nvSpPr>
            <p:cNvPr id="14288" name="Google Shape;14288;p102"/>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2"/>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2"/>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2"/>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2"/>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2"/>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02"/>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02"/>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02"/>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2"/>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2"/>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2"/>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2"/>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2"/>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2"/>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02"/>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2"/>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2"/>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2"/>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2"/>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2"/>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9" name="Google Shape;14309;p102"/>
          <p:cNvGrpSpPr/>
          <p:nvPr/>
        </p:nvGrpSpPr>
        <p:grpSpPr>
          <a:xfrm>
            <a:off x="6255392" y="4268082"/>
            <a:ext cx="274550" cy="354728"/>
            <a:chOff x="6255392" y="4268082"/>
            <a:chExt cx="274550" cy="354728"/>
          </a:xfrm>
        </p:grpSpPr>
        <p:sp>
          <p:nvSpPr>
            <p:cNvPr id="14310" name="Google Shape;14310;p102"/>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2"/>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2"/>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2"/>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02"/>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02"/>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2"/>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2"/>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2"/>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2"/>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2"/>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02"/>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2"/>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02"/>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2"/>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2"/>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2"/>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2"/>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02"/>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2"/>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102"/>
          <p:cNvGrpSpPr/>
          <p:nvPr/>
        </p:nvGrpSpPr>
        <p:grpSpPr>
          <a:xfrm>
            <a:off x="7604076" y="3790075"/>
            <a:ext cx="275807" cy="354859"/>
            <a:chOff x="7604076" y="3790075"/>
            <a:chExt cx="275807" cy="354859"/>
          </a:xfrm>
        </p:grpSpPr>
        <p:sp>
          <p:nvSpPr>
            <p:cNvPr id="14331" name="Google Shape;14331;p102"/>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02"/>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02"/>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02"/>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2"/>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02"/>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02"/>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2"/>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2"/>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2"/>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2"/>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2"/>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2"/>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2"/>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2"/>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02"/>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02"/>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2"/>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2"/>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2"/>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02"/>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2"/>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102"/>
          <p:cNvGrpSpPr/>
          <p:nvPr/>
        </p:nvGrpSpPr>
        <p:grpSpPr>
          <a:xfrm>
            <a:off x="7154427" y="3790206"/>
            <a:ext cx="274550" cy="354493"/>
            <a:chOff x="7154427" y="3790206"/>
            <a:chExt cx="274550" cy="354493"/>
          </a:xfrm>
        </p:grpSpPr>
        <p:sp>
          <p:nvSpPr>
            <p:cNvPr id="14354" name="Google Shape;14354;p102"/>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2"/>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02"/>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02"/>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02"/>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2"/>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02"/>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2"/>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2"/>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02"/>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02"/>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2"/>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2"/>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2"/>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2"/>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02"/>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02"/>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2"/>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02"/>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02"/>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4" name="Google Shape;14374;p102"/>
          <p:cNvGrpSpPr/>
          <p:nvPr/>
        </p:nvGrpSpPr>
        <p:grpSpPr>
          <a:xfrm>
            <a:off x="8054458" y="1973150"/>
            <a:ext cx="274576" cy="354728"/>
            <a:chOff x="8054458" y="1973150"/>
            <a:chExt cx="274576" cy="354728"/>
          </a:xfrm>
        </p:grpSpPr>
        <p:sp>
          <p:nvSpPr>
            <p:cNvPr id="14375" name="Google Shape;14375;p102"/>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2"/>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2"/>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2"/>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02"/>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2"/>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2"/>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2"/>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2"/>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2"/>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2"/>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2"/>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02"/>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02"/>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2"/>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2"/>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2"/>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2"/>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2"/>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02"/>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02"/>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2"/>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7" name="Google Shape;14397;p102"/>
          <p:cNvGrpSpPr/>
          <p:nvPr/>
        </p:nvGrpSpPr>
        <p:grpSpPr>
          <a:xfrm>
            <a:off x="7153930" y="1973150"/>
            <a:ext cx="274812" cy="354728"/>
            <a:chOff x="7153930" y="1973150"/>
            <a:chExt cx="274812" cy="354728"/>
          </a:xfrm>
        </p:grpSpPr>
        <p:sp>
          <p:nvSpPr>
            <p:cNvPr id="14398" name="Google Shape;14398;p102"/>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2"/>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2"/>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2"/>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2"/>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2"/>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2"/>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2"/>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2"/>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2"/>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2"/>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2"/>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2"/>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2"/>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2"/>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02"/>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2"/>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2"/>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2"/>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102"/>
          <p:cNvGrpSpPr/>
          <p:nvPr/>
        </p:nvGrpSpPr>
        <p:grpSpPr>
          <a:xfrm>
            <a:off x="6703522" y="1973098"/>
            <a:ext cx="274812" cy="354781"/>
            <a:chOff x="6703522" y="1973098"/>
            <a:chExt cx="274812" cy="354781"/>
          </a:xfrm>
        </p:grpSpPr>
        <p:sp>
          <p:nvSpPr>
            <p:cNvPr id="14418" name="Google Shape;14418;p102"/>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2"/>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2"/>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2"/>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2"/>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2"/>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2"/>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2"/>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2"/>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2"/>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2"/>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2"/>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2"/>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2"/>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2"/>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2"/>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2"/>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2"/>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2"/>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2"/>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2"/>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2"/>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2"/>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2"/>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2"/>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3" name="Google Shape;14443;p102"/>
          <p:cNvGrpSpPr/>
          <p:nvPr/>
        </p:nvGrpSpPr>
        <p:grpSpPr>
          <a:xfrm>
            <a:off x="6253375" y="1973150"/>
            <a:ext cx="274812" cy="354728"/>
            <a:chOff x="6253375" y="1973150"/>
            <a:chExt cx="274812" cy="354728"/>
          </a:xfrm>
        </p:grpSpPr>
        <p:sp>
          <p:nvSpPr>
            <p:cNvPr id="14444" name="Google Shape;14444;p102"/>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2"/>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2"/>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02"/>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2"/>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2"/>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2"/>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2"/>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2"/>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2"/>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2"/>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2"/>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2"/>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2"/>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2"/>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2"/>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2"/>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2"/>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2"/>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2"/>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2"/>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02"/>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2"/>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2"/>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2"/>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2"/>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2"/>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2"/>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2"/>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2"/>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02"/>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2"/>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2"/>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2"/>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2"/>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2"/>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02"/>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2"/>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2" name="Google Shape;14482;p102"/>
          <p:cNvGrpSpPr/>
          <p:nvPr/>
        </p:nvGrpSpPr>
        <p:grpSpPr>
          <a:xfrm>
            <a:off x="5802496" y="1973150"/>
            <a:ext cx="275309" cy="354728"/>
            <a:chOff x="5802496" y="1973150"/>
            <a:chExt cx="275309" cy="354728"/>
          </a:xfrm>
        </p:grpSpPr>
        <p:sp>
          <p:nvSpPr>
            <p:cNvPr id="14483" name="Google Shape;14483;p102"/>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2"/>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2"/>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2"/>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2"/>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2"/>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2"/>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2"/>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2"/>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2"/>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2"/>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2"/>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2"/>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2"/>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02"/>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2"/>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2"/>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2"/>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02"/>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2"/>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2"/>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2"/>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2"/>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2"/>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2"/>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2"/>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102"/>
          <p:cNvGrpSpPr/>
          <p:nvPr/>
        </p:nvGrpSpPr>
        <p:grpSpPr>
          <a:xfrm>
            <a:off x="5353083" y="1973150"/>
            <a:ext cx="274576" cy="354728"/>
            <a:chOff x="5353083" y="1973150"/>
            <a:chExt cx="274576" cy="354728"/>
          </a:xfrm>
        </p:grpSpPr>
        <p:sp>
          <p:nvSpPr>
            <p:cNvPr id="14510" name="Google Shape;14510;p102"/>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02"/>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2"/>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02"/>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02"/>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02"/>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2"/>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2"/>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02"/>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02"/>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2"/>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2"/>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2"/>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2"/>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02"/>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02"/>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2"/>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2"/>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2"/>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2"/>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2"/>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1" name="Google Shape;14531;p102"/>
          <p:cNvGrpSpPr/>
          <p:nvPr/>
        </p:nvGrpSpPr>
        <p:grpSpPr>
          <a:xfrm>
            <a:off x="4902701" y="1973150"/>
            <a:ext cx="274812" cy="354728"/>
            <a:chOff x="4902701" y="1973150"/>
            <a:chExt cx="274812" cy="354728"/>
          </a:xfrm>
        </p:grpSpPr>
        <p:sp>
          <p:nvSpPr>
            <p:cNvPr id="14532" name="Google Shape;14532;p102"/>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2"/>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2"/>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2"/>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02"/>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02"/>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2"/>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02"/>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02"/>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2"/>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2"/>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2"/>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2"/>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2"/>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2"/>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2"/>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2"/>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2"/>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2"/>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2"/>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2"/>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2"/>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2"/>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02"/>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02"/>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102"/>
          <p:cNvGrpSpPr/>
          <p:nvPr/>
        </p:nvGrpSpPr>
        <p:grpSpPr>
          <a:xfrm>
            <a:off x="4902701" y="2879989"/>
            <a:ext cx="272560" cy="354676"/>
            <a:chOff x="4902701" y="2879989"/>
            <a:chExt cx="272560" cy="354676"/>
          </a:xfrm>
        </p:grpSpPr>
        <p:sp>
          <p:nvSpPr>
            <p:cNvPr id="14558" name="Google Shape;14558;p102"/>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2"/>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2"/>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2"/>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2"/>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2"/>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2"/>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2"/>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02"/>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2"/>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2"/>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02"/>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2"/>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2"/>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2"/>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2"/>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2"/>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02"/>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2"/>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2"/>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02"/>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2"/>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2"/>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2"/>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102"/>
          <p:cNvGrpSpPr/>
          <p:nvPr/>
        </p:nvGrpSpPr>
        <p:grpSpPr>
          <a:xfrm>
            <a:off x="5803988" y="4268082"/>
            <a:ext cx="274550" cy="354728"/>
            <a:chOff x="5803988" y="4268082"/>
            <a:chExt cx="274550" cy="354728"/>
          </a:xfrm>
        </p:grpSpPr>
        <p:sp>
          <p:nvSpPr>
            <p:cNvPr id="14583" name="Google Shape;14583;p102"/>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2"/>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2"/>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2"/>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2"/>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2"/>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2"/>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2"/>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2"/>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2"/>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2"/>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02"/>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02"/>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02"/>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02"/>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2"/>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2"/>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2"/>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2"/>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2"/>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2"/>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2"/>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102"/>
          <p:cNvGrpSpPr/>
          <p:nvPr/>
        </p:nvGrpSpPr>
        <p:grpSpPr>
          <a:xfrm>
            <a:off x="5352349" y="4268082"/>
            <a:ext cx="274550" cy="354728"/>
            <a:chOff x="5352349" y="4268082"/>
            <a:chExt cx="274550" cy="354728"/>
          </a:xfrm>
        </p:grpSpPr>
        <p:sp>
          <p:nvSpPr>
            <p:cNvPr id="14606" name="Google Shape;14606;p102"/>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2"/>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2"/>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2"/>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2"/>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2"/>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02"/>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02"/>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02"/>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2"/>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2"/>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2"/>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2"/>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2"/>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02"/>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02"/>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2"/>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2"/>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2"/>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2"/>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2"/>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2"/>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102"/>
          <p:cNvGrpSpPr/>
          <p:nvPr/>
        </p:nvGrpSpPr>
        <p:grpSpPr>
          <a:xfrm>
            <a:off x="7606826" y="2419290"/>
            <a:ext cx="274550" cy="354728"/>
            <a:chOff x="7606826" y="2419290"/>
            <a:chExt cx="274550" cy="354728"/>
          </a:xfrm>
        </p:grpSpPr>
        <p:sp>
          <p:nvSpPr>
            <p:cNvPr id="14629" name="Google Shape;14629;p10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0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0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0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0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102"/>
          <p:cNvGrpSpPr/>
          <p:nvPr/>
        </p:nvGrpSpPr>
        <p:grpSpPr>
          <a:xfrm>
            <a:off x="7156182" y="2419290"/>
            <a:ext cx="274550" cy="354728"/>
            <a:chOff x="7156182" y="2419290"/>
            <a:chExt cx="274550" cy="354728"/>
          </a:xfrm>
        </p:grpSpPr>
        <p:sp>
          <p:nvSpPr>
            <p:cNvPr id="14645" name="Google Shape;14645;p102"/>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2"/>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02"/>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02"/>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2"/>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2"/>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2"/>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2"/>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2"/>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2"/>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2"/>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2"/>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2"/>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02"/>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02"/>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102"/>
          <p:cNvGrpSpPr/>
          <p:nvPr/>
        </p:nvGrpSpPr>
        <p:grpSpPr>
          <a:xfrm>
            <a:off x="6705276" y="2419290"/>
            <a:ext cx="274812" cy="354728"/>
            <a:chOff x="6705276" y="2419290"/>
            <a:chExt cx="274812" cy="354728"/>
          </a:xfrm>
        </p:grpSpPr>
        <p:sp>
          <p:nvSpPr>
            <p:cNvPr id="14661" name="Google Shape;14661;p102"/>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2"/>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2"/>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2"/>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2"/>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2"/>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2"/>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2"/>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2"/>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2"/>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2"/>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2"/>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2"/>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2"/>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2"/>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2"/>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2"/>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02"/>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02"/>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02"/>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2"/>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02"/>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02"/>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2"/>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2"/>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2"/>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2"/>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2"/>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9" name="Google Shape;14689;p102"/>
          <p:cNvGrpSpPr/>
          <p:nvPr/>
        </p:nvGrpSpPr>
        <p:grpSpPr>
          <a:xfrm>
            <a:off x="4902936" y="2419290"/>
            <a:ext cx="274576" cy="354728"/>
            <a:chOff x="4902936" y="2419290"/>
            <a:chExt cx="274576" cy="354728"/>
          </a:xfrm>
        </p:grpSpPr>
        <p:sp>
          <p:nvSpPr>
            <p:cNvPr id="14690" name="Google Shape;14690;p102"/>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2"/>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2"/>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2"/>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2"/>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2"/>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2"/>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2"/>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2"/>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2"/>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02"/>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02"/>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02"/>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2"/>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2"/>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02"/>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2"/>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2"/>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2"/>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2"/>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102"/>
          <p:cNvGrpSpPr/>
          <p:nvPr/>
        </p:nvGrpSpPr>
        <p:grpSpPr>
          <a:xfrm>
            <a:off x="7608056" y="3345794"/>
            <a:ext cx="270334" cy="354754"/>
            <a:chOff x="7608056" y="3345794"/>
            <a:chExt cx="270334" cy="354754"/>
          </a:xfrm>
        </p:grpSpPr>
        <p:sp>
          <p:nvSpPr>
            <p:cNvPr id="14711" name="Google Shape;14711;p102"/>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2"/>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2"/>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2"/>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2"/>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02"/>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2"/>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2"/>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02"/>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2"/>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2"/>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2"/>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02"/>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2"/>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02"/>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2"/>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2"/>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2"/>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02"/>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102"/>
          <p:cNvGrpSpPr/>
          <p:nvPr/>
        </p:nvGrpSpPr>
        <p:grpSpPr>
          <a:xfrm>
            <a:off x="6712765" y="4268082"/>
            <a:ext cx="263316" cy="354728"/>
            <a:chOff x="6712765" y="4268082"/>
            <a:chExt cx="263316" cy="354728"/>
          </a:xfrm>
        </p:grpSpPr>
        <p:sp>
          <p:nvSpPr>
            <p:cNvPr id="14731" name="Google Shape;14731;p102"/>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2"/>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2"/>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2"/>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2"/>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2"/>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2"/>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2"/>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2"/>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02"/>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02"/>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2"/>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2"/>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2"/>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2"/>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02"/>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102"/>
          <p:cNvGrpSpPr/>
          <p:nvPr/>
        </p:nvGrpSpPr>
        <p:grpSpPr>
          <a:xfrm>
            <a:off x="5359341" y="2419159"/>
            <a:ext cx="262819" cy="354859"/>
            <a:chOff x="5359341" y="2419159"/>
            <a:chExt cx="262819" cy="354859"/>
          </a:xfrm>
        </p:grpSpPr>
        <p:sp>
          <p:nvSpPr>
            <p:cNvPr id="14748" name="Google Shape;14748;p102"/>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2"/>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2"/>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02"/>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02"/>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02"/>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2"/>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2"/>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02"/>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2"/>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2"/>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02"/>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02"/>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2"/>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2"/>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2"/>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2"/>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2"/>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02"/>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02"/>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02"/>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9" name="Google Shape;14769;p102"/>
          <p:cNvGrpSpPr/>
          <p:nvPr/>
        </p:nvGrpSpPr>
        <p:grpSpPr>
          <a:xfrm>
            <a:off x="6709282" y="3790206"/>
            <a:ext cx="263316" cy="354493"/>
            <a:chOff x="6709282" y="3790206"/>
            <a:chExt cx="263316" cy="354493"/>
          </a:xfrm>
        </p:grpSpPr>
        <p:sp>
          <p:nvSpPr>
            <p:cNvPr id="14770" name="Google Shape;14770;p102"/>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02"/>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2"/>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2"/>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2"/>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2"/>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2"/>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2"/>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2"/>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2"/>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02"/>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02"/>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2"/>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2"/>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02"/>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02"/>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102"/>
          <p:cNvGrpSpPr/>
          <p:nvPr/>
        </p:nvGrpSpPr>
        <p:grpSpPr>
          <a:xfrm>
            <a:off x="6260629" y="2419290"/>
            <a:ext cx="263055" cy="354493"/>
            <a:chOff x="6260629" y="2419290"/>
            <a:chExt cx="263055" cy="354493"/>
          </a:xfrm>
        </p:grpSpPr>
        <p:sp>
          <p:nvSpPr>
            <p:cNvPr id="14787" name="Google Shape;14787;p102"/>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02"/>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02"/>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2"/>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2"/>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2"/>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2"/>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02"/>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2"/>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2"/>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02"/>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02"/>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2"/>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2"/>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2"/>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2" name="Google Shape;14802;p102"/>
          <p:cNvGrpSpPr/>
          <p:nvPr/>
        </p:nvGrpSpPr>
        <p:grpSpPr>
          <a:xfrm>
            <a:off x="6260864" y="2879911"/>
            <a:ext cx="263343" cy="354754"/>
            <a:chOff x="6260864" y="2879911"/>
            <a:chExt cx="263343" cy="354754"/>
          </a:xfrm>
        </p:grpSpPr>
        <p:sp>
          <p:nvSpPr>
            <p:cNvPr id="14803" name="Google Shape;14803;p102"/>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2"/>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2"/>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2"/>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2"/>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2"/>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2"/>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2"/>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2"/>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02"/>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02"/>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02"/>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2"/>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2"/>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2"/>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02"/>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02"/>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02"/>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1" name="Google Shape;14821;p102"/>
          <p:cNvGrpSpPr/>
          <p:nvPr/>
        </p:nvGrpSpPr>
        <p:grpSpPr>
          <a:xfrm>
            <a:off x="8062968" y="2419290"/>
            <a:ext cx="263316" cy="354728"/>
            <a:chOff x="8062968" y="2419290"/>
            <a:chExt cx="263316" cy="354728"/>
          </a:xfrm>
        </p:grpSpPr>
        <p:sp>
          <p:nvSpPr>
            <p:cNvPr id="14822" name="Google Shape;14822;p10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0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0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0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0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0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0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9" name="Google Shape;14839;p102"/>
          <p:cNvGrpSpPr/>
          <p:nvPr/>
        </p:nvGrpSpPr>
        <p:grpSpPr>
          <a:xfrm>
            <a:off x="5809723" y="2419290"/>
            <a:ext cx="263316" cy="354728"/>
            <a:chOff x="5809723" y="2419290"/>
            <a:chExt cx="263316" cy="354728"/>
          </a:xfrm>
        </p:grpSpPr>
        <p:sp>
          <p:nvSpPr>
            <p:cNvPr id="14840" name="Google Shape;14840;p102"/>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2"/>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2"/>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2"/>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2"/>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2"/>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2"/>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02"/>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02"/>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02"/>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2"/>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02"/>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02"/>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02"/>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02"/>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02"/>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2"/>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102"/>
          <p:cNvGrpSpPr/>
          <p:nvPr/>
        </p:nvGrpSpPr>
        <p:grpSpPr>
          <a:xfrm>
            <a:off x="7606826" y="1502999"/>
            <a:ext cx="263552" cy="354754"/>
            <a:chOff x="7606826" y="1502999"/>
            <a:chExt cx="263552" cy="354754"/>
          </a:xfrm>
        </p:grpSpPr>
        <p:sp>
          <p:nvSpPr>
            <p:cNvPr id="14858" name="Google Shape;14858;p102"/>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02"/>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2"/>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2"/>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02"/>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02"/>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2"/>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02"/>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2"/>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2"/>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2"/>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2"/>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02"/>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02"/>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02"/>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2"/>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2"/>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02"/>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102"/>
          <p:cNvGrpSpPr/>
          <p:nvPr/>
        </p:nvGrpSpPr>
        <p:grpSpPr>
          <a:xfrm>
            <a:off x="8060455" y="3790075"/>
            <a:ext cx="264076" cy="354623"/>
            <a:chOff x="8060455" y="3790075"/>
            <a:chExt cx="264076" cy="354623"/>
          </a:xfrm>
        </p:grpSpPr>
        <p:sp>
          <p:nvSpPr>
            <p:cNvPr id="14877" name="Google Shape;14877;p102"/>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2"/>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02"/>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2"/>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02"/>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02"/>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02"/>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02"/>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02"/>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02"/>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02"/>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2"/>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2"/>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2"/>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2"/>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2"/>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2"/>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02"/>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2"/>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2"/>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2"/>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2"/>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2"/>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0" name="Google Shape;14900;p102"/>
          <p:cNvGrpSpPr/>
          <p:nvPr/>
        </p:nvGrpSpPr>
        <p:grpSpPr>
          <a:xfrm>
            <a:off x="7614550" y="2879911"/>
            <a:ext cx="263316" cy="354754"/>
            <a:chOff x="7614550" y="2879911"/>
            <a:chExt cx="263316" cy="354754"/>
          </a:xfrm>
        </p:grpSpPr>
        <p:sp>
          <p:nvSpPr>
            <p:cNvPr id="14901" name="Google Shape;14901;p102"/>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2"/>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2"/>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2"/>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2"/>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2"/>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02"/>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02"/>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02"/>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2"/>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2"/>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2"/>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2"/>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2"/>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2"/>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2"/>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2"/>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2"/>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2"/>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0" name="Google Shape;14920;p102"/>
          <p:cNvGrpSpPr/>
          <p:nvPr/>
        </p:nvGrpSpPr>
        <p:grpSpPr>
          <a:xfrm>
            <a:off x="4900684" y="4268187"/>
            <a:ext cx="274576" cy="354623"/>
            <a:chOff x="4900684" y="4268187"/>
            <a:chExt cx="274576" cy="354623"/>
          </a:xfrm>
        </p:grpSpPr>
        <p:sp>
          <p:nvSpPr>
            <p:cNvPr id="14921" name="Google Shape;14921;p102"/>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02"/>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2"/>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2"/>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2"/>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2"/>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2"/>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02"/>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02"/>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2"/>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2"/>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2"/>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02"/>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2"/>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2"/>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102"/>
          <p:cNvGrpSpPr/>
          <p:nvPr/>
        </p:nvGrpSpPr>
        <p:grpSpPr>
          <a:xfrm>
            <a:off x="7161654" y="3345794"/>
            <a:ext cx="263343" cy="354754"/>
            <a:chOff x="7161654" y="3345794"/>
            <a:chExt cx="263343" cy="354754"/>
          </a:xfrm>
        </p:grpSpPr>
        <p:sp>
          <p:nvSpPr>
            <p:cNvPr id="14937" name="Google Shape;14937;p102"/>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2"/>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02"/>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02"/>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2"/>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02"/>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02"/>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02"/>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2"/>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02"/>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02"/>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2"/>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2"/>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2"/>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2"/>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2"/>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2"/>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2"/>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2"/>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102"/>
          <p:cNvGrpSpPr/>
          <p:nvPr/>
        </p:nvGrpSpPr>
        <p:grpSpPr>
          <a:xfrm>
            <a:off x="6711770" y="3345794"/>
            <a:ext cx="263081" cy="354754"/>
            <a:chOff x="6711770" y="3345794"/>
            <a:chExt cx="263081" cy="354754"/>
          </a:xfrm>
        </p:grpSpPr>
        <p:sp>
          <p:nvSpPr>
            <p:cNvPr id="14957" name="Google Shape;14957;p102"/>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2"/>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2"/>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02"/>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2"/>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02"/>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02"/>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2"/>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2"/>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2"/>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02"/>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2"/>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2"/>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2"/>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2"/>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2"/>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2"/>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4" name="Google Shape;14974;p102"/>
          <p:cNvGrpSpPr/>
          <p:nvPr/>
        </p:nvGrpSpPr>
        <p:grpSpPr>
          <a:xfrm>
            <a:off x="7163409" y="2880251"/>
            <a:ext cx="263316" cy="354414"/>
            <a:chOff x="7163409" y="2880251"/>
            <a:chExt cx="263316" cy="354414"/>
          </a:xfrm>
        </p:grpSpPr>
        <p:sp>
          <p:nvSpPr>
            <p:cNvPr id="14975" name="Google Shape;14975;p102"/>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2"/>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2"/>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2"/>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2"/>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2"/>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2"/>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02"/>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02"/>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2"/>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02"/>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02"/>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7" name="Google Shape;14987;p102"/>
          <p:cNvGrpSpPr/>
          <p:nvPr/>
        </p:nvGrpSpPr>
        <p:grpSpPr>
          <a:xfrm>
            <a:off x="6712032" y="2880172"/>
            <a:ext cx="263316" cy="354493"/>
            <a:chOff x="6712032" y="2880172"/>
            <a:chExt cx="263316" cy="354493"/>
          </a:xfrm>
        </p:grpSpPr>
        <p:sp>
          <p:nvSpPr>
            <p:cNvPr id="14988" name="Google Shape;14988;p102"/>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2"/>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2"/>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2"/>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02"/>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02"/>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2"/>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02"/>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02"/>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2"/>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2"/>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2"/>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2"/>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2"/>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2"/>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02"/>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02"/>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2"/>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2"/>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02"/>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2"/>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102"/>
          <p:cNvGrpSpPr/>
          <p:nvPr/>
        </p:nvGrpSpPr>
        <p:grpSpPr>
          <a:xfrm>
            <a:off x="6261624" y="3345794"/>
            <a:ext cx="263316" cy="354754"/>
            <a:chOff x="6261624" y="3345794"/>
            <a:chExt cx="263316" cy="354754"/>
          </a:xfrm>
        </p:grpSpPr>
        <p:sp>
          <p:nvSpPr>
            <p:cNvPr id="15010" name="Google Shape;15010;p102"/>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02"/>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02"/>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2"/>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2"/>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2"/>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02"/>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2"/>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2"/>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2"/>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02"/>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2"/>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02"/>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2"/>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02"/>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2"/>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2"/>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2"/>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02"/>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02"/>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02"/>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2"/>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2"/>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2"/>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02"/>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2"/>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2"/>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2"/>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8" name="Google Shape;15038;p102"/>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9" name="Google Shape;15039;p102"/>
          <p:cNvGrpSpPr/>
          <p:nvPr/>
        </p:nvGrpSpPr>
        <p:grpSpPr>
          <a:xfrm>
            <a:off x="5811739" y="3345794"/>
            <a:ext cx="263316" cy="354754"/>
            <a:chOff x="5811739" y="3345794"/>
            <a:chExt cx="263316" cy="354754"/>
          </a:xfrm>
        </p:grpSpPr>
        <p:sp>
          <p:nvSpPr>
            <p:cNvPr id="15040" name="Google Shape;15040;p102"/>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2"/>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2"/>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2"/>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02"/>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02"/>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02"/>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02"/>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2"/>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2"/>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02"/>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02"/>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2"/>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2"/>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2"/>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2"/>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2"/>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02"/>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2"/>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2"/>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2"/>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102"/>
          <p:cNvGrpSpPr/>
          <p:nvPr/>
        </p:nvGrpSpPr>
        <p:grpSpPr>
          <a:xfrm>
            <a:off x="5363818" y="3345794"/>
            <a:ext cx="259074" cy="354493"/>
            <a:chOff x="5363818" y="3345794"/>
            <a:chExt cx="259074" cy="354493"/>
          </a:xfrm>
        </p:grpSpPr>
        <p:sp>
          <p:nvSpPr>
            <p:cNvPr id="15062" name="Google Shape;15062;p102"/>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02"/>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2"/>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2"/>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2"/>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2"/>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2"/>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02"/>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2"/>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2"/>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02"/>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02"/>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2"/>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2"/>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2"/>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2"/>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2"/>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2"/>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2"/>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02"/>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2"/>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2"/>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2"/>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2"/>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02"/>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7" name="Google Shape;15087;p102"/>
          <p:cNvGrpSpPr/>
          <p:nvPr/>
        </p:nvGrpSpPr>
        <p:grpSpPr>
          <a:xfrm>
            <a:off x="4912939" y="3345663"/>
            <a:ext cx="261326" cy="354885"/>
            <a:chOff x="4912939" y="3345663"/>
            <a:chExt cx="261326" cy="354885"/>
          </a:xfrm>
        </p:grpSpPr>
        <p:sp>
          <p:nvSpPr>
            <p:cNvPr id="15088" name="Google Shape;15088;p102"/>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2"/>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2"/>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2"/>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2"/>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2"/>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2"/>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2"/>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2"/>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2"/>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2"/>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2"/>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2"/>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2"/>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2"/>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2"/>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2"/>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2"/>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02"/>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02"/>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2"/>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9" name="Google Shape;15109;p102"/>
          <p:cNvGrpSpPr/>
          <p:nvPr/>
        </p:nvGrpSpPr>
        <p:grpSpPr>
          <a:xfrm>
            <a:off x="5809723" y="2879911"/>
            <a:ext cx="263081" cy="355016"/>
            <a:chOff x="5809723" y="2879911"/>
            <a:chExt cx="263081" cy="355016"/>
          </a:xfrm>
        </p:grpSpPr>
        <p:sp>
          <p:nvSpPr>
            <p:cNvPr id="15110" name="Google Shape;15110;p102"/>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2"/>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02"/>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02"/>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02"/>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2"/>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2"/>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2"/>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2"/>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2"/>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02"/>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02"/>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2"/>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2"/>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02"/>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2"/>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2"/>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2"/>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2"/>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02"/>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02"/>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2"/>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102"/>
          <p:cNvGrpSpPr/>
          <p:nvPr/>
        </p:nvGrpSpPr>
        <p:grpSpPr>
          <a:xfrm>
            <a:off x="7616069" y="4268056"/>
            <a:ext cx="263316" cy="354754"/>
            <a:chOff x="7616069" y="4268056"/>
            <a:chExt cx="263316" cy="354754"/>
          </a:xfrm>
        </p:grpSpPr>
        <p:sp>
          <p:nvSpPr>
            <p:cNvPr id="15133" name="Google Shape;15133;p102"/>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02"/>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02"/>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2"/>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2"/>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2"/>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2"/>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2"/>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02"/>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2"/>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02"/>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02"/>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02"/>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02"/>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2"/>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2"/>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2"/>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2"/>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2"/>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2"/>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2"/>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102"/>
          <p:cNvGrpSpPr/>
          <p:nvPr/>
        </p:nvGrpSpPr>
        <p:grpSpPr>
          <a:xfrm>
            <a:off x="7164404" y="4268318"/>
            <a:ext cx="263316" cy="354493"/>
            <a:chOff x="7164404" y="4268318"/>
            <a:chExt cx="263316" cy="354493"/>
          </a:xfrm>
        </p:grpSpPr>
        <p:sp>
          <p:nvSpPr>
            <p:cNvPr id="15155" name="Google Shape;15155;p102"/>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02"/>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02"/>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2"/>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2"/>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2"/>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2"/>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2"/>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2"/>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02"/>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02"/>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2"/>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2"/>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02"/>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2"/>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2"/>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1" name="Google Shape;15171;p102"/>
          <p:cNvGrpSpPr/>
          <p:nvPr/>
        </p:nvGrpSpPr>
        <p:grpSpPr>
          <a:xfrm>
            <a:off x="5358346" y="2879911"/>
            <a:ext cx="263316" cy="354754"/>
            <a:chOff x="5358346" y="2879911"/>
            <a:chExt cx="263316" cy="354754"/>
          </a:xfrm>
        </p:grpSpPr>
        <p:sp>
          <p:nvSpPr>
            <p:cNvPr id="15172" name="Google Shape;15172;p102"/>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2"/>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2"/>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2"/>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02"/>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02"/>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02"/>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02"/>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2"/>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2"/>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2"/>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2"/>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2"/>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02"/>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02"/>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2"/>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2"/>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2"/>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2"/>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2"/>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2"/>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102"/>
          <p:cNvGrpSpPr/>
          <p:nvPr/>
        </p:nvGrpSpPr>
        <p:grpSpPr>
          <a:xfrm>
            <a:off x="8061450" y="3345742"/>
            <a:ext cx="263316" cy="354807"/>
            <a:chOff x="8061450" y="3345742"/>
            <a:chExt cx="263316" cy="354807"/>
          </a:xfrm>
        </p:grpSpPr>
        <p:sp>
          <p:nvSpPr>
            <p:cNvPr id="15194" name="Google Shape;15194;p102"/>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2"/>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2"/>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02"/>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02"/>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02"/>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2"/>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02"/>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02"/>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2"/>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2"/>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2"/>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2"/>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2"/>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02"/>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02"/>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102"/>
          <p:cNvGrpSpPr/>
          <p:nvPr/>
        </p:nvGrpSpPr>
        <p:grpSpPr>
          <a:xfrm>
            <a:off x="8065953" y="2879911"/>
            <a:ext cx="263081" cy="354754"/>
            <a:chOff x="8065953" y="2879911"/>
            <a:chExt cx="263081" cy="354754"/>
          </a:xfrm>
        </p:grpSpPr>
        <p:sp>
          <p:nvSpPr>
            <p:cNvPr id="15211" name="Google Shape;15211;p102"/>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2"/>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2"/>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02"/>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2"/>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02"/>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02"/>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2"/>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2"/>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2"/>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02"/>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02"/>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02"/>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2"/>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2"/>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2"/>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7" name="Google Shape;15227;p102"/>
          <p:cNvGrpSpPr/>
          <p:nvPr/>
        </p:nvGrpSpPr>
        <p:grpSpPr>
          <a:xfrm>
            <a:off x="8064199" y="4268318"/>
            <a:ext cx="270308" cy="354493"/>
            <a:chOff x="8064199" y="4268318"/>
            <a:chExt cx="270308" cy="354493"/>
          </a:xfrm>
        </p:grpSpPr>
        <p:sp>
          <p:nvSpPr>
            <p:cNvPr id="15228" name="Google Shape;15228;p102"/>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02"/>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02"/>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02"/>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2"/>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2"/>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2"/>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02"/>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2"/>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02"/>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02"/>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2"/>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2"/>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2"/>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02"/>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02"/>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49" name="Shape 15249"/>
        <p:cNvGrpSpPr/>
        <p:nvPr/>
      </p:nvGrpSpPr>
      <p:grpSpPr>
        <a:xfrm>
          <a:off x="0" y="0"/>
          <a:ext cx="0" cy="0"/>
          <a:chOff x="0" y="0"/>
          <a:chExt cx="0" cy="0"/>
        </a:xfrm>
      </p:grpSpPr>
      <p:sp>
        <p:nvSpPr>
          <p:cNvPr id="15250" name="Google Shape;15250;p10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251" name="Google Shape;15251;p10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252" name="Google Shape;15252;p103"/>
          <p:cNvGrpSpPr/>
          <p:nvPr/>
        </p:nvGrpSpPr>
        <p:grpSpPr>
          <a:xfrm>
            <a:off x="3511608" y="3348218"/>
            <a:ext cx="381482" cy="366926"/>
            <a:chOff x="3511608" y="3348218"/>
            <a:chExt cx="381482" cy="366926"/>
          </a:xfrm>
        </p:grpSpPr>
        <p:sp>
          <p:nvSpPr>
            <p:cNvPr id="15253" name="Google Shape;15253;p103"/>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3"/>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3"/>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03"/>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03"/>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3"/>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03"/>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03"/>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3"/>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3"/>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3"/>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03"/>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03"/>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3"/>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7" name="Google Shape;15267;p103"/>
          <p:cNvGrpSpPr/>
          <p:nvPr/>
        </p:nvGrpSpPr>
        <p:grpSpPr>
          <a:xfrm>
            <a:off x="1849816" y="3807339"/>
            <a:ext cx="163616" cy="366665"/>
            <a:chOff x="1849816" y="3807339"/>
            <a:chExt cx="163616" cy="366665"/>
          </a:xfrm>
        </p:grpSpPr>
        <p:sp>
          <p:nvSpPr>
            <p:cNvPr id="15268" name="Google Shape;15268;p103"/>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3"/>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03"/>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03"/>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3"/>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3"/>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3"/>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3"/>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3"/>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03"/>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03"/>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3"/>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3"/>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3"/>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2" name="Google Shape;15282;p103"/>
          <p:cNvGrpSpPr/>
          <p:nvPr/>
        </p:nvGrpSpPr>
        <p:grpSpPr>
          <a:xfrm>
            <a:off x="2274757" y="3807313"/>
            <a:ext cx="202292" cy="366430"/>
            <a:chOff x="2274757" y="3807313"/>
            <a:chExt cx="202292" cy="366430"/>
          </a:xfrm>
        </p:grpSpPr>
        <p:sp>
          <p:nvSpPr>
            <p:cNvPr id="15283" name="Google Shape;15283;p103"/>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3"/>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3"/>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03"/>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03"/>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3"/>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3"/>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3"/>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3"/>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3"/>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103"/>
          <p:cNvGrpSpPr/>
          <p:nvPr/>
        </p:nvGrpSpPr>
        <p:grpSpPr>
          <a:xfrm>
            <a:off x="3972716" y="3348218"/>
            <a:ext cx="366404" cy="366665"/>
            <a:chOff x="3972716" y="3348218"/>
            <a:chExt cx="366404" cy="366665"/>
          </a:xfrm>
        </p:grpSpPr>
        <p:sp>
          <p:nvSpPr>
            <p:cNvPr id="15294" name="Google Shape;15294;p103"/>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3"/>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3"/>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3"/>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3"/>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3"/>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3"/>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03"/>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03"/>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3"/>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3"/>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3"/>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6" name="Google Shape;15306;p103"/>
          <p:cNvGrpSpPr/>
          <p:nvPr/>
        </p:nvGrpSpPr>
        <p:grpSpPr>
          <a:xfrm>
            <a:off x="866528" y="3348348"/>
            <a:ext cx="317405" cy="366534"/>
            <a:chOff x="866528" y="3348348"/>
            <a:chExt cx="317405" cy="366534"/>
          </a:xfrm>
        </p:grpSpPr>
        <p:sp>
          <p:nvSpPr>
            <p:cNvPr id="15307" name="Google Shape;15307;p103"/>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3"/>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3"/>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3"/>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3"/>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3"/>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3"/>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3"/>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5" name="Google Shape;15315;p103"/>
          <p:cNvGrpSpPr/>
          <p:nvPr/>
        </p:nvGrpSpPr>
        <p:grpSpPr>
          <a:xfrm>
            <a:off x="1316818" y="3348296"/>
            <a:ext cx="310872" cy="366848"/>
            <a:chOff x="1316818" y="3348296"/>
            <a:chExt cx="310872" cy="366848"/>
          </a:xfrm>
        </p:grpSpPr>
        <p:sp>
          <p:nvSpPr>
            <p:cNvPr id="15316" name="Google Shape;15316;p103"/>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03"/>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3"/>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3"/>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3"/>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3"/>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3"/>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03"/>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03"/>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3"/>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3"/>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3"/>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03"/>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03"/>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3"/>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3"/>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3"/>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3"/>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3"/>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3"/>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03"/>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03"/>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3"/>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3"/>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03"/>
          <p:cNvGrpSpPr/>
          <p:nvPr/>
        </p:nvGrpSpPr>
        <p:grpSpPr>
          <a:xfrm>
            <a:off x="3105248" y="3348244"/>
            <a:ext cx="305620" cy="366430"/>
            <a:chOff x="3105248" y="3348244"/>
            <a:chExt cx="305620" cy="366430"/>
          </a:xfrm>
        </p:grpSpPr>
        <p:sp>
          <p:nvSpPr>
            <p:cNvPr id="15341" name="Google Shape;15341;p103"/>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3"/>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3"/>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03"/>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03"/>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3"/>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3"/>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103"/>
          <p:cNvGrpSpPr/>
          <p:nvPr/>
        </p:nvGrpSpPr>
        <p:grpSpPr>
          <a:xfrm>
            <a:off x="2661988" y="3348218"/>
            <a:ext cx="304078" cy="366665"/>
            <a:chOff x="2661988" y="3348218"/>
            <a:chExt cx="304078" cy="366665"/>
          </a:xfrm>
        </p:grpSpPr>
        <p:sp>
          <p:nvSpPr>
            <p:cNvPr id="15349" name="Google Shape;15349;p103"/>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03"/>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3"/>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3"/>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3"/>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03"/>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3"/>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3"/>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3"/>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3"/>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03"/>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3"/>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3"/>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3"/>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03"/>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3"/>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3"/>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3"/>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03"/>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103"/>
          <p:cNvGrpSpPr/>
          <p:nvPr/>
        </p:nvGrpSpPr>
        <p:grpSpPr>
          <a:xfrm>
            <a:off x="2212927" y="3348897"/>
            <a:ext cx="307606" cy="366482"/>
            <a:chOff x="2212927" y="3348897"/>
            <a:chExt cx="307606" cy="366482"/>
          </a:xfrm>
        </p:grpSpPr>
        <p:sp>
          <p:nvSpPr>
            <p:cNvPr id="15369" name="Google Shape;15369;p103"/>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3"/>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3"/>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3"/>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3"/>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3"/>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03"/>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3"/>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3"/>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3"/>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103"/>
          <p:cNvGrpSpPr/>
          <p:nvPr/>
        </p:nvGrpSpPr>
        <p:grpSpPr>
          <a:xfrm>
            <a:off x="1764389" y="3348218"/>
            <a:ext cx="310114" cy="366665"/>
            <a:chOff x="1764389" y="3348218"/>
            <a:chExt cx="310114" cy="366665"/>
          </a:xfrm>
        </p:grpSpPr>
        <p:sp>
          <p:nvSpPr>
            <p:cNvPr id="15380" name="Google Shape;15380;p103"/>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3"/>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3"/>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3"/>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3"/>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3"/>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3"/>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3"/>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3"/>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3"/>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3"/>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03"/>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3"/>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3"/>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3"/>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03"/>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3"/>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3"/>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03"/>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03"/>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103"/>
          <p:cNvGrpSpPr/>
          <p:nvPr/>
        </p:nvGrpSpPr>
        <p:grpSpPr>
          <a:xfrm>
            <a:off x="2777572" y="3807287"/>
            <a:ext cx="81716" cy="366717"/>
            <a:chOff x="2777572" y="3807287"/>
            <a:chExt cx="81716" cy="366717"/>
          </a:xfrm>
        </p:grpSpPr>
        <p:sp>
          <p:nvSpPr>
            <p:cNvPr id="15401" name="Google Shape;15401;p103"/>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3"/>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3"/>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03"/>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03"/>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3"/>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3"/>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3"/>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03"/>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03"/>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3"/>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103"/>
          <p:cNvGrpSpPr/>
          <p:nvPr/>
        </p:nvGrpSpPr>
        <p:grpSpPr>
          <a:xfrm>
            <a:off x="3934014" y="4329780"/>
            <a:ext cx="366665" cy="256334"/>
            <a:chOff x="3934014" y="4329780"/>
            <a:chExt cx="366665" cy="256334"/>
          </a:xfrm>
        </p:grpSpPr>
        <p:sp>
          <p:nvSpPr>
            <p:cNvPr id="15413" name="Google Shape;15413;p103"/>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3"/>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3"/>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3"/>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3"/>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3"/>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3"/>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03"/>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3"/>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3"/>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03"/>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3"/>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3"/>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103"/>
          <p:cNvGrpSpPr/>
          <p:nvPr/>
        </p:nvGrpSpPr>
        <p:grpSpPr>
          <a:xfrm>
            <a:off x="947670" y="3807339"/>
            <a:ext cx="194295" cy="366404"/>
            <a:chOff x="947670" y="3807339"/>
            <a:chExt cx="194295" cy="366404"/>
          </a:xfrm>
        </p:grpSpPr>
        <p:sp>
          <p:nvSpPr>
            <p:cNvPr id="15427" name="Google Shape;15427;p103"/>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3"/>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3"/>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3"/>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3"/>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3"/>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03"/>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03"/>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3"/>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3"/>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103"/>
          <p:cNvGrpSpPr/>
          <p:nvPr/>
        </p:nvGrpSpPr>
        <p:grpSpPr>
          <a:xfrm>
            <a:off x="3420379" y="4286557"/>
            <a:ext cx="368939" cy="342283"/>
            <a:chOff x="3420379" y="4286557"/>
            <a:chExt cx="368939" cy="342283"/>
          </a:xfrm>
        </p:grpSpPr>
        <p:sp>
          <p:nvSpPr>
            <p:cNvPr id="15438" name="Google Shape;15438;p103"/>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3"/>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03"/>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3"/>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3"/>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3"/>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3"/>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3"/>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3"/>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3"/>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3"/>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03"/>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3"/>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3"/>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3"/>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3"/>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103"/>
          <p:cNvGrpSpPr/>
          <p:nvPr/>
        </p:nvGrpSpPr>
        <p:grpSpPr>
          <a:xfrm>
            <a:off x="3965190" y="3842252"/>
            <a:ext cx="369801" cy="296813"/>
            <a:chOff x="3965190" y="3842252"/>
            <a:chExt cx="369801" cy="296813"/>
          </a:xfrm>
        </p:grpSpPr>
        <p:sp>
          <p:nvSpPr>
            <p:cNvPr id="15455" name="Google Shape;15455;p103"/>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3"/>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03"/>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03"/>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03"/>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03"/>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3"/>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3"/>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03"/>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3"/>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3"/>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3"/>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03"/>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03"/>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3"/>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3"/>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03"/>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03"/>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3"/>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103"/>
          <p:cNvGrpSpPr/>
          <p:nvPr/>
        </p:nvGrpSpPr>
        <p:grpSpPr>
          <a:xfrm>
            <a:off x="3506590" y="3833812"/>
            <a:ext cx="396796" cy="313407"/>
            <a:chOff x="3506590" y="3833812"/>
            <a:chExt cx="396796" cy="313407"/>
          </a:xfrm>
        </p:grpSpPr>
        <p:sp>
          <p:nvSpPr>
            <p:cNvPr id="15477" name="Google Shape;15477;p103"/>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3"/>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3"/>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103"/>
          <p:cNvGrpSpPr/>
          <p:nvPr/>
        </p:nvGrpSpPr>
        <p:grpSpPr>
          <a:xfrm>
            <a:off x="2769288" y="1965364"/>
            <a:ext cx="104556" cy="366665"/>
            <a:chOff x="2769288" y="1965364"/>
            <a:chExt cx="104556" cy="366665"/>
          </a:xfrm>
        </p:grpSpPr>
        <p:sp>
          <p:nvSpPr>
            <p:cNvPr id="15481" name="Google Shape;15481;p103"/>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3"/>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03"/>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03"/>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03"/>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03"/>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3"/>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03"/>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03"/>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03"/>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03"/>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03"/>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3" name="Google Shape;15493;p103"/>
          <p:cNvGrpSpPr/>
          <p:nvPr/>
        </p:nvGrpSpPr>
        <p:grpSpPr>
          <a:xfrm>
            <a:off x="3966679" y="2010861"/>
            <a:ext cx="367162" cy="275698"/>
            <a:chOff x="3966679" y="2010861"/>
            <a:chExt cx="367162" cy="275698"/>
          </a:xfrm>
        </p:grpSpPr>
        <p:sp>
          <p:nvSpPr>
            <p:cNvPr id="15494" name="Google Shape;15494;p103"/>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3"/>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3"/>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03"/>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103"/>
          <p:cNvGrpSpPr/>
          <p:nvPr/>
        </p:nvGrpSpPr>
        <p:grpSpPr>
          <a:xfrm>
            <a:off x="1752577" y="2025495"/>
            <a:ext cx="366404" cy="246220"/>
            <a:chOff x="1752577" y="2025495"/>
            <a:chExt cx="366404" cy="246220"/>
          </a:xfrm>
        </p:grpSpPr>
        <p:sp>
          <p:nvSpPr>
            <p:cNvPr id="15499" name="Google Shape;15499;p103"/>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03"/>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03"/>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3"/>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3"/>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3"/>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03"/>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03"/>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03"/>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3"/>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3"/>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3"/>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03"/>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03"/>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03"/>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03"/>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5" name="Google Shape;15515;p103"/>
          <p:cNvGrpSpPr/>
          <p:nvPr/>
        </p:nvGrpSpPr>
        <p:grpSpPr>
          <a:xfrm>
            <a:off x="1309553" y="2069580"/>
            <a:ext cx="366404" cy="158363"/>
            <a:chOff x="1309553" y="2069580"/>
            <a:chExt cx="366404" cy="158363"/>
          </a:xfrm>
        </p:grpSpPr>
        <p:sp>
          <p:nvSpPr>
            <p:cNvPr id="15516" name="Google Shape;15516;p103"/>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03"/>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03"/>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3"/>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03"/>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0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0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03"/>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03"/>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03"/>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03"/>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3"/>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03"/>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03"/>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3"/>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3"/>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03"/>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03"/>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3"/>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03"/>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03"/>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03"/>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03"/>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03"/>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03"/>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3"/>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103"/>
          <p:cNvGrpSpPr/>
          <p:nvPr/>
        </p:nvGrpSpPr>
        <p:grpSpPr>
          <a:xfrm>
            <a:off x="866528" y="2088762"/>
            <a:ext cx="366639" cy="119635"/>
            <a:chOff x="866528" y="2088762"/>
            <a:chExt cx="366639" cy="119635"/>
          </a:xfrm>
        </p:grpSpPr>
        <p:sp>
          <p:nvSpPr>
            <p:cNvPr id="15543" name="Google Shape;15543;p103"/>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3"/>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3"/>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03"/>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03"/>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03"/>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03"/>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03"/>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03"/>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03"/>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03"/>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3"/>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03"/>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03"/>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7" name="Google Shape;15557;p103"/>
          <p:cNvGrpSpPr/>
          <p:nvPr/>
        </p:nvGrpSpPr>
        <p:grpSpPr>
          <a:xfrm>
            <a:off x="2329269" y="1965312"/>
            <a:ext cx="98807" cy="366273"/>
            <a:chOff x="2329269" y="1965312"/>
            <a:chExt cx="98807" cy="366273"/>
          </a:xfrm>
        </p:grpSpPr>
        <p:sp>
          <p:nvSpPr>
            <p:cNvPr id="15558" name="Google Shape;15558;p103"/>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03"/>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03"/>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1" name="Google Shape;15561;p103"/>
          <p:cNvGrpSpPr/>
          <p:nvPr/>
        </p:nvGrpSpPr>
        <p:grpSpPr>
          <a:xfrm>
            <a:off x="3208053" y="1964972"/>
            <a:ext cx="112344" cy="366926"/>
            <a:chOff x="3208053" y="1964972"/>
            <a:chExt cx="112344" cy="366926"/>
          </a:xfrm>
        </p:grpSpPr>
        <p:sp>
          <p:nvSpPr>
            <p:cNvPr id="15562" name="Google Shape;15562;p103"/>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03"/>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03"/>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3"/>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3"/>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3"/>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8" name="Google Shape;15568;p103"/>
          <p:cNvGrpSpPr/>
          <p:nvPr/>
        </p:nvGrpSpPr>
        <p:grpSpPr>
          <a:xfrm>
            <a:off x="3225379" y="3807339"/>
            <a:ext cx="72413" cy="366404"/>
            <a:chOff x="3225379" y="3807339"/>
            <a:chExt cx="72413" cy="366404"/>
          </a:xfrm>
        </p:grpSpPr>
        <p:sp>
          <p:nvSpPr>
            <p:cNvPr id="15569" name="Google Shape;15569;p103"/>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3"/>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3"/>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3"/>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03"/>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03"/>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03"/>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3"/>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7" name="Google Shape;15577;p103"/>
          <p:cNvGrpSpPr/>
          <p:nvPr/>
        </p:nvGrpSpPr>
        <p:grpSpPr>
          <a:xfrm>
            <a:off x="3523916" y="2011096"/>
            <a:ext cx="366665" cy="275201"/>
            <a:chOff x="3523916" y="2011096"/>
            <a:chExt cx="366665" cy="275201"/>
          </a:xfrm>
        </p:grpSpPr>
        <p:sp>
          <p:nvSpPr>
            <p:cNvPr id="15578" name="Google Shape;15578;p103"/>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3"/>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03"/>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03"/>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3"/>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3"/>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3"/>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03"/>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03"/>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3"/>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3"/>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3"/>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3"/>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03"/>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03"/>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03"/>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03"/>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3"/>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3"/>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03"/>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8" name="Google Shape;15598;p103"/>
          <p:cNvGrpSpPr/>
          <p:nvPr/>
        </p:nvGrpSpPr>
        <p:grpSpPr>
          <a:xfrm>
            <a:off x="1742777" y="1499997"/>
            <a:ext cx="393791" cy="366744"/>
            <a:chOff x="1742777" y="1499997"/>
            <a:chExt cx="393791" cy="366744"/>
          </a:xfrm>
        </p:grpSpPr>
        <p:sp>
          <p:nvSpPr>
            <p:cNvPr id="15599" name="Google Shape;15599;p103"/>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03"/>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03"/>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3"/>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3"/>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3"/>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3"/>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3"/>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3"/>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3"/>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3"/>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03"/>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03"/>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3"/>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3" name="Google Shape;15613;p103"/>
          <p:cNvGrpSpPr/>
          <p:nvPr/>
        </p:nvGrpSpPr>
        <p:grpSpPr>
          <a:xfrm>
            <a:off x="4014449" y="1499997"/>
            <a:ext cx="319914" cy="366639"/>
            <a:chOff x="4014449" y="1499997"/>
            <a:chExt cx="319914" cy="366639"/>
          </a:xfrm>
        </p:grpSpPr>
        <p:sp>
          <p:nvSpPr>
            <p:cNvPr id="15614" name="Google Shape;15614;p103"/>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3"/>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3"/>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3"/>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3"/>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103"/>
          <p:cNvGrpSpPr/>
          <p:nvPr/>
        </p:nvGrpSpPr>
        <p:grpSpPr>
          <a:xfrm>
            <a:off x="866267" y="1591460"/>
            <a:ext cx="367397" cy="183711"/>
            <a:chOff x="866267" y="1591460"/>
            <a:chExt cx="367397" cy="183711"/>
          </a:xfrm>
        </p:grpSpPr>
        <p:sp>
          <p:nvSpPr>
            <p:cNvPr id="15620" name="Google Shape;15620;p103"/>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03"/>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3"/>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3"/>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03"/>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03"/>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03"/>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3"/>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3"/>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3"/>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3"/>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3"/>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03"/>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03"/>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03"/>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3"/>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3"/>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3"/>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103"/>
          <p:cNvGrpSpPr/>
          <p:nvPr/>
        </p:nvGrpSpPr>
        <p:grpSpPr>
          <a:xfrm>
            <a:off x="3117843" y="1499892"/>
            <a:ext cx="327440" cy="366744"/>
            <a:chOff x="3117843" y="1499892"/>
            <a:chExt cx="327440" cy="366744"/>
          </a:xfrm>
        </p:grpSpPr>
        <p:sp>
          <p:nvSpPr>
            <p:cNvPr id="15639" name="Google Shape;15639;p103"/>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3"/>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3"/>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3"/>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03"/>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03"/>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3"/>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6" name="Google Shape;15646;p103"/>
          <p:cNvGrpSpPr/>
          <p:nvPr/>
        </p:nvGrpSpPr>
        <p:grpSpPr>
          <a:xfrm>
            <a:off x="2667005" y="1499997"/>
            <a:ext cx="336770" cy="366639"/>
            <a:chOff x="2667005" y="1499997"/>
            <a:chExt cx="336770" cy="366639"/>
          </a:xfrm>
        </p:grpSpPr>
        <p:sp>
          <p:nvSpPr>
            <p:cNvPr id="15647" name="Google Shape;15647;p103"/>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03"/>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03"/>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3"/>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3"/>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3"/>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3"/>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3"/>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3"/>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3"/>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3"/>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03"/>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03"/>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3"/>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3"/>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3"/>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3"/>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3"/>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03"/>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6" name="Google Shape;15666;p103"/>
          <p:cNvGrpSpPr/>
          <p:nvPr/>
        </p:nvGrpSpPr>
        <p:grpSpPr>
          <a:xfrm>
            <a:off x="3564866" y="1499997"/>
            <a:ext cx="326473" cy="366639"/>
            <a:chOff x="3564866" y="1499997"/>
            <a:chExt cx="326473" cy="366639"/>
          </a:xfrm>
        </p:grpSpPr>
        <p:sp>
          <p:nvSpPr>
            <p:cNvPr id="15667" name="Google Shape;15667;p103"/>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3"/>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3"/>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3"/>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3"/>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3"/>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03"/>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03"/>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3"/>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6" name="Google Shape;15676;p103"/>
          <p:cNvGrpSpPr/>
          <p:nvPr/>
        </p:nvGrpSpPr>
        <p:grpSpPr>
          <a:xfrm>
            <a:off x="1314074" y="1499997"/>
            <a:ext cx="364392" cy="366639"/>
            <a:chOff x="1314074" y="1499997"/>
            <a:chExt cx="364392" cy="366639"/>
          </a:xfrm>
        </p:grpSpPr>
        <p:sp>
          <p:nvSpPr>
            <p:cNvPr id="15677" name="Google Shape;15677;p103"/>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3"/>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3"/>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3"/>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3"/>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3"/>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3"/>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3"/>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03"/>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03"/>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3"/>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3"/>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9" name="Google Shape;15689;p103"/>
          <p:cNvGrpSpPr/>
          <p:nvPr/>
        </p:nvGrpSpPr>
        <p:grpSpPr>
          <a:xfrm>
            <a:off x="2220479" y="1499997"/>
            <a:ext cx="337005" cy="366639"/>
            <a:chOff x="2220479" y="1499997"/>
            <a:chExt cx="337005" cy="366639"/>
          </a:xfrm>
        </p:grpSpPr>
        <p:sp>
          <p:nvSpPr>
            <p:cNvPr id="15690" name="Google Shape;15690;p103"/>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3"/>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3"/>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3"/>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3"/>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03"/>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3"/>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3"/>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3"/>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3"/>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3"/>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1" name="Google Shape;15701;p103"/>
          <p:cNvGrpSpPr/>
          <p:nvPr/>
        </p:nvGrpSpPr>
        <p:grpSpPr>
          <a:xfrm>
            <a:off x="4105155" y="2425976"/>
            <a:ext cx="87230" cy="366430"/>
            <a:chOff x="4105155" y="2425976"/>
            <a:chExt cx="87230" cy="366430"/>
          </a:xfrm>
        </p:grpSpPr>
        <p:sp>
          <p:nvSpPr>
            <p:cNvPr id="15702" name="Google Shape;15702;p103"/>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03"/>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3"/>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3"/>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3"/>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3"/>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8" name="Google Shape;15708;p103"/>
          <p:cNvGrpSpPr/>
          <p:nvPr/>
        </p:nvGrpSpPr>
        <p:grpSpPr>
          <a:xfrm>
            <a:off x="1808109" y="2426002"/>
            <a:ext cx="267884" cy="366639"/>
            <a:chOff x="1808109" y="2426002"/>
            <a:chExt cx="267884" cy="366639"/>
          </a:xfrm>
        </p:grpSpPr>
        <p:sp>
          <p:nvSpPr>
            <p:cNvPr id="15709" name="Google Shape;15709;p103"/>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03"/>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03"/>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3"/>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3"/>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3"/>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3"/>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3"/>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3"/>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03"/>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03"/>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3"/>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3"/>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3"/>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3"/>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3"/>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3"/>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3"/>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3"/>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3"/>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3"/>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103"/>
          <p:cNvGrpSpPr/>
          <p:nvPr/>
        </p:nvGrpSpPr>
        <p:grpSpPr>
          <a:xfrm>
            <a:off x="3603568" y="2426002"/>
            <a:ext cx="207597" cy="366639"/>
            <a:chOff x="3603568" y="2426002"/>
            <a:chExt cx="207597" cy="366639"/>
          </a:xfrm>
        </p:grpSpPr>
        <p:sp>
          <p:nvSpPr>
            <p:cNvPr id="15731" name="Google Shape;15731;p103"/>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03"/>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03"/>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3"/>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3"/>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3"/>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103"/>
          <p:cNvGrpSpPr/>
          <p:nvPr/>
        </p:nvGrpSpPr>
        <p:grpSpPr>
          <a:xfrm>
            <a:off x="2246115" y="2426002"/>
            <a:ext cx="274417" cy="366404"/>
            <a:chOff x="2246115" y="2426002"/>
            <a:chExt cx="274417" cy="366404"/>
          </a:xfrm>
        </p:grpSpPr>
        <p:sp>
          <p:nvSpPr>
            <p:cNvPr id="15738" name="Google Shape;15738;p103"/>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3"/>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03"/>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03"/>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3"/>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3"/>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03"/>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03"/>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6" name="Google Shape;15746;p103"/>
          <p:cNvGrpSpPr/>
          <p:nvPr/>
        </p:nvGrpSpPr>
        <p:grpSpPr>
          <a:xfrm>
            <a:off x="2696666" y="2426002"/>
            <a:ext cx="256099" cy="366639"/>
            <a:chOff x="2696666" y="2426002"/>
            <a:chExt cx="256099" cy="366639"/>
          </a:xfrm>
        </p:grpSpPr>
        <p:sp>
          <p:nvSpPr>
            <p:cNvPr id="15747" name="Google Shape;15747;p103"/>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3"/>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3"/>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3"/>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3"/>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3"/>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3" name="Google Shape;15753;p103"/>
          <p:cNvGrpSpPr/>
          <p:nvPr/>
        </p:nvGrpSpPr>
        <p:grpSpPr>
          <a:xfrm>
            <a:off x="3149072" y="2426002"/>
            <a:ext cx="225863" cy="366430"/>
            <a:chOff x="3149072" y="2426002"/>
            <a:chExt cx="225863" cy="366430"/>
          </a:xfrm>
        </p:grpSpPr>
        <p:sp>
          <p:nvSpPr>
            <p:cNvPr id="15754" name="Google Shape;15754;p103"/>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03"/>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3"/>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3"/>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3"/>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3"/>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3"/>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3"/>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3"/>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03"/>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3"/>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5" name="Google Shape;15765;p103"/>
          <p:cNvGrpSpPr/>
          <p:nvPr/>
        </p:nvGrpSpPr>
        <p:grpSpPr>
          <a:xfrm>
            <a:off x="1361556" y="2425923"/>
            <a:ext cx="283224" cy="366482"/>
            <a:chOff x="1361556" y="2425923"/>
            <a:chExt cx="283224" cy="366482"/>
          </a:xfrm>
        </p:grpSpPr>
        <p:sp>
          <p:nvSpPr>
            <p:cNvPr id="15766" name="Google Shape;15766;p103"/>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3"/>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3"/>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3"/>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3"/>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3"/>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3"/>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3"/>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3"/>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3"/>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3"/>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3"/>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03"/>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3"/>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3"/>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3"/>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3"/>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3"/>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3"/>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3"/>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6" name="Google Shape;15786;p103"/>
          <p:cNvGrpSpPr/>
          <p:nvPr/>
        </p:nvGrpSpPr>
        <p:grpSpPr>
          <a:xfrm>
            <a:off x="3973735" y="2891056"/>
            <a:ext cx="361883" cy="366979"/>
            <a:chOff x="3973735" y="2891056"/>
            <a:chExt cx="361883" cy="366979"/>
          </a:xfrm>
        </p:grpSpPr>
        <p:sp>
          <p:nvSpPr>
            <p:cNvPr id="15787" name="Google Shape;15787;p103"/>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3"/>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03"/>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3"/>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3"/>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3"/>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03"/>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03"/>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3"/>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3"/>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3"/>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3"/>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03"/>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03"/>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3"/>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4" name="Google Shape;15804;p103"/>
          <p:cNvGrpSpPr/>
          <p:nvPr/>
        </p:nvGrpSpPr>
        <p:grpSpPr>
          <a:xfrm>
            <a:off x="3527941" y="2916744"/>
            <a:ext cx="366665" cy="315654"/>
            <a:chOff x="3527941" y="2916744"/>
            <a:chExt cx="366665" cy="315654"/>
          </a:xfrm>
        </p:grpSpPr>
        <p:sp>
          <p:nvSpPr>
            <p:cNvPr id="15805" name="Google Shape;15805;p103"/>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03"/>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03"/>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3"/>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3"/>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03"/>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03"/>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3"/>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03"/>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3"/>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3"/>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3"/>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3"/>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3"/>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3"/>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3"/>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03"/>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03"/>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03"/>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3"/>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3"/>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3"/>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3"/>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3"/>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3"/>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3"/>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3"/>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3"/>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03"/>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03"/>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5" name="Google Shape;15835;p103"/>
          <p:cNvGrpSpPr/>
          <p:nvPr/>
        </p:nvGrpSpPr>
        <p:grpSpPr>
          <a:xfrm>
            <a:off x="2640873" y="2891631"/>
            <a:ext cx="366404" cy="366404"/>
            <a:chOff x="2640873" y="2891631"/>
            <a:chExt cx="366404" cy="366404"/>
          </a:xfrm>
        </p:grpSpPr>
        <p:sp>
          <p:nvSpPr>
            <p:cNvPr id="15836" name="Google Shape;15836;p103"/>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03"/>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03"/>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3"/>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3"/>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3"/>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3"/>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3"/>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03"/>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03"/>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3"/>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3"/>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3"/>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3"/>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0" name="Google Shape;15850;p103"/>
          <p:cNvGrpSpPr/>
          <p:nvPr/>
        </p:nvGrpSpPr>
        <p:grpSpPr>
          <a:xfrm>
            <a:off x="2197091" y="2938120"/>
            <a:ext cx="366665" cy="273189"/>
            <a:chOff x="2197091" y="2938120"/>
            <a:chExt cx="366665" cy="273189"/>
          </a:xfrm>
        </p:grpSpPr>
        <p:sp>
          <p:nvSpPr>
            <p:cNvPr id="15851" name="Google Shape;15851;p103"/>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3"/>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3"/>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3"/>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3"/>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3"/>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3"/>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3"/>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03"/>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03"/>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3"/>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3"/>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3"/>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3"/>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3"/>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3"/>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3"/>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3"/>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3"/>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3"/>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3"/>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3"/>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5" name="Google Shape;15875;p103"/>
          <p:cNvGrpSpPr/>
          <p:nvPr/>
        </p:nvGrpSpPr>
        <p:grpSpPr>
          <a:xfrm>
            <a:off x="1753570" y="2892127"/>
            <a:ext cx="366665" cy="365202"/>
            <a:chOff x="1753570" y="2892127"/>
            <a:chExt cx="366665" cy="365202"/>
          </a:xfrm>
        </p:grpSpPr>
        <p:sp>
          <p:nvSpPr>
            <p:cNvPr id="15876" name="Google Shape;15876;p103"/>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03"/>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3"/>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3"/>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3"/>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3"/>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3"/>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03"/>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03"/>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03"/>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03"/>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3"/>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3"/>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3"/>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3"/>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3"/>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03"/>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03"/>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4" name="Google Shape;15894;p103"/>
          <p:cNvGrpSpPr/>
          <p:nvPr/>
        </p:nvGrpSpPr>
        <p:grpSpPr>
          <a:xfrm>
            <a:off x="1303751" y="3807339"/>
            <a:ext cx="367684" cy="366561"/>
            <a:chOff x="1303751" y="3807339"/>
            <a:chExt cx="367684" cy="366561"/>
          </a:xfrm>
        </p:grpSpPr>
        <p:sp>
          <p:nvSpPr>
            <p:cNvPr id="15895" name="Google Shape;15895;p103"/>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03"/>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3"/>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3"/>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3"/>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3"/>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3"/>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3"/>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3"/>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03"/>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3"/>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03"/>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03"/>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3"/>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3"/>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3"/>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03"/>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3"/>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3"/>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3"/>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03"/>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03"/>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3"/>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3"/>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3"/>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3"/>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03"/>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03"/>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3"/>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03"/>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3"/>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3"/>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3"/>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03"/>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3"/>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3"/>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3"/>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3"/>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3"/>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3"/>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3"/>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36" name="Google Shape;15936;p103"/>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7" name="Google Shape;15937;p103"/>
          <p:cNvGrpSpPr/>
          <p:nvPr/>
        </p:nvGrpSpPr>
        <p:grpSpPr>
          <a:xfrm>
            <a:off x="1310049" y="2891421"/>
            <a:ext cx="384749" cy="366613"/>
            <a:chOff x="1310049" y="2891421"/>
            <a:chExt cx="384749" cy="366613"/>
          </a:xfrm>
        </p:grpSpPr>
        <p:sp>
          <p:nvSpPr>
            <p:cNvPr id="15938" name="Google Shape;15938;p103"/>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3"/>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03"/>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03"/>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3"/>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3"/>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3"/>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3"/>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3"/>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3"/>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3"/>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3"/>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03"/>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3"/>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103"/>
          <p:cNvGrpSpPr/>
          <p:nvPr/>
        </p:nvGrpSpPr>
        <p:grpSpPr>
          <a:xfrm>
            <a:off x="849673" y="2891343"/>
            <a:ext cx="383468" cy="366665"/>
            <a:chOff x="849673" y="2891343"/>
            <a:chExt cx="383468" cy="366665"/>
          </a:xfrm>
        </p:grpSpPr>
        <p:sp>
          <p:nvSpPr>
            <p:cNvPr id="15953" name="Google Shape;15953;p103"/>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03"/>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3"/>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3"/>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3"/>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3"/>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3"/>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03"/>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3"/>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3"/>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03"/>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03"/>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5" name="Google Shape;15965;p103"/>
          <p:cNvGrpSpPr/>
          <p:nvPr/>
        </p:nvGrpSpPr>
        <p:grpSpPr>
          <a:xfrm>
            <a:off x="920257" y="2426002"/>
            <a:ext cx="278024" cy="366508"/>
            <a:chOff x="920257" y="2426002"/>
            <a:chExt cx="278024" cy="366508"/>
          </a:xfrm>
        </p:grpSpPr>
        <p:sp>
          <p:nvSpPr>
            <p:cNvPr id="15966" name="Google Shape;15966;p103"/>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3"/>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3"/>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3"/>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3"/>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3"/>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03"/>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03"/>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3"/>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3"/>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3"/>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3"/>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3"/>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9" name="Google Shape;15979;p103"/>
          <p:cNvGrpSpPr/>
          <p:nvPr/>
        </p:nvGrpSpPr>
        <p:grpSpPr>
          <a:xfrm>
            <a:off x="866528" y="4274484"/>
            <a:ext cx="349810" cy="366665"/>
            <a:chOff x="866528" y="4274484"/>
            <a:chExt cx="349810" cy="366665"/>
          </a:xfrm>
        </p:grpSpPr>
        <p:sp>
          <p:nvSpPr>
            <p:cNvPr id="15980" name="Google Shape;15980;p103"/>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03"/>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03"/>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3"/>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3"/>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3"/>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3"/>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3"/>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03"/>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03"/>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03"/>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1" name="Google Shape;15991;p103"/>
          <p:cNvGrpSpPr/>
          <p:nvPr/>
        </p:nvGrpSpPr>
        <p:grpSpPr>
          <a:xfrm>
            <a:off x="1388708" y="4274484"/>
            <a:ext cx="330210" cy="366665"/>
            <a:chOff x="1388708" y="4274484"/>
            <a:chExt cx="330210" cy="366665"/>
          </a:xfrm>
        </p:grpSpPr>
        <p:sp>
          <p:nvSpPr>
            <p:cNvPr id="15992" name="Google Shape;15992;p103"/>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3"/>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03"/>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03"/>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3"/>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3"/>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3"/>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3"/>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3"/>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03"/>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03"/>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3"/>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3"/>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3"/>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3"/>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3"/>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3"/>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03"/>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3"/>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03"/>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2" name="Google Shape;16012;p103"/>
          <p:cNvGrpSpPr/>
          <p:nvPr/>
        </p:nvGrpSpPr>
        <p:grpSpPr>
          <a:xfrm>
            <a:off x="1874694" y="4293326"/>
            <a:ext cx="375446" cy="328982"/>
            <a:chOff x="1874694" y="4293326"/>
            <a:chExt cx="375446" cy="328982"/>
          </a:xfrm>
        </p:grpSpPr>
        <p:sp>
          <p:nvSpPr>
            <p:cNvPr id="16013" name="Google Shape;16013;p103"/>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03"/>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03"/>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3"/>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03"/>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3"/>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3"/>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3"/>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3"/>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03"/>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03"/>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3"/>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3"/>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3"/>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03"/>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03"/>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3"/>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03"/>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03"/>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3"/>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3"/>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3"/>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5" name="Google Shape;16035;p103"/>
          <p:cNvGrpSpPr/>
          <p:nvPr/>
        </p:nvGrpSpPr>
        <p:grpSpPr>
          <a:xfrm>
            <a:off x="2396116" y="4293090"/>
            <a:ext cx="366665" cy="329714"/>
            <a:chOff x="2396116" y="4293090"/>
            <a:chExt cx="366665" cy="329714"/>
          </a:xfrm>
        </p:grpSpPr>
        <p:sp>
          <p:nvSpPr>
            <p:cNvPr id="16036" name="Google Shape;16036;p103"/>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3"/>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3"/>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3"/>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03"/>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03"/>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3"/>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3"/>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03"/>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03"/>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3"/>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3"/>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3"/>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9" name="Google Shape;16049;p103"/>
          <p:cNvGrpSpPr/>
          <p:nvPr/>
        </p:nvGrpSpPr>
        <p:grpSpPr>
          <a:xfrm>
            <a:off x="2908757" y="4289824"/>
            <a:ext cx="367162" cy="336116"/>
            <a:chOff x="2908757" y="4289824"/>
            <a:chExt cx="367162" cy="336116"/>
          </a:xfrm>
        </p:grpSpPr>
        <p:sp>
          <p:nvSpPr>
            <p:cNvPr id="16050" name="Google Shape;16050;p103"/>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03"/>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03"/>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03"/>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3"/>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03"/>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03"/>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03"/>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03"/>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3"/>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03"/>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03"/>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03"/>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3"/>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3"/>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3"/>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3"/>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3"/>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3"/>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3"/>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3"/>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03"/>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03"/>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3"/>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3"/>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3"/>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3"/>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103"/>
          <p:cNvGrpSpPr/>
          <p:nvPr/>
        </p:nvGrpSpPr>
        <p:grpSpPr>
          <a:xfrm>
            <a:off x="3082408" y="2919540"/>
            <a:ext cx="368651" cy="310350"/>
            <a:chOff x="3082408" y="2919540"/>
            <a:chExt cx="368651" cy="310350"/>
          </a:xfrm>
        </p:grpSpPr>
        <p:sp>
          <p:nvSpPr>
            <p:cNvPr id="16078" name="Google Shape;16078;p103"/>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3"/>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3"/>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3"/>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3"/>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3"/>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03"/>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03"/>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3"/>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3"/>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3"/>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3"/>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0" name="Google Shape;16090;p103"/>
          <p:cNvGrpSpPr/>
          <p:nvPr/>
        </p:nvGrpSpPr>
        <p:grpSpPr>
          <a:xfrm>
            <a:off x="7069130" y="2424800"/>
            <a:ext cx="366169" cy="360498"/>
            <a:chOff x="7069130" y="2424800"/>
            <a:chExt cx="366169" cy="360498"/>
          </a:xfrm>
        </p:grpSpPr>
        <p:sp>
          <p:nvSpPr>
            <p:cNvPr id="16091" name="Google Shape;16091;p103"/>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3"/>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3"/>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3"/>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3"/>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3"/>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03"/>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03"/>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3"/>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3"/>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03"/>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03"/>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3"/>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3"/>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3"/>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3"/>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3"/>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3"/>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03"/>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3"/>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1" name="Google Shape;16111;p103"/>
          <p:cNvGrpSpPr/>
          <p:nvPr/>
        </p:nvGrpSpPr>
        <p:grpSpPr>
          <a:xfrm>
            <a:off x="4885655" y="2424721"/>
            <a:ext cx="281473" cy="360629"/>
            <a:chOff x="4885655" y="2424721"/>
            <a:chExt cx="281473" cy="360629"/>
          </a:xfrm>
        </p:grpSpPr>
        <p:sp>
          <p:nvSpPr>
            <p:cNvPr id="16112" name="Google Shape;16112;p103"/>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3"/>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3"/>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03"/>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03"/>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03"/>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03"/>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03"/>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3"/>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3"/>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3"/>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103"/>
          <p:cNvGrpSpPr/>
          <p:nvPr/>
        </p:nvGrpSpPr>
        <p:grpSpPr>
          <a:xfrm>
            <a:off x="6625609" y="2446777"/>
            <a:ext cx="364130" cy="316726"/>
            <a:chOff x="6625609" y="2446777"/>
            <a:chExt cx="364130" cy="316726"/>
          </a:xfrm>
        </p:grpSpPr>
        <p:sp>
          <p:nvSpPr>
            <p:cNvPr id="16124" name="Google Shape;16124;p103"/>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03"/>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3"/>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3"/>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3"/>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3"/>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3"/>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3"/>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3"/>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03"/>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03"/>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3"/>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6" name="Google Shape;16136;p103"/>
          <p:cNvGrpSpPr/>
          <p:nvPr/>
        </p:nvGrpSpPr>
        <p:grpSpPr>
          <a:xfrm>
            <a:off x="5757644" y="2012350"/>
            <a:ext cx="360628" cy="298825"/>
            <a:chOff x="5757644" y="2012350"/>
            <a:chExt cx="360628" cy="298825"/>
          </a:xfrm>
        </p:grpSpPr>
        <p:sp>
          <p:nvSpPr>
            <p:cNvPr id="16137" name="Google Shape;16137;p103"/>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3"/>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3"/>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3"/>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03"/>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03"/>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3"/>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3"/>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3"/>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3"/>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3"/>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3"/>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3"/>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03"/>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03"/>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3"/>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3"/>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3"/>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03"/>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03"/>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3"/>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3"/>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103"/>
          <p:cNvGrpSpPr/>
          <p:nvPr/>
        </p:nvGrpSpPr>
        <p:grpSpPr>
          <a:xfrm>
            <a:off x="5317625" y="1983474"/>
            <a:ext cx="360628" cy="356839"/>
            <a:chOff x="5317625" y="1983474"/>
            <a:chExt cx="360628" cy="356839"/>
          </a:xfrm>
        </p:grpSpPr>
        <p:sp>
          <p:nvSpPr>
            <p:cNvPr id="16160" name="Google Shape;16160;p103"/>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3"/>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3"/>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3"/>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3"/>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3"/>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3"/>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3"/>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3"/>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3"/>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03"/>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03"/>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03"/>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03"/>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3"/>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3"/>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3"/>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3"/>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3"/>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9" name="Google Shape;16179;p103"/>
          <p:cNvGrpSpPr/>
          <p:nvPr/>
        </p:nvGrpSpPr>
        <p:grpSpPr>
          <a:xfrm>
            <a:off x="6181827" y="2463685"/>
            <a:ext cx="360629" cy="282989"/>
            <a:chOff x="6181827" y="2463685"/>
            <a:chExt cx="360629" cy="282989"/>
          </a:xfrm>
        </p:grpSpPr>
        <p:sp>
          <p:nvSpPr>
            <p:cNvPr id="16180" name="Google Shape;16180;p103"/>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3"/>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3"/>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3"/>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3"/>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3"/>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3"/>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3"/>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3"/>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3"/>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3"/>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1" name="Google Shape;16191;p103"/>
          <p:cNvGrpSpPr/>
          <p:nvPr/>
        </p:nvGrpSpPr>
        <p:grpSpPr>
          <a:xfrm>
            <a:off x="5346292" y="3340691"/>
            <a:ext cx="291247" cy="360628"/>
            <a:chOff x="5346292" y="3340691"/>
            <a:chExt cx="291247" cy="360628"/>
          </a:xfrm>
        </p:grpSpPr>
        <p:sp>
          <p:nvSpPr>
            <p:cNvPr id="16192" name="Google Shape;16192;p103"/>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3"/>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3"/>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3"/>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3"/>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03"/>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3"/>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3"/>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3"/>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03"/>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3"/>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3"/>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3"/>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3"/>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3"/>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03"/>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3"/>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3"/>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03"/>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3"/>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3"/>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3"/>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3"/>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3"/>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3"/>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103"/>
          <p:cNvGrpSpPr/>
          <p:nvPr/>
        </p:nvGrpSpPr>
        <p:grpSpPr>
          <a:xfrm>
            <a:off x="7969264" y="1981697"/>
            <a:ext cx="337763" cy="360393"/>
            <a:chOff x="7969264" y="1981697"/>
            <a:chExt cx="337763" cy="360393"/>
          </a:xfrm>
        </p:grpSpPr>
        <p:sp>
          <p:nvSpPr>
            <p:cNvPr id="16218" name="Google Shape;16218;p103"/>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3"/>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3"/>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3"/>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3"/>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3"/>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03"/>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3"/>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3"/>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3"/>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3"/>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3"/>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3"/>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3"/>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3"/>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3"/>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03"/>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03"/>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6" name="Google Shape;16236;p103"/>
          <p:cNvGrpSpPr/>
          <p:nvPr/>
        </p:nvGrpSpPr>
        <p:grpSpPr>
          <a:xfrm>
            <a:off x="5736032" y="2430000"/>
            <a:ext cx="360890" cy="350332"/>
            <a:chOff x="5736032" y="2430000"/>
            <a:chExt cx="360890" cy="350332"/>
          </a:xfrm>
        </p:grpSpPr>
        <p:sp>
          <p:nvSpPr>
            <p:cNvPr id="16237" name="Google Shape;16237;p103"/>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3"/>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3"/>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3"/>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3"/>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3"/>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3"/>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3"/>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3"/>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3"/>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3"/>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3"/>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3"/>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3"/>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3"/>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3"/>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3"/>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4" name="Google Shape;16254;p103"/>
          <p:cNvGrpSpPr/>
          <p:nvPr/>
        </p:nvGrpSpPr>
        <p:grpSpPr>
          <a:xfrm>
            <a:off x="4877867" y="1995991"/>
            <a:ext cx="360628" cy="331778"/>
            <a:chOff x="4877867" y="1995991"/>
            <a:chExt cx="360628" cy="331778"/>
          </a:xfrm>
        </p:grpSpPr>
        <p:sp>
          <p:nvSpPr>
            <p:cNvPr id="16255" name="Google Shape;16255;p103"/>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3"/>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3"/>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3"/>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3"/>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3"/>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3"/>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3"/>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3"/>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3"/>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3"/>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3"/>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3"/>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3"/>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03"/>
          <p:cNvGrpSpPr/>
          <p:nvPr/>
        </p:nvGrpSpPr>
        <p:grpSpPr>
          <a:xfrm>
            <a:off x="7050889" y="2913503"/>
            <a:ext cx="363529" cy="339513"/>
            <a:chOff x="7050889" y="2913503"/>
            <a:chExt cx="363529" cy="339513"/>
          </a:xfrm>
        </p:grpSpPr>
        <p:sp>
          <p:nvSpPr>
            <p:cNvPr id="16270" name="Google Shape;16270;p103"/>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3"/>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3"/>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3"/>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3"/>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3"/>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3"/>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3"/>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3"/>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9" name="Google Shape;16279;p103"/>
          <p:cNvGrpSpPr/>
          <p:nvPr/>
        </p:nvGrpSpPr>
        <p:grpSpPr>
          <a:xfrm>
            <a:off x="7510900" y="1981462"/>
            <a:ext cx="372937" cy="360629"/>
            <a:chOff x="7510900" y="1981462"/>
            <a:chExt cx="372937" cy="360629"/>
          </a:xfrm>
        </p:grpSpPr>
        <p:sp>
          <p:nvSpPr>
            <p:cNvPr id="16280" name="Google Shape;16280;p103"/>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3"/>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3"/>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3"/>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3"/>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3"/>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3"/>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3"/>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3"/>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3"/>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3"/>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03"/>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3"/>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3"/>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3"/>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3"/>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6" name="Google Shape;16296;p103"/>
          <p:cNvGrpSpPr/>
          <p:nvPr/>
        </p:nvGrpSpPr>
        <p:grpSpPr>
          <a:xfrm>
            <a:off x="6599476" y="2918260"/>
            <a:ext cx="360629" cy="329975"/>
            <a:chOff x="6599476" y="2918260"/>
            <a:chExt cx="360629" cy="329975"/>
          </a:xfrm>
        </p:grpSpPr>
        <p:sp>
          <p:nvSpPr>
            <p:cNvPr id="16297" name="Google Shape;16297;p103"/>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3"/>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3"/>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3"/>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3"/>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3"/>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3"/>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3"/>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3"/>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03"/>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03"/>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03"/>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03"/>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3"/>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3"/>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3"/>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3"/>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3"/>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3"/>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3"/>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3"/>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3"/>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3"/>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3"/>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3"/>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2" name="Google Shape;16322;p103"/>
          <p:cNvGrpSpPr/>
          <p:nvPr/>
        </p:nvGrpSpPr>
        <p:grpSpPr>
          <a:xfrm>
            <a:off x="5290499" y="2481533"/>
            <a:ext cx="360628" cy="247292"/>
            <a:chOff x="5290499" y="2481533"/>
            <a:chExt cx="360628" cy="247292"/>
          </a:xfrm>
        </p:grpSpPr>
        <p:sp>
          <p:nvSpPr>
            <p:cNvPr id="16323" name="Google Shape;16323;p103"/>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3"/>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3"/>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3"/>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3"/>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03"/>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03"/>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03"/>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03"/>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3"/>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3"/>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3"/>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3"/>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3"/>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3"/>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3"/>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03"/>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03"/>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03"/>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03"/>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3"/>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3"/>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3"/>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3"/>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3"/>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3"/>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3"/>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0" name="Google Shape;16350;p103"/>
          <p:cNvGrpSpPr/>
          <p:nvPr/>
        </p:nvGrpSpPr>
        <p:grpSpPr>
          <a:xfrm>
            <a:off x="6201923" y="1981514"/>
            <a:ext cx="351325" cy="360576"/>
            <a:chOff x="6201923" y="1981514"/>
            <a:chExt cx="351325" cy="360576"/>
          </a:xfrm>
        </p:grpSpPr>
        <p:sp>
          <p:nvSpPr>
            <p:cNvPr id="16351" name="Google Shape;16351;p103"/>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3"/>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3"/>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03"/>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3"/>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3"/>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3"/>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8" name="Google Shape;16358;p103"/>
          <p:cNvGrpSpPr/>
          <p:nvPr/>
        </p:nvGrpSpPr>
        <p:grpSpPr>
          <a:xfrm>
            <a:off x="4894461" y="3340691"/>
            <a:ext cx="312884" cy="360785"/>
            <a:chOff x="4894461" y="3340691"/>
            <a:chExt cx="312884" cy="360785"/>
          </a:xfrm>
        </p:grpSpPr>
        <p:sp>
          <p:nvSpPr>
            <p:cNvPr id="16359" name="Google Shape;16359;p103"/>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3"/>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3"/>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3"/>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3"/>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3"/>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03"/>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103"/>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3"/>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3"/>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3"/>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3"/>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3"/>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3"/>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5" name="Google Shape;16375;p103"/>
          <p:cNvGrpSpPr/>
          <p:nvPr/>
        </p:nvGrpSpPr>
        <p:grpSpPr>
          <a:xfrm>
            <a:off x="5339237" y="1501251"/>
            <a:ext cx="245541" cy="360628"/>
            <a:chOff x="5339237" y="1501251"/>
            <a:chExt cx="245541" cy="360628"/>
          </a:xfrm>
        </p:grpSpPr>
        <p:sp>
          <p:nvSpPr>
            <p:cNvPr id="16376" name="Google Shape;16376;p103"/>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3"/>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3"/>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3"/>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3"/>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3"/>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3"/>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3"/>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3"/>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3"/>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3"/>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3"/>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3"/>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3"/>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3"/>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3"/>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03"/>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03"/>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3"/>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3"/>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3"/>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3"/>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3"/>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3"/>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3"/>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3"/>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3"/>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3"/>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3"/>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3"/>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03"/>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3"/>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3"/>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03"/>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03"/>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3"/>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3"/>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3"/>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3"/>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3"/>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8" name="Google Shape;16418;p103"/>
          <p:cNvGrpSpPr/>
          <p:nvPr/>
        </p:nvGrpSpPr>
        <p:grpSpPr>
          <a:xfrm>
            <a:off x="7959464" y="2474216"/>
            <a:ext cx="370428" cy="261926"/>
            <a:chOff x="7959464" y="2474216"/>
            <a:chExt cx="370428" cy="261926"/>
          </a:xfrm>
        </p:grpSpPr>
        <p:sp>
          <p:nvSpPr>
            <p:cNvPr id="16419" name="Google Shape;16419;p103"/>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3"/>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03"/>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03"/>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3"/>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3"/>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3"/>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3"/>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3"/>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3"/>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3"/>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03"/>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1" name="Google Shape;16431;p103"/>
          <p:cNvGrpSpPr/>
          <p:nvPr/>
        </p:nvGrpSpPr>
        <p:grpSpPr>
          <a:xfrm>
            <a:off x="7518687" y="2457909"/>
            <a:ext cx="360629" cy="294461"/>
            <a:chOff x="7518687" y="2457909"/>
            <a:chExt cx="360629" cy="294461"/>
          </a:xfrm>
        </p:grpSpPr>
        <p:sp>
          <p:nvSpPr>
            <p:cNvPr id="16432" name="Google Shape;16432;p103"/>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3"/>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3"/>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3"/>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3"/>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3"/>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3"/>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3"/>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3"/>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3"/>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3"/>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03"/>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3"/>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3"/>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3"/>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3"/>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3"/>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3"/>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3"/>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1" name="Google Shape;16451;p103"/>
          <p:cNvGrpSpPr/>
          <p:nvPr/>
        </p:nvGrpSpPr>
        <p:grpSpPr>
          <a:xfrm>
            <a:off x="7086220" y="1981566"/>
            <a:ext cx="343799" cy="360524"/>
            <a:chOff x="7086220" y="1981566"/>
            <a:chExt cx="343799" cy="360524"/>
          </a:xfrm>
        </p:grpSpPr>
        <p:sp>
          <p:nvSpPr>
            <p:cNvPr id="16452" name="Google Shape;16452;p103"/>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3"/>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3"/>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3"/>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3"/>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3"/>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3"/>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03"/>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3"/>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3"/>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3"/>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03"/>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03"/>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3"/>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3"/>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3"/>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8" name="Google Shape;16468;p103"/>
          <p:cNvGrpSpPr/>
          <p:nvPr/>
        </p:nvGrpSpPr>
        <p:grpSpPr>
          <a:xfrm>
            <a:off x="6141112" y="2927563"/>
            <a:ext cx="368416" cy="311369"/>
            <a:chOff x="6141112" y="2927563"/>
            <a:chExt cx="368416" cy="311369"/>
          </a:xfrm>
        </p:grpSpPr>
        <p:sp>
          <p:nvSpPr>
            <p:cNvPr id="16469" name="Google Shape;16469;p103"/>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3"/>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3"/>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3"/>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3"/>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3"/>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3"/>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6" name="Google Shape;16476;p103"/>
          <p:cNvGrpSpPr/>
          <p:nvPr/>
        </p:nvGrpSpPr>
        <p:grpSpPr>
          <a:xfrm>
            <a:off x="7520699" y="2902946"/>
            <a:ext cx="335489" cy="360629"/>
            <a:chOff x="7520699" y="2902946"/>
            <a:chExt cx="335489" cy="360629"/>
          </a:xfrm>
        </p:grpSpPr>
        <p:sp>
          <p:nvSpPr>
            <p:cNvPr id="16477" name="Google Shape;16477;p103"/>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3"/>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3"/>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3"/>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3"/>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3"/>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03"/>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03"/>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3"/>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3"/>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3"/>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3"/>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3"/>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3"/>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3"/>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2" name="Google Shape;16492;p103"/>
          <p:cNvGrpSpPr/>
          <p:nvPr/>
        </p:nvGrpSpPr>
        <p:grpSpPr>
          <a:xfrm>
            <a:off x="7988340" y="2902946"/>
            <a:ext cx="308886" cy="360628"/>
            <a:chOff x="7988340" y="2902946"/>
            <a:chExt cx="308886" cy="360628"/>
          </a:xfrm>
        </p:grpSpPr>
        <p:sp>
          <p:nvSpPr>
            <p:cNvPr id="16493" name="Google Shape;16493;p103"/>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3"/>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3"/>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3"/>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3"/>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3"/>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3"/>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3"/>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3"/>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3"/>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3"/>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3"/>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3"/>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3"/>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03"/>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3"/>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3"/>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3"/>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3"/>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3"/>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3"/>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3"/>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3"/>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6" name="Google Shape;16516;p103"/>
          <p:cNvGrpSpPr/>
          <p:nvPr/>
        </p:nvGrpSpPr>
        <p:grpSpPr>
          <a:xfrm>
            <a:off x="5690039" y="2902998"/>
            <a:ext cx="362902" cy="360498"/>
            <a:chOff x="5690039" y="2902998"/>
            <a:chExt cx="362902" cy="360498"/>
          </a:xfrm>
        </p:grpSpPr>
        <p:sp>
          <p:nvSpPr>
            <p:cNvPr id="16517" name="Google Shape;16517;p103"/>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03"/>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3"/>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3"/>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3"/>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3"/>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3"/>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4" name="Google Shape;16524;p103"/>
          <p:cNvGrpSpPr/>
          <p:nvPr/>
        </p:nvGrpSpPr>
        <p:grpSpPr>
          <a:xfrm>
            <a:off x="4871935" y="1500990"/>
            <a:ext cx="258503" cy="360890"/>
            <a:chOff x="4871935" y="1500990"/>
            <a:chExt cx="258503" cy="360890"/>
          </a:xfrm>
        </p:grpSpPr>
        <p:sp>
          <p:nvSpPr>
            <p:cNvPr id="16525" name="Google Shape;16525;p103"/>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3"/>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3"/>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3"/>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3"/>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3"/>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3"/>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3"/>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3"/>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3"/>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39" name="Google Shape;16539;p103"/>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40" name="Google Shape;16540;p103"/>
          <p:cNvGrpSpPr/>
          <p:nvPr/>
        </p:nvGrpSpPr>
        <p:grpSpPr>
          <a:xfrm>
            <a:off x="6265764" y="1501251"/>
            <a:ext cx="234983" cy="360628"/>
            <a:chOff x="6265764" y="1501251"/>
            <a:chExt cx="234983" cy="360628"/>
          </a:xfrm>
        </p:grpSpPr>
        <p:sp>
          <p:nvSpPr>
            <p:cNvPr id="16541" name="Google Shape;16541;p103"/>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3"/>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3"/>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3"/>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3"/>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3"/>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3"/>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3"/>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3"/>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3"/>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3" name="Google Shape;16553;p103"/>
          <p:cNvGrpSpPr/>
          <p:nvPr/>
        </p:nvGrpSpPr>
        <p:grpSpPr>
          <a:xfrm>
            <a:off x="6193639" y="3401998"/>
            <a:ext cx="360628" cy="238250"/>
            <a:chOff x="6193639" y="3401998"/>
            <a:chExt cx="360628" cy="238250"/>
          </a:xfrm>
        </p:grpSpPr>
        <p:sp>
          <p:nvSpPr>
            <p:cNvPr id="16554" name="Google Shape;16554;p103"/>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3"/>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3"/>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3"/>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3"/>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3"/>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3"/>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3"/>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3"/>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3"/>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3"/>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5" name="Google Shape;16565;p103"/>
          <p:cNvGrpSpPr/>
          <p:nvPr/>
        </p:nvGrpSpPr>
        <p:grpSpPr>
          <a:xfrm>
            <a:off x="5801625" y="1501251"/>
            <a:ext cx="246037" cy="360629"/>
            <a:chOff x="5801625" y="1501251"/>
            <a:chExt cx="246037" cy="360629"/>
          </a:xfrm>
        </p:grpSpPr>
        <p:sp>
          <p:nvSpPr>
            <p:cNvPr id="16566" name="Google Shape;16566;p103"/>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3"/>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3"/>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3"/>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3"/>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3"/>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3"/>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3"/>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03"/>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3"/>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3"/>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3"/>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3"/>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3"/>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3"/>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3"/>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3"/>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3"/>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3"/>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5" name="Google Shape;16585;p103"/>
          <p:cNvGrpSpPr/>
          <p:nvPr/>
        </p:nvGrpSpPr>
        <p:grpSpPr>
          <a:xfrm>
            <a:off x="6641680" y="1981462"/>
            <a:ext cx="352083" cy="360864"/>
            <a:chOff x="6641680" y="1981462"/>
            <a:chExt cx="352083" cy="360864"/>
          </a:xfrm>
        </p:grpSpPr>
        <p:sp>
          <p:nvSpPr>
            <p:cNvPr id="16586" name="Google Shape;16586;p103"/>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3"/>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3"/>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3"/>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3"/>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3"/>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3"/>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03"/>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03"/>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3"/>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3"/>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3"/>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3"/>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3"/>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3"/>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03"/>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3"/>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3"/>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3"/>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3"/>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3"/>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3"/>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3"/>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3"/>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3"/>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3"/>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3"/>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3"/>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4" name="Google Shape;16614;p103"/>
          <p:cNvGrpSpPr/>
          <p:nvPr/>
        </p:nvGrpSpPr>
        <p:grpSpPr>
          <a:xfrm>
            <a:off x="7205332" y="1501251"/>
            <a:ext cx="198032" cy="360629"/>
            <a:chOff x="7205332" y="1501251"/>
            <a:chExt cx="198032" cy="360629"/>
          </a:xfrm>
        </p:grpSpPr>
        <p:sp>
          <p:nvSpPr>
            <p:cNvPr id="16615" name="Google Shape;16615;p103"/>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3"/>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3"/>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3"/>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3"/>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3"/>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3"/>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3"/>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3"/>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3"/>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3"/>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3"/>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3"/>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3"/>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3"/>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3"/>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3"/>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3"/>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3"/>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3"/>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5" name="Google Shape;16635;p103"/>
          <p:cNvGrpSpPr/>
          <p:nvPr/>
        </p:nvGrpSpPr>
        <p:grpSpPr>
          <a:xfrm>
            <a:off x="7688313" y="1501251"/>
            <a:ext cx="153058" cy="360628"/>
            <a:chOff x="7688313" y="1501251"/>
            <a:chExt cx="153058" cy="360628"/>
          </a:xfrm>
        </p:grpSpPr>
        <p:sp>
          <p:nvSpPr>
            <p:cNvPr id="16636" name="Google Shape;16636;p103"/>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3"/>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3"/>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3"/>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3"/>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3"/>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3"/>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3"/>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3"/>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3"/>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3"/>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03"/>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3"/>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3"/>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3"/>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3"/>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103"/>
          <p:cNvGrpSpPr/>
          <p:nvPr/>
        </p:nvGrpSpPr>
        <p:grpSpPr>
          <a:xfrm>
            <a:off x="8150179" y="1501251"/>
            <a:ext cx="150811" cy="360628"/>
            <a:chOff x="8150179" y="1501251"/>
            <a:chExt cx="150811" cy="360628"/>
          </a:xfrm>
        </p:grpSpPr>
        <p:sp>
          <p:nvSpPr>
            <p:cNvPr id="16653" name="Google Shape;16653;p103"/>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3"/>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3"/>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3"/>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3"/>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3"/>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3"/>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3"/>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3"/>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2" name="Google Shape;16662;p103"/>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63" name="Google Shape;16663;p103"/>
          <p:cNvGrpSpPr/>
          <p:nvPr/>
        </p:nvGrpSpPr>
        <p:grpSpPr>
          <a:xfrm>
            <a:off x="4877867" y="2902946"/>
            <a:ext cx="170149" cy="360629"/>
            <a:chOff x="4877867" y="2902946"/>
            <a:chExt cx="170149" cy="360629"/>
          </a:xfrm>
        </p:grpSpPr>
        <p:sp>
          <p:nvSpPr>
            <p:cNvPr id="16664" name="Google Shape;16664;p103"/>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3"/>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3"/>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3"/>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3"/>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3"/>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3"/>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3"/>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3"/>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3"/>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3"/>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3"/>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3"/>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7" name="Google Shape;16677;p103"/>
          <p:cNvGrpSpPr/>
          <p:nvPr/>
        </p:nvGrpSpPr>
        <p:grpSpPr>
          <a:xfrm>
            <a:off x="6741689" y="1500676"/>
            <a:ext cx="207962" cy="361203"/>
            <a:chOff x="6741689" y="1500676"/>
            <a:chExt cx="207962" cy="361203"/>
          </a:xfrm>
        </p:grpSpPr>
        <p:sp>
          <p:nvSpPr>
            <p:cNvPr id="16678" name="Google Shape;16678;p103"/>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3"/>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3"/>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03"/>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3"/>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3"/>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3"/>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3"/>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3"/>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3"/>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3"/>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3"/>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3"/>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3"/>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3"/>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3"/>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3"/>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3"/>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3"/>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7" name="Google Shape;16697;p103"/>
          <p:cNvGrpSpPr/>
          <p:nvPr/>
        </p:nvGrpSpPr>
        <p:grpSpPr>
          <a:xfrm>
            <a:off x="5752627" y="3430404"/>
            <a:ext cx="360628" cy="181464"/>
            <a:chOff x="5752627" y="3430404"/>
            <a:chExt cx="360628" cy="181464"/>
          </a:xfrm>
        </p:grpSpPr>
        <p:sp>
          <p:nvSpPr>
            <p:cNvPr id="16698" name="Google Shape;16698;p103"/>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3"/>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3"/>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3"/>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3"/>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03"/>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03"/>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3"/>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3"/>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3"/>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3"/>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3"/>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3"/>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3"/>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3"/>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3"/>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3"/>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3"/>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3"/>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3"/>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3"/>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3"/>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3"/>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3"/>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3"/>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3"/>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3"/>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03"/>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6" name="Google Shape;16726;p103"/>
          <p:cNvGrpSpPr/>
          <p:nvPr/>
        </p:nvGrpSpPr>
        <p:grpSpPr>
          <a:xfrm>
            <a:off x="5235700" y="2902998"/>
            <a:ext cx="361909" cy="360759"/>
            <a:chOff x="5235700" y="2902998"/>
            <a:chExt cx="361909" cy="360759"/>
          </a:xfrm>
        </p:grpSpPr>
        <p:sp>
          <p:nvSpPr>
            <p:cNvPr id="16727" name="Google Shape;16727;p103"/>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3"/>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3"/>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3"/>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3"/>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3"/>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3"/>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4" name="Google Shape;16734;p103"/>
          <p:cNvGrpSpPr/>
          <p:nvPr/>
        </p:nvGrpSpPr>
        <p:grpSpPr>
          <a:xfrm>
            <a:off x="6634912" y="3394969"/>
            <a:ext cx="360367" cy="252309"/>
            <a:chOff x="6634912" y="3394969"/>
            <a:chExt cx="360367" cy="252309"/>
          </a:xfrm>
        </p:grpSpPr>
        <p:sp>
          <p:nvSpPr>
            <p:cNvPr id="16735" name="Google Shape;16735;p103"/>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3"/>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3"/>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3"/>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3"/>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3"/>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3"/>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3"/>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3"/>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3"/>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3"/>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3"/>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3"/>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8" name="Google Shape;16748;p103"/>
          <p:cNvGrpSpPr/>
          <p:nvPr/>
        </p:nvGrpSpPr>
        <p:grpSpPr>
          <a:xfrm>
            <a:off x="7059330" y="3340796"/>
            <a:ext cx="377170" cy="360655"/>
            <a:chOff x="7059330" y="3340796"/>
            <a:chExt cx="377170" cy="360655"/>
          </a:xfrm>
        </p:grpSpPr>
        <p:sp>
          <p:nvSpPr>
            <p:cNvPr id="16749" name="Google Shape;16749;p103"/>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3"/>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3"/>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3"/>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3"/>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3"/>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3"/>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3"/>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3"/>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3"/>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3"/>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3"/>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103"/>
          <p:cNvGrpSpPr/>
          <p:nvPr/>
        </p:nvGrpSpPr>
        <p:grpSpPr>
          <a:xfrm>
            <a:off x="7957948" y="3375631"/>
            <a:ext cx="360629" cy="291012"/>
            <a:chOff x="7957948" y="3375631"/>
            <a:chExt cx="360629" cy="291012"/>
          </a:xfrm>
        </p:grpSpPr>
        <p:sp>
          <p:nvSpPr>
            <p:cNvPr id="16762" name="Google Shape;16762;p103"/>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3"/>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3"/>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3"/>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3"/>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3"/>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3"/>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3"/>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3"/>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3"/>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3"/>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3"/>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3"/>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3"/>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3"/>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3"/>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3"/>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3"/>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0" name="Google Shape;16780;p103"/>
          <p:cNvGrpSpPr/>
          <p:nvPr/>
        </p:nvGrpSpPr>
        <p:grpSpPr>
          <a:xfrm>
            <a:off x="6198656" y="3867888"/>
            <a:ext cx="347562" cy="227954"/>
            <a:chOff x="6198656" y="3867888"/>
            <a:chExt cx="347562" cy="227954"/>
          </a:xfrm>
        </p:grpSpPr>
        <p:sp>
          <p:nvSpPr>
            <p:cNvPr id="16781" name="Google Shape;16781;p103"/>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03"/>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03"/>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3"/>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3"/>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3"/>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3"/>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3"/>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03"/>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3"/>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3"/>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103"/>
          <p:cNvGrpSpPr/>
          <p:nvPr/>
        </p:nvGrpSpPr>
        <p:grpSpPr>
          <a:xfrm>
            <a:off x="5706895" y="3819151"/>
            <a:ext cx="349392" cy="325454"/>
            <a:chOff x="5706895" y="3819151"/>
            <a:chExt cx="349392" cy="325454"/>
          </a:xfrm>
        </p:grpSpPr>
        <p:sp>
          <p:nvSpPr>
            <p:cNvPr id="16793" name="Google Shape;16793;p103"/>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03"/>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03"/>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3"/>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03"/>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03"/>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3"/>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3"/>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3"/>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3"/>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3"/>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03"/>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3"/>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3"/>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3"/>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103"/>
          <p:cNvGrpSpPr/>
          <p:nvPr/>
        </p:nvGrpSpPr>
        <p:grpSpPr>
          <a:xfrm>
            <a:off x="7648618" y="3340744"/>
            <a:ext cx="97265" cy="360393"/>
            <a:chOff x="7648618" y="3340744"/>
            <a:chExt cx="97265" cy="360393"/>
          </a:xfrm>
        </p:grpSpPr>
        <p:sp>
          <p:nvSpPr>
            <p:cNvPr id="16809" name="Google Shape;16809;p103"/>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3"/>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3"/>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2" name="Google Shape;16812;p103"/>
          <p:cNvGrpSpPr/>
          <p:nvPr/>
        </p:nvGrpSpPr>
        <p:grpSpPr>
          <a:xfrm>
            <a:off x="7164356" y="3790667"/>
            <a:ext cx="385507" cy="382501"/>
            <a:chOff x="7164356" y="3790667"/>
            <a:chExt cx="385507" cy="382501"/>
          </a:xfrm>
        </p:grpSpPr>
        <p:sp>
          <p:nvSpPr>
            <p:cNvPr id="16813" name="Google Shape;16813;p103"/>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3"/>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03"/>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03"/>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3"/>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3"/>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3"/>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3"/>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3"/>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3"/>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3"/>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3"/>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3"/>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3"/>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3"/>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3"/>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03"/>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03"/>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3"/>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3"/>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3"/>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3"/>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3"/>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03"/>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7" name="Google Shape;16837;p103"/>
          <p:cNvGrpSpPr/>
          <p:nvPr/>
        </p:nvGrpSpPr>
        <p:grpSpPr>
          <a:xfrm>
            <a:off x="6670400" y="3826468"/>
            <a:ext cx="387911" cy="310846"/>
            <a:chOff x="6670400" y="3826468"/>
            <a:chExt cx="387911" cy="310846"/>
          </a:xfrm>
        </p:grpSpPr>
        <p:sp>
          <p:nvSpPr>
            <p:cNvPr id="16838" name="Google Shape;16838;p103"/>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3"/>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3"/>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3"/>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3"/>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03"/>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03"/>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3"/>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3"/>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3"/>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3"/>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3"/>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3"/>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3"/>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03"/>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03"/>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3"/>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3"/>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6" name="Google Shape;16856;p103"/>
          <p:cNvGrpSpPr/>
          <p:nvPr/>
        </p:nvGrpSpPr>
        <p:grpSpPr>
          <a:xfrm>
            <a:off x="7662181" y="3803446"/>
            <a:ext cx="302823" cy="360498"/>
            <a:chOff x="7662181" y="3803446"/>
            <a:chExt cx="302823" cy="360498"/>
          </a:xfrm>
        </p:grpSpPr>
        <p:sp>
          <p:nvSpPr>
            <p:cNvPr id="16857" name="Google Shape;16857;p103"/>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3"/>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3"/>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3"/>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3"/>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3"/>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3"/>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3"/>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3"/>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3"/>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7" name="Google Shape;16867;p103"/>
          <p:cNvGrpSpPr/>
          <p:nvPr/>
        </p:nvGrpSpPr>
        <p:grpSpPr>
          <a:xfrm>
            <a:off x="5206562" y="3803994"/>
            <a:ext cx="363895" cy="355663"/>
            <a:chOff x="5206562" y="3803994"/>
            <a:chExt cx="363895" cy="355663"/>
          </a:xfrm>
        </p:grpSpPr>
        <p:sp>
          <p:nvSpPr>
            <p:cNvPr id="16868" name="Google Shape;16868;p103"/>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03"/>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3"/>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3"/>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3"/>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3"/>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3"/>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3"/>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03"/>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03"/>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3"/>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3"/>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3"/>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3"/>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9" name="Shape 1239"/>
        <p:cNvGrpSpPr/>
        <p:nvPr/>
      </p:nvGrpSpPr>
      <p:grpSpPr>
        <a:xfrm>
          <a:off x="0" y="0"/>
          <a:ext cx="0" cy="0"/>
          <a:chOff x="0" y="0"/>
          <a:chExt cx="0" cy="0"/>
        </a:xfrm>
      </p:grpSpPr>
      <p:sp>
        <p:nvSpPr>
          <p:cNvPr id="1240" name="Google Shape;1240;p41"/>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1"/>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1"/>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Polar Bear</a:t>
            </a:r>
            <a:endParaRPr/>
          </a:p>
        </p:txBody>
      </p:sp>
      <p:sp>
        <p:nvSpPr>
          <p:cNvPr id="1243" name="Google Shape;1243;p41"/>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Not </a:t>
            </a:r>
            <a:r>
              <a:rPr b="1" lang="en">
                <a:solidFill>
                  <a:schemeClr val="dk2"/>
                </a:solidFill>
              </a:rPr>
              <a:t>extinct</a:t>
            </a:r>
            <a:r>
              <a:rPr b="1" lang="en">
                <a:solidFill>
                  <a:schemeClr val="dk2"/>
                </a:solidFill>
              </a:rPr>
              <a:t> yet.</a:t>
            </a:r>
            <a:r>
              <a:rPr lang="en">
                <a:solidFill>
                  <a:srgbClr val="FFFFFF"/>
                </a:solidFill>
              </a:rPr>
              <a:t> </a:t>
            </a:r>
            <a:r>
              <a:rPr lang="en"/>
              <a:t>Climate change made them lost their habitat and</a:t>
            </a:r>
            <a:r>
              <a:rPr lang="en"/>
              <a:t> be </a:t>
            </a:r>
            <a:r>
              <a:rPr lang="en"/>
              <a:t>listed as a threatened species</a:t>
            </a:r>
            <a:endParaRPr/>
          </a:p>
        </p:txBody>
      </p:sp>
      <p:sp>
        <p:nvSpPr>
          <p:cNvPr id="1244" name="Google Shape;1244;p41"/>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1">
            <a:hlinkClick action="ppaction://hlinksldjump" r:id="rId3"/>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Back</a:t>
            </a:r>
            <a:endParaRPr>
              <a:solidFill>
                <a:schemeClr val="accent6"/>
              </a:solidFill>
              <a:latin typeface="Nunito"/>
              <a:ea typeface="Nunito"/>
              <a:cs typeface="Nunito"/>
              <a:sym typeface="Nunito"/>
            </a:endParaRPr>
          </a:p>
        </p:txBody>
      </p:sp>
      <p:sp>
        <p:nvSpPr>
          <p:cNvPr id="1246" name="Google Shape;1246;p41"/>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1">
            <a:hlinkClick action="ppaction://hlinksldjump" r:id="rId4"/>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Next</a:t>
            </a:r>
            <a:endParaRPr>
              <a:solidFill>
                <a:schemeClr val="accent6"/>
              </a:solidFill>
              <a:latin typeface="Nunito"/>
              <a:ea typeface="Nunito"/>
              <a:cs typeface="Nunito"/>
              <a:sym typeface="Nunito"/>
            </a:endParaRPr>
          </a:p>
        </p:txBody>
      </p:sp>
      <p:grpSp>
        <p:nvGrpSpPr>
          <p:cNvPr id="1248" name="Google Shape;1248;p41"/>
          <p:cNvGrpSpPr/>
          <p:nvPr/>
        </p:nvGrpSpPr>
        <p:grpSpPr>
          <a:xfrm>
            <a:off x="4005072" y="768096"/>
            <a:ext cx="1143042" cy="1085605"/>
            <a:chOff x="4117132" y="538920"/>
            <a:chExt cx="909920" cy="861592"/>
          </a:xfrm>
        </p:grpSpPr>
        <p:sp>
          <p:nvSpPr>
            <p:cNvPr id="1249" name="Google Shape;1249;p41"/>
            <p:cNvSpPr/>
            <p:nvPr/>
          </p:nvSpPr>
          <p:spPr>
            <a:xfrm>
              <a:off x="4117132" y="538920"/>
              <a:ext cx="909920" cy="861592"/>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1"/>
            <p:cNvSpPr/>
            <p:nvPr/>
          </p:nvSpPr>
          <p:spPr>
            <a:xfrm>
              <a:off x="4325101" y="708547"/>
              <a:ext cx="493811" cy="522225"/>
            </a:xfrm>
            <a:custGeom>
              <a:rect b="b" l="l" r="r" t="t"/>
              <a:pathLst>
                <a:path extrusionOk="0" h="125686" w="119350">
                  <a:moveTo>
                    <a:pt x="12233" y="0"/>
                  </a:moveTo>
                  <a:cubicBezTo>
                    <a:pt x="9388" y="0"/>
                    <a:pt x="6547" y="1989"/>
                    <a:pt x="8418" y="4692"/>
                  </a:cubicBezTo>
                  <a:cubicBezTo>
                    <a:pt x="17802" y="18313"/>
                    <a:pt x="28396" y="30724"/>
                    <a:pt x="38688" y="43437"/>
                  </a:cubicBezTo>
                  <a:cubicBezTo>
                    <a:pt x="43229" y="48886"/>
                    <a:pt x="47769" y="54334"/>
                    <a:pt x="52007" y="59783"/>
                  </a:cubicBezTo>
                  <a:cubicBezTo>
                    <a:pt x="35056" y="77340"/>
                    <a:pt x="18407" y="95199"/>
                    <a:pt x="2364" y="113664"/>
                  </a:cubicBezTo>
                  <a:cubicBezTo>
                    <a:pt x="1" y="116242"/>
                    <a:pt x="3280" y="118668"/>
                    <a:pt x="6357" y="118668"/>
                  </a:cubicBezTo>
                  <a:cubicBezTo>
                    <a:pt x="7614" y="118668"/>
                    <a:pt x="8838" y="118262"/>
                    <a:pt x="9629" y="117296"/>
                  </a:cubicBezTo>
                  <a:cubicBezTo>
                    <a:pt x="25067" y="99740"/>
                    <a:pt x="40807" y="82788"/>
                    <a:pt x="57153" y="65837"/>
                  </a:cubicBezTo>
                  <a:cubicBezTo>
                    <a:pt x="61088" y="70680"/>
                    <a:pt x="65326" y="75826"/>
                    <a:pt x="69261" y="80972"/>
                  </a:cubicBezTo>
                  <a:cubicBezTo>
                    <a:pt x="79553" y="93383"/>
                    <a:pt x="90147" y="105491"/>
                    <a:pt x="100742" y="117599"/>
                  </a:cubicBezTo>
                  <a:cubicBezTo>
                    <a:pt x="103320" y="120435"/>
                    <a:pt x="106995" y="125685"/>
                    <a:pt x="111395" y="125685"/>
                  </a:cubicBezTo>
                  <a:cubicBezTo>
                    <a:pt x="112161" y="125685"/>
                    <a:pt x="112950" y="125526"/>
                    <a:pt x="113758" y="125166"/>
                  </a:cubicBezTo>
                  <a:cubicBezTo>
                    <a:pt x="119349" y="123769"/>
                    <a:pt x="118228" y="115916"/>
                    <a:pt x="113254" y="115916"/>
                  </a:cubicBezTo>
                  <a:cubicBezTo>
                    <a:pt x="112843" y="115916"/>
                    <a:pt x="112405" y="115970"/>
                    <a:pt x="111942" y="116085"/>
                  </a:cubicBezTo>
                  <a:cubicBezTo>
                    <a:pt x="111639" y="115934"/>
                    <a:pt x="111412" y="115858"/>
                    <a:pt x="111185" y="115858"/>
                  </a:cubicBezTo>
                  <a:cubicBezTo>
                    <a:pt x="110958" y="115858"/>
                    <a:pt x="110731" y="115934"/>
                    <a:pt x="110428" y="116085"/>
                  </a:cubicBezTo>
                  <a:cubicBezTo>
                    <a:pt x="109823" y="115480"/>
                    <a:pt x="109520" y="114875"/>
                    <a:pt x="109218" y="114875"/>
                  </a:cubicBezTo>
                  <a:lnTo>
                    <a:pt x="106493" y="111545"/>
                  </a:lnTo>
                  <a:lnTo>
                    <a:pt x="100439" y="104583"/>
                  </a:lnTo>
                  <a:cubicBezTo>
                    <a:pt x="96201" y="99740"/>
                    <a:pt x="91964" y="94896"/>
                    <a:pt x="87726" y="90053"/>
                  </a:cubicBezTo>
                  <a:cubicBezTo>
                    <a:pt x="79553" y="80367"/>
                    <a:pt x="71380" y="70680"/>
                    <a:pt x="63207" y="60994"/>
                  </a:cubicBezTo>
                  <a:lnTo>
                    <a:pt x="62299" y="59783"/>
                  </a:lnTo>
                  <a:cubicBezTo>
                    <a:pt x="78645" y="43135"/>
                    <a:pt x="95293" y="26486"/>
                    <a:pt x="112245" y="10140"/>
                  </a:cubicBezTo>
                  <a:cubicBezTo>
                    <a:pt x="115025" y="7591"/>
                    <a:pt x="112130" y="4688"/>
                    <a:pt x="109262" y="4688"/>
                  </a:cubicBezTo>
                  <a:cubicBezTo>
                    <a:pt x="108383" y="4688"/>
                    <a:pt x="107506" y="4961"/>
                    <a:pt x="106796" y="5600"/>
                  </a:cubicBezTo>
                  <a:cubicBezTo>
                    <a:pt x="89845" y="21340"/>
                    <a:pt x="73499" y="37383"/>
                    <a:pt x="57758" y="54032"/>
                  </a:cubicBezTo>
                  <a:cubicBezTo>
                    <a:pt x="43531" y="36475"/>
                    <a:pt x="29910" y="18616"/>
                    <a:pt x="15683" y="1362"/>
                  </a:cubicBezTo>
                  <a:cubicBezTo>
                    <a:pt x="14830" y="414"/>
                    <a:pt x="13531" y="0"/>
                    <a:pt x="122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 name="Google Shape;1251;p41"/>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 name="Google Shape;1252;p41"/>
          <p:cNvGrpSpPr/>
          <p:nvPr/>
        </p:nvGrpSpPr>
        <p:grpSpPr>
          <a:xfrm>
            <a:off x="153671" y="90047"/>
            <a:ext cx="493797" cy="446228"/>
            <a:chOff x="2679436" y="3270400"/>
            <a:chExt cx="752625" cy="689795"/>
          </a:xfrm>
        </p:grpSpPr>
        <p:sp>
          <p:nvSpPr>
            <p:cNvPr id="1253" name="Google Shape;1253;p41"/>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1"/>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1"/>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1"/>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 name="Google Shape;1257;p41">
            <a:hlinkClick action="ppaction://hlinksldjump" r:id="rId5"/>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258" name="Google Shape;1258;p41"/>
          <p:cNvGrpSpPr/>
          <p:nvPr/>
        </p:nvGrpSpPr>
        <p:grpSpPr>
          <a:xfrm>
            <a:off x="1905788" y="3188184"/>
            <a:ext cx="2369318" cy="1415814"/>
            <a:chOff x="5940250" y="2620489"/>
            <a:chExt cx="2369318" cy="1415814"/>
          </a:xfrm>
        </p:grpSpPr>
        <p:sp>
          <p:nvSpPr>
            <p:cNvPr id="1259" name="Google Shape;1259;p41"/>
            <p:cNvSpPr/>
            <p:nvPr/>
          </p:nvSpPr>
          <p:spPr>
            <a:xfrm>
              <a:off x="5940250" y="3848154"/>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1"/>
            <p:cNvSpPr/>
            <p:nvPr/>
          </p:nvSpPr>
          <p:spPr>
            <a:xfrm>
              <a:off x="7096810" y="3245665"/>
              <a:ext cx="415424" cy="696659"/>
            </a:xfrm>
            <a:custGeom>
              <a:rect b="b" l="l" r="r" t="t"/>
              <a:pathLst>
                <a:path extrusionOk="0" h="40474" w="24135">
                  <a:moveTo>
                    <a:pt x="24135" y="0"/>
                  </a:moveTo>
                  <a:lnTo>
                    <a:pt x="0" y="13055"/>
                  </a:lnTo>
                  <a:lnTo>
                    <a:pt x="4492" y="34375"/>
                  </a:lnTo>
                  <a:cubicBezTo>
                    <a:pt x="4162" y="36950"/>
                    <a:pt x="6258" y="39585"/>
                    <a:pt x="8983" y="40004"/>
                  </a:cubicBezTo>
                  <a:lnTo>
                    <a:pt x="11738" y="40394"/>
                  </a:lnTo>
                  <a:cubicBezTo>
                    <a:pt x="11738" y="40394"/>
                    <a:pt x="14120" y="40474"/>
                    <a:pt x="16445" y="40474"/>
                  </a:cubicBezTo>
                  <a:cubicBezTo>
                    <a:pt x="17607" y="40474"/>
                    <a:pt x="18755" y="40454"/>
                    <a:pt x="19583" y="40394"/>
                  </a:cubicBezTo>
                  <a:cubicBezTo>
                    <a:pt x="22069" y="40244"/>
                    <a:pt x="23386" y="39705"/>
                    <a:pt x="22368" y="37130"/>
                  </a:cubicBezTo>
                  <a:cubicBezTo>
                    <a:pt x="21350" y="34525"/>
                    <a:pt x="20302" y="35393"/>
                    <a:pt x="17128" y="33507"/>
                  </a:cubicBezTo>
                  <a:cubicBezTo>
                    <a:pt x="13984" y="31650"/>
                    <a:pt x="14403" y="27189"/>
                    <a:pt x="14822" y="23655"/>
                  </a:cubicBezTo>
                  <a:cubicBezTo>
                    <a:pt x="15241" y="20122"/>
                    <a:pt x="16319" y="16469"/>
                    <a:pt x="18535" y="13774"/>
                  </a:cubicBezTo>
                  <a:cubicBezTo>
                    <a:pt x="20751" y="11049"/>
                    <a:pt x="24135" y="1"/>
                    <a:pt x="24135"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1"/>
            <p:cNvSpPr/>
            <p:nvPr/>
          </p:nvSpPr>
          <p:spPr>
            <a:xfrm>
              <a:off x="6419051" y="3382745"/>
              <a:ext cx="330394" cy="565689"/>
            </a:xfrm>
            <a:custGeom>
              <a:rect b="b" l="l" r="r" t="t"/>
              <a:pathLst>
                <a:path extrusionOk="0" h="32865" w="19195">
                  <a:moveTo>
                    <a:pt x="9519" y="0"/>
                  </a:moveTo>
                  <a:cubicBezTo>
                    <a:pt x="7091" y="0"/>
                    <a:pt x="4846" y="831"/>
                    <a:pt x="3684" y="3385"/>
                  </a:cubicBezTo>
                  <a:cubicBezTo>
                    <a:pt x="360" y="10691"/>
                    <a:pt x="150" y="20063"/>
                    <a:pt x="809" y="22578"/>
                  </a:cubicBezTo>
                  <a:cubicBezTo>
                    <a:pt x="1827" y="26681"/>
                    <a:pt x="1" y="30962"/>
                    <a:pt x="1" y="30962"/>
                  </a:cubicBezTo>
                  <a:cubicBezTo>
                    <a:pt x="1" y="30962"/>
                    <a:pt x="1049" y="31861"/>
                    <a:pt x="4732" y="32490"/>
                  </a:cubicBezTo>
                  <a:cubicBezTo>
                    <a:pt x="6046" y="32716"/>
                    <a:pt x="7873" y="32865"/>
                    <a:pt x="9689" y="32865"/>
                  </a:cubicBezTo>
                  <a:cubicBezTo>
                    <a:pt x="12921" y="32865"/>
                    <a:pt x="16120" y="32394"/>
                    <a:pt x="16350" y="31052"/>
                  </a:cubicBezTo>
                  <a:cubicBezTo>
                    <a:pt x="16709" y="28956"/>
                    <a:pt x="13775" y="28118"/>
                    <a:pt x="11619" y="26471"/>
                  </a:cubicBezTo>
                  <a:cubicBezTo>
                    <a:pt x="8894" y="24375"/>
                    <a:pt x="10481" y="18237"/>
                    <a:pt x="13325" y="14374"/>
                  </a:cubicBezTo>
                  <a:cubicBezTo>
                    <a:pt x="16170" y="10511"/>
                    <a:pt x="19194" y="7876"/>
                    <a:pt x="19194" y="2876"/>
                  </a:cubicBezTo>
                  <a:cubicBezTo>
                    <a:pt x="19194" y="2876"/>
                    <a:pt x="14039" y="0"/>
                    <a:pt x="9519"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1"/>
            <p:cNvSpPr/>
            <p:nvPr/>
          </p:nvSpPr>
          <p:spPr>
            <a:xfrm>
              <a:off x="6052596" y="2620489"/>
              <a:ext cx="2256972" cy="1347205"/>
            </a:xfrm>
            <a:custGeom>
              <a:rect b="b" l="l" r="r" t="t"/>
              <a:pathLst>
                <a:path extrusionOk="0" h="78269" w="131124">
                  <a:moveTo>
                    <a:pt x="75698" y="0"/>
                  </a:moveTo>
                  <a:cubicBezTo>
                    <a:pt x="62553" y="0"/>
                    <a:pt x="60756" y="2336"/>
                    <a:pt x="52222" y="2336"/>
                  </a:cubicBezTo>
                  <a:cubicBezTo>
                    <a:pt x="49112" y="2336"/>
                    <a:pt x="43885" y="1715"/>
                    <a:pt x="38032" y="1715"/>
                  </a:cubicBezTo>
                  <a:cubicBezTo>
                    <a:pt x="27828" y="1715"/>
                    <a:pt x="15721" y="3602"/>
                    <a:pt x="9613" y="13954"/>
                  </a:cubicBezTo>
                  <a:cubicBezTo>
                    <a:pt x="1" y="30243"/>
                    <a:pt x="5960" y="40064"/>
                    <a:pt x="6079" y="47460"/>
                  </a:cubicBezTo>
                  <a:cubicBezTo>
                    <a:pt x="6169" y="54886"/>
                    <a:pt x="7636" y="68241"/>
                    <a:pt x="6379" y="71684"/>
                  </a:cubicBezTo>
                  <a:cubicBezTo>
                    <a:pt x="5121" y="75128"/>
                    <a:pt x="7217" y="78242"/>
                    <a:pt x="12008" y="78242"/>
                  </a:cubicBezTo>
                  <a:cubicBezTo>
                    <a:pt x="13217" y="78242"/>
                    <a:pt x="14793" y="78268"/>
                    <a:pt x="16475" y="78268"/>
                  </a:cubicBezTo>
                  <a:cubicBezTo>
                    <a:pt x="21459" y="78268"/>
                    <a:pt x="27369" y="78034"/>
                    <a:pt x="27369" y="76176"/>
                  </a:cubicBezTo>
                  <a:cubicBezTo>
                    <a:pt x="27369" y="73660"/>
                    <a:pt x="24375" y="72493"/>
                    <a:pt x="21860" y="71714"/>
                  </a:cubicBezTo>
                  <a:cubicBezTo>
                    <a:pt x="19344" y="70936"/>
                    <a:pt x="19823" y="67552"/>
                    <a:pt x="20362" y="64977"/>
                  </a:cubicBezTo>
                  <a:cubicBezTo>
                    <a:pt x="20901" y="62372"/>
                    <a:pt x="27639" y="54796"/>
                    <a:pt x="28896" y="49466"/>
                  </a:cubicBezTo>
                  <a:cubicBezTo>
                    <a:pt x="28896" y="49466"/>
                    <a:pt x="31169" y="48776"/>
                    <a:pt x="33690" y="48776"/>
                  </a:cubicBezTo>
                  <a:cubicBezTo>
                    <a:pt x="35167" y="48776"/>
                    <a:pt x="36730" y="49013"/>
                    <a:pt x="37969" y="49766"/>
                  </a:cubicBezTo>
                  <a:cubicBezTo>
                    <a:pt x="40424" y="51256"/>
                    <a:pt x="50515" y="53581"/>
                    <a:pt x="57674" y="53581"/>
                  </a:cubicBezTo>
                  <a:cubicBezTo>
                    <a:pt x="60296" y="53581"/>
                    <a:pt x="62524" y="53269"/>
                    <a:pt x="63840" y="52491"/>
                  </a:cubicBezTo>
                  <a:cubicBezTo>
                    <a:pt x="63840" y="52491"/>
                    <a:pt x="67424" y="52935"/>
                    <a:pt x="71294" y="52935"/>
                  </a:cubicBezTo>
                  <a:cubicBezTo>
                    <a:pt x="75521" y="52935"/>
                    <a:pt x="80089" y="52405"/>
                    <a:pt x="80698" y="50185"/>
                  </a:cubicBezTo>
                  <a:cubicBezTo>
                    <a:pt x="81836" y="45903"/>
                    <a:pt x="89562" y="43058"/>
                    <a:pt x="93634" y="41382"/>
                  </a:cubicBezTo>
                  <a:cubicBezTo>
                    <a:pt x="95221" y="40740"/>
                    <a:pt x="96416" y="40485"/>
                    <a:pt x="97474" y="40485"/>
                  </a:cubicBezTo>
                  <a:cubicBezTo>
                    <a:pt x="99132" y="40485"/>
                    <a:pt x="100452" y="41111"/>
                    <a:pt x="102407" y="41861"/>
                  </a:cubicBezTo>
                  <a:cubicBezTo>
                    <a:pt x="103342" y="42228"/>
                    <a:pt x="104610" y="42375"/>
                    <a:pt x="106014" y="42375"/>
                  </a:cubicBezTo>
                  <a:cubicBezTo>
                    <a:pt x="109422" y="42375"/>
                    <a:pt x="113629" y="41504"/>
                    <a:pt x="115792" y="40783"/>
                  </a:cubicBezTo>
                  <a:cubicBezTo>
                    <a:pt x="116403" y="40579"/>
                    <a:pt x="117035" y="40500"/>
                    <a:pt x="117669" y="40500"/>
                  </a:cubicBezTo>
                  <a:cubicBezTo>
                    <a:pt x="119872" y="40500"/>
                    <a:pt x="122095" y="41454"/>
                    <a:pt x="123505" y="41454"/>
                  </a:cubicBezTo>
                  <a:cubicBezTo>
                    <a:pt x="123718" y="41454"/>
                    <a:pt x="123913" y="41432"/>
                    <a:pt x="124086" y="41382"/>
                  </a:cubicBezTo>
                  <a:cubicBezTo>
                    <a:pt x="125733" y="40932"/>
                    <a:pt x="125254" y="39675"/>
                    <a:pt x="125254" y="39675"/>
                  </a:cubicBezTo>
                  <a:cubicBezTo>
                    <a:pt x="125254" y="39675"/>
                    <a:pt x="128458" y="38747"/>
                    <a:pt x="130285" y="33596"/>
                  </a:cubicBezTo>
                  <a:cubicBezTo>
                    <a:pt x="131123" y="31171"/>
                    <a:pt x="124416" y="28177"/>
                    <a:pt x="122529" y="26530"/>
                  </a:cubicBezTo>
                  <a:cubicBezTo>
                    <a:pt x="120643" y="24883"/>
                    <a:pt x="125344" y="19733"/>
                    <a:pt x="117499" y="15271"/>
                  </a:cubicBezTo>
                  <a:cubicBezTo>
                    <a:pt x="109684" y="10810"/>
                    <a:pt x="101868" y="8294"/>
                    <a:pt x="97347" y="5629"/>
                  </a:cubicBezTo>
                  <a:cubicBezTo>
                    <a:pt x="92825" y="2964"/>
                    <a:pt x="88873" y="0"/>
                    <a:pt x="756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1"/>
            <p:cNvSpPr/>
            <p:nvPr/>
          </p:nvSpPr>
          <p:spPr>
            <a:xfrm>
              <a:off x="6153100" y="3798169"/>
              <a:ext cx="19089" cy="124739"/>
            </a:xfrm>
            <a:custGeom>
              <a:rect b="b" l="l" r="r" t="t"/>
              <a:pathLst>
                <a:path extrusionOk="0" h="7247" w="1109">
                  <a:moveTo>
                    <a:pt x="989" y="0"/>
                  </a:moveTo>
                  <a:cubicBezTo>
                    <a:pt x="989" y="1108"/>
                    <a:pt x="839" y="2186"/>
                    <a:pt x="540" y="3264"/>
                  </a:cubicBezTo>
                  <a:cubicBezTo>
                    <a:pt x="1" y="4552"/>
                    <a:pt x="61" y="5989"/>
                    <a:pt x="690" y="7247"/>
                  </a:cubicBezTo>
                  <a:cubicBezTo>
                    <a:pt x="1049" y="5720"/>
                    <a:pt x="1109" y="3085"/>
                    <a:pt x="989" y="0"/>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1"/>
            <p:cNvSpPr/>
            <p:nvPr/>
          </p:nvSpPr>
          <p:spPr>
            <a:xfrm>
              <a:off x="7721469" y="2789241"/>
              <a:ext cx="148251" cy="157339"/>
            </a:xfrm>
            <a:custGeom>
              <a:rect b="b" l="l" r="r" t="t"/>
              <a:pathLst>
                <a:path extrusionOk="0" h="9141" w="8613">
                  <a:moveTo>
                    <a:pt x="4646" y="1"/>
                  </a:moveTo>
                  <a:cubicBezTo>
                    <a:pt x="2475" y="1"/>
                    <a:pt x="612" y="1300"/>
                    <a:pt x="300" y="3641"/>
                  </a:cubicBezTo>
                  <a:cubicBezTo>
                    <a:pt x="1" y="6036"/>
                    <a:pt x="1198" y="7922"/>
                    <a:pt x="2306" y="9030"/>
                  </a:cubicBezTo>
                  <a:cubicBezTo>
                    <a:pt x="2375" y="9108"/>
                    <a:pt x="2458" y="9141"/>
                    <a:pt x="2539" y="9141"/>
                  </a:cubicBezTo>
                  <a:cubicBezTo>
                    <a:pt x="2739" y="9141"/>
                    <a:pt x="2922" y="8936"/>
                    <a:pt x="2815" y="8701"/>
                  </a:cubicBezTo>
                  <a:cubicBezTo>
                    <a:pt x="1588" y="5946"/>
                    <a:pt x="1947" y="2473"/>
                    <a:pt x="4462" y="1964"/>
                  </a:cubicBezTo>
                  <a:cubicBezTo>
                    <a:pt x="4982" y="1851"/>
                    <a:pt x="5514" y="1798"/>
                    <a:pt x="6048" y="1798"/>
                  </a:cubicBezTo>
                  <a:cubicBezTo>
                    <a:pt x="6652" y="1798"/>
                    <a:pt x="7257" y="1866"/>
                    <a:pt x="7846" y="1994"/>
                  </a:cubicBezTo>
                  <a:cubicBezTo>
                    <a:pt x="7893" y="2008"/>
                    <a:pt x="7938" y="2014"/>
                    <a:pt x="7982" y="2014"/>
                  </a:cubicBezTo>
                  <a:cubicBezTo>
                    <a:pt x="8404" y="2014"/>
                    <a:pt x="8613" y="1400"/>
                    <a:pt x="8205" y="1155"/>
                  </a:cubicBezTo>
                  <a:cubicBezTo>
                    <a:pt x="7057" y="373"/>
                    <a:pt x="5807" y="1"/>
                    <a:pt x="4646"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1"/>
            <p:cNvSpPr/>
            <p:nvPr/>
          </p:nvSpPr>
          <p:spPr>
            <a:xfrm>
              <a:off x="8097717" y="3012676"/>
              <a:ext cx="23719" cy="58850"/>
            </a:xfrm>
            <a:custGeom>
              <a:rect b="b" l="l" r="r" t="t"/>
              <a:pathLst>
                <a:path extrusionOk="0" h="3419" w="1378">
                  <a:moveTo>
                    <a:pt x="879" y="1"/>
                  </a:moveTo>
                  <a:cubicBezTo>
                    <a:pt x="555" y="1"/>
                    <a:pt x="208" y="710"/>
                    <a:pt x="120" y="1649"/>
                  </a:cubicBezTo>
                  <a:cubicBezTo>
                    <a:pt x="0" y="2607"/>
                    <a:pt x="150" y="3385"/>
                    <a:pt x="479" y="3415"/>
                  </a:cubicBezTo>
                  <a:cubicBezTo>
                    <a:pt x="492" y="3418"/>
                    <a:pt x="504" y="3419"/>
                    <a:pt x="517" y="3419"/>
                  </a:cubicBezTo>
                  <a:cubicBezTo>
                    <a:pt x="835" y="3419"/>
                    <a:pt x="1172" y="2692"/>
                    <a:pt x="1258" y="1798"/>
                  </a:cubicBezTo>
                  <a:cubicBezTo>
                    <a:pt x="1378" y="840"/>
                    <a:pt x="1228" y="32"/>
                    <a:pt x="899" y="2"/>
                  </a:cubicBezTo>
                  <a:cubicBezTo>
                    <a:pt x="892" y="1"/>
                    <a:pt x="885" y="1"/>
                    <a:pt x="8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1"/>
            <p:cNvSpPr/>
            <p:nvPr/>
          </p:nvSpPr>
          <p:spPr>
            <a:xfrm>
              <a:off x="7668902" y="3100839"/>
              <a:ext cx="146392" cy="240700"/>
            </a:xfrm>
            <a:custGeom>
              <a:rect b="b" l="l" r="r" t="t"/>
              <a:pathLst>
                <a:path extrusionOk="0" h="13984" w="8505">
                  <a:moveTo>
                    <a:pt x="2306" y="0"/>
                  </a:moveTo>
                  <a:lnTo>
                    <a:pt x="2306" y="0"/>
                  </a:lnTo>
                  <a:cubicBezTo>
                    <a:pt x="0" y="4611"/>
                    <a:pt x="1258" y="9672"/>
                    <a:pt x="2426" y="12696"/>
                  </a:cubicBezTo>
                  <a:cubicBezTo>
                    <a:pt x="2843" y="12624"/>
                    <a:pt x="3231" y="12591"/>
                    <a:pt x="3604" y="12591"/>
                  </a:cubicBezTo>
                  <a:cubicBezTo>
                    <a:pt x="5238" y="12591"/>
                    <a:pt x="6553" y="13228"/>
                    <a:pt x="8504" y="13984"/>
                  </a:cubicBezTo>
                  <a:cubicBezTo>
                    <a:pt x="540" y="8983"/>
                    <a:pt x="2306" y="1"/>
                    <a:pt x="2306"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1"/>
            <p:cNvSpPr/>
            <p:nvPr/>
          </p:nvSpPr>
          <p:spPr>
            <a:xfrm>
              <a:off x="7540049" y="3256990"/>
              <a:ext cx="76303" cy="123723"/>
            </a:xfrm>
            <a:custGeom>
              <a:rect b="b" l="l" r="r" t="t"/>
              <a:pathLst>
                <a:path extrusionOk="0" h="7188" w="4433">
                  <a:moveTo>
                    <a:pt x="4432" y="1"/>
                  </a:moveTo>
                  <a:lnTo>
                    <a:pt x="1" y="5990"/>
                  </a:lnTo>
                  <a:cubicBezTo>
                    <a:pt x="1" y="5990"/>
                    <a:pt x="360" y="6559"/>
                    <a:pt x="839" y="7187"/>
                  </a:cubicBezTo>
                  <a:cubicBezTo>
                    <a:pt x="1647" y="6798"/>
                    <a:pt x="3624" y="5930"/>
                    <a:pt x="4432" y="5570"/>
                  </a:cubicBezTo>
                  <a:cubicBezTo>
                    <a:pt x="3504" y="4193"/>
                    <a:pt x="4432" y="1"/>
                    <a:pt x="4432"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1"/>
            <p:cNvSpPr/>
            <p:nvPr/>
          </p:nvSpPr>
          <p:spPr>
            <a:xfrm>
              <a:off x="7132371" y="3257507"/>
              <a:ext cx="569871" cy="673164"/>
            </a:xfrm>
            <a:custGeom>
              <a:rect b="b" l="l" r="r" t="t"/>
              <a:pathLst>
                <a:path extrusionOk="0" h="39109" w="33108">
                  <a:moveTo>
                    <a:pt x="28117" y="1"/>
                  </a:moveTo>
                  <a:cubicBezTo>
                    <a:pt x="28116" y="1"/>
                    <a:pt x="0" y="8894"/>
                    <a:pt x="300" y="15871"/>
                  </a:cubicBezTo>
                  <a:cubicBezTo>
                    <a:pt x="2396" y="20692"/>
                    <a:pt x="16349" y="32400"/>
                    <a:pt x="22069" y="33148"/>
                  </a:cubicBezTo>
                  <a:cubicBezTo>
                    <a:pt x="26590" y="33747"/>
                    <a:pt x="24853" y="38628"/>
                    <a:pt x="25752" y="38987"/>
                  </a:cubicBezTo>
                  <a:cubicBezTo>
                    <a:pt x="25942" y="39070"/>
                    <a:pt x="26143" y="39108"/>
                    <a:pt x="26351" y="39108"/>
                  </a:cubicBezTo>
                  <a:cubicBezTo>
                    <a:pt x="29086" y="39108"/>
                    <a:pt x="33108" y="32408"/>
                    <a:pt x="32190" y="30543"/>
                  </a:cubicBezTo>
                  <a:cubicBezTo>
                    <a:pt x="31201" y="28567"/>
                    <a:pt x="24853" y="24165"/>
                    <a:pt x="23177" y="21261"/>
                  </a:cubicBezTo>
                  <a:cubicBezTo>
                    <a:pt x="21470" y="18386"/>
                    <a:pt x="24764" y="14703"/>
                    <a:pt x="24943" y="10810"/>
                  </a:cubicBezTo>
                  <a:cubicBezTo>
                    <a:pt x="25153" y="6948"/>
                    <a:pt x="28117" y="1"/>
                    <a:pt x="281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1"/>
            <p:cNvSpPr/>
            <p:nvPr/>
          </p:nvSpPr>
          <p:spPr>
            <a:xfrm>
              <a:off x="7080320" y="3355446"/>
              <a:ext cx="57214" cy="185034"/>
            </a:xfrm>
            <a:custGeom>
              <a:rect b="b" l="l" r="r" t="t"/>
              <a:pathLst>
                <a:path extrusionOk="0" h="10750" w="3324">
                  <a:moveTo>
                    <a:pt x="3054" y="0"/>
                  </a:moveTo>
                  <a:lnTo>
                    <a:pt x="3054" y="0"/>
                  </a:lnTo>
                  <a:cubicBezTo>
                    <a:pt x="3054" y="1"/>
                    <a:pt x="0" y="5810"/>
                    <a:pt x="659" y="10750"/>
                  </a:cubicBezTo>
                  <a:cubicBezTo>
                    <a:pt x="1557" y="10660"/>
                    <a:pt x="2455" y="10450"/>
                    <a:pt x="3324" y="10151"/>
                  </a:cubicBezTo>
                  <a:cubicBezTo>
                    <a:pt x="2066" y="6917"/>
                    <a:pt x="1976" y="3324"/>
                    <a:pt x="3054"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1"/>
            <p:cNvSpPr/>
            <p:nvPr/>
          </p:nvSpPr>
          <p:spPr>
            <a:xfrm>
              <a:off x="6549969" y="3271432"/>
              <a:ext cx="52068" cy="200508"/>
            </a:xfrm>
            <a:custGeom>
              <a:rect b="b" l="l" r="r" t="t"/>
              <a:pathLst>
                <a:path extrusionOk="0" h="11649" w="3025">
                  <a:moveTo>
                    <a:pt x="2007" y="0"/>
                  </a:moveTo>
                  <a:cubicBezTo>
                    <a:pt x="2665" y="4612"/>
                    <a:pt x="0" y="11648"/>
                    <a:pt x="0" y="11648"/>
                  </a:cubicBezTo>
                  <a:cubicBezTo>
                    <a:pt x="899" y="11409"/>
                    <a:pt x="1827" y="11229"/>
                    <a:pt x="2785" y="11109"/>
                  </a:cubicBezTo>
                  <a:cubicBezTo>
                    <a:pt x="3025" y="7396"/>
                    <a:pt x="2755" y="3653"/>
                    <a:pt x="2007"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1"/>
            <p:cNvSpPr/>
            <p:nvPr/>
          </p:nvSpPr>
          <p:spPr>
            <a:xfrm>
              <a:off x="8232749" y="3149619"/>
              <a:ext cx="66509" cy="88851"/>
            </a:xfrm>
            <a:custGeom>
              <a:rect b="b" l="l" r="r" t="t"/>
              <a:pathLst>
                <a:path extrusionOk="0" h="5162" w="3864">
                  <a:moveTo>
                    <a:pt x="1492" y="1"/>
                  </a:moveTo>
                  <a:cubicBezTo>
                    <a:pt x="758" y="1"/>
                    <a:pt x="51" y="554"/>
                    <a:pt x="31" y="1418"/>
                  </a:cubicBezTo>
                  <a:cubicBezTo>
                    <a:pt x="1" y="1538"/>
                    <a:pt x="31" y="1658"/>
                    <a:pt x="60" y="1777"/>
                  </a:cubicBezTo>
                  <a:cubicBezTo>
                    <a:pt x="390" y="3574"/>
                    <a:pt x="1797" y="2766"/>
                    <a:pt x="1707" y="4143"/>
                  </a:cubicBezTo>
                  <a:cubicBezTo>
                    <a:pt x="1677" y="4353"/>
                    <a:pt x="1707" y="4562"/>
                    <a:pt x="1737" y="4772"/>
                  </a:cubicBezTo>
                  <a:cubicBezTo>
                    <a:pt x="1804" y="5023"/>
                    <a:pt x="2031" y="5162"/>
                    <a:pt x="2259" y="5162"/>
                  </a:cubicBezTo>
                  <a:cubicBezTo>
                    <a:pt x="2439" y="5162"/>
                    <a:pt x="2620" y="5076"/>
                    <a:pt x="2725" y="4892"/>
                  </a:cubicBezTo>
                  <a:cubicBezTo>
                    <a:pt x="3055" y="4233"/>
                    <a:pt x="3354" y="3544"/>
                    <a:pt x="3624" y="2855"/>
                  </a:cubicBezTo>
                  <a:cubicBezTo>
                    <a:pt x="3863" y="2077"/>
                    <a:pt x="3384" y="1238"/>
                    <a:pt x="2516" y="430"/>
                  </a:cubicBezTo>
                  <a:cubicBezTo>
                    <a:pt x="2220" y="134"/>
                    <a:pt x="1853" y="1"/>
                    <a:pt x="14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248"/>
                                        </p:tgtEl>
                                        <p:attrNameLst>
                                          <p:attrName>style.visibility</p:attrName>
                                        </p:attrNameLst>
                                      </p:cBhvr>
                                      <p:to>
                                        <p:strVal val="visible"/>
                                      </p:to>
                                    </p:set>
                                    <p:anim calcmode="lin" valueType="num">
                                      <p:cBhvr additive="base">
                                        <p:cTn dur="500"/>
                                        <p:tgtEl>
                                          <p:spTgt spid="1248"/>
                                        </p:tgtEl>
                                        <p:attrNameLst>
                                          <p:attrName>ppt_w</p:attrName>
                                        </p:attrNameLst>
                                      </p:cBhvr>
                                      <p:tavLst>
                                        <p:tav fmla="" tm="0">
                                          <p:val>
                                            <p:strVal val="0"/>
                                          </p:val>
                                        </p:tav>
                                        <p:tav fmla="" tm="100000">
                                          <p:val>
                                            <p:strVal val="#ppt_w"/>
                                          </p:val>
                                        </p:tav>
                                      </p:tavLst>
                                    </p:anim>
                                    <p:anim calcmode="lin" valueType="num">
                                      <p:cBhvr additive="base">
                                        <p:cTn dur="500"/>
                                        <p:tgtEl>
                                          <p:spTgt spid="124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885" name="Shape 16885"/>
        <p:cNvGrpSpPr/>
        <p:nvPr/>
      </p:nvGrpSpPr>
      <p:grpSpPr>
        <a:xfrm>
          <a:off x="0" y="0"/>
          <a:ext cx="0" cy="0"/>
          <a:chOff x="0" y="0"/>
          <a:chExt cx="0" cy="0"/>
        </a:xfrm>
      </p:grpSpPr>
      <p:sp>
        <p:nvSpPr>
          <p:cNvPr id="16886" name="Google Shape;16886;p10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887" name="Google Shape;16887;p104"/>
          <p:cNvGrpSpPr/>
          <p:nvPr/>
        </p:nvGrpSpPr>
        <p:grpSpPr>
          <a:xfrm>
            <a:off x="4682526" y="1512217"/>
            <a:ext cx="369948" cy="370132"/>
            <a:chOff x="4682526" y="1512217"/>
            <a:chExt cx="369948" cy="370132"/>
          </a:xfrm>
        </p:grpSpPr>
        <p:sp>
          <p:nvSpPr>
            <p:cNvPr id="16888" name="Google Shape;16888;p104"/>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4"/>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4"/>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4"/>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4"/>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4"/>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4"/>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04"/>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04"/>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4"/>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04"/>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04"/>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4"/>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4"/>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4"/>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3" name="Google Shape;16903;p104"/>
          <p:cNvGrpSpPr/>
          <p:nvPr/>
        </p:nvGrpSpPr>
        <p:grpSpPr>
          <a:xfrm>
            <a:off x="3592433" y="1980212"/>
            <a:ext cx="381542" cy="370079"/>
            <a:chOff x="3592433" y="1980212"/>
            <a:chExt cx="381542" cy="370079"/>
          </a:xfrm>
        </p:grpSpPr>
        <p:sp>
          <p:nvSpPr>
            <p:cNvPr id="16904" name="Google Shape;16904;p104"/>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4"/>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4"/>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04"/>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04"/>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04"/>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04"/>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04"/>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04"/>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4"/>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4"/>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4"/>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6" name="Google Shape;16916;p104"/>
          <p:cNvGrpSpPr/>
          <p:nvPr/>
        </p:nvGrpSpPr>
        <p:grpSpPr>
          <a:xfrm>
            <a:off x="1398582" y="2973490"/>
            <a:ext cx="371391" cy="235126"/>
            <a:chOff x="1398582" y="2973490"/>
            <a:chExt cx="371391" cy="235126"/>
          </a:xfrm>
        </p:grpSpPr>
        <p:sp>
          <p:nvSpPr>
            <p:cNvPr id="16917" name="Google Shape;16917;p104"/>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4"/>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4"/>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4"/>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4"/>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4"/>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04"/>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04"/>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4"/>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4"/>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4"/>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4"/>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4"/>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04"/>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4"/>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2" name="Google Shape;16932;p104"/>
          <p:cNvGrpSpPr/>
          <p:nvPr/>
        </p:nvGrpSpPr>
        <p:grpSpPr>
          <a:xfrm>
            <a:off x="850795" y="1512217"/>
            <a:ext cx="370132" cy="370132"/>
            <a:chOff x="850795" y="1512217"/>
            <a:chExt cx="370132" cy="370132"/>
          </a:xfrm>
        </p:grpSpPr>
        <p:sp>
          <p:nvSpPr>
            <p:cNvPr id="16933" name="Google Shape;16933;p104"/>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4"/>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4"/>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4"/>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4"/>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4"/>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04"/>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4"/>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4"/>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4"/>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4"/>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04"/>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04"/>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4"/>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4"/>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4"/>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4"/>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4"/>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104"/>
          <p:cNvGrpSpPr/>
          <p:nvPr/>
        </p:nvGrpSpPr>
        <p:grpSpPr>
          <a:xfrm>
            <a:off x="8038497" y="2906079"/>
            <a:ext cx="236568" cy="370105"/>
            <a:chOff x="8038497" y="2906079"/>
            <a:chExt cx="236568" cy="370105"/>
          </a:xfrm>
        </p:grpSpPr>
        <p:sp>
          <p:nvSpPr>
            <p:cNvPr id="16952" name="Google Shape;16952;p104"/>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4"/>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4"/>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4"/>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04"/>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04"/>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4"/>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9" name="Google Shape;16959;p104"/>
          <p:cNvGrpSpPr/>
          <p:nvPr/>
        </p:nvGrpSpPr>
        <p:grpSpPr>
          <a:xfrm>
            <a:off x="6324130" y="1566303"/>
            <a:ext cx="370630" cy="261802"/>
            <a:chOff x="6324130" y="1566303"/>
            <a:chExt cx="370630" cy="261802"/>
          </a:xfrm>
        </p:grpSpPr>
        <p:sp>
          <p:nvSpPr>
            <p:cNvPr id="16960" name="Google Shape;16960;p104"/>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4"/>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4"/>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4"/>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4"/>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4"/>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4"/>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4"/>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4"/>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4"/>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4"/>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4"/>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04"/>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04"/>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4"/>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4"/>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4"/>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7" name="Google Shape;16977;p104"/>
          <p:cNvGrpSpPr/>
          <p:nvPr/>
        </p:nvGrpSpPr>
        <p:grpSpPr>
          <a:xfrm>
            <a:off x="5232280" y="2026587"/>
            <a:ext cx="370840" cy="353213"/>
            <a:chOff x="5232280" y="2026587"/>
            <a:chExt cx="370840" cy="353213"/>
          </a:xfrm>
        </p:grpSpPr>
        <p:sp>
          <p:nvSpPr>
            <p:cNvPr id="16978" name="Google Shape;16978;p104"/>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4"/>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4"/>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4"/>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04"/>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04"/>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04"/>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4"/>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4"/>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4"/>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8" name="Google Shape;16988;p104"/>
          <p:cNvGrpSpPr/>
          <p:nvPr/>
        </p:nvGrpSpPr>
        <p:grpSpPr>
          <a:xfrm>
            <a:off x="7968961" y="2435329"/>
            <a:ext cx="379548" cy="365331"/>
            <a:chOff x="7968961" y="2435329"/>
            <a:chExt cx="379548" cy="365331"/>
          </a:xfrm>
        </p:grpSpPr>
        <p:sp>
          <p:nvSpPr>
            <p:cNvPr id="16989" name="Google Shape;16989;p104"/>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4"/>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4"/>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4"/>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4"/>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4"/>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5" name="Google Shape;16995;p104"/>
          <p:cNvGrpSpPr/>
          <p:nvPr/>
        </p:nvGrpSpPr>
        <p:grpSpPr>
          <a:xfrm>
            <a:off x="4136679" y="2115323"/>
            <a:ext cx="373305" cy="223217"/>
            <a:chOff x="4136679" y="2115323"/>
            <a:chExt cx="373305" cy="223217"/>
          </a:xfrm>
        </p:grpSpPr>
        <p:sp>
          <p:nvSpPr>
            <p:cNvPr id="16996" name="Google Shape;16996;p104"/>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4"/>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04"/>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04"/>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4"/>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04"/>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4"/>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4"/>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4"/>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4"/>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6" name="Google Shape;17006;p104"/>
          <p:cNvGrpSpPr/>
          <p:nvPr/>
        </p:nvGrpSpPr>
        <p:grpSpPr>
          <a:xfrm>
            <a:off x="7423823" y="2464077"/>
            <a:ext cx="372046" cy="307730"/>
            <a:chOff x="7423823" y="2464077"/>
            <a:chExt cx="372046" cy="307730"/>
          </a:xfrm>
        </p:grpSpPr>
        <p:sp>
          <p:nvSpPr>
            <p:cNvPr id="17007" name="Google Shape;17007;p104"/>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04"/>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04"/>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4"/>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4"/>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4"/>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4"/>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4"/>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4"/>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4"/>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4"/>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4"/>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4"/>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0" name="Google Shape;17020;p104"/>
          <p:cNvGrpSpPr/>
          <p:nvPr/>
        </p:nvGrpSpPr>
        <p:grpSpPr>
          <a:xfrm>
            <a:off x="3882511" y="3365156"/>
            <a:ext cx="295061" cy="370263"/>
            <a:chOff x="3882511" y="3365156"/>
            <a:chExt cx="295061" cy="370263"/>
          </a:xfrm>
        </p:grpSpPr>
        <p:sp>
          <p:nvSpPr>
            <p:cNvPr id="17021" name="Google Shape;17021;p104"/>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4"/>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4"/>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4"/>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4"/>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6" name="Google Shape;17026;p104"/>
          <p:cNvGrpSpPr/>
          <p:nvPr/>
        </p:nvGrpSpPr>
        <p:grpSpPr>
          <a:xfrm>
            <a:off x="5229788" y="1512217"/>
            <a:ext cx="370132" cy="370132"/>
            <a:chOff x="5229788" y="1512217"/>
            <a:chExt cx="370132" cy="370132"/>
          </a:xfrm>
        </p:grpSpPr>
        <p:sp>
          <p:nvSpPr>
            <p:cNvPr id="17027" name="Google Shape;17027;p104"/>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04"/>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04"/>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4"/>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4"/>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4"/>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4"/>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4"/>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4"/>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4"/>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4"/>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4"/>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04"/>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04"/>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04"/>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4"/>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4"/>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4" name="Google Shape;17044;p104"/>
          <p:cNvGrpSpPr/>
          <p:nvPr/>
        </p:nvGrpSpPr>
        <p:grpSpPr>
          <a:xfrm>
            <a:off x="6041869" y="3365392"/>
            <a:ext cx="373882" cy="370053"/>
            <a:chOff x="6041869" y="3365392"/>
            <a:chExt cx="373882" cy="370053"/>
          </a:xfrm>
        </p:grpSpPr>
        <p:sp>
          <p:nvSpPr>
            <p:cNvPr id="17045" name="Google Shape;17045;p104"/>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4"/>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4"/>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4"/>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4"/>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4"/>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4"/>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4"/>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4"/>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4"/>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5" name="Google Shape;17055;p104"/>
          <p:cNvGrpSpPr/>
          <p:nvPr/>
        </p:nvGrpSpPr>
        <p:grpSpPr>
          <a:xfrm>
            <a:off x="4684309" y="2087493"/>
            <a:ext cx="374748" cy="279140"/>
            <a:chOff x="4684309" y="2087493"/>
            <a:chExt cx="374748" cy="279140"/>
          </a:xfrm>
        </p:grpSpPr>
        <p:sp>
          <p:nvSpPr>
            <p:cNvPr id="17056" name="Google Shape;17056;p104"/>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4"/>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4"/>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4"/>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4"/>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4"/>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4"/>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4"/>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4"/>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4"/>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4"/>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4"/>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104"/>
          <p:cNvGrpSpPr/>
          <p:nvPr/>
        </p:nvGrpSpPr>
        <p:grpSpPr>
          <a:xfrm>
            <a:off x="7521110" y="2906131"/>
            <a:ext cx="175400" cy="370053"/>
            <a:chOff x="7521110" y="2906131"/>
            <a:chExt cx="175400" cy="370053"/>
          </a:xfrm>
        </p:grpSpPr>
        <p:sp>
          <p:nvSpPr>
            <p:cNvPr id="17069" name="Google Shape;17069;p104"/>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4"/>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4"/>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4"/>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4"/>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4"/>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4"/>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4"/>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04"/>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8" name="Google Shape;17078;p104"/>
          <p:cNvGrpSpPr/>
          <p:nvPr/>
        </p:nvGrpSpPr>
        <p:grpSpPr>
          <a:xfrm>
            <a:off x="3586925" y="1523286"/>
            <a:ext cx="371023" cy="347915"/>
            <a:chOff x="3586925" y="1523286"/>
            <a:chExt cx="371023" cy="347915"/>
          </a:xfrm>
        </p:grpSpPr>
        <p:sp>
          <p:nvSpPr>
            <p:cNvPr id="17079" name="Google Shape;17079;p104"/>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4"/>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4"/>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4"/>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4"/>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4"/>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4"/>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4"/>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4"/>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4"/>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4"/>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4"/>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4"/>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4"/>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4"/>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4"/>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4"/>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4"/>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4"/>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8" name="Google Shape;17098;p104"/>
          <p:cNvGrpSpPr/>
          <p:nvPr/>
        </p:nvGrpSpPr>
        <p:grpSpPr>
          <a:xfrm>
            <a:off x="6876009" y="2475461"/>
            <a:ext cx="370158" cy="285120"/>
            <a:chOff x="6876009" y="2475461"/>
            <a:chExt cx="370158" cy="285120"/>
          </a:xfrm>
        </p:grpSpPr>
        <p:sp>
          <p:nvSpPr>
            <p:cNvPr id="17099" name="Google Shape;17099;p104"/>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4"/>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4"/>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4"/>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4"/>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4"/>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4"/>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4"/>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4"/>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8" name="Google Shape;17108;p104"/>
          <p:cNvGrpSpPr/>
          <p:nvPr/>
        </p:nvGrpSpPr>
        <p:grpSpPr>
          <a:xfrm>
            <a:off x="6328222" y="2445847"/>
            <a:ext cx="370158" cy="344269"/>
            <a:chOff x="6328222" y="2445847"/>
            <a:chExt cx="370158" cy="344269"/>
          </a:xfrm>
        </p:grpSpPr>
        <p:sp>
          <p:nvSpPr>
            <p:cNvPr id="17109" name="Google Shape;17109;p104"/>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4"/>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4"/>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04"/>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04"/>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4"/>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4"/>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4"/>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7" name="Google Shape;17117;p104"/>
          <p:cNvGrpSpPr/>
          <p:nvPr/>
        </p:nvGrpSpPr>
        <p:grpSpPr>
          <a:xfrm>
            <a:off x="5249540" y="2432942"/>
            <a:ext cx="351639" cy="370184"/>
            <a:chOff x="5249540" y="2432942"/>
            <a:chExt cx="351639" cy="370184"/>
          </a:xfrm>
        </p:grpSpPr>
        <p:sp>
          <p:nvSpPr>
            <p:cNvPr id="17118" name="Google Shape;17118;p104"/>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4"/>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04"/>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04"/>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4"/>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4"/>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4"/>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5" name="Google Shape;17125;p104"/>
          <p:cNvGrpSpPr/>
          <p:nvPr/>
        </p:nvGrpSpPr>
        <p:grpSpPr>
          <a:xfrm>
            <a:off x="4137047" y="2482176"/>
            <a:ext cx="371102" cy="271585"/>
            <a:chOff x="4137047" y="2482176"/>
            <a:chExt cx="371102" cy="271585"/>
          </a:xfrm>
        </p:grpSpPr>
        <p:sp>
          <p:nvSpPr>
            <p:cNvPr id="17126" name="Google Shape;17126;p104"/>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4"/>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4"/>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4"/>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4"/>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4"/>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4"/>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04"/>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04"/>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4"/>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4"/>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7" name="Google Shape;17137;p104"/>
          <p:cNvGrpSpPr/>
          <p:nvPr/>
        </p:nvGrpSpPr>
        <p:grpSpPr>
          <a:xfrm>
            <a:off x="4686434" y="2432916"/>
            <a:ext cx="367377" cy="370079"/>
            <a:chOff x="4686434" y="2432916"/>
            <a:chExt cx="367377" cy="370079"/>
          </a:xfrm>
        </p:grpSpPr>
        <p:sp>
          <p:nvSpPr>
            <p:cNvPr id="17138" name="Google Shape;17138;p104"/>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04"/>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4"/>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4"/>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4"/>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4"/>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4"/>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4"/>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4"/>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4"/>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4"/>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9" name="Google Shape;17149;p104"/>
          <p:cNvGrpSpPr/>
          <p:nvPr/>
        </p:nvGrpSpPr>
        <p:grpSpPr>
          <a:xfrm>
            <a:off x="6328222" y="2056306"/>
            <a:ext cx="372099" cy="293986"/>
            <a:chOff x="6328222" y="2056306"/>
            <a:chExt cx="372099" cy="293986"/>
          </a:xfrm>
        </p:grpSpPr>
        <p:sp>
          <p:nvSpPr>
            <p:cNvPr id="17150" name="Google Shape;17150;p104"/>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4"/>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4"/>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4"/>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4"/>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04"/>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04"/>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4"/>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4"/>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9" name="Google Shape;17159;p104"/>
          <p:cNvGrpSpPr/>
          <p:nvPr/>
        </p:nvGrpSpPr>
        <p:grpSpPr>
          <a:xfrm>
            <a:off x="5789327" y="2432968"/>
            <a:ext cx="352531" cy="370132"/>
            <a:chOff x="5789327" y="2432968"/>
            <a:chExt cx="352531" cy="370132"/>
          </a:xfrm>
        </p:grpSpPr>
        <p:sp>
          <p:nvSpPr>
            <p:cNvPr id="17160" name="Google Shape;17160;p104"/>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4"/>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4"/>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4"/>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04"/>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4"/>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4"/>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4"/>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4"/>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4"/>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0" name="Google Shape;17170;p104"/>
          <p:cNvGrpSpPr/>
          <p:nvPr/>
        </p:nvGrpSpPr>
        <p:grpSpPr>
          <a:xfrm>
            <a:off x="874612" y="1980134"/>
            <a:ext cx="322314" cy="370158"/>
            <a:chOff x="874612" y="1980134"/>
            <a:chExt cx="322314" cy="370158"/>
          </a:xfrm>
        </p:grpSpPr>
        <p:sp>
          <p:nvSpPr>
            <p:cNvPr id="17171" name="Google Shape;17171;p104"/>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4"/>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4"/>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4"/>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04"/>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04"/>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4"/>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4"/>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4"/>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4"/>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4"/>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4"/>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4"/>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04"/>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04"/>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04"/>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4"/>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104"/>
          <p:cNvGrpSpPr/>
          <p:nvPr/>
        </p:nvGrpSpPr>
        <p:grpSpPr>
          <a:xfrm>
            <a:off x="3039662" y="2514780"/>
            <a:ext cx="374223" cy="329764"/>
            <a:chOff x="3039662" y="2514780"/>
            <a:chExt cx="374223" cy="329764"/>
          </a:xfrm>
        </p:grpSpPr>
        <p:sp>
          <p:nvSpPr>
            <p:cNvPr id="17189" name="Google Shape;17189;p104"/>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4"/>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4"/>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4"/>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4"/>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04"/>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04"/>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4"/>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04"/>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04"/>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4"/>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4"/>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4"/>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4"/>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4"/>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04"/>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04"/>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4"/>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104"/>
          <p:cNvGrpSpPr/>
          <p:nvPr/>
        </p:nvGrpSpPr>
        <p:grpSpPr>
          <a:xfrm>
            <a:off x="1946369" y="2563122"/>
            <a:ext cx="374066" cy="233395"/>
            <a:chOff x="1946369" y="2563122"/>
            <a:chExt cx="374066" cy="233395"/>
          </a:xfrm>
        </p:grpSpPr>
        <p:sp>
          <p:nvSpPr>
            <p:cNvPr id="17208" name="Google Shape;17208;p104"/>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4"/>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4"/>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4"/>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4"/>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4"/>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4"/>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4"/>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6" name="Google Shape;17216;p104"/>
          <p:cNvGrpSpPr/>
          <p:nvPr/>
        </p:nvGrpSpPr>
        <p:grpSpPr>
          <a:xfrm>
            <a:off x="4135263" y="2906184"/>
            <a:ext cx="374040" cy="370184"/>
            <a:chOff x="4135263" y="2906184"/>
            <a:chExt cx="374040" cy="370184"/>
          </a:xfrm>
        </p:grpSpPr>
        <p:sp>
          <p:nvSpPr>
            <p:cNvPr id="17217" name="Google Shape;17217;p104"/>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04"/>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04"/>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0" name="Google Shape;17220;p104"/>
          <p:cNvGrpSpPr/>
          <p:nvPr/>
        </p:nvGrpSpPr>
        <p:grpSpPr>
          <a:xfrm>
            <a:off x="4683601" y="2906184"/>
            <a:ext cx="372676" cy="370184"/>
            <a:chOff x="4683601" y="2906184"/>
            <a:chExt cx="372676" cy="370184"/>
          </a:xfrm>
        </p:grpSpPr>
        <p:sp>
          <p:nvSpPr>
            <p:cNvPr id="17221" name="Google Shape;17221;p104"/>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4"/>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4"/>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4"/>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4"/>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4"/>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104"/>
          <p:cNvGrpSpPr/>
          <p:nvPr/>
        </p:nvGrpSpPr>
        <p:grpSpPr>
          <a:xfrm>
            <a:off x="870808" y="2906053"/>
            <a:ext cx="329134" cy="370132"/>
            <a:chOff x="870808" y="2906053"/>
            <a:chExt cx="329134" cy="370132"/>
          </a:xfrm>
        </p:grpSpPr>
        <p:sp>
          <p:nvSpPr>
            <p:cNvPr id="17228" name="Google Shape;17228;p104"/>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4"/>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4"/>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4"/>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4"/>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4"/>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4"/>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4"/>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4"/>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04"/>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04"/>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4"/>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4"/>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4"/>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4"/>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4"/>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4"/>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4"/>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4"/>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7" name="Google Shape;17247;p104"/>
          <p:cNvGrpSpPr/>
          <p:nvPr/>
        </p:nvGrpSpPr>
        <p:grpSpPr>
          <a:xfrm>
            <a:off x="1943878" y="2909069"/>
            <a:ext cx="374774" cy="364282"/>
            <a:chOff x="1943878" y="2909069"/>
            <a:chExt cx="374774" cy="364282"/>
          </a:xfrm>
        </p:grpSpPr>
        <p:sp>
          <p:nvSpPr>
            <p:cNvPr id="17248" name="Google Shape;17248;p104"/>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4"/>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4"/>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4"/>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4"/>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4"/>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4"/>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04"/>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04"/>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4"/>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4"/>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4"/>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4"/>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4"/>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4"/>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4"/>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4"/>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4"/>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4"/>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4"/>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4"/>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9" name="Google Shape;17269;p104"/>
          <p:cNvGrpSpPr/>
          <p:nvPr/>
        </p:nvGrpSpPr>
        <p:grpSpPr>
          <a:xfrm>
            <a:off x="1128072" y="3365261"/>
            <a:ext cx="328872" cy="370158"/>
            <a:chOff x="1128072" y="3365261"/>
            <a:chExt cx="328872" cy="370158"/>
          </a:xfrm>
        </p:grpSpPr>
        <p:sp>
          <p:nvSpPr>
            <p:cNvPr id="17270" name="Google Shape;17270;p104"/>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4"/>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4"/>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4"/>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04"/>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04"/>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4"/>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4"/>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4"/>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4"/>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4"/>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4"/>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4"/>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4"/>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4"/>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4"/>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4"/>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4"/>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4"/>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4"/>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4"/>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4"/>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4"/>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04"/>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4"/>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04"/>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04"/>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4"/>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4"/>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4"/>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4"/>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4"/>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4"/>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4"/>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4"/>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04"/>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04"/>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4"/>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4"/>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4"/>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4"/>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4"/>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4"/>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04"/>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4" name="Google Shape;17314;p104"/>
          <p:cNvGrpSpPr/>
          <p:nvPr/>
        </p:nvGrpSpPr>
        <p:grpSpPr>
          <a:xfrm>
            <a:off x="5776868" y="1515181"/>
            <a:ext cx="370866" cy="364151"/>
            <a:chOff x="5776868" y="1515181"/>
            <a:chExt cx="370866" cy="364151"/>
          </a:xfrm>
        </p:grpSpPr>
        <p:sp>
          <p:nvSpPr>
            <p:cNvPr id="17315" name="Google Shape;17315;p104"/>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4"/>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4"/>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4"/>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4"/>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4"/>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4"/>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4"/>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4"/>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4"/>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04"/>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04"/>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4"/>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04"/>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04"/>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4"/>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4"/>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2" name="Google Shape;17332;p104"/>
          <p:cNvGrpSpPr/>
          <p:nvPr/>
        </p:nvGrpSpPr>
        <p:grpSpPr>
          <a:xfrm>
            <a:off x="3577849" y="2432942"/>
            <a:ext cx="393660" cy="370079"/>
            <a:chOff x="3577849" y="2432942"/>
            <a:chExt cx="393660" cy="370079"/>
          </a:xfrm>
        </p:grpSpPr>
        <p:sp>
          <p:nvSpPr>
            <p:cNvPr id="17333" name="Google Shape;17333;p104"/>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4"/>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4"/>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4"/>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4"/>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4"/>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4"/>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04"/>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04"/>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4"/>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3" name="Google Shape;17343;p104"/>
          <p:cNvGrpSpPr/>
          <p:nvPr/>
        </p:nvGrpSpPr>
        <p:grpSpPr>
          <a:xfrm>
            <a:off x="2493999" y="2927037"/>
            <a:ext cx="370132" cy="328164"/>
            <a:chOff x="2493999" y="2927037"/>
            <a:chExt cx="370132" cy="328164"/>
          </a:xfrm>
        </p:grpSpPr>
        <p:sp>
          <p:nvSpPr>
            <p:cNvPr id="17344" name="Google Shape;17344;p104"/>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4"/>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4"/>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04"/>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04"/>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4"/>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4"/>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4"/>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4"/>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4"/>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04"/>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04"/>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6" name="Google Shape;17356;p104"/>
          <p:cNvGrpSpPr/>
          <p:nvPr/>
        </p:nvGrpSpPr>
        <p:grpSpPr>
          <a:xfrm>
            <a:off x="3589417" y="2950696"/>
            <a:ext cx="370315" cy="281028"/>
            <a:chOff x="3589417" y="2950696"/>
            <a:chExt cx="370315" cy="281028"/>
          </a:xfrm>
        </p:grpSpPr>
        <p:sp>
          <p:nvSpPr>
            <p:cNvPr id="17357" name="Google Shape;17357;p104"/>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4"/>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4"/>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4"/>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4"/>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04"/>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04"/>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4"/>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4"/>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4"/>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4"/>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4"/>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04"/>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04"/>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4"/>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4"/>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4"/>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4"/>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4"/>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4"/>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7" name="Google Shape;17377;p104"/>
          <p:cNvGrpSpPr/>
          <p:nvPr/>
        </p:nvGrpSpPr>
        <p:grpSpPr>
          <a:xfrm>
            <a:off x="3032711" y="2911718"/>
            <a:ext cx="396125" cy="359062"/>
            <a:chOff x="3032711" y="2911718"/>
            <a:chExt cx="396125" cy="359062"/>
          </a:xfrm>
        </p:grpSpPr>
        <p:sp>
          <p:nvSpPr>
            <p:cNvPr id="17378" name="Google Shape;17378;p104"/>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4"/>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4"/>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4"/>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4"/>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04"/>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04"/>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4"/>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4"/>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4"/>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4"/>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4"/>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0" name="Google Shape;17390;p104"/>
          <p:cNvGrpSpPr/>
          <p:nvPr/>
        </p:nvGrpSpPr>
        <p:grpSpPr>
          <a:xfrm>
            <a:off x="7417764" y="1513397"/>
            <a:ext cx="373174" cy="367692"/>
            <a:chOff x="7417764" y="1513397"/>
            <a:chExt cx="373174" cy="367692"/>
          </a:xfrm>
        </p:grpSpPr>
        <p:sp>
          <p:nvSpPr>
            <p:cNvPr id="17391" name="Google Shape;17391;p104"/>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04"/>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04"/>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04"/>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4"/>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4"/>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04"/>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04"/>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4"/>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4"/>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4"/>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4"/>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4"/>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4"/>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4"/>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4"/>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4"/>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4"/>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4"/>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0" name="Google Shape;17410;p104"/>
          <p:cNvGrpSpPr/>
          <p:nvPr/>
        </p:nvGrpSpPr>
        <p:grpSpPr>
          <a:xfrm>
            <a:off x="6871944" y="1514368"/>
            <a:ext cx="370132" cy="365672"/>
            <a:chOff x="6871944" y="1514368"/>
            <a:chExt cx="370132" cy="365672"/>
          </a:xfrm>
        </p:grpSpPr>
        <p:sp>
          <p:nvSpPr>
            <p:cNvPr id="17411" name="Google Shape;17411;p104"/>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4"/>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04"/>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04"/>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04"/>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04"/>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4"/>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4"/>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4"/>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4"/>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4"/>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4"/>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4"/>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4"/>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4"/>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4"/>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4"/>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4"/>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104"/>
          <p:cNvGrpSpPr/>
          <p:nvPr/>
        </p:nvGrpSpPr>
        <p:grpSpPr>
          <a:xfrm>
            <a:off x="6561931" y="3365261"/>
            <a:ext cx="400375" cy="370184"/>
            <a:chOff x="6561931" y="3365261"/>
            <a:chExt cx="400375" cy="370184"/>
          </a:xfrm>
        </p:grpSpPr>
        <p:sp>
          <p:nvSpPr>
            <p:cNvPr id="17430" name="Google Shape;17430;p104"/>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4"/>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4"/>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4"/>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4"/>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4"/>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04"/>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04"/>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4"/>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4"/>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4"/>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4"/>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2" name="Google Shape;17442;p104"/>
          <p:cNvGrpSpPr/>
          <p:nvPr/>
        </p:nvGrpSpPr>
        <p:grpSpPr>
          <a:xfrm>
            <a:off x="1942120" y="1985852"/>
            <a:ext cx="378315" cy="358695"/>
            <a:chOff x="1942120" y="1985852"/>
            <a:chExt cx="378315" cy="358695"/>
          </a:xfrm>
        </p:grpSpPr>
        <p:sp>
          <p:nvSpPr>
            <p:cNvPr id="17443" name="Google Shape;17443;p104"/>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4"/>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4"/>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4"/>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04"/>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04"/>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4"/>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4"/>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4"/>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4"/>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4"/>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04"/>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04"/>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04"/>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4"/>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4"/>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4"/>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4"/>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4"/>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4"/>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3" name="Google Shape;17463;p104"/>
          <p:cNvGrpSpPr/>
          <p:nvPr/>
        </p:nvGrpSpPr>
        <p:grpSpPr>
          <a:xfrm>
            <a:off x="1401415" y="2429218"/>
            <a:ext cx="364282" cy="374197"/>
            <a:chOff x="1401415" y="2429218"/>
            <a:chExt cx="364282" cy="374197"/>
          </a:xfrm>
        </p:grpSpPr>
        <p:sp>
          <p:nvSpPr>
            <p:cNvPr id="17464" name="Google Shape;17464;p104"/>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4"/>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4"/>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4"/>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4"/>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04"/>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04"/>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04"/>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04"/>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04"/>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4"/>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4"/>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4"/>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4"/>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4"/>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104"/>
          <p:cNvGrpSpPr/>
          <p:nvPr/>
        </p:nvGrpSpPr>
        <p:grpSpPr>
          <a:xfrm>
            <a:off x="7110427" y="3365261"/>
            <a:ext cx="400401" cy="370184"/>
            <a:chOff x="7110427" y="3365261"/>
            <a:chExt cx="400401" cy="370184"/>
          </a:xfrm>
        </p:grpSpPr>
        <p:sp>
          <p:nvSpPr>
            <p:cNvPr id="17480" name="Google Shape;17480;p104"/>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4"/>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4"/>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4"/>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4"/>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4"/>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4"/>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7" name="Google Shape;17487;p104"/>
          <p:cNvGrpSpPr/>
          <p:nvPr/>
        </p:nvGrpSpPr>
        <p:grpSpPr>
          <a:xfrm>
            <a:off x="7658949" y="3363137"/>
            <a:ext cx="400375" cy="370132"/>
            <a:chOff x="7658949" y="3363137"/>
            <a:chExt cx="400375" cy="370132"/>
          </a:xfrm>
        </p:grpSpPr>
        <p:sp>
          <p:nvSpPr>
            <p:cNvPr id="17488" name="Google Shape;17488;p104"/>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4"/>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4"/>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4"/>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4"/>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3" name="Google Shape;17493;p104"/>
          <p:cNvGrpSpPr/>
          <p:nvPr/>
        </p:nvGrpSpPr>
        <p:grpSpPr>
          <a:xfrm>
            <a:off x="3304481" y="3379389"/>
            <a:ext cx="356623" cy="370105"/>
            <a:chOff x="3307156" y="3365314"/>
            <a:chExt cx="356623" cy="370105"/>
          </a:xfrm>
        </p:grpSpPr>
        <p:sp>
          <p:nvSpPr>
            <p:cNvPr id="17494" name="Google Shape;17494;p104"/>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4"/>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4"/>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4"/>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04"/>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04"/>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4"/>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4"/>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4"/>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4"/>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04"/>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04"/>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4"/>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4"/>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4"/>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104"/>
          <p:cNvGrpSpPr/>
          <p:nvPr/>
        </p:nvGrpSpPr>
        <p:grpSpPr>
          <a:xfrm>
            <a:off x="7422407" y="1980107"/>
            <a:ext cx="372807" cy="370079"/>
            <a:chOff x="7422407" y="1980107"/>
            <a:chExt cx="372807" cy="370079"/>
          </a:xfrm>
        </p:grpSpPr>
        <p:sp>
          <p:nvSpPr>
            <p:cNvPr id="17510" name="Google Shape;17510;p104"/>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4"/>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4"/>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4"/>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4"/>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4"/>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4"/>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4"/>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4"/>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4"/>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04"/>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04"/>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4"/>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3" name="Google Shape;17523;p104"/>
          <p:cNvGrpSpPr/>
          <p:nvPr/>
        </p:nvGrpSpPr>
        <p:grpSpPr>
          <a:xfrm>
            <a:off x="6916141" y="2906184"/>
            <a:ext cx="289737" cy="370394"/>
            <a:chOff x="6916141" y="2906184"/>
            <a:chExt cx="289737" cy="370394"/>
          </a:xfrm>
        </p:grpSpPr>
        <p:sp>
          <p:nvSpPr>
            <p:cNvPr id="17524" name="Google Shape;17524;p104"/>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04"/>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04"/>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4"/>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4"/>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4"/>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4"/>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4"/>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4"/>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4"/>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04"/>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4"/>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4"/>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04"/>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04"/>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4"/>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4"/>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4"/>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4"/>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4"/>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4"/>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104"/>
          <p:cNvGrpSpPr/>
          <p:nvPr/>
        </p:nvGrpSpPr>
        <p:grpSpPr>
          <a:xfrm>
            <a:off x="7970194" y="2013577"/>
            <a:ext cx="372676" cy="331731"/>
            <a:chOff x="7970194" y="2013577"/>
            <a:chExt cx="372676" cy="331731"/>
          </a:xfrm>
        </p:grpSpPr>
        <p:sp>
          <p:nvSpPr>
            <p:cNvPr id="17546" name="Google Shape;17546;p104"/>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04"/>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4"/>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4"/>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4"/>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4"/>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4"/>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04"/>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4"/>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04"/>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6" name="Google Shape;17556;p104"/>
          <p:cNvGrpSpPr/>
          <p:nvPr/>
        </p:nvGrpSpPr>
        <p:grpSpPr>
          <a:xfrm>
            <a:off x="1416733" y="1512190"/>
            <a:ext cx="332964" cy="370158"/>
            <a:chOff x="1416733" y="1512190"/>
            <a:chExt cx="332964" cy="370158"/>
          </a:xfrm>
        </p:grpSpPr>
        <p:sp>
          <p:nvSpPr>
            <p:cNvPr id="17557" name="Google Shape;17557;p104"/>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4"/>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4"/>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4"/>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4"/>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4"/>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04"/>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04"/>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04"/>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4"/>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4"/>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4"/>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04"/>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04"/>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4"/>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4"/>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4"/>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4"/>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04"/>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6" name="Google Shape;17576;p104"/>
          <p:cNvGrpSpPr/>
          <p:nvPr/>
        </p:nvGrpSpPr>
        <p:grpSpPr>
          <a:xfrm>
            <a:off x="5246366" y="2906105"/>
            <a:ext cx="342852" cy="370079"/>
            <a:chOff x="5246366" y="2906105"/>
            <a:chExt cx="342852" cy="370079"/>
          </a:xfrm>
        </p:grpSpPr>
        <p:sp>
          <p:nvSpPr>
            <p:cNvPr id="17577" name="Google Shape;17577;p104"/>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4"/>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4"/>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4"/>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4"/>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4"/>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3" name="Google Shape;17583;p104"/>
          <p:cNvGrpSpPr/>
          <p:nvPr/>
        </p:nvGrpSpPr>
        <p:grpSpPr>
          <a:xfrm>
            <a:off x="849667" y="2434883"/>
            <a:ext cx="371259" cy="366249"/>
            <a:chOff x="849667" y="2434883"/>
            <a:chExt cx="371259" cy="366249"/>
          </a:xfrm>
        </p:grpSpPr>
        <p:sp>
          <p:nvSpPr>
            <p:cNvPr id="17584" name="Google Shape;17584;p104"/>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4"/>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04"/>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04"/>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4"/>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4"/>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4"/>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4"/>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04"/>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4"/>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4"/>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4"/>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4"/>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104"/>
          <p:cNvGrpSpPr/>
          <p:nvPr/>
        </p:nvGrpSpPr>
        <p:grpSpPr>
          <a:xfrm>
            <a:off x="4417026" y="3365366"/>
            <a:ext cx="332728" cy="370053"/>
            <a:chOff x="4417026" y="3365366"/>
            <a:chExt cx="332728" cy="370053"/>
          </a:xfrm>
        </p:grpSpPr>
        <p:sp>
          <p:nvSpPr>
            <p:cNvPr id="17598" name="Google Shape;17598;p104"/>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04"/>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04"/>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4"/>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4"/>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4"/>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4"/>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4"/>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4"/>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4"/>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04"/>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04"/>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04"/>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4"/>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4"/>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4"/>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4"/>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4"/>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6" name="Google Shape;17616;p104"/>
          <p:cNvGrpSpPr/>
          <p:nvPr/>
        </p:nvGrpSpPr>
        <p:grpSpPr>
          <a:xfrm>
            <a:off x="2497068" y="1980186"/>
            <a:ext cx="363994" cy="370105"/>
            <a:chOff x="2497068" y="1980186"/>
            <a:chExt cx="363994" cy="370105"/>
          </a:xfrm>
        </p:grpSpPr>
        <p:sp>
          <p:nvSpPr>
            <p:cNvPr id="17617" name="Google Shape;17617;p104"/>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4"/>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04"/>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04"/>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04"/>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4"/>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4"/>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4"/>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4"/>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4"/>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4"/>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4"/>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4"/>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4"/>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4"/>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4"/>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4"/>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4"/>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04"/>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04"/>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04"/>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8" name="Google Shape;17638;p104"/>
          <p:cNvGrpSpPr/>
          <p:nvPr/>
        </p:nvGrpSpPr>
        <p:grpSpPr>
          <a:xfrm>
            <a:off x="5820278" y="2906158"/>
            <a:ext cx="294904" cy="370027"/>
            <a:chOff x="5820278" y="2906158"/>
            <a:chExt cx="294904" cy="370027"/>
          </a:xfrm>
        </p:grpSpPr>
        <p:sp>
          <p:nvSpPr>
            <p:cNvPr id="17639" name="Google Shape;17639;p104"/>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4"/>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4"/>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4"/>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04"/>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04"/>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4"/>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104"/>
          <p:cNvGrpSpPr/>
          <p:nvPr/>
        </p:nvGrpSpPr>
        <p:grpSpPr>
          <a:xfrm>
            <a:off x="4946819" y="3383229"/>
            <a:ext cx="370132" cy="334223"/>
            <a:chOff x="4946819" y="3383229"/>
            <a:chExt cx="370132" cy="334223"/>
          </a:xfrm>
        </p:grpSpPr>
        <p:sp>
          <p:nvSpPr>
            <p:cNvPr id="17647" name="Google Shape;17647;p104"/>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4"/>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4"/>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4"/>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4"/>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4"/>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4"/>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4"/>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04"/>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6" name="Google Shape;17656;p104"/>
          <p:cNvGrpSpPr/>
          <p:nvPr/>
        </p:nvGrpSpPr>
        <p:grpSpPr>
          <a:xfrm>
            <a:off x="3038403" y="1539234"/>
            <a:ext cx="375482" cy="316072"/>
            <a:chOff x="3038403" y="1539234"/>
            <a:chExt cx="375482" cy="316072"/>
          </a:xfrm>
        </p:grpSpPr>
        <p:sp>
          <p:nvSpPr>
            <p:cNvPr id="17657" name="Google Shape;17657;p10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58" name="Google Shape;17658;p104"/>
            <p:cNvGrpSpPr/>
            <p:nvPr/>
          </p:nvGrpSpPr>
          <p:grpSpPr>
            <a:xfrm>
              <a:off x="3038403" y="1539234"/>
              <a:ext cx="375482" cy="316072"/>
              <a:chOff x="3038403" y="1539234"/>
              <a:chExt cx="375482" cy="316072"/>
            </a:xfrm>
          </p:grpSpPr>
          <p:sp>
            <p:nvSpPr>
              <p:cNvPr id="17659" name="Google Shape;17659;p104"/>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4"/>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4"/>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04"/>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04"/>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4"/>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4"/>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4"/>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4"/>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668" name="Google Shape;17668;p104"/>
          <p:cNvGrpSpPr/>
          <p:nvPr/>
        </p:nvGrpSpPr>
        <p:grpSpPr>
          <a:xfrm>
            <a:off x="6332865" y="2906131"/>
            <a:ext cx="360846" cy="370184"/>
            <a:chOff x="6332865" y="2906131"/>
            <a:chExt cx="360846" cy="370184"/>
          </a:xfrm>
        </p:grpSpPr>
        <p:sp>
          <p:nvSpPr>
            <p:cNvPr id="17669" name="Google Shape;17669;p104"/>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04"/>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4"/>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4"/>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4"/>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4"/>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4"/>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4"/>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4"/>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4"/>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4"/>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0" name="Google Shape;17680;p104"/>
          <p:cNvGrpSpPr/>
          <p:nvPr/>
        </p:nvGrpSpPr>
        <p:grpSpPr>
          <a:xfrm>
            <a:off x="4135079" y="1518066"/>
            <a:ext cx="370132" cy="358223"/>
            <a:chOff x="4135079" y="1518066"/>
            <a:chExt cx="370132" cy="358223"/>
          </a:xfrm>
        </p:grpSpPr>
        <p:sp>
          <p:nvSpPr>
            <p:cNvPr id="17681" name="Google Shape;17681;p104"/>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4"/>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4"/>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04"/>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4"/>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4"/>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4"/>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4"/>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04"/>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04"/>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04"/>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4"/>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4"/>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4"/>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4"/>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04"/>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04"/>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04"/>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04"/>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0" name="Google Shape;17700;p104"/>
          <p:cNvGrpSpPr/>
          <p:nvPr/>
        </p:nvGrpSpPr>
        <p:grpSpPr>
          <a:xfrm>
            <a:off x="6878869" y="1980134"/>
            <a:ext cx="361240" cy="370158"/>
            <a:chOff x="6878869" y="1980134"/>
            <a:chExt cx="361240" cy="370158"/>
          </a:xfrm>
        </p:grpSpPr>
        <p:sp>
          <p:nvSpPr>
            <p:cNvPr id="17701" name="Google Shape;17701;p104"/>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4"/>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4"/>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4"/>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4"/>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4"/>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4"/>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4"/>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04"/>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04"/>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4"/>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04"/>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04"/>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4" name="Google Shape;17714;p104"/>
          <p:cNvGrpSpPr/>
          <p:nvPr/>
        </p:nvGrpSpPr>
        <p:grpSpPr>
          <a:xfrm>
            <a:off x="2493999" y="2550033"/>
            <a:ext cx="370132" cy="259467"/>
            <a:chOff x="2493999" y="2550033"/>
            <a:chExt cx="370132" cy="259467"/>
          </a:xfrm>
        </p:grpSpPr>
        <p:sp>
          <p:nvSpPr>
            <p:cNvPr id="17715" name="Google Shape;17715;p104"/>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4"/>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4"/>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4"/>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4"/>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4"/>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4"/>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4"/>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4"/>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04"/>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04"/>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4"/>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4"/>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4"/>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4"/>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4"/>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04"/>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04"/>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04"/>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4" name="Google Shape;17734;p104"/>
          <p:cNvGrpSpPr/>
          <p:nvPr/>
        </p:nvGrpSpPr>
        <p:grpSpPr>
          <a:xfrm>
            <a:off x="1699703" y="3365261"/>
            <a:ext cx="281054" cy="370158"/>
            <a:chOff x="1699703" y="3365261"/>
            <a:chExt cx="281054" cy="370158"/>
          </a:xfrm>
        </p:grpSpPr>
        <p:sp>
          <p:nvSpPr>
            <p:cNvPr id="17735" name="Google Shape;17735;p104"/>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04"/>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04"/>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04"/>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4"/>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4"/>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4"/>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4"/>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04"/>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4"/>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4"/>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4"/>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4"/>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8" name="Google Shape;17748;p104"/>
          <p:cNvGrpSpPr/>
          <p:nvPr/>
        </p:nvGrpSpPr>
        <p:grpSpPr>
          <a:xfrm>
            <a:off x="7966810" y="1519430"/>
            <a:ext cx="369974" cy="355626"/>
            <a:chOff x="7966810" y="1519430"/>
            <a:chExt cx="369974" cy="355626"/>
          </a:xfrm>
        </p:grpSpPr>
        <p:sp>
          <p:nvSpPr>
            <p:cNvPr id="17749" name="Google Shape;17749;p104"/>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4"/>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4"/>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4"/>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4"/>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4"/>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4"/>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4"/>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4"/>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04"/>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04"/>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4"/>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4"/>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4"/>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4"/>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4"/>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5" name="Google Shape;17765;p104"/>
          <p:cNvGrpSpPr/>
          <p:nvPr/>
        </p:nvGrpSpPr>
        <p:grpSpPr>
          <a:xfrm>
            <a:off x="2792628" y="3365340"/>
            <a:ext cx="290445" cy="370079"/>
            <a:chOff x="2792628" y="3365340"/>
            <a:chExt cx="290445" cy="370079"/>
          </a:xfrm>
        </p:grpSpPr>
        <p:sp>
          <p:nvSpPr>
            <p:cNvPr id="17766" name="Google Shape;17766;p104"/>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4"/>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4"/>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04"/>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04"/>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04"/>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4"/>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4"/>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4"/>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4"/>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4"/>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4"/>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04"/>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4"/>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0" name="Google Shape;17780;p104"/>
          <p:cNvGrpSpPr/>
          <p:nvPr/>
        </p:nvGrpSpPr>
        <p:grpSpPr>
          <a:xfrm>
            <a:off x="1389585" y="1988317"/>
            <a:ext cx="388125" cy="353790"/>
            <a:chOff x="1389585" y="1988317"/>
            <a:chExt cx="388125" cy="353790"/>
          </a:xfrm>
        </p:grpSpPr>
        <p:sp>
          <p:nvSpPr>
            <p:cNvPr id="17781" name="Google Shape;17781;p104"/>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4"/>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4"/>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04"/>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04"/>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4"/>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4"/>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4"/>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4"/>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04"/>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04"/>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4"/>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4"/>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4"/>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4"/>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4"/>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4"/>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4"/>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4"/>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4"/>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4"/>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4"/>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3" name="Google Shape;17803;p104"/>
          <p:cNvGrpSpPr/>
          <p:nvPr/>
        </p:nvGrpSpPr>
        <p:grpSpPr>
          <a:xfrm>
            <a:off x="2492924" y="1512190"/>
            <a:ext cx="370158" cy="370158"/>
            <a:chOff x="2492924" y="1512190"/>
            <a:chExt cx="370158" cy="370158"/>
          </a:xfrm>
        </p:grpSpPr>
        <p:sp>
          <p:nvSpPr>
            <p:cNvPr id="17804" name="Google Shape;17804;p104"/>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4"/>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04"/>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04"/>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04"/>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04"/>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4"/>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4"/>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4"/>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4"/>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4"/>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4"/>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4"/>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4"/>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4"/>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4"/>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4"/>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4"/>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4"/>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4"/>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4"/>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4"/>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6" name="Google Shape;17826;p104"/>
          <p:cNvGrpSpPr/>
          <p:nvPr/>
        </p:nvGrpSpPr>
        <p:grpSpPr>
          <a:xfrm>
            <a:off x="1933569" y="1512243"/>
            <a:ext cx="393975" cy="370105"/>
            <a:chOff x="1933569" y="1512243"/>
            <a:chExt cx="393975" cy="370105"/>
          </a:xfrm>
        </p:grpSpPr>
        <p:sp>
          <p:nvSpPr>
            <p:cNvPr id="17827" name="Google Shape;17827;p104"/>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4"/>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4"/>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4"/>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4"/>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4"/>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4"/>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04"/>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04"/>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4"/>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4"/>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4"/>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4"/>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4"/>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4"/>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4"/>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4"/>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4"/>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4"/>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4"/>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4"/>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04"/>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04"/>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04"/>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04"/>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4"/>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4"/>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4"/>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5" name="Google Shape;17855;p104"/>
          <p:cNvGrpSpPr/>
          <p:nvPr/>
        </p:nvGrpSpPr>
        <p:grpSpPr>
          <a:xfrm>
            <a:off x="2236106" y="3365392"/>
            <a:ext cx="306471" cy="370000"/>
            <a:chOff x="2236106" y="3365392"/>
            <a:chExt cx="306471" cy="370000"/>
          </a:xfrm>
        </p:grpSpPr>
        <p:sp>
          <p:nvSpPr>
            <p:cNvPr id="17856" name="Google Shape;17856;p104"/>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4"/>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4"/>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4"/>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4"/>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4"/>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4"/>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4"/>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4"/>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4"/>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04"/>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04"/>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4"/>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4"/>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0" name="Google Shape;17870;p104"/>
          <p:cNvGrpSpPr/>
          <p:nvPr/>
        </p:nvGrpSpPr>
        <p:grpSpPr>
          <a:xfrm>
            <a:off x="5492823" y="3385563"/>
            <a:ext cx="375325" cy="329606"/>
            <a:chOff x="5492823" y="3385563"/>
            <a:chExt cx="375325" cy="329606"/>
          </a:xfrm>
        </p:grpSpPr>
        <p:sp>
          <p:nvSpPr>
            <p:cNvPr id="17871" name="Google Shape;17871;p104"/>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4"/>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4"/>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4"/>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04"/>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04"/>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4"/>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4"/>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4"/>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4"/>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4"/>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04"/>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04"/>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4"/>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4"/>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4"/>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4"/>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4"/>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4"/>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4"/>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1" name="Google Shape;17891;p104"/>
          <p:cNvGrpSpPr/>
          <p:nvPr/>
        </p:nvGrpSpPr>
        <p:grpSpPr>
          <a:xfrm>
            <a:off x="3041787" y="2001118"/>
            <a:ext cx="370158" cy="328164"/>
            <a:chOff x="3041787" y="2001118"/>
            <a:chExt cx="370158" cy="328164"/>
          </a:xfrm>
        </p:grpSpPr>
        <p:sp>
          <p:nvSpPr>
            <p:cNvPr id="17892" name="Google Shape;17892;p104"/>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4"/>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4"/>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04"/>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04"/>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04"/>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04"/>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4"/>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4"/>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4"/>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4"/>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4"/>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4"/>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4"/>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4"/>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4"/>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4"/>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4"/>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104"/>
          <p:cNvGrpSpPr/>
          <p:nvPr/>
        </p:nvGrpSpPr>
        <p:grpSpPr>
          <a:xfrm>
            <a:off x="5779884" y="2039125"/>
            <a:ext cx="372309" cy="328216"/>
            <a:chOff x="5779884" y="2039125"/>
            <a:chExt cx="372309" cy="328216"/>
          </a:xfrm>
        </p:grpSpPr>
        <p:sp>
          <p:nvSpPr>
            <p:cNvPr id="17911" name="Google Shape;17911;p10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4"/>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4"/>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4"/>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4"/>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4"/>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4"/>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4"/>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4"/>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4"/>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27" name="Shape 17927"/>
        <p:cNvGrpSpPr/>
        <p:nvPr/>
      </p:nvGrpSpPr>
      <p:grpSpPr>
        <a:xfrm>
          <a:off x="0" y="0"/>
          <a:ext cx="0" cy="0"/>
          <a:chOff x="0" y="0"/>
          <a:chExt cx="0" cy="0"/>
        </a:xfrm>
      </p:grpSpPr>
      <p:sp>
        <p:nvSpPr>
          <p:cNvPr id="17928" name="Google Shape;17928;p10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929" name="Google Shape;17929;p105"/>
          <p:cNvGrpSpPr/>
          <p:nvPr/>
        </p:nvGrpSpPr>
        <p:grpSpPr>
          <a:xfrm>
            <a:off x="878066" y="1981993"/>
            <a:ext cx="354610" cy="372358"/>
            <a:chOff x="878066" y="1981993"/>
            <a:chExt cx="354610" cy="372358"/>
          </a:xfrm>
        </p:grpSpPr>
        <p:sp>
          <p:nvSpPr>
            <p:cNvPr id="17930" name="Google Shape;17930;p105"/>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5"/>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05"/>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05"/>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05"/>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5"/>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5"/>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5"/>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5"/>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5"/>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5"/>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5"/>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5"/>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5"/>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4" name="Google Shape;17944;p105"/>
          <p:cNvGrpSpPr/>
          <p:nvPr/>
        </p:nvGrpSpPr>
        <p:grpSpPr>
          <a:xfrm>
            <a:off x="1345794" y="1982386"/>
            <a:ext cx="371650" cy="371624"/>
            <a:chOff x="1345794" y="1982386"/>
            <a:chExt cx="371650" cy="371624"/>
          </a:xfrm>
        </p:grpSpPr>
        <p:sp>
          <p:nvSpPr>
            <p:cNvPr id="17945" name="Google Shape;17945;p105"/>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5"/>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5"/>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05"/>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05"/>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5"/>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5"/>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5"/>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5"/>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5"/>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5"/>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5"/>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5"/>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5"/>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5"/>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05"/>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05"/>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5"/>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5"/>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5"/>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5"/>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5"/>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5"/>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5"/>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5"/>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5"/>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5"/>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5"/>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5"/>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5"/>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5"/>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5"/>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5"/>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5"/>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5"/>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5"/>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5"/>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2" name="Google Shape;17982;p105"/>
          <p:cNvGrpSpPr/>
          <p:nvPr/>
        </p:nvGrpSpPr>
        <p:grpSpPr>
          <a:xfrm>
            <a:off x="1821465" y="1981993"/>
            <a:ext cx="372410" cy="372410"/>
            <a:chOff x="1821465" y="1981993"/>
            <a:chExt cx="372410" cy="372410"/>
          </a:xfrm>
        </p:grpSpPr>
        <p:sp>
          <p:nvSpPr>
            <p:cNvPr id="17983" name="Google Shape;17983;p105"/>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5"/>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5"/>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5"/>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5"/>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5"/>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5"/>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5"/>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05"/>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05"/>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5"/>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5"/>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5"/>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5"/>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7" name="Google Shape;17997;p105"/>
          <p:cNvGrpSpPr/>
          <p:nvPr/>
        </p:nvGrpSpPr>
        <p:grpSpPr>
          <a:xfrm>
            <a:off x="2276348" y="1981809"/>
            <a:ext cx="415901" cy="372699"/>
            <a:chOff x="2276348" y="1981809"/>
            <a:chExt cx="415901" cy="372699"/>
          </a:xfrm>
        </p:grpSpPr>
        <p:sp>
          <p:nvSpPr>
            <p:cNvPr id="17998" name="Google Shape;17998;p105"/>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5"/>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5"/>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5"/>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5"/>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5"/>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5"/>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105"/>
          <p:cNvGrpSpPr/>
          <p:nvPr/>
        </p:nvGrpSpPr>
        <p:grpSpPr>
          <a:xfrm>
            <a:off x="2774354" y="2009990"/>
            <a:ext cx="372017" cy="316310"/>
            <a:chOff x="2774354" y="2009990"/>
            <a:chExt cx="372017" cy="316310"/>
          </a:xfrm>
        </p:grpSpPr>
        <p:sp>
          <p:nvSpPr>
            <p:cNvPr id="18006" name="Google Shape;18006;p105"/>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5"/>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5"/>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5"/>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5"/>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5"/>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05"/>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05"/>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5"/>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5"/>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5"/>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5"/>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5"/>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5"/>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5"/>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5"/>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5"/>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5"/>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5"/>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5"/>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5"/>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5"/>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5"/>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05"/>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05"/>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5"/>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2" name="Google Shape;18032;p105"/>
          <p:cNvGrpSpPr/>
          <p:nvPr/>
        </p:nvGrpSpPr>
        <p:grpSpPr>
          <a:xfrm>
            <a:off x="3722682" y="1981993"/>
            <a:ext cx="375818" cy="372043"/>
            <a:chOff x="3722682" y="1981993"/>
            <a:chExt cx="375818" cy="372043"/>
          </a:xfrm>
        </p:grpSpPr>
        <p:sp>
          <p:nvSpPr>
            <p:cNvPr id="18033" name="Google Shape;18033;p105"/>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5"/>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5"/>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5"/>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5"/>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5"/>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5"/>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05"/>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5"/>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5"/>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5"/>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5"/>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5"/>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5"/>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05"/>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8" name="Google Shape;18048;p105"/>
          <p:cNvGrpSpPr/>
          <p:nvPr/>
        </p:nvGrpSpPr>
        <p:grpSpPr>
          <a:xfrm>
            <a:off x="4201394" y="1981809"/>
            <a:ext cx="373538" cy="372305"/>
            <a:chOff x="4201394" y="1981809"/>
            <a:chExt cx="373538" cy="372305"/>
          </a:xfrm>
        </p:grpSpPr>
        <p:sp>
          <p:nvSpPr>
            <p:cNvPr id="18049" name="Google Shape;18049;p105"/>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5"/>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5"/>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5"/>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5"/>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5"/>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5"/>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05"/>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05"/>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5"/>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5"/>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5"/>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5"/>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5"/>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5"/>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5"/>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5" name="Google Shape;18065;p105"/>
          <p:cNvGrpSpPr/>
          <p:nvPr/>
        </p:nvGrpSpPr>
        <p:grpSpPr>
          <a:xfrm>
            <a:off x="4659658" y="1500266"/>
            <a:ext cx="422743" cy="377784"/>
            <a:chOff x="4659658" y="1500266"/>
            <a:chExt cx="422743" cy="377784"/>
          </a:xfrm>
        </p:grpSpPr>
        <p:sp>
          <p:nvSpPr>
            <p:cNvPr id="18066" name="Google Shape;18066;p105"/>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5"/>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5"/>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5"/>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5"/>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5"/>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5"/>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5"/>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5"/>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05"/>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05"/>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5"/>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5"/>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5"/>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5"/>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5"/>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5"/>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3" name="Google Shape;18083;p105"/>
          <p:cNvGrpSpPr/>
          <p:nvPr/>
        </p:nvGrpSpPr>
        <p:grpSpPr>
          <a:xfrm>
            <a:off x="5211406" y="1513504"/>
            <a:ext cx="260394" cy="351202"/>
            <a:chOff x="5211406" y="1513504"/>
            <a:chExt cx="260394" cy="351202"/>
          </a:xfrm>
        </p:grpSpPr>
        <p:sp>
          <p:nvSpPr>
            <p:cNvPr id="18084" name="Google Shape;18084;p105"/>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5"/>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5"/>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5"/>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5"/>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5"/>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5"/>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5"/>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5"/>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5"/>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5"/>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5"/>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5"/>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105"/>
          <p:cNvGrpSpPr/>
          <p:nvPr/>
        </p:nvGrpSpPr>
        <p:grpSpPr>
          <a:xfrm>
            <a:off x="5632602" y="1513216"/>
            <a:ext cx="366722" cy="351779"/>
            <a:chOff x="5632602" y="1513216"/>
            <a:chExt cx="366722" cy="351779"/>
          </a:xfrm>
        </p:grpSpPr>
        <p:sp>
          <p:nvSpPr>
            <p:cNvPr id="18098" name="Google Shape;18098;p105"/>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5"/>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5"/>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5"/>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5"/>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5"/>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05"/>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05"/>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6" name="Google Shape;18106;p105"/>
          <p:cNvGrpSpPr/>
          <p:nvPr/>
        </p:nvGrpSpPr>
        <p:grpSpPr>
          <a:xfrm>
            <a:off x="6089372" y="1527136"/>
            <a:ext cx="401902" cy="323965"/>
            <a:chOff x="6089372" y="1527136"/>
            <a:chExt cx="401902" cy="323965"/>
          </a:xfrm>
        </p:grpSpPr>
        <p:sp>
          <p:nvSpPr>
            <p:cNvPr id="18107" name="Google Shape;18107;p105"/>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05"/>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5"/>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5"/>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5"/>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5"/>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5"/>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5"/>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5"/>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5"/>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5"/>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5"/>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5"/>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5"/>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5"/>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5"/>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5"/>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5"/>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5"/>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5"/>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5"/>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5"/>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5"/>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5"/>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5"/>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5"/>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5"/>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5"/>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05"/>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05"/>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7" name="Google Shape;18137;p105"/>
          <p:cNvGrpSpPr/>
          <p:nvPr/>
        </p:nvGrpSpPr>
        <p:grpSpPr>
          <a:xfrm>
            <a:off x="6579435" y="1527897"/>
            <a:ext cx="370103" cy="322445"/>
            <a:chOff x="6579435" y="1527897"/>
            <a:chExt cx="370103" cy="322445"/>
          </a:xfrm>
        </p:grpSpPr>
        <p:sp>
          <p:nvSpPr>
            <p:cNvPr id="18138" name="Google Shape;18138;p105"/>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5"/>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5"/>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5"/>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5"/>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5"/>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5"/>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5"/>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5"/>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5"/>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5"/>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5"/>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5"/>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5"/>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5"/>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5"/>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5"/>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5"/>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5"/>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5"/>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5"/>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9" name="Google Shape;18159;p105"/>
          <p:cNvGrpSpPr/>
          <p:nvPr/>
        </p:nvGrpSpPr>
        <p:grpSpPr>
          <a:xfrm>
            <a:off x="6988887" y="1538854"/>
            <a:ext cx="499920" cy="300136"/>
            <a:chOff x="6988887" y="1538854"/>
            <a:chExt cx="499920" cy="300136"/>
          </a:xfrm>
        </p:grpSpPr>
        <p:sp>
          <p:nvSpPr>
            <p:cNvPr id="18160" name="Google Shape;18160;p105"/>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5"/>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5"/>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5"/>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5"/>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5"/>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5"/>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05"/>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05"/>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5"/>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5"/>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5"/>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5"/>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3" name="Google Shape;18173;p105"/>
          <p:cNvGrpSpPr/>
          <p:nvPr/>
        </p:nvGrpSpPr>
        <p:grpSpPr>
          <a:xfrm>
            <a:off x="8050359" y="1520687"/>
            <a:ext cx="279321" cy="336837"/>
            <a:chOff x="8050359" y="1520687"/>
            <a:chExt cx="279321" cy="336837"/>
          </a:xfrm>
        </p:grpSpPr>
        <p:sp>
          <p:nvSpPr>
            <p:cNvPr id="18174" name="Google Shape;18174;p105"/>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5"/>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5"/>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5"/>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5"/>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5"/>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5"/>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05"/>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05"/>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5"/>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05"/>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5"/>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5"/>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7" name="Google Shape;18187;p105"/>
          <p:cNvGrpSpPr/>
          <p:nvPr/>
        </p:nvGrpSpPr>
        <p:grpSpPr>
          <a:xfrm>
            <a:off x="6093907" y="2461832"/>
            <a:ext cx="364441" cy="339091"/>
            <a:chOff x="6093907" y="2461832"/>
            <a:chExt cx="364441" cy="339091"/>
          </a:xfrm>
        </p:grpSpPr>
        <p:sp>
          <p:nvSpPr>
            <p:cNvPr id="18188" name="Google Shape;18188;p105"/>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5"/>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5"/>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5"/>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5"/>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5"/>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05"/>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05"/>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05"/>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5"/>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105"/>
          <p:cNvGrpSpPr/>
          <p:nvPr/>
        </p:nvGrpSpPr>
        <p:grpSpPr>
          <a:xfrm>
            <a:off x="4676331" y="1980866"/>
            <a:ext cx="377680" cy="377680"/>
            <a:chOff x="4676331" y="1980866"/>
            <a:chExt cx="377680" cy="377680"/>
          </a:xfrm>
        </p:grpSpPr>
        <p:sp>
          <p:nvSpPr>
            <p:cNvPr id="18199" name="Google Shape;18199;p105"/>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5"/>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5"/>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5"/>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5"/>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5"/>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5"/>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5"/>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5"/>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5"/>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5"/>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5"/>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5"/>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5"/>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05"/>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05"/>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5"/>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5"/>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5"/>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8" name="Google Shape;18218;p105"/>
          <p:cNvGrpSpPr/>
          <p:nvPr/>
        </p:nvGrpSpPr>
        <p:grpSpPr>
          <a:xfrm>
            <a:off x="7526242" y="1522968"/>
            <a:ext cx="357651" cy="332275"/>
            <a:chOff x="7526242" y="1522968"/>
            <a:chExt cx="357651" cy="332275"/>
          </a:xfrm>
        </p:grpSpPr>
        <p:sp>
          <p:nvSpPr>
            <p:cNvPr id="18219" name="Google Shape;18219;p105"/>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5"/>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5"/>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5"/>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05"/>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05"/>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5"/>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5"/>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5"/>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5"/>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5"/>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5"/>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5"/>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5"/>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05"/>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05"/>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5" name="Google Shape;18235;p105"/>
          <p:cNvGrpSpPr/>
          <p:nvPr/>
        </p:nvGrpSpPr>
        <p:grpSpPr>
          <a:xfrm>
            <a:off x="3250786" y="1982386"/>
            <a:ext cx="371650" cy="371624"/>
            <a:chOff x="3250786" y="1982386"/>
            <a:chExt cx="371650" cy="371624"/>
          </a:xfrm>
        </p:grpSpPr>
        <p:sp>
          <p:nvSpPr>
            <p:cNvPr id="18236" name="Google Shape;18236;p105"/>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5"/>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5"/>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5"/>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5"/>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5"/>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5"/>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5"/>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5"/>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05"/>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05"/>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5"/>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5"/>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5"/>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5"/>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5"/>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5"/>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5"/>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5"/>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5"/>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5"/>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05"/>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5"/>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05"/>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05"/>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5"/>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5"/>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5"/>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5"/>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5"/>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6" name="Google Shape;18266;p105"/>
          <p:cNvGrpSpPr/>
          <p:nvPr/>
        </p:nvGrpSpPr>
        <p:grpSpPr>
          <a:xfrm>
            <a:off x="1342386" y="2916322"/>
            <a:ext cx="373538" cy="331515"/>
            <a:chOff x="1342386" y="2916322"/>
            <a:chExt cx="373538" cy="331515"/>
          </a:xfrm>
        </p:grpSpPr>
        <p:sp>
          <p:nvSpPr>
            <p:cNvPr id="18267" name="Google Shape;18267;p105"/>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5"/>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5"/>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5"/>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5"/>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5"/>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5"/>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05"/>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05"/>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5"/>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5"/>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8" name="Google Shape;18278;p105"/>
          <p:cNvGrpSpPr/>
          <p:nvPr/>
        </p:nvGrpSpPr>
        <p:grpSpPr>
          <a:xfrm>
            <a:off x="2294122" y="2946600"/>
            <a:ext cx="373931" cy="271351"/>
            <a:chOff x="2294122" y="2946600"/>
            <a:chExt cx="373931" cy="271351"/>
          </a:xfrm>
        </p:grpSpPr>
        <p:sp>
          <p:nvSpPr>
            <p:cNvPr id="18279" name="Google Shape;18279;p105"/>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5"/>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5"/>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5"/>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5"/>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05"/>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05"/>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5"/>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5"/>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5"/>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5"/>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5"/>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5"/>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5"/>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5"/>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5"/>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5"/>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5"/>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5"/>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5"/>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5"/>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5"/>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5"/>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5"/>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5"/>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5"/>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5"/>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05"/>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05"/>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5"/>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9" name="Google Shape;18309;p105"/>
          <p:cNvGrpSpPr/>
          <p:nvPr/>
        </p:nvGrpSpPr>
        <p:grpSpPr>
          <a:xfrm>
            <a:off x="2769819" y="2907251"/>
            <a:ext cx="373905" cy="349682"/>
            <a:chOff x="2769819" y="2907251"/>
            <a:chExt cx="373905" cy="349682"/>
          </a:xfrm>
        </p:grpSpPr>
        <p:sp>
          <p:nvSpPr>
            <p:cNvPr id="18310" name="Google Shape;18310;p105"/>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5"/>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5"/>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05"/>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05"/>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5"/>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5"/>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5"/>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5"/>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5"/>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5"/>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5"/>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05"/>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05"/>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05"/>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05"/>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5"/>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7" name="Google Shape;18327;p105"/>
          <p:cNvGrpSpPr/>
          <p:nvPr/>
        </p:nvGrpSpPr>
        <p:grpSpPr>
          <a:xfrm>
            <a:off x="3246251" y="2895245"/>
            <a:ext cx="375792" cy="373800"/>
            <a:chOff x="3246251" y="2895245"/>
            <a:chExt cx="375792" cy="373800"/>
          </a:xfrm>
        </p:grpSpPr>
        <p:sp>
          <p:nvSpPr>
            <p:cNvPr id="18328" name="Google Shape;18328;p105"/>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5"/>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5"/>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5"/>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05"/>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05"/>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5"/>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5"/>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5"/>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5"/>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5"/>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5"/>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5"/>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5"/>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2" name="Google Shape;18342;p105"/>
          <p:cNvGrpSpPr/>
          <p:nvPr/>
        </p:nvGrpSpPr>
        <p:grpSpPr>
          <a:xfrm>
            <a:off x="3791182" y="2895454"/>
            <a:ext cx="234650" cy="373590"/>
            <a:chOff x="3791182" y="2895454"/>
            <a:chExt cx="234650" cy="373590"/>
          </a:xfrm>
        </p:grpSpPr>
        <p:sp>
          <p:nvSpPr>
            <p:cNvPr id="18343" name="Google Shape;18343;p105"/>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05"/>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05"/>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5"/>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5"/>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5"/>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5"/>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05"/>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05"/>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105"/>
          <p:cNvGrpSpPr/>
          <p:nvPr/>
        </p:nvGrpSpPr>
        <p:grpSpPr>
          <a:xfrm>
            <a:off x="7042995" y="2489463"/>
            <a:ext cx="364441" cy="256225"/>
            <a:chOff x="7042995" y="2489463"/>
            <a:chExt cx="364441" cy="256225"/>
          </a:xfrm>
        </p:grpSpPr>
        <p:sp>
          <p:nvSpPr>
            <p:cNvPr id="18353" name="Google Shape;18353;p105"/>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05"/>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05"/>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5"/>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5"/>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5"/>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5"/>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5"/>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5"/>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2" name="Google Shape;18362;p105"/>
          <p:cNvGrpSpPr/>
          <p:nvPr/>
        </p:nvGrpSpPr>
        <p:grpSpPr>
          <a:xfrm>
            <a:off x="7517172" y="2437007"/>
            <a:ext cx="364284" cy="361243"/>
            <a:chOff x="7517172" y="2437007"/>
            <a:chExt cx="364284" cy="361243"/>
          </a:xfrm>
        </p:grpSpPr>
        <p:sp>
          <p:nvSpPr>
            <p:cNvPr id="18363" name="Google Shape;18363;p105"/>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5"/>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05"/>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05"/>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5"/>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5"/>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5"/>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5"/>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05"/>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05"/>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05"/>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5"/>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5"/>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5"/>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5"/>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5"/>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5"/>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5"/>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5"/>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4" name="Google Shape;18384;p105"/>
          <p:cNvGrpSpPr/>
          <p:nvPr/>
        </p:nvGrpSpPr>
        <p:grpSpPr>
          <a:xfrm>
            <a:off x="8006475" y="2436954"/>
            <a:ext cx="335290" cy="361321"/>
            <a:chOff x="8006475" y="2436954"/>
            <a:chExt cx="335290" cy="361321"/>
          </a:xfrm>
        </p:grpSpPr>
        <p:sp>
          <p:nvSpPr>
            <p:cNvPr id="18385" name="Google Shape;18385;p105"/>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5"/>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05"/>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05"/>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05"/>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05"/>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5"/>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5"/>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05"/>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05"/>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05"/>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5"/>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5"/>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5"/>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05"/>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05"/>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5"/>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5"/>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5"/>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4" name="Google Shape;18404;p105"/>
          <p:cNvGrpSpPr/>
          <p:nvPr/>
        </p:nvGrpSpPr>
        <p:grpSpPr>
          <a:xfrm>
            <a:off x="5596661" y="2909139"/>
            <a:ext cx="394326" cy="349682"/>
            <a:chOff x="5596661" y="2909139"/>
            <a:chExt cx="394326" cy="349682"/>
          </a:xfrm>
        </p:grpSpPr>
        <p:sp>
          <p:nvSpPr>
            <p:cNvPr id="18405" name="Google Shape;18405;p105"/>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5"/>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5"/>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5"/>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5"/>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5"/>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5"/>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5"/>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5"/>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5"/>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5"/>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05"/>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05"/>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5"/>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5"/>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5"/>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1" name="Google Shape;18421;p105"/>
          <p:cNvGrpSpPr/>
          <p:nvPr/>
        </p:nvGrpSpPr>
        <p:grpSpPr>
          <a:xfrm>
            <a:off x="874658" y="2914408"/>
            <a:ext cx="356891" cy="335709"/>
            <a:chOff x="874658" y="2914408"/>
            <a:chExt cx="356891" cy="335709"/>
          </a:xfrm>
        </p:grpSpPr>
        <p:sp>
          <p:nvSpPr>
            <p:cNvPr id="18422" name="Google Shape;18422;p105"/>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05"/>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05"/>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5"/>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5"/>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5"/>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5"/>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5"/>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5"/>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5"/>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5"/>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5"/>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5"/>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05"/>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05"/>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5"/>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5"/>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5"/>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5"/>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5"/>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2" name="Google Shape;18442;p105"/>
          <p:cNvGrpSpPr/>
          <p:nvPr/>
        </p:nvGrpSpPr>
        <p:grpSpPr>
          <a:xfrm>
            <a:off x="4230912" y="2929193"/>
            <a:ext cx="308813" cy="306165"/>
            <a:chOff x="4230912" y="2929193"/>
            <a:chExt cx="308813" cy="306165"/>
          </a:xfrm>
        </p:grpSpPr>
        <p:sp>
          <p:nvSpPr>
            <p:cNvPr id="18443" name="Google Shape;18443;p105"/>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5"/>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05"/>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05"/>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05"/>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05"/>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5"/>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5"/>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5"/>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5"/>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5"/>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5"/>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5"/>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5"/>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5"/>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8" name="Google Shape;18458;p105"/>
          <p:cNvGrpSpPr/>
          <p:nvPr/>
        </p:nvGrpSpPr>
        <p:grpSpPr>
          <a:xfrm>
            <a:off x="4627886" y="3401089"/>
            <a:ext cx="409111" cy="267944"/>
            <a:chOff x="4627886" y="3401089"/>
            <a:chExt cx="409111" cy="267944"/>
          </a:xfrm>
        </p:grpSpPr>
        <p:sp>
          <p:nvSpPr>
            <p:cNvPr id="18459" name="Google Shape;18459;p105"/>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05"/>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05"/>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5"/>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5"/>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5"/>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05"/>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05"/>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05"/>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05"/>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05"/>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0" name="Google Shape;18470;p105"/>
          <p:cNvGrpSpPr/>
          <p:nvPr/>
        </p:nvGrpSpPr>
        <p:grpSpPr>
          <a:xfrm>
            <a:off x="4652476" y="2898915"/>
            <a:ext cx="386016" cy="384495"/>
            <a:chOff x="4652476" y="2898915"/>
            <a:chExt cx="386016" cy="384495"/>
          </a:xfrm>
        </p:grpSpPr>
        <p:sp>
          <p:nvSpPr>
            <p:cNvPr id="18471" name="Google Shape;18471;p105"/>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5"/>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5"/>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5"/>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5"/>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5"/>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5"/>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5"/>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05"/>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0" name="Google Shape;18480;p105"/>
          <p:cNvGrpSpPr/>
          <p:nvPr/>
        </p:nvGrpSpPr>
        <p:grpSpPr>
          <a:xfrm>
            <a:off x="5156931" y="2922194"/>
            <a:ext cx="324699" cy="347611"/>
            <a:chOff x="5156931" y="2922194"/>
            <a:chExt cx="324699" cy="347611"/>
          </a:xfrm>
        </p:grpSpPr>
        <p:sp>
          <p:nvSpPr>
            <p:cNvPr id="18481" name="Google Shape;18481;p105"/>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5"/>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5"/>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5"/>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5"/>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5"/>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05"/>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05"/>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5"/>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5"/>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5"/>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5"/>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5"/>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5"/>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5"/>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5"/>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105"/>
          <p:cNvGrpSpPr/>
          <p:nvPr/>
        </p:nvGrpSpPr>
        <p:grpSpPr>
          <a:xfrm>
            <a:off x="6086331" y="2905337"/>
            <a:ext cx="364441" cy="364834"/>
            <a:chOff x="6086331" y="2905337"/>
            <a:chExt cx="364441" cy="364834"/>
          </a:xfrm>
        </p:grpSpPr>
        <p:sp>
          <p:nvSpPr>
            <p:cNvPr id="18498" name="Google Shape;18498;p105"/>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5"/>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5"/>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05"/>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05"/>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5"/>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4" name="Google Shape;18504;p105"/>
          <p:cNvGrpSpPr/>
          <p:nvPr/>
        </p:nvGrpSpPr>
        <p:grpSpPr>
          <a:xfrm>
            <a:off x="6554059" y="2907251"/>
            <a:ext cx="377706" cy="377680"/>
            <a:chOff x="6554059" y="2907251"/>
            <a:chExt cx="377706" cy="377680"/>
          </a:xfrm>
        </p:grpSpPr>
        <p:sp>
          <p:nvSpPr>
            <p:cNvPr id="18505" name="Google Shape;18505;p105"/>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5"/>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5"/>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5"/>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5"/>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5"/>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5"/>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5"/>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5"/>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05"/>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05"/>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5"/>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5"/>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5"/>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5"/>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5"/>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05"/>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05"/>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05"/>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05"/>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5"/>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6" name="Google Shape;18526;p105"/>
          <p:cNvGrpSpPr/>
          <p:nvPr/>
        </p:nvGrpSpPr>
        <p:grpSpPr>
          <a:xfrm>
            <a:off x="7491796" y="2945446"/>
            <a:ext cx="400801" cy="317542"/>
            <a:chOff x="7491796" y="2945446"/>
            <a:chExt cx="400801" cy="317542"/>
          </a:xfrm>
        </p:grpSpPr>
        <p:sp>
          <p:nvSpPr>
            <p:cNvPr id="18527" name="Google Shape;18527;p105"/>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5"/>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5"/>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5"/>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5"/>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5"/>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05"/>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05"/>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5"/>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5"/>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05"/>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05"/>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5"/>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5"/>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5"/>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5"/>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05"/>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05"/>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5"/>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5"/>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5"/>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05"/>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9" name="Google Shape;18549;p105"/>
          <p:cNvGrpSpPr/>
          <p:nvPr/>
        </p:nvGrpSpPr>
        <p:grpSpPr>
          <a:xfrm>
            <a:off x="7045643" y="2907723"/>
            <a:ext cx="345304" cy="365857"/>
            <a:chOff x="7045643" y="2907723"/>
            <a:chExt cx="345304" cy="365857"/>
          </a:xfrm>
        </p:grpSpPr>
        <p:sp>
          <p:nvSpPr>
            <p:cNvPr id="18550" name="Google Shape;18550;p105"/>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5"/>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5"/>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5"/>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5"/>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5"/>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5"/>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5"/>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05"/>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05"/>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05"/>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5"/>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5"/>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5"/>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5"/>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5"/>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5"/>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5"/>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05"/>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9" name="Google Shape;18569;p105"/>
          <p:cNvGrpSpPr/>
          <p:nvPr/>
        </p:nvGrpSpPr>
        <p:grpSpPr>
          <a:xfrm>
            <a:off x="7992843" y="2907251"/>
            <a:ext cx="347794" cy="366328"/>
            <a:chOff x="7992843" y="2907251"/>
            <a:chExt cx="347794" cy="366328"/>
          </a:xfrm>
        </p:grpSpPr>
        <p:sp>
          <p:nvSpPr>
            <p:cNvPr id="18570" name="Google Shape;18570;p105"/>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05"/>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5"/>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5"/>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5"/>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5"/>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5"/>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5"/>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5"/>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5"/>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05"/>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05"/>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5"/>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5"/>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5"/>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5"/>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5"/>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5"/>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5"/>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5"/>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05"/>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05"/>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05"/>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05"/>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5"/>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5"/>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5"/>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5"/>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5"/>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5"/>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5"/>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5"/>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5"/>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3" name="Google Shape;18603;p105"/>
          <p:cNvGrpSpPr/>
          <p:nvPr/>
        </p:nvGrpSpPr>
        <p:grpSpPr>
          <a:xfrm>
            <a:off x="873898" y="1512377"/>
            <a:ext cx="398127" cy="353457"/>
            <a:chOff x="873898" y="1512377"/>
            <a:chExt cx="398127" cy="353457"/>
          </a:xfrm>
        </p:grpSpPr>
        <p:sp>
          <p:nvSpPr>
            <p:cNvPr id="18604" name="Google Shape;18604;p105"/>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05"/>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5"/>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5"/>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5"/>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5"/>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5"/>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5"/>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05"/>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05"/>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5"/>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5"/>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5"/>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5"/>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05"/>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05"/>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5"/>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05"/>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05"/>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3" name="Google Shape;18623;p105"/>
          <p:cNvGrpSpPr/>
          <p:nvPr/>
        </p:nvGrpSpPr>
        <p:grpSpPr>
          <a:xfrm>
            <a:off x="1424125" y="1515680"/>
            <a:ext cx="246762" cy="347139"/>
            <a:chOff x="1424125" y="1515680"/>
            <a:chExt cx="246762" cy="347139"/>
          </a:xfrm>
        </p:grpSpPr>
        <p:sp>
          <p:nvSpPr>
            <p:cNvPr id="18624" name="Google Shape;18624;p105"/>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5"/>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5"/>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5"/>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5"/>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5"/>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05"/>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05"/>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5"/>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5"/>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5"/>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5"/>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5"/>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5"/>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5"/>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5"/>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05"/>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05"/>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5"/>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5"/>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4" name="Google Shape;18644;p105"/>
          <p:cNvGrpSpPr/>
          <p:nvPr/>
        </p:nvGrpSpPr>
        <p:grpSpPr>
          <a:xfrm>
            <a:off x="2319498" y="1512744"/>
            <a:ext cx="352697" cy="352723"/>
            <a:chOff x="2319498" y="1512744"/>
            <a:chExt cx="352697" cy="352723"/>
          </a:xfrm>
        </p:grpSpPr>
        <p:sp>
          <p:nvSpPr>
            <p:cNvPr id="18645" name="Google Shape;18645;p105"/>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05"/>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05"/>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5"/>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5"/>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5"/>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5"/>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05"/>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05"/>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5"/>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5"/>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5"/>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5"/>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5"/>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05"/>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05"/>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5"/>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5"/>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5"/>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4" name="Google Shape;18664;p105"/>
          <p:cNvGrpSpPr/>
          <p:nvPr/>
        </p:nvGrpSpPr>
        <p:grpSpPr>
          <a:xfrm>
            <a:off x="4236601" y="1512666"/>
            <a:ext cx="312981" cy="352697"/>
            <a:chOff x="4236601" y="1512666"/>
            <a:chExt cx="312981" cy="352697"/>
          </a:xfrm>
        </p:grpSpPr>
        <p:sp>
          <p:nvSpPr>
            <p:cNvPr id="18665" name="Google Shape;18665;p105"/>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05"/>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05"/>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5"/>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5"/>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5"/>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5"/>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5"/>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5"/>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5"/>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05"/>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05"/>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5"/>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5"/>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9" name="Google Shape;18679;p105"/>
          <p:cNvGrpSpPr/>
          <p:nvPr/>
        </p:nvGrpSpPr>
        <p:grpSpPr>
          <a:xfrm>
            <a:off x="849675" y="3347716"/>
            <a:ext cx="346300" cy="375818"/>
            <a:chOff x="849675" y="3347716"/>
            <a:chExt cx="346300" cy="375818"/>
          </a:xfrm>
        </p:grpSpPr>
        <p:sp>
          <p:nvSpPr>
            <p:cNvPr id="18680" name="Google Shape;18680;p105"/>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05"/>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05"/>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5"/>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5"/>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5"/>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5"/>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05"/>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05"/>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05"/>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05"/>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5"/>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5"/>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5"/>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5"/>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5"/>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5"/>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7" name="Google Shape;18697;p105"/>
          <p:cNvGrpSpPr/>
          <p:nvPr/>
        </p:nvGrpSpPr>
        <p:grpSpPr>
          <a:xfrm>
            <a:off x="1324219" y="3399202"/>
            <a:ext cx="376578" cy="272846"/>
            <a:chOff x="1324219" y="3399202"/>
            <a:chExt cx="376578" cy="272846"/>
          </a:xfrm>
        </p:grpSpPr>
        <p:sp>
          <p:nvSpPr>
            <p:cNvPr id="18698" name="Google Shape;18698;p105"/>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05"/>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05"/>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5"/>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5"/>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5"/>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5"/>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5"/>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5"/>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5"/>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5"/>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5"/>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5"/>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05"/>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05"/>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5"/>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5"/>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5"/>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5"/>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05"/>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05"/>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05"/>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05"/>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5"/>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5"/>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5"/>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5"/>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5"/>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5"/>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5"/>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05"/>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05"/>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5"/>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1" name="Google Shape;18731;p105"/>
          <p:cNvGrpSpPr/>
          <p:nvPr/>
        </p:nvGrpSpPr>
        <p:grpSpPr>
          <a:xfrm>
            <a:off x="1798763" y="3395401"/>
            <a:ext cx="376185" cy="280448"/>
            <a:chOff x="1798763" y="3395401"/>
            <a:chExt cx="376185" cy="280448"/>
          </a:xfrm>
        </p:grpSpPr>
        <p:sp>
          <p:nvSpPr>
            <p:cNvPr id="18732" name="Google Shape;18732;p105"/>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05"/>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5"/>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5"/>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5"/>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5"/>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5"/>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05"/>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05"/>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5"/>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5"/>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5"/>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05"/>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05"/>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5"/>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5"/>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5"/>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5"/>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5"/>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5"/>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5"/>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5"/>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05"/>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05"/>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5"/>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5"/>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5"/>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5"/>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5"/>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5"/>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5"/>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3" name="Google Shape;18763;p105"/>
          <p:cNvGrpSpPr/>
          <p:nvPr/>
        </p:nvGrpSpPr>
        <p:grpSpPr>
          <a:xfrm>
            <a:off x="2273307" y="3378754"/>
            <a:ext cx="375818" cy="313374"/>
            <a:chOff x="2273307" y="3378754"/>
            <a:chExt cx="375818" cy="313374"/>
          </a:xfrm>
        </p:grpSpPr>
        <p:sp>
          <p:nvSpPr>
            <p:cNvPr id="18764" name="Google Shape;18764;p105"/>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5"/>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05"/>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05"/>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5"/>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5"/>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5"/>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5"/>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5"/>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5"/>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5"/>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05"/>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05"/>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5"/>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5"/>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5"/>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5"/>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5"/>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5"/>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5"/>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5"/>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5"/>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5"/>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05"/>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05"/>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05"/>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5"/>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5"/>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5"/>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5"/>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5"/>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5"/>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5"/>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5"/>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05"/>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05"/>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05"/>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05"/>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5"/>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5"/>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5"/>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5"/>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5"/>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5"/>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5"/>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05"/>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05"/>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5"/>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5"/>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05"/>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05"/>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5"/>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5"/>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5"/>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5"/>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5"/>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5"/>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5"/>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05"/>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05"/>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5"/>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5"/>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5"/>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5"/>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5"/>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5"/>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5"/>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5"/>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5"/>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5"/>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5"/>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05"/>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05"/>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05"/>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05"/>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5"/>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5"/>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5"/>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5"/>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5"/>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5"/>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5"/>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5"/>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5"/>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8" name="Google Shape;18848;p105"/>
          <p:cNvGrpSpPr/>
          <p:nvPr/>
        </p:nvGrpSpPr>
        <p:grpSpPr>
          <a:xfrm>
            <a:off x="2747484" y="3359460"/>
            <a:ext cx="377706" cy="352330"/>
            <a:chOff x="2747484" y="3359460"/>
            <a:chExt cx="377706" cy="352330"/>
          </a:xfrm>
        </p:grpSpPr>
        <p:sp>
          <p:nvSpPr>
            <p:cNvPr id="18849" name="Google Shape;18849;p105"/>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5"/>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5"/>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5"/>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05"/>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05"/>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5"/>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5"/>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5"/>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05"/>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05"/>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05"/>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05"/>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5"/>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5"/>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4" name="Google Shape;18864;p105"/>
          <p:cNvGrpSpPr/>
          <p:nvPr/>
        </p:nvGrpSpPr>
        <p:grpSpPr>
          <a:xfrm>
            <a:off x="3696205" y="3371938"/>
            <a:ext cx="375792" cy="327373"/>
            <a:chOff x="3696205" y="3371938"/>
            <a:chExt cx="375792" cy="327373"/>
          </a:xfrm>
        </p:grpSpPr>
        <p:sp>
          <p:nvSpPr>
            <p:cNvPr id="18865" name="Google Shape;18865;p105"/>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05"/>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05"/>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05"/>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05"/>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05"/>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05"/>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05"/>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05"/>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05"/>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05"/>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05"/>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05"/>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05"/>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05"/>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05"/>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05"/>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05"/>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05"/>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05"/>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05"/>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05"/>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05"/>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8" name="Google Shape;18888;p105"/>
          <p:cNvGrpSpPr/>
          <p:nvPr/>
        </p:nvGrpSpPr>
        <p:grpSpPr>
          <a:xfrm>
            <a:off x="6567324" y="2436849"/>
            <a:ext cx="366722" cy="342892"/>
            <a:chOff x="6567324" y="2436849"/>
            <a:chExt cx="366722" cy="342892"/>
          </a:xfrm>
        </p:grpSpPr>
        <p:sp>
          <p:nvSpPr>
            <p:cNvPr id="18889" name="Google Shape;18889;p105"/>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05"/>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05"/>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05"/>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05"/>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05"/>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05"/>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05"/>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05"/>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05"/>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05"/>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05"/>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1" name="Google Shape;18901;p105"/>
          <p:cNvGrpSpPr/>
          <p:nvPr/>
        </p:nvGrpSpPr>
        <p:grpSpPr>
          <a:xfrm>
            <a:off x="4208970" y="3361347"/>
            <a:ext cx="299349" cy="348188"/>
            <a:chOff x="4208970" y="3361347"/>
            <a:chExt cx="299349" cy="348188"/>
          </a:xfrm>
        </p:grpSpPr>
        <p:sp>
          <p:nvSpPr>
            <p:cNvPr id="18902" name="Google Shape;18902;p105"/>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05"/>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05"/>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05"/>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05"/>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05"/>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05"/>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05"/>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05"/>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05"/>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05"/>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05"/>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05"/>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05"/>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6" name="Google Shape;18916;p105"/>
          <p:cNvGrpSpPr/>
          <p:nvPr/>
        </p:nvGrpSpPr>
        <p:grpSpPr>
          <a:xfrm>
            <a:off x="2786833" y="1512351"/>
            <a:ext cx="366722" cy="353667"/>
            <a:chOff x="2786833" y="1512351"/>
            <a:chExt cx="366722" cy="353667"/>
          </a:xfrm>
        </p:grpSpPr>
        <p:sp>
          <p:nvSpPr>
            <p:cNvPr id="18917" name="Google Shape;18917;p105"/>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05"/>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05"/>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05"/>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05"/>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05"/>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05"/>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05"/>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05"/>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05"/>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05"/>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05"/>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05"/>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05"/>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05"/>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05"/>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05"/>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05"/>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05"/>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05"/>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7" name="Google Shape;18937;p105"/>
          <p:cNvGrpSpPr/>
          <p:nvPr/>
        </p:nvGrpSpPr>
        <p:grpSpPr>
          <a:xfrm>
            <a:off x="1845321" y="1512744"/>
            <a:ext cx="352723" cy="353090"/>
            <a:chOff x="1845321" y="1512744"/>
            <a:chExt cx="352723" cy="353090"/>
          </a:xfrm>
        </p:grpSpPr>
        <p:sp>
          <p:nvSpPr>
            <p:cNvPr id="18938" name="Google Shape;18938;p105"/>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05"/>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05"/>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05"/>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05"/>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05"/>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05"/>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05"/>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05"/>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05"/>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05"/>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9" name="Google Shape;18949;p105"/>
          <p:cNvGrpSpPr/>
          <p:nvPr/>
        </p:nvGrpSpPr>
        <p:grpSpPr>
          <a:xfrm>
            <a:off x="3214452" y="3340533"/>
            <a:ext cx="392465" cy="389896"/>
            <a:chOff x="3214452" y="3340533"/>
            <a:chExt cx="392465" cy="389896"/>
          </a:xfrm>
        </p:grpSpPr>
        <p:sp>
          <p:nvSpPr>
            <p:cNvPr id="18950" name="Google Shape;18950;p105"/>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05"/>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05"/>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05"/>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05"/>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05"/>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05"/>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05"/>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05"/>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05"/>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05"/>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05"/>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05"/>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05"/>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05"/>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05"/>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05"/>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05"/>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05"/>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05"/>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05"/>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05"/>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05"/>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05"/>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05"/>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5" name="Google Shape;18975;p105"/>
          <p:cNvGrpSpPr/>
          <p:nvPr/>
        </p:nvGrpSpPr>
        <p:grpSpPr>
          <a:xfrm>
            <a:off x="3327229" y="1499899"/>
            <a:ext cx="234650" cy="378440"/>
            <a:chOff x="3327229" y="1499899"/>
            <a:chExt cx="234650" cy="378440"/>
          </a:xfrm>
        </p:grpSpPr>
        <p:sp>
          <p:nvSpPr>
            <p:cNvPr id="18976" name="Google Shape;18976;p105"/>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05"/>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05"/>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05"/>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05"/>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05"/>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05"/>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05"/>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05"/>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05"/>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05"/>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05"/>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05"/>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05"/>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05"/>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05"/>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05"/>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05"/>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05"/>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05"/>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05"/>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7" name="Google Shape;18997;p105"/>
          <p:cNvGrpSpPr/>
          <p:nvPr/>
        </p:nvGrpSpPr>
        <p:grpSpPr>
          <a:xfrm>
            <a:off x="3735553" y="1530151"/>
            <a:ext cx="366722" cy="317962"/>
            <a:chOff x="3735553" y="1530151"/>
            <a:chExt cx="366722" cy="317962"/>
          </a:xfrm>
        </p:grpSpPr>
        <p:sp>
          <p:nvSpPr>
            <p:cNvPr id="18998" name="Google Shape;18998;p105"/>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05"/>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05"/>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05"/>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05"/>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05"/>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05"/>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05"/>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05"/>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05"/>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05"/>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05"/>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0" name="Google Shape;19010;p105"/>
          <p:cNvGrpSpPr/>
          <p:nvPr/>
        </p:nvGrpSpPr>
        <p:grpSpPr>
          <a:xfrm>
            <a:off x="866322" y="2469775"/>
            <a:ext cx="379226" cy="322733"/>
            <a:chOff x="866322" y="2469775"/>
            <a:chExt cx="379226" cy="322733"/>
          </a:xfrm>
        </p:grpSpPr>
        <p:sp>
          <p:nvSpPr>
            <p:cNvPr id="19011" name="Google Shape;19011;p105"/>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05"/>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05"/>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05"/>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05"/>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05"/>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05"/>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05"/>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05"/>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05"/>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05"/>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05"/>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05"/>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05"/>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05"/>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05"/>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05"/>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05"/>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05"/>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05"/>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05"/>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05"/>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05"/>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05"/>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05"/>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05"/>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7" name="Google Shape;19037;p105"/>
          <p:cNvGrpSpPr/>
          <p:nvPr/>
        </p:nvGrpSpPr>
        <p:grpSpPr>
          <a:xfrm>
            <a:off x="1328387" y="2500814"/>
            <a:ext cx="404183" cy="289151"/>
            <a:chOff x="1328387" y="2500814"/>
            <a:chExt cx="404183" cy="289151"/>
          </a:xfrm>
        </p:grpSpPr>
        <p:sp>
          <p:nvSpPr>
            <p:cNvPr id="19038" name="Google Shape;19038;p105"/>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05"/>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05"/>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05"/>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05"/>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05"/>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05"/>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05"/>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05"/>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05"/>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05"/>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05"/>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05"/>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05"/>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05"/>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05"/>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05"/>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05"/>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05"/>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05"/>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05"/>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05"/>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05"/>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05"/>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05"/>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05"/>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05"/>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05"/>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05"/>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7" name="Google Shape;19067;p105"/>
          <p:cNvGrpSpPr/>
          <p:nvPr/>
        </p:nvGrpSpPr>
        <p:grpSpPr>
          <a:xfrm>
            <a:off x="1821465" y="2495702"/>
            <a:ext cx="365988" cy="270801"/>
            <a:chOff x="1821465" y="2495702"/>
            <a:chExt cx="365988" cy="270801"/>
          </a:xfrm>
        </p:grpSpPr>
        <p:sp>
          <p:nvSpPr>
            <p:cNvPr id="19068" name="Google Shape;19068;p105"/>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05"/>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05"/>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05"/>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05"/>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05"/>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05"/>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5" name="Google Shape;19075;p105"/>
          <p:cNvGrpSpPr/>
          <p:nvPr/>
        </p:nvGrpSpPr>
        <p:grpSpPr>
          <a:xfrm>
            <a:off x="3725723" y="2455776"/>
            <a:ext cx="354977" cy="351202"/>
            <a:chOff x="3725723" y="2455776"/>
            <a:chExt cx="354977" cy="351202"/>
          </a:xfrm>
        </p:grpSpPr>
        <p:sp>
          <p:nvSpPr>
            <p:cNvPr id="19076" name="Google Shape;19076;p105"/>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05"/>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05"/>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05"/>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05"/>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05"/>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05"/>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05"/>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05"/>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05"/>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05"/>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05"/>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05"/>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9" name="Google Shape;19089;p105"/>
          <p:cNvGrpSpPr/>
          <p:nvPr/>
        </p:nvGrpSpPr>
        <p:grpSpPr>
          <a:xfrm>
            <a:off x="5226165" y="1977641"/>
            <a:ext cx="230482" cy="388847"/>
            <a:chOff x="5226165" y="1977641"/>
            <a:chExt cx="230482" cy="388847"/>
          </a:xfrm>
        </p:grpSpPr>
        <p:sp>
          <p:nvSpPr>
            <p:cNvPr id="19090" name="Google Shape;19090;p105"/>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05"/>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05"/>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05"/>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05"/>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05"/>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05"/>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05"/>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05"/>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05"/>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05"/>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05"/>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2" name="Google Shape;19102;p105"/>
          <p:cNvGrpSpPr/>
          <p:nvPr/>
        </p:nvGrpSpPr>
        <p:grpSpPr>
          <a:xfrm>
            <a:off x="5632602" y="2025510"/>
            <a:ext cx="370130" cy="287264"/>
            <a:chOff x="5632602" y="2025510"/>
            <a:chExt cx="370130" cy="287264"/>
          </a:xfrm>
        </p:grpSpPr>
        <p:sp>
          <p:nvSpPr>
            <p:cNvPr id="19103" name="Google Shape;19103;p105"/>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05"/>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05"/>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05"/>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05"/>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05"/>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05"/>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05"/>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05"/>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05"/>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05"/>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05"/>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05"/>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05"/>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05"/>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05"/>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05"/>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05"/>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1" name="Google Shape;19121;p105"/>
          <p:cNvGrpSpPr/>
          <p:nvPr/>
        </p:nvGrpSpPr>
        <p:grpSpPr>
          <a:xfrm>
            <a:off x="4212378" y="2456537"/>
            <a:ext cx="331515" cy="330021"/>
            <a:chOff x="4212378" y="2456537"/>
            <a:chExt cx="331515" cy="330021"/>
          </a:xfrm>
        </p:grpSpPr>
        <p:sp>
          <p:nvSpPr>
            <p:cNvPr id="19122" name="Google Shape;19122;p105"/>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05"/>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05"/>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05"/>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05"/>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05"/>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05"/>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05"/>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05"/>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1" name="Google Shape;19131;p105"/>
          <p:cNvGrpSpPr/>
          <p:nvPr/>
        </p:nvGrpSpPr>
        <p:grpSpPr>
          <a:xfrm>
            <a:off x="6176013" y="1977825"/>
            <a:ext cx="235411" cy="347427"/>
            <a:chOff x="6176013" y="1977825"/>
            <a:chExt cx="235411" cy="347427"/>
          </a:xfrm>
        </p:grpSpPr>
        <p:sp>
          <p:nvSpPr>
            <p:cNvPr id="19132" name="Google Shape;19132;p105"/>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05"/>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05"/>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05"/>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05"/>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05"/>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05"/>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05"/>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05"/>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05"/>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05"/>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05"/>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05"/>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05"/>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05"/>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05"/>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05"/>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9" name="Google Shape;19149;p105"/>
          <p:cNvGrpSpPr/>
          <p:nvPr/>
        </p:nvGrpSpPr>
        <p:grpSpPr>
          <a:xfrm>
            <a:off x="6652077" y="1977458"/>
            <a:ext cx="235778" cy="347794"/>
            <a:chOff x="6652077" y="1977458"/>
            <a:chExt cx="235778" cy="347794"/>
          </a:xfrm>
        </p:grpSpPr>
        <p:sp>
          <p:nvSpPr>
            <p:cNvPr id="19150" name="Google Shape;19150;p105"/>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05"/>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05"/>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05"/>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05"/>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05"/>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05"/>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05"/>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05"/>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05"/>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05"/>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05"/>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05"/>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05"/>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05"/>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05"/>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6" name="Google Shape;19166;p105"/>
          <p:cNvGrpSpPr/>
          <p:nvPr/>
        </p:nvGrpSpPr>
        <p:grpSpPr>
          <a:xfrm>
            <a:off x="7072513" y="1997512"/>
            <a:ext cx="394352" cy="308052"/>
            <a:chOff x="7072513" y="1997512"/>
            <a:chExt cx="394352" cy="308052"/>
          </a:xfrm>
        </p:grpSpPr>
        <p:sp>
          <p:nvSpPr>
            <p:cNvPr id="19167" name="Google Shape;19167;p105"/>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05"/>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05"/>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05"/>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05"/>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05"/>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05"/>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05"/>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05"/>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05"/>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05"/>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8" name="Google Shape;19178;p105"/>
          <p:cNvGrpSpPr/>
          <p:nvPr/>
        </p:nvGrpSpPr>
        <p:grpSpPr>
          <a:xfrm>
            <a:off x="7576208" y="1977825"/>
            <a:ext cx="292533" cy="347454"/>
            <a:chOff x="7576208" y="1977825"/>
            <a:chExt cx="292533" cy="347454"/>
          </a:xfrm>
        </p:grpSpPr>
        <p:sp>
          <p:nvSpPr>
            <p:cNvPr id="19179" name="Google Shape;19179;p105"/>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05"/>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05"/>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05"/>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05"/>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05"/>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05"/>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05"/>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05"/>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05"/>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05"/>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05"/>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05"/>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2" name="Google Shape;19192;p105"/>
          <p:cNvGrpSpPr/>
          <p:nvPr/>
        </p:nvGrpSpPr>
        <p:grpSpPr>
          <a:xfrm>
            <a:off x="8023882" y="1977458"/>
            <a:ext cx="320557" cy="347794"/>
            <a:chOff x="8023882" y="1977458"/>
            <a:chExt cx="320557" cy="347794"/>
          </a:xfrm>
        </p:grpSpPr>
        <p:sp>
          <p:nvSpPr>
            <p:cNvPr id="19193" name="Google Shape;19193;p105"/>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05"/>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05"/>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05"/>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05"/>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05"/>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05"/>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05"/>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05"/>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05"/>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05"/>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05"/>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05"/>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05"/>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05"/>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05"/>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05"/>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05"/>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05"/>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05"/>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05"/>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05"/>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05"/>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05"/>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05"/>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05"/>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05"/>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05"/>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05"/>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05"/>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05"/>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05"/>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05"/>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05"/>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05"/>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05"/>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05"/>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05"/>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05"/>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05"/>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3" name="Google Shape;19233;p105"/>
          <p:cNvGrpSpPr/>
          <p:nvPr/>
        </p:nvGrpSpPr>
        <p:grpSpPr>
          <a:xfrm>
            <a:off x="5627674" y="2444819"/>
            <a:ext cx="345147" cy="342630"/>
            <a:chOff x="5627674" y="2444819"/>
            <a:chExt cx="345147" cy="342630"/>
          </a:xfrm>
        </p:grpSpPr>
        <p:sp>
          <p:nvSpPr>
            <p:cNvPr id="19234" name="Google Shape;19234;p105"/>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05"/>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05"/>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05"/>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05"/>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9" name="Google Shape;19239;p105"/>
          <p:cNvGrpSpPr/>
          <p:nvPr/>
        </p:nvGrpSpPr>
        <p:grpSpPr>
          <a:xfrm>
            <a:off x="4653996" y="2440257"/>
            <a:ext cx="396607" cy="348555"/>
            <a:chOff x="4653996" y="2440257"/>
            <a:chExt cx="396607" cy="348555"/>
          </a:xfrm>
        </p:grpSpPr>
        <p:sp>
          <p:nvSpPr>
            <p:cNvPr id="19240" name="Google Shape;19240;p105"/>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05"/>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05"/>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05"/>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05"/>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05"/>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05"/>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05"/>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05"/>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05"/>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05"/>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05"/>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05"/>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05"/>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05"/>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05"/>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05"/>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05"/>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8" name="Google Shape;19258;p105"/>
          <p:cNvGrpSpPr/>
          <p:nvPr/>
        </p:nvGrpSpPr>
        <p:grpSpPr>
          <a:xfrm>
            <a:off x="1854391" y="2895140"/>
            <a:ext cx="301630" cy="374272"/>
            <a:chOff x="1854391" y="2895140"/>
            <a:chExt cx="301630" cy="374272"/>
          </a:xfrm>
        </p:grpSpPr>
        <p:sp>
          <p:nvSpPr>
            <p:cNvPr id="19259" name="Google Shape;19259;p105"/>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05"/>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05"/>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05"/>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05"/>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05"/>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05"/>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05"/>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05"/>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05"/>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05"/>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05"/>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05"/>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05"/>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05"/>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05"/>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05"/>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05"/>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05"/>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05"/>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05"/>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05"/>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05"/>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05"/>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05"/>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05"/>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05"/>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05"/>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05"/>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05"/>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05"/>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05"/>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05"/>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05"/>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05"/>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05"/>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05"/>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05"/>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05"/>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05"/>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05"/>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05"/>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05"/>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05"/>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05"/>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05"/>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05"/>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05"/>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05"/>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8" name="Google Shape;19308;p105"/>
          <p:cNvGrpSpPr/>
          <p:nvPr/>
        </p:nvGrpSpPr>
        <p:grpSpPr>
          <a:xfrm>
            <a:off x="5172817" y="2438370"/>
            <a:ext cx="289518" cy="357651"/>
            <a:chOff x="5172817" y="2438370"/>
            <a:chExt cx="289518" cy="357651"/>
          </a:xfrm>
        </p:grpSpPr>
        <p:sp>
          <p:nvSpPr>
            <p:cNvPr id="19309" name="Google Shape;19309;p105"/>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05"/>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05"/>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05"/>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05"/>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05"/>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05"/>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05"/>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05"/>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05"/>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05"/>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0" name="Google Shape;19320;p105"/>
          <p:cNvGrpSpPr/>
          <p:nvPr/>
        </p:nvGrpSpPr>
        <p:grpSpPr>
          <a:xfrm>
            <a:off x="3234506" y="2484534"/>
            <a:ext cx="388297" cy="293320"/>
            <a:chOff x="3234506" y="2484534"/>
            <a:chExt cx="388297" cy="293320"/>
          </a:xfrm>
        </p:grpSpPr>
        <p:sp>
          <p:nvSpPr>
            <p:cNvPr id="19321" name="Google Shape;19321;p105"/>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05"/>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05"/>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05"/>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05"/>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05"/>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05"/>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05"/>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05"/>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05"/>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05"/>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05"/>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05"/>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05"/>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05"/>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05"/>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7" name="Google Shape;19337;p105"/>
          <p:cNvGrpSpPr/>
          <p:nvPr/>
        </p:nvGrpSpPr>
        <p:grpSpPr>
          <a:xfrm>
            <a:off x="6065149" y="3367036"/>
            <a:ext cx="362553" cy="356498"/>
            <a:chOff x="6065149" y="3367036"/>
            <a:chExt cx="362553" cy="356498"/>
          </a:xfrm>
        </p:grpSpPr>
        <p:sp>
          <p:nvSpPr>
            <p:cNvPr id="19338" name="Google Shape;19338;p105"/>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05"/>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05"/>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05"/>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05"/>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105"/>
          <p:cNvGrpSpPr/>
          <p:nvPr/>
        </p:nvGrpSpPr>
        <p:grpSpPr>
          <a:xfrm>
            <a:off x="2866317" y="3817357"/>
            <a:ext cx="362920" cy="356865"/>
            <a:chOff x="2866317" y="3817357"/>
            <a:chExt cx="362920" cy="356865"/>
          </a:xfrm>
        </p:grpSpPr>
        <p:sp>
          <p:nvSpPr>
            <p:cNvPr id="19344" name="Google Shape;19344;p10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0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0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7" name="Google Shape;19347;p105"/>
          <p:cNvGrpSpPr/>
          <p:nvPr/>
        </p:nvGrpSpPr>
        <p:grpSpPr>
          <a:xfrm>
            <a:off x="6540821" y="3367036"/>
            <a:ext cx="362553" cy="356498"/>
            <a:chOff x="6540821" y="3367036"/>
            <a:chExt cx="362553" cy="356498"/>
          </a:xfrm>
        </p:grpSpPr>
        <p:sp>
          <p:nvSpPr>
            <p:cNvPr id="19348" name="Google Shape;19348;p105"/>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05"/>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05"/>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05"/>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05"/>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05"/>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05"/>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5" name="Google Shape;19355;p105"/>
          <p:cNvGrpSpPr/>
          <p:nvPr/>
        </p:nvGrpSpPr>
        <p:grpSpPr>
          <a:xfrm>
            <a:off x="2302458" y="2474704"/>
            <a:ext cx="354479" cy="312561"/>
            <a:chOff x="2302458" y="2474704"/>
            <a:chExt cx="354479" cy="312561"/>
          </a:xfrm>
        </p:grpSpPr>
        <p:sp>
          <p:nvSpPr>
            <p:cNvPr id="19356" name="Google Shape;19356;p105"/>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05"/>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05"/>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05"/>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05"/>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05"/>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05"/>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05"/>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05"/>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05"/>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05"/>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05"/>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8" name="Google Shape;19368;p105"/>
          <p:cNvGrpSpPr/>
          <p:nvPr/>
        </p:nvGrpSpPr>
        <p:grpSpPr>
          <a:xfrm>
            <a:off x="2831110" y="2442538"/>
            <a:ext cx="246002" cy="348922"/>
            <a:chOff x="2831110" y="2442538"/>
            <a:chExt cx="246002" cy="348922"/>
          </a:xfrm>
        </p:grpSpPr>
        <p:sp>
          <p:nvSpPr>
            <p:cNvPr id="19369" name="Google Shape;19369;p105"/>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05"/>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05"/>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05"/>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05"/>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05"/>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05"/>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05"/>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05"/>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05"/>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05"/>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05"/>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05"/>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05"/>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3" name="Google Shape;19383;p105"/>
          <p:cNvGrpSpPr/>
          <p:nvPr/>
        </p:nvGrpSpPr>
        <p:grpSpPr>
          <a:xfrm>
            <a:off x="3314750" y="3817357"/>
            <a:ext cx="362920" cy="356865"/>
            <a:chOff x="3314750" y="3817357"/>
            <a:chExt cx="362920" cy="356865"/>
          </a:xfrm>
        </p:grpSpPr>
        <p:sp>
          <p:nvSpPr>
            <p:cNvPr id="19384" name="Google Shape;19384;p10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0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05"/>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05"/>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05"/>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9" name="Google Shape;19389;p105"/>
          <p:cNvGrpSpPr/>
          <p:nvPr/>
        </p:nvGrpSpPr>
        <p:grpSpPr>
          <a:xfrm>
            <a:off x="7016492" y="3367036"/>
            <a:ext cx="362947" cy="356498"/>
            <a:chOff x="7016492" y="3367036"/>
            <a:chExt cx="362947" cy="356498"/>
          </a:xfrm>
        </p:grpSpPr>
        <p:sp>
          <p:nvSpPr>
            <p:cNvPr id="19390" name="Google Shape;19390;p105"/>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05"/>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05"/>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05"/>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05"/>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05"/>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6" name="Google Shape;19396;p105"/>
          <p:cNvGrpSpPr/>
          <p:nvPr/>
        </p:nvGrpSpPr>
        <p:grpSpPr>
          <a:xfrm>
            <a:off x="3763184" y="3817357"/>
            <a:ext cx="363314" cy="356576"/>
            <a:chOff x="3763184" y="3817357"/>
            <a:chExt cx="363314" cy="356576"/>
          </a:xfrm>
        </p:grpSpPr>
        <p:sp>
          <p:nvSpPr>
            <p:cNvPr id="19397" name="Google Shape;19397;p10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0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0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0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0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2" name="Google Shape;19402;p105"/>
          <p:cNvGrpSpPr/>
          <p:nvPr/>
        </p:nvGrpSpPr>
        <p:grpSpPr>
          <a:xfrm>
            <a:off x="5108852" y="3817357"/>
            <a:ext cx="362947" cy="356576"/>
            <a:chOff x="5108852" y="3817357"/>
            <a:chExt cx="362947" cy="356576"/>
          </a:xfrm>
        </p:grpSpPr>
        <p:sp>
          <p:nvSpPr>
            <p:cNvPr id="19403" name="Google Shape;19403;p105"/>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05"/>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05"/>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05"/>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7" name="Google Shape;19407;p105"/>
          <p:cNvGrpSpPr/>
          <p:nvPr/>
        </p:nvGrpSpPr>
        <p:grpSpPr>
          <a:xfrm>
            <a:off x="6005720" y="3817357"/>
            <a:ext cx="362947" cy="356576"/>
            <a:chOff x="6005720" y="3817357"/>
            <a:chExt cx="362947" cy="356576"/>
          </a:xfrm>
        </p:grpSpPr>
        <p:sp>
          <p:nvSpPr>
            <p:cNvPr id="19408" name="Google Shape;19408;p105"/>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05"/>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05"/>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05"/>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2" name="Google Shape;19412;p105"/>
          <p:cNvGrpSpPr/>
          <p:nvPr/>
        </p:nvGrpSpPr>
        <p:grpSpPr>
          <a:xfrm>
            <a:off x="5589452" y="3367036"/>
            <a:ext cx="362580" cy="356498"/>
            <a:chOff x="5589452" y="3367036"/>
            <a:chExt cx="362580" cy="356498"/>
          </a:xfrm>
        </p:grpSpPr>
        <p:sp>
          <p:nvSpPr>
            <p:cNvPr id="19413" name="Google Shape;19413;p105"/>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05"/>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05"/>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6" name="Google Shape;19416;p105"/>
          <p:cNvGrpSpPr/>
          <p:nvPr/>
        </p:nvGrpSpPr>
        <p:grpSpPr>
          <a:xfrm>
            <a:off x="4211985" y="3817357"/>
            <a:ext cx="362947" cy="356576"/>
            <a:chOff x="4211985" y="3817357"/>
            <a:chExt cx="362947" cy="356576"/>
          </a:xfrm>
        </p:grpSpPr>
        <p:sp>
          <p:nvSpPr>
            <p:cNvPr id="19417" name="Google Shape;19417;p10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0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0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0" name="Google Shape;19420;p105"/>
          <p:cNvGrpSpPr/>
          <p:nvPr/>
        </p:nvGrpSpPr>
        <p:grpSpPr>
          <a:xfrm>
            <a:off x="4660419" y="3817357"/>
            <a:ext cx="362947" cy="356576"/>
            <a:chOff x="4660419" y="3817357"/>
            <a:chExt cx="362947" cy="356576"/>
          </a:xfrm>
        </p:grpSpPr>
        <p:sp>
          <p:nvSpPr>
            <p:cNvPr id="19421" name="Google Shape;19421;p105"/>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05"/>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05"/>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05"/>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05"/>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6" name="Google Shape;19426;p105"/>
          <p:cNvGrpSpPr/>
          <p:nvPr/>
        </p:nvGrpSpPr>
        <p:grpSpPr>
          <a:xfrm>
            <a:off x="5557286" y="3817357"/>
            <a:ext cx="362947" cy="356576"/>
            <a:chOff x="5557286" y="3817357"/>
            <a:chExt cx="362947" cy="356576"/>
          </a:xfrm>
        </p:grpSpPr>
        <p:sp>
          <p:nvSpPr>
            <p:cNvPr id="19427" name="Google Shape;19427;p105"/>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05"/>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05"/>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05"/>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1" name="Google Shape;19431;p105"/>
          <p:cNvGrpSpPr/>
          <p:nvPr/>
        </p:nvGrpSpPr>
        <p:grpSpPr>
          <a:xfrm>
            <a:off x="7488021" y="3362475"/>
            <a:ext cx="372017" cy="365621"/>
            <a:chOff x="7488021" y="3362475"/>
            <a:chExt cx="372017" cy="365621"/>
          </a:xfrm>
        </p:grpSpPr>
        <p:sp>
          <p:nvSpPr>
            <p:cNvPr id="19432" name="Google Shape;19432;p105"/>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05"/>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05"/>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05"/>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05"/>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05"/>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05"/>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05"/>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05"/>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05"/>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2" name="Google Shape;19442;p105"/>
          <p:cNvGrpSpPr/>
          <p:nvPr/>
        </p:nvGrpSpPr>
        <p:grpSpPr>
          <a:xfrm>
            <a:off x="5113781" y="3367036"/>
            <a:ext cx="362553" cy="356498"/>
            <a:chOff x="5113781" y="3367036"/>
            <a:chExt cx="362553" cy="356498"/>
          </a:xfrm>
        </p:grpSpPr>
        <p:sp>
          <p:nvSpPr>
            <p:cNvPr id="19443" name="Google Shape;19443;p105"/>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05"/>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5" name="Google Shape;19445;p105"/>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46" name="Google Shape;19446;p105"/>
          <p:cNvGrpSpPr/>
          <p:nvPr/>
        </p:nvGrpSpPr>
        <p:grpSpPr>
          <a:xfrm>
            <a:off x="7968621" y="3365489"/>
            <a:ext cx="375818" cy="357651"/>
            <a:chOff x="7968621" y="3365489"/>
            <a:chExt cx="375818" cy="357651"/>
          </a:xfrm>
        </p:grpSpPr>
        <p:sp>
          <p:nvSpPr>
            <p:cNvPr id="19447" name="Google Shape;19447;p105"/>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05"/>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05"/>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05"/>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05"/>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05"/>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05"/>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05"/>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05"/>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05"/>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05"/>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05"/>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62" name="Shape 19462"/>
        <p:cNvGrpSpPr/>
        <p:nvPr/>
      </p:nvGrpSpPr>
      <p:grpSpPr>
        <a:xfrm>
          <a:off x="0" y="0"/>
          <a:ext cx="0" cy="0"/>
          <a:chOff x="0" y="0"/>
          <a:chExt cx="0" cy="0"/>
        </a:xfrm>
      </p:grpSpPr>
      <p:pic>
        <p:nvPicPr>
          <p:cNvPr id="19463" name="Google Shape;19463;p10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5" name="Shape 1275"/>
        <p:cNvGrpSpPr/>
        <p:nvPr/>
      </p:nvGrpSpPr>
      <p:grpSpPr>
        <a:xfrm>
          <a:off x="0" y="0"/>
          <a:ext cx="0" cy="0"/>
          <a:chOff x="0" y="0"/>
          <a:chExt cx="0" cy="0"/>
        </a:xfrm>
      </p:grpSpPr>
      <p:sp>
        <p:nvSpPr>
          <p:cNvPr id="1276" name="Google Shape;1276;p42">
            <a:hlinkClick action="ppaction://hlinksldjump" r:id="rId3"/>
          </p:cNvPr>
          <p:cNvSpPr txBox="1"/>
          <p:nvPr/>
        </p:nvSpPr>
        <p:spPr>
          <a:xfrm>
            <a:off x="4880925" y="2777800"/>
            <a:ext cx="2800200" cy="156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
        <p:nvSpPr>
          <p:cNvPr id="1277" name="Google Shape;1277;p42"/>
          <p:cNvSpPr/>
          <p:nvPr/>
        </p:nvSpPr>
        <p:spPr>
          <a:xfrm rot="10800000">
            <a:off x="2409706" y="1793208"/>
            <a:ext cx="4324431" cy="850628"/>
          </a:xfrm>
          <a:custGeom>
            <a:rect b="b" l="l" r="r" t="t"/>
            <a:pathLst>
              <a:path extrusionOk="0" h="54388" w="83994">
                <a:moveTo>
                  <a:pt x="39262" y="1"/>
                </a:moveTo>
                <a:cubicBezTo>
                  <a:pt x="32873" y="1"/>
                  <a:pt x="26778" y="1312"/>
                  <a:pt x="21235" y="4556"/>
                </a:cubicBezTo>
                <a:cubicBezTo>
                  <a:pt x="18337" y="6131"/>
                  <a:pt x="15690" y="8084"/>
                  <a:pt x="13296" y="10353"/>
                </a:cubicBezTo>
                <a:cubicBezTo>
                  <a:pt x="7499" y="15582"/>
                  <a:pt x="3466" y="22450"/>
                  <a:pt x="1702" y="30075"/>
                </a:cubicBezTo>
                <a:cubicBezTo>
                  <a:pt x="1" y="37258"/>
                  <a:pt x="2143" y="42676"/>
                  <a:pt x="8129" y="46961"/>
                </a:cubicBezTo>
                <a:cubicBezTo>
                  <a:pt x="12036" y="49671"/>
                  <a:pt x="16446" y="51498"/>
                  <a:pt x="21109" y="52443"/>
                </a:cubicBezTo>
                <a:cubicBezTo>
                  <a:pt x="27291" y="53817"/>
                  <a:pt x="33499" y="54387"/>
                  <a:pt x="39732" y="54387"/>
                </a:cubicBezTo>
                <a:cubicBezTo>
                  <a:pt x="43220" y="54387"/>
                  <a:pt x="46716" y="54209"/>
                  <a:pt x="50220" y="53892"/>
                </a:cubicBezTo>
                <a:cubicBezTo>
                  <a:pt x="55576" y="53514"/>
                  <a:pt x="60868" y="52506"/>
                  <a:pt x="65972" y="50868"/>
                </a:cubicBezTo>
                <a:cubicBezTo>
                  <a:pt x="71202" y="49040"/>
                  <a:pt x="75928" y="46016"/>
                  <a:pt x="79708" y="42046"/>
                </a:cubicBezTo>
                <a:cubicBezTo>
                  <a:pt x="80275" y="41416"/>
                  <a:pt x="80780" y="40786"/>
                  <a:pt x="81095" y="40030"/>
                </a:cubicBezTo>
                <a:cubicBezTo>
                  <a:pt x="83363" y="35556"/>
                  <a:pt x="83993" y="30894"/>
                  <a:pt x="82355" y="26042"/>
                </a:cubicBezTo>
                <a:cubicBezTo>
                  <a:pt x="81221" y="22513"/>
                  <a:pt x="79519" y="19174"/>
                  <a:pt x="77314" y="16149"/>
                </a:cubicBezTo>
                <a:cubicBezTo>
                  <a:pt x="73155" y="10542"/>
                  <a:pt x="68052" y="6068"/>
                  <a:pt x="61436" y="3674"/>
                </a:cubicBezTo>
                <a:cubicBezTo>
                  <a:pt x="54693" y="1342"/>
                  <a:pt x="47699" y="145"/>
                  <a:pt x="40579" y="19"/>
                </a:cubicBezTo>
                <a:cubicBezTo>
                  <a:pt x="40139" y="7"/>
                  <a:pt x="39699" y="1"/>
                  <a:pt x="39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flipH="1">
            <a:off x="66905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a:hlinkClick action="ppaction://hlinksldjump" r:id="rId4"/>
          </p:cNvPr>
          <p:cNvSpPr txBox="1"/>
          <p:nvPr/>
        </p:nvSpPr>
        <p:spPr>
          <a:xfrm>
            <a:off x="66905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Back</a:t>
            </a:r>
            <a:endParaRPr>
              <a:solidFill>
                <a:schemeClr val="accent6"/>
              </a:solidFill>
              <a:latin typeface="Nunito"/>
              <a:ea typeface="Nunito"/>
              <a:cs typeface="Nunito"/>
              <a:sym typeface="Nunito"/>
            </a:endParaRPr>
          </a:p>
        </p:txBody>
      </p:sp>
      <p:sp>
        <p:nvSpPr>
          <p:cNvPr id="1280" name="Google Shape;1280;p42"/>
          <p:cNvSpPr txBox="1"/>
          <p:nvPr>
            <p:ph idx="2" type="title"/>
          </p:nvPr>
        </p:nvSpPr>
        <p:spPr>
          <a:xfrm>
            <a:off x="713175" y="1112200"/>
            <a:ext cx="77175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Extinct Animals</a:t>
            </a:r>
            <a:endParaRPr/>
          </a:p>
        </p:txBody>
      </p:sp>
      <p:sp>
        <p:nvSpPr>
          <p:cNvPr id="1281" name="Google Shape;1281;p42"/>
          <p:cNvSpPr/>
          <p:nvPr/>
        </p:nvSpPr>
        <p:spPr>
          <a:xfrm>
            <a:off x="7883274" y="111700"/>
            <a:ext cx="1129011"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Games</a:t>
            </a:r>
            <a:endParaRPr/>
          </a:p>
        </p:txBody>
      </p:sp>
      <p:sp>
        <p:nvSpPr>
          <p:cNvPr id="1283" name="Google Shape;1283;p42">
            <a:hlinkClick action="ppaction://hlinksldjump" r:id="rId5"/>
          </p:cNvPr>
          <p:cNvSpPr txBox="1"/>
          <p:nvPr/>
        </p:nvSpPr>
        <p:spPr>
          <a:xfrm>
            <a:off x="7883263" y="126575"/>
            <a:ext cx="11289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Nunito"/>
                <a:ea typeface="Nunito"/>
                <a:cs typeface="Nunito"/>
                <a:sym typeface="Nunito"/>
              </a:rPr>
              <a:t>Next</a:t>
            </a:r>
            <a:endParaRPr>
              <a:solidFill>
                <a:schemeClr val="accent6"/>
              </a:solidFill>
              <a:latin typeface="Nunito"/>
              <a:ea typeface="Nunito"/>
              <a:cs typeface="Nunito"/>
              <a:sym typeface="Nunito"/>
            </a:endParaRPr>
          </a:p>
        </p:txBody>
      </p:sp>
      <p:sp>
        <p:nvSpPr>
          <p:cNvPr id="1284" name="Google Shape;1284;p42">
            <a:hlinkClick action="ppaction://hlinksldjump" r:id="rId6"/>
          </p:cNvPr>
          <p:cNvSpPr txBox="1"/>
          <p:nvPr/>
        </p:nvSpPr>
        <p:spPr>
          <a:xfrm>
            <a:off x="1763750" y="4327444"/>
            <a:ext cx="20763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Flamingo</a:t>
            </a:r>
            <a:endParaRPr sz="2000">
              <a:latin typeface="Nunito"/>
              <a:ea typeface="Nunito"/>
              <a:cs typeface="Nunito"/>
              <a:sym typeface="Nunito"/>
            </a:endParaRPr>
          </a:p>
        </p:txBody>
      </p:sp>
      <p:sp>
        <p:nvSpPr>
          <p:cNvPr id="1285" name="Google Shape;1285;p42">
            <a:hlinkClick action="ppaction://hlinksldjump" r:id="rId7"/>
          </p:cNvPr>
          <p:cNvSpPr txBox="1"/>
          <p:nvPr/>
        </p:nvSpPr>
        <p:spPr>
          <a:xfrm>
            <a:off x="4885875" y="4327450"/>
            <a:ext cx="3247500" cy="4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Nanum Pen Script"/>
                <a:ea typeface="Nanum Pen Script"/>
                <a:cs typeface="Nanum Pen Script"/>
                <a:sym typeface="Nanum Pen Script"/>
              </a:rPr>
              <a:t>West African Black </a:t>
            </a:r>
            <a:r>
              <a:rPr lang="en" sz="2000">
                <a:solidFill>
                  <a:schemeClr val="dk2"/>
                </a:solidFill>
                <a:latin typeface="Nanum Pen Script"/>
                <a:ea typeface="Nanum Pen Script"/>
                <a:cs typeface="Nanum Pen Script"/>
                <a:sym typeface="Nanum Pen Script"/>
              </a:rPr>
              <a:t>Rhinoceros</a:t>
            </a:r>
            <a:endParaRPr sz="2000">
              <a:latin typeface="Nunito"/>
              <a:ea typeface="Nunito"/>
              <a:cs typeface="Nunito"/>
              <a:sym typeface="Nunito"/>
            </a:endParaRPr>
          </a:p>
        </p:txBody>
      </p:sp>
      <p:sp>
        <p:nvSpPr>
          <p:cNvPr id="1286" name="Google Shape;1286;p42"/>
          <p:cNvSpPr txBox="1"/>
          <p:nvPr>
            <p:ph idx="1" type="subTitle"/>
          </p:nvPr>
        </p:nvSpPr>
        <p:spPr>
          <a:xfrm>
            <a:off x="2994000" y="1793200"/>
            <a:ext cx="3156000" cy="75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rPr>
              <a:t>Click</a:t>
            </a:r>
            <a:r>
              <a:rPr lang="en" sz="1800">
                <a:solidFill>
                  <a:schemeClr val="accent6"/>
                </a:solidFill>
              </a:rPr>
              <a:t> </a:t>
            </a:r>
            <a:r>
              <a:rPr lang="en" sz="1800"/>
              <a:t>on the extinct animal</a:t>
            </a:r>
            <a:endParaRPr/>
          </a:p>
        </p:txBody>
      </p:sp>
      <p:sp>
        <p:nvSpPr>
          <p:cNvPr id="1287" name="Google Shape;1287;p42"/>
          <p:cNvSpPr/>
          <p:nvPr/>
        </p:nvSpPr>
        <p:spPr>
          <a:xfrm flipH="1">
            <a:off x="1621995" y="4059973"/>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 name="Google Shape;1288;p42"/>
          <p:cNvGrpSpPr/>
          <p:nvPr/>
        </p:nvGrpSpPr>
        <p:grpSpPr>
          <a:xfrm>
            <a:off x="2338232" y="2631181"/>
            <a:ext cx="914678" cy="1559722"/>
            <a:chOff x="5483925" y="1401125"/>
            <a:chExt cx="2466768" cy="4206371"/>
          </a:xfrm>
        </p:grpSpPr>
        <p:sp>
          <p:nvSpPr>
            <p:cNvPr id="1289" name="Google Shape;1289;p42"/>
            <p:cNvSpPr/>
            <p:nvPr/>
          </p:nvSpPr>
          <p:spPr>
            <a:xfrm>
              <a:off x="7581889" y="1660727"/>
              <a:ext cx="311355" cy="364251"/>
            </a:xfrm>
            <a:custGeom>
              <a:rect b="b" l="l" r="r" t="t"/>
              <a:pathLst>
                <a:path extrusionOk="0" h="8959" w="7658">
                  <a:moveTo>
                    <a:pt x="1131" y="1"/>
                  </a:moveTo>
                  <a:lnTo>
                    <a:pt x="0" y="1301"/>
                  </a:lnTo>
                  <a:cubicBezTo>
                    <a:pt x="5115" y="1301"/>
                    <a:pt x="7347" y="8958"/>
                    <a:pt x="7347" y="8958"/>
                  </a:cubicBezTo>
                  <a:cubicBezTo>
                    <a:pt x="7347" y="8958"/>
                    <a:pt x="7658" y="764"/>
                    <a:pt x="1131" y="1"/>
                  </a:cubicBezTo>
                  <a:close/>
                </a:path>
              </a:pathLst>
            </a:custGeom>
            <a:solidFill>
              <a:srgbClr val="E3E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2"/>
            <p:cNvSpPr/>
            <p:nvPr/>
          </p:nvSpPr>
          <p:spPr>
            <a:xfrm>
              <a:off x="7581889" y="1564245"/>
              <a:ext cx="368804" cy="460731"/>
            </a:xfrm>
            <a:custGeom>
              <a:rect b="b" l="l" r="r" t="t"/>
              <a:pathLst>
                <a:path extrusionOk="0" h="11332" w="9071">
                  <a:moveTo>
                    <a:pt x="3222" y="0"/>
                  </a:moveTo>
                  <a:lnTo>
                    <a:pt x="0" y="3674"/>
                  </a:lnTo>
                  <a:cubicBezTo>
                    <a:pt x="5143" y="3674"/>
                    <a:pt x="7375" y="11331"/>
                    <a:pt x="7375" y="11331"/>
                  </a:cubicBezTo>
                  <a:cubicBezTo>
                    <a:pt x="7375" y="11331"/>
                    <a:pt x="9071" y="6697"/>
                    <a:pt x="7714" y="4352"/>
                  </a:cubicBezTo>
                  <a:cubicBezTo>
                    <a:pt x="6358" y="1978"/>
                    <a:pt x="3222" y="0"/>
                    <a:pt x="3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2"/>
            <p:cNvSpPr/>
            <p:nvPr/>
          </p:nvSpPr>
          <p:spPr>
            <a:xfrm>
              <a:off x="7810510" y="1789409"/>
              <a:ext cx="120671" cy="235570"/>
            </a:xfrm>
            <a:custGeom>
              <a:rect b="b" l="l" r="r" t="t"/>
              <a:pathLst>
                <a:path extrusionOk="0" h="5794" w="2968">
                  <a:moveTo>
                    <a:pt x="2515" y="1"/>
                  </a:moveTo>
                  <a:lnTo>
                    <a:pt x="2515" y="1"/>
                  </a:lnTo>
                  <a:cubicBezTo>
                    <a:pt x="1526" y="481"/>
                    <a:pt x="679" y="1187"/>
                    <a:pt x="0" y="2007"/>
                  </a:cubicBezTo>
                  <a:cubicBezTo>
                    <a:pt x="735" y="3194"/>
                    <a:pt x="1329" y="4465"/>
                    <a:pt x="1752" y="5793"/>
                  </a:cubicBezTo>
                  <a:cubicBezTo>
                    <a:pt x="1752" y="5793"/>
                    <a:pt x="2967" y="2459"/>
                    <a:pt x="2515" y="1"/>
                  </a:cubicBezTo>
                  <a:close/>
                </a:path>
              </a:pathLst>
            </a:custGeom>
            <a:solidFill>
              <a:srgbClr val="1812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2"/>
            <p:cNvSpPr/>
            <p:nvPr/>
          </p:nvSpPr>
          <p:spPr>
            <a:xfrm>
              <a:off x="7190147" y="1401125"/>
              <a:ext cx="572132" cy="2004740"/>
            </a:xfrm>
            <a:custGeom>
              <a:rect b="b" l="l" r="r" t="t"/>
              <a:pathLst>
                <a:path extrusionOk="0" h="49308" w="14072">
                  <a:moveTo>
                    <a:pt x="8901" y="0"/>
                  </a:moveTo>
                  <a:cubicBezTo>
                    <a:pt x="6753" y="0"/>
                    <a:pt x="4945" y="1130"/>
                    <a:pt x="4154" y="2741"/>
                  </a:cubicBezTo>
                  <a:cubicBezTo>
                    <a:pt x="3928" y="3193"/>
                    <a:pt x="3645" y="3589"/>
                    <a:pt x="3306" y="3956"/>
                  </a:cubicBezTo>
                  <a:cubicBezTo>
                    <a:pt x="2402" y="4775"/>
                    <a:pt x="1724" y="5821"/>
                    <a:pt x="1300" y="6979"/>
                  </a:cubicBezTo>
                  <a:cubicBezTo>
                    <a:pt x="0" y="10653"/>
                    <a:pt x="1130" y="15795"/>
                    <a:pt x="5114" y="24159"/>
                  </a:cubicBezTo>
                  <a:cubicBezTo>
                    <a:pt x="9579" y="33569"/>
                    <a:pt x="10144" y="38768"/>
                    <a:pt x="8053" y="42074"/>
                  </a:cubicBezTo>
                  <a:cubicBezTo>
                    <a:pt x="6838" y="43995"/>
                    <a:pt x="4945" y="44221"/>
                    <a:pt x="1187" y="44221"/>
                  </a:cubicBezTo>
                  <a:lnTo>
                    <a:pt x="1187" y="49308"/>
                  </a:lnTo>
                  <a:cubicBezTo>
                    <a:pt x="6075" y="49308"/>
                    <a:pt x="9466" y="47838"/>
                    <a:pt x="11274" y="44984"/>
                  </a:cubicBezTo>
                  <a:cubicBezTo>
                    <a:pt x="14015" y="40661"/>
                    <a:pt x="12913" y="33427"/>
                    <a:pt x="7884" y="22831"/>
                  </a:cubicBezTo>
                  <a:cubicBezTo>
                    <a:pt x="4352" y="15372"/>
                    <a:pt x="3193" y="10794"/>
                    <a:pt x="4210" y="7997"/>
                  </a:cubicBezTo>
                  <a:cubicBezTo>
                    <a:pt x="4323" y="7686"/>
                    <a:pt x="4493" y="7375"/>
                    <a:pt x="4775" y="7149"/>
                  </a:cubicBezTo>
                  <a:cubicBezTo>
                    <a:pt x="5708" y="8307"/>
                    <a:pt x="7149" y="8957"/>
                    <a:pt x="8901" y="8957"/>
                  </a:cubicBezTo>
                  <a:cubicBezTo>
                    <a:pt x="11755" y="8957"/>
                    <a:pt x="14072" y="6951"/>
                    <a:pt x="14072" y="4493"/>
                  </a:cubicBezTo>
                  <a:cubicBezTo>
                    <a:pt x="14072" y="2006"/>
                    <a:pt x="11755" y="0"/>
                    <a:pt x="89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2"/>
            <p:cNvSpPr/>
            <p:nvPr/>
          </p:nvSpPr>
          <p:spPr>
            <a:xfrm>
              <a:off x="6616866" y="3450656"/>
              <a:ext cx="474473" cy="2156840"/>
            </a:xfrm>
            <a:custGeom>
              <a:rect b="b" l="l" r="r" t="t"/>
              <a:pathLst>
                <a:path extrusionOk="0" h="53049" w="11670">
                  <a:moveTo>
                    <a:pt x="1130" y="1"/>
                  </a:moveTo>
                  <a:lnTo>
                    <a:pt x="0" y="20317"/>
                  </a:lnTo>
                  <a:lnTo>
                    <a:pt x="0" y="20345"/>
                  </a:lnTo>
                  <a:lnTo>
                    <a:pt x="1950" y="51258"/>
                  </a:lnTo>
                  <a:cubicBezTo>
                    <a:pt x="2034" y="52614"/>
                    <a:pt x="2826" y="52784"/>
                    <a:pt x="3702" y="52981"/>
                  </a:cubicBezTo>
                  <a:cubicBezTo>
                    <a:pt x="3918" y="53029"/>
                    <a:pt x="4073" y="53049"/>
                    <a:pt x="4198" y="53049"/>
                  </a:cubicBezTo>
                  <a:cubicBezTo>
                    <a:pt x="4593" y="53049"/>
                    <a:pt x="4680" y="52849"/>
                    <a:pt x="5454" y="52699"/>
                  </a:cubicBezTo>
                  <a:cubicBezTo>
                    <a:pt x="5603" y="52669"/>
                    <a:pt x="5736" y="52656"/>
                    <a:pt x="5857" y="52656"/>
                  </a:cubicBezTo>
                  <a:cubicBezTo>
                    <a:pt x="6462" y="52656"/>
                    <a:pt x="6756" y="52968"/>
                    <a:pt x="7203" y="52968"/>
                  </a:cubicBezTo>
                  <a:cubicBezTo>
                    <a:pt x="7258" y="52968"/>
                    <a:pt x="7315" y="52964"/>
                    <a:pt x="7375" y="52953"/>
                  </a:cubicBezTo>
                  <a:cubicBezTo>
                    <a:pt x="7907" y="52884"/>
                    <a:pt x="8004" y="52663"/>
                    <a:pt x="8627" y="52663"/>
                  </a:cubicBezTo>
                  <a:cubicBezTo>
                    <a:pt x="8764" y="52663"/>
                    <a:pt x="8928" y="52673"/>
                    <a:pt x="9127" y="52699"/>
                  </a:cubicBezTo>
                  <a:cubicBezTo>
                    <a:pt x="9750" y="52792"/>
                    <a:pt x="10459" y="52972"/>
                    <a:pt x="10970" y="52972"/>
                  </a:cubicBezTo>
                  <a:cubicBezTo>
                    <a:pt x="11386" y="52972"/>
                    <a:pt x="11670" y="52853"/>
                    <a:pt x="11670" y="52473"/>
                  </a:cubicBezTo>
                  <a:cubicBezTo>
                    <a:pt x="11670" y="51625"/>
                    <a:pt x="8081" y="51540"/>
                    <a:pt x="6019" y="51258"/>
                  </a:cubicBezTo>
                  <a:cubicBezTo>
                    <a:pt x="4973" y="51088"/>
                    <a:pt x="3956" y="50693"/>
                    <a:pt x="3108" y="50071"/>
                  </a:cubicBezTo>
                  <a:lnTo>
                    <a:pt x="1243" y="20345"/>
                  </a:lnTo>
                  <a:lnTo>
                    <a:pt x="2345" y="57"/>
                  </a:lnTo>
                  <a:lnTo>
                    <a:pt x="11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2"/>
            <p:cNvSpPr/>
            <p:nvPr/>
          </p:nvSpPr>
          <p:spPr>
            <a:xfrm>
              <a:off x="5841351" y="3449518"/>
              <a:ext cx="1034002" cy="675118"/>
            </a:xfrm>
            <a:custGeom>
              <a:rect b="b" l="l" r="r" t="t"/>
              <a:pathLst>
                <a:path extrusionOk="0" h="16605" w="25432">
                  <a:moveTo>
                    <a:pt x="623" y="0"/>
                  </a:moveTo>
                  <a:lnTo>
                    <a:pt x="1" y="1046"/>
                  </a:lnTo>
                  <a:lnTo>
                    <a:pt x="15344" y="10031"/>
                  </a:lnTo>
                  <a:cubicBezTo>
                    <a:pt x="16559" y="10738"/>
                    <a:pt x="16700" y="12292"/>
                    <a:pt x="17492" y="12461"/>
                  </a:cubicBezTo>
                  <a:cubicBezTo>
                    <a:pt x="18255" y="12603"/>
                    <a:pt x="18368" y="12716"/>
                    <a:pt x="19074" y="13479"/>
                  </a:cubicBezTo>
                  <a:cubicBezTo>
                    <a:pt x="19775" y="14206"/>
                    <a:pt x="22840" y="16604"/>
                    <a:pt x="23392" y="16604"/>
                  </a:cubicBezTo>
                  <a:cubicBezTo>
                    <a:pt x="23419" y="16604"/>
                    <a:pt x="23439" y="16599"/>
                    <a:pt x="23454" y="16587"/>
                  </a:cubicBezTo>
                  <a:cubicBezTo>
                    <a:pt x="23736" y="16333"/>
                    <a:pt x="23284" y="15909"/>
                    <a:pt x="23284" y="15909"/>
                  </a:cubicBezTo>
                  <a:lnTo>
                    <a:pt x="23284" y="15909"/>
                  </a:lnTo>
                  <a:cubicBezTo>
                    <a:pt x="23285" y="15909"/>
                    <a:pt x="24561" y="16582"/>
                    <a:pt x="25010" y="16582"/>
                  </a:cubicBezTo>
                  <a:cubicBezTo>
                    <a:pt x="25057" y="16582"/>
                    <a:pt x="25094" y="16574"/>
                    <a:pt x="25121" y="16559"/>
                  </a:cubicBezTo>
                  <a:cubicBezTo>
                    <a:pt x="25432" y="16417"/>
                    <a:pt x="25432" y="16135"/>
                    <a:pt x="23934" y="14920"/>
                  </a:cubicBezTo>
                  <a:cubicBezTo>
                    <a:pt x="22437" y="13676"/>
                    <a:pt x="21193" y="12009"/>
                    <a:pt x="20402" y="11105"/>
                  </a:cubicBezTo>
                  <a:cubicBezTo>
                    <a:pt x="19611" y="10173"/>
                    <a:pt x="17209" y="9692"/>
                    <a:pt x="17209" y="9692"/>
                  </a:cubicBezTo>
                  <a:lnTo>
                    <a:pt x="6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2"/>
            <p:cNvSpPr/>
            <p:nvPr/>
          </p:nvSpPr>
          <p:spPr>
            <a:xfrm>
              <a:off x="5483925" y="2770529"/>
              <a:ext cx="564285" cy="858239"/>
            </a:xfrm>
            <a:custGeom>
              <a:rect b="b" l="l" r="r" t="t"/>
              <a:pathLst>
                <a:path extrusionOk="0" h="21109" w="13879">
                  <a:moveTo>
                    <a:pt x="13878" y="1"/>
                  </a:moveTo>
                  <a:lnTo>
                    <a:pt x="13878" y="1"/>
                  </a:lnTo>
                  <a:cubicBezTo>
                    <a:pt x="8933" y="3052"/>
                    <a:pt x="3847" y="8252"/>
                    <a:pt x="117" y="12942"/>
                  </a:cubicBezTo>
                  <a:cubicBezTo>
                    <a:pt x="0" y="13106"/>
                    <a:pt x="116" y="13309"/>
                    <a:pt x="288" y="13309"/>
                  </a:cubicBezTo>
                  <a:cubicBezTo>
                    <a:pt x="323" y="13309"/>
                    <a:pt x="361" y="13301"/>
                    <a:pt x="400" y="13281"/>
                  </a:cubicBezTo>
                  <a:cubicBezTo>
                    <a:pt x="1276" y="12857"/>
                    <a:pt x="2491" y="12292"/>
                    <a:pt x="2745" y="12151"/>
                  </a:cubicBezTo>
                  <a:lnTo>
                    <a:pt x="2745" y="12151"/>
                  </a:lnTo>
                  <a:cubicBezTo>
                    <a:pt x="2745" y="12151"/>
                    <a:pt x="1502" y="14892"/>
                    <a:pt x="824" y="16813"/>
                  </a:cubicBezTo>
                  <a:cubicBezTo>
                    <a:pt x="757" y="16990"/>
                    <a:pt x="898" y="17132"/>
                    <a:pt x="1043" y="17132"/>
                  </a:cubicBezTo>
                  <a:cubicBezTo>
                    <a:pt x="1084" y="17132"/>
                    <a:pt x="1126" y="17121"/>
                    <a:pt x="1163" y="17096"/>
                  </a:cubicBezTo>
                  <a:cubicBezTo>
                    <a:pt x="1671" y="16729"/>
                    <a:pt x="2349" y="16248"/>
                    <a:pt x="2519" y="16135"/>
                  </a:cubicBezTo>
                  <a:cubicBezTo>
                    <a:pt x="2525" y="16131"/>
                    <a:pt x="2530" y="16130"/>
                    <a:pt x="2536" y="16130"/>
                  </a:cubicBezTo>
                  <a:cubicBezTo>
                    <a:pt x="2809" y="16130"/>
                    <a:pt x="2265" y="21108"/>
                    <a:pt x="2265" y="21108"/>
                  </a:cubicBezTo>
                  <a:lnTo>
                    <a:pt x="138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2"/>
            <p:cNvSpPr/>
            <p:nvPr/>
          </p:nvSpPr>
          <p:spPr>
            <a:xfrm>
              <a:off x="5555646" y="2567198"/>
              <a:ext cx="2041169" cy="1216350"/>
            </a:xfrm>
            <a:custGeom>
              <a:rect b="b" l="l" r="r" t="t"/>
              <a:pathLst>
                <a:path extrusionOk="0" h="29917" w="50204">
                  <a:moveTo>
                    <a:pt x="28672" y="0"/>
                  </a:moveTo>
                  <a:cubicBezTo>
                    <a:pt x="4457" y="0"/>
                    <a:pt x="670" y="23058"/>
                    <a:pt x="105" y="29444"/>
                  </a:cubicBezTo>
                  <a:cubicBezTo>
                    <a:pt x="0" y="29723"/>
                    <a:pt x="230" y="29916"/>
                    <a:pt x="454" y="29916"/>
                  </a:cubicBezTo>
                  <a:cubicBezTo>
                    <a:pt x="593" y="29916"/>
                    <a:pt x="729" y="29842"/>
                    <a:pt x="783" y="29670"/>
                  </a:cubicBezTo>
                  <a:cubicBezTo>
                    <a:pt x="2111" y="27663"/>
                    <a:pt x="3665" y="25770"/>
                    <a:pt x="5389" y="24075"/>
                  </a:cubicBezTo>
                  <a:cubicBezTo>
                    <a:pt x="5496" y="24397"/>
                    <a:pt x="5796" y="24583"/>
                    <a:pt x="6102" y="24583"/>
                  </a:cubicBezTo>
                  <a:cubicBezTo>
                    <a:pt x="6280" y="24583"/>
                    <a:pt x="6459" y="24520"/>
                    <a:pt x="6604" y="24386"/>
                  </a:cubicBezTo>
                  <a:cubicBezTo>
                    <a:pt x="9084" y="22091"/>
                    <a:pt x="11467" y="21324"/>
                    <a:pt x="13944" y="21324"/>
                  </a:cubicBezTo>
                  <a:cubicBezTo>
                    <a:pt x="18954" y="21324"/>
                    <a:pt x="24347" y="24464"/>
                    <a:pt x="31698" y="24464"/>
                  </a:cubicBezTo>
                  <a:cubicBezTo>
                    <a:pt x="32350" y="24464"/>
                    <a:pt x="33018" y="24440"/>
                    <a:pt x="33702" y="24386"/>
                  </a:cubicBezTo>
                  <a:cubicBezTo>
                    <a:pt x="46304" y="23368"/>
                    <a:pt x="50204" y="17858"/>
                    <a:pt x="50204" y="17858"/>
                  </a:cubicBezTo>
                  <a:lnTo>
                    <a:pt x="49441" y="17717"/>
                  </a:lnTo>
                  <a:cubicBezTo>
                    <a:pt x="49130" y="17661"/>
                    <a:pt x="49017" y="17322"/>
                    <a:pt x="49187" y="17095"/>
                  </a:cubicBezTo>
                  <a:lnTo>
                    <a:pt x="49300" y="16954"/>
                  </a:lnTo>
                  <a:cubicBezTo>
                    <a:pt x="49497" y="16672"/>
                    <a:pt x="49384" y="16276"/>
                    <a:pt x="49074" y="16191"/>
                  </a:cubicBezTo>
                  <a:lnTo>
                    <a:pt x="48904" y="16135"/>
                  </a:lnTo>
                  <a:cubicBezTo>
                    <a:pt x="48537" y="16022"/>
                    <a:pt x="48424" y="15598"/>
                    <a:pt x="48650" y="15315"/>
                  </a:cubicBezTo>
                  <a:cubicBezTo>
                    <a:pt x="48650" y="15315"/>
                    <a:pt x="48932" y="14976"/>
                    <a:pt x="48819" y="14807"/>
                  </a:cubicBezTo>
                  <a:cubicBezTo>
                    <a:pt x="48734" y="14665"/>
                    <a:pt x="48367" y="14637"/>
                    <a:pt x="48367" y="14637"/>
                  </a:cubicBezTo>
                  <a:cubicBezTo>
                    <a:pt x="48357" y="14638"/>
                    <a:pt x="48347" y="14638"/>
                    <a:pt x="48337" y="14638"/>
                  </a:cubicBezTo>
                  <a:cubicBezTo>
                    <a:pt x="48018" y="14638"/>
                    <a:pt x="47864" y="14204"/>
                    <a:pt x="48028" y="13903"/>
                  </a:cubicBezTo>
                  <a:lnTo>
                    <a:pt x="48508" y="12998"/>
                  </a:lnTo>
                  <a:lnTo>
                    <a:pt x="48508" y="12998"/>
                  </a:lnTo>
                  <a:cubicBezTo>
                    <a:pt x="47749" y="13749"/>
                    <a:pt x="47134" y="14105"/>
                    <a:pt x="46647" y="14105"/>
                  </a:cubicBezTo>
                  <a:cubicBezTo>
                    <a:pt x="45539" y="14105"/>
                    <a:pt x="45089" y="12269"/>
                    <a:pt x="45089" y="9071"/>
                  </a:cubicBezTo>
                  <a:cubicBezTo>
                    <a:pt x="45089" y="4437"/>
                    <a:pt x="39353" y="0"/>
                    <a:pt x="28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2"/>
            <p:cNvSpPr/>
            <p:nvPr/>
          </p:nvSpPr>
          <p:spPr>
            <a:xfrm>
              <a:off x="7810510" y="1834214"/>
              <a:ext cx="71273" cy="190765"/>
            </a:xfrm>
            <a:custGeom>
              <a:rect b="b" l="l" r="r" t="t"/>
              <a:pathLst>
                <a:path extrusionOk="0" h="4692" w="1753">
                  <a:moveTo>
                    <a:pt x="905" y="1"/>
                  </a:moveTo>
                  <a:cubicBezTo>
                    <a:pt x="566" y="283"/>
                    <a:pt x="283" y="594"/>
                    <a:pt x="0" y="905"/>
                  </a:cubicBezTo>
                  <a:cubicBezTo>
                    <a:pt x="735" y="2092"/>
                    <a:pt x="1300" y="3335"/>
                    <a:pt x="1724" y="4635"/>
                  </a:cubicBezTo>
                  <a:lnTo>
                    <a:pt x="1724" y="4691"/>
                  </a:lnTo>
                  <a:cubicBezTo>
                    <a:pt x="1752" y="3081"/>
                    <a:pt x="1470" y="1498"/>
                    <a:pt x="9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2"/>
            <p:cNvSpPr/>
            <p:nvPr/>
          </p:nvSpPr>
          <p:spPr>
            <a:xfrm>
              <a:off x="7659994" y="1531109"/>
              <a:ext cx="51757" cy="67085"/>
            </a:xfrm>
            <a:custGeom>
              <a:rect b="b" l="l" r="r" t="t"/>
              <a:pathLst>
                <a:path extrusionOk="0" h="1650" w="1273">
                  <a:moveTo>
                    <a:pt x="1024" y="1"/>
                  </a:moveTo>
                  <a:cubicBezTo>
                    <a:pt x="847" y="1"/>
                    <a:pt x="587" y="282"/>
                    <a:pt x="368" y="646"/>
                  </a:cubicBezTo>
                  <a:cubicBezTo>
                    <a:pt x="114" y="1098"/>
                    <a:pt x="1" y="1550"/>
                    <a:pt x="170" y="1635"/>
                  </a:cubicBezTo>
                  <a:cubicBezTo>
                    <a:pt x="187" y="1645"/>
                    <a:pt x="207" y="1650"/>
                    <a:pt x="229" y="1650"/>
                  </a:cubicBezTo>
                  <a:cubicBezTo>
                    <a:pt x="391" y="1650"/>
                    <a:pt x="681" y="1383"/>
                    <a:pt x="905" y="985"/>
                  </a:cubicBezTo>
                  <a:cubicBezTo>
                    <a:pt x="1159" y="533"/>
                    <a:pt x="1272" y="109"/>
                    <a:pt x="1103" y="24"/>
                  </a:cubicBezTo>
                  <a:cubicBezTo>
                    <a:pt x="1079" y="8"/>
                    <a:pt x="1052" y="1"/>
                    <a:pt x="10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2"/>
            <p:cNvSpPr/>
            <p:nvPr/>
          </p:nvSpPr>
          <p:spPr>
            <a:xfrm>
              <a:off x="5888962" y="2793094"/>
              <a:ext cx="632061" cy="630557"/>
            </a:xfrm>
            <a:custGeom>
              <a:rect b="b" l="l" r="r" t="t"/>
              <a:pathLst>
                <a:path extrusionOk="0" h="15509" w="15546">
                  <a:moveTo>
                    <a:pt x="12616" y="37"/>
                  </a:moveTo>
                  <a:lnTo>
                    <a:pt x="12616" y="37"/>
                  </a:lnTo>
                  <a:cubicBezTo>
                    <a:pt x="12617" y="38"/>
                    <a:pt x="12618" y="38"/>
                    <a:pt x="12619" y="39"/>
                  </a:cubicBezTo>
                  <a:cubicBezTo>
                    <a:pt x="12619" y="38"/>
                    <a:pt x="12618" y="37"/>
                    <a:pt x="12616" y="37"/>
                  </a:cubicBezTo>
                  <a:close/>
                  <a:moveTo>
                    <a:pt x="12432" y="0"/>
                  </a:moveTo>
                  <a:cubicBezTo>
                    <a:pt x="10694" y="0"/>
                    <a:pt x="993" y="5994"/>
                    <a:pt x="101" y="9533"/>
                  </a:cubicBezTo>
                  <a:cubicBezTo>
                    <a:pt x="1" y="9684"/>
                    <a:pt x="69" y="9765"/>
                    <a:pt x="200" y="9765"/>
                  </a:cubicBezTo>
                  <a:cubicBezTo>
                    <a:pt x="290" y="9765"/>
                    <a:pt x="410" y="9727"/>
                    <a:pt x="525" y="9646"/>
                  </a:cubicBezTo>
                  <a:cubicBezTo>
                    <a:pt x="1769" y="8601"/>
                    <a:pt x="3153" y="7725"/>
                    <a:pt x="4622" y="7047"/>
                  </a:cubicBezTo>
                  <a:cubicBezTo>
                    <a:pt x="4702" y="7007"/>
                    <a:pt x="4782" y="6990"/>
                    <a:pt x="4850" y="6990"/>
                  </a:cubicBezTo>
                  <a:cubicBezTo>
                    <a:pt x="5024" y="6990"/>
                    <a:pt x="5124" y="7102"/>
                    <a:pt x="4962" y="7245"/>
                  </a:cubicBezTo>
                  <a:cubicBezTo>
                    <a:pt x="2871" y="9025"/>
                    <a:pt x="1062" y="12868"/>
                    <a:pt x="808" y="14450"/>
                  </a:cubicBezTo>
                  <a:cubicBezTo>
                    <a:pt x="775" y="14581"/>
                    <a:pt x="857" y="14656"/>
                    <a:pt x="965" y="14656"/>
                  </a:cubicBezTo>
                  <a:cubicBezTo>
                    <a:pt x="1042" y="14656"/>
                    <a:pt x="1133" y="14617"/>
                    <a:pt x="1203" y="14535"/>
                  </a:cubicBezTo>
                  <a:cubicBezTo>
                    <a:pt x="2221" y="13291"/>
                    <a:pt x="5131" y="11031"/>
                    <a:pt x="7759" y="10240"/>
                  </a:cubicBezTo>
                  <a:cubicBezTo>
                    <a:pt x="7809" y="10222"/>
                    <a:pt x="7856" y="10214"/>
                    <a:pt x="7898" y="10214"/>
                  </a:cubicBezTo>
                  <a:cubicBezTo>
                    <a:pt x="8122" y="10214"/>
                    <a:pt x="8227" y="10432"/>
                    <a:pt x="8013" y="10551"/>
                  </a:cubicBezTo>
                  <a:cubicBezTo>
                    <a:pt x="6629" y="11313"/>
                    <a:pt x="5385" y="12246"/>
                    <a:pt x="4312" y="13376"/>
                  </a:cubicBezTo>
                  <a:cubicBezTo>
                    <a:pt x="4165" y="13523"/>
                    <a:pt x="4251" y="13670"/>
                    <a:pt x="4424" y="13670"/>
                  </a:cubicBezTo>
                  <a:cubicBezTo>
                    <a:pt x="4450" y="13670"/>
                    <a:pt x="4479" y="13666"/>
                    <a:pt x="4509" y="13659"/>
                  </a:cubicBezTo>
                  <a:cubicBezTo>
                    <a:pt x="5584" y="13392"/>
                    <a:pt x="6676" y="13261"/>
                    <a:pt x="7762" y="13261"/>
                  </a:cubicBezTo>
                  <a:cubicBezTo>
                    <a:pt x="10359" y="13261"/>
                    <a:pt x="12922" y="14013"/>
                    <a:pt x="15134" y="15467"/>
                  </a:cubicBezTo>
                  <a:cubicBezTo>
                    <a:pt x="15174" y="15496"/>
                    <a:pt x="15217" y="15508"/>
                    <a:pt x="15258" y="15508"/>
                  </a:cubicBezTo>
                  <a:cubicBezTo>
                    <a:pt x="15417" y="15508"/>
                    <a:pt x="15546" y="15320"/>
                    <a:pt x="15388" y="15185"/>
                  </a:cubicBezTo>
                  <a:cubicBezTo>
                    <a:pt x="13806" y="13433"/>
                    <a:pt x="10104" y="11850"/>
                    <a:pt x="8324" y="11822"/>
                  </a:cubicBezTo>
                  <a:cubicBezTo>
                    <a:pt x="8126" y="11794"/>
                    <a:pt x="8070" y="11596"/>
                    <a:pt x="8239" y="11483"/>
                  </a:cubicBezTo>
                  <a:cubicBezTo>
                    <a:pt x="9652" y="10551"/>
                    <a:pt x="12506" y="9562"/>
                    <a:pt x="14399" y="9392"/>
                  </a:cubicBezTo>
                  <a:cubicBezTo>
                    <a:pt x="14682" y="9364"/>
                    <a:pt x="14625" y="9053"/>
                    <a:pt x="14314" y="9025"/>
                  </a:cubicBezTo>
                  <a:cubicBezTo>
                    <a:pt x="13774" y="8910"/>
                    <a:pt x="13132" y="8857"/>
                    <a:pt x="12432" y="8857"/>
                  </a:cubicBezTo>
                  <a:cubicBezTo>
                    <a:pt x="9509" y="8857"/>
                    <a:pt x="5570" y="9788"/>
                    <a:pt x="3747" y="11087"/>
                  </a:cubicBezTo>
                  <a:cubicBezTo>
                    <a:pt x="3683" y="11127"/>
                    <a:pt x="3617" y="11145"/>
                    <a:pt x="3558" y="11145"/>
                  </a:cubicBezTo>
                  <a:cubicBezTo>
                    <a:pt x="3409" y="11145"/>
                    <a:pt x="3306" y="11032"/>
                    <a:pt x="3407" y="10890"/>
                  </a:cubicBezTo>
                  <a:cubicBezTo>
                    <a:pt x="4990" y="8149"/>
                    <a:pt x="9567" y="5690"/>
                    <a:pt x="11828" y="5238"/>
                  </a:cubicBezTo>
                  <a:cubicBezTo>
                    <a:pt x="12139" y="5154"/>
                    <a:pt x="12054" y="4871"/>
                    <a:pt x="11715" y="4871"/>
                  </a:cubicBezTo>
                  <a:cubicBezTo>
                    <a:pt x="11411" y="4842"/>
                    <a:pt x="11063" y="4828"/>
                    <a:pt x="10684" y="4828"/>
                  </a:cubicBezTo>
                  <a:cubicBezTo>
                    <a:pt x="8847" y="4828"/>
                    <a:pt x="6306" y="5161"/>
                    <a:pt x="4736" y="5747"/>
                  </a:cubicBezTo>
                  <a:cubicBezTo>
                    <a:pt x="4659" y="5775"/>
                    <a:pt x="4588" y="5787"/>
                    <a:pt x="4527" y="5787"/>
                  </a:cubicBezTo>
                  <a:cubicBezTo>
                    <a:pt x="4339" y="5787"/>
                    <a:pt x="4247" y="5670"/>
                    <a:pt x="4396" y="5521"/>
                  </a:cubicBezTo>
                  <a:cubicBezTo>
                    <a:pt x="7259" y="2492"/>
                    <a:pt x="12416" y="37"/>
                    <a:pt x="12613" y="37"/>
                  </a:cubicBezTo>
                  <a:cubicBezTo>
                    <a:pt x="12614" y="37"/>
                    <a:pt x="12615" y="37"/>
                    <a:pt x="12616" y="37"/>
                  </a:cubicBezTo>
                  <a:lnTo>
                    <a:pt x="12616" y="37"/>
                  </a:lnTo>
                  <a:cubicBezTo>
                    <a:pt x="12571" y="12"/>
                    <a:pt x="12509" y="0"/>
                    <a:pt x="124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 name="Google Shape;1300;p42"/>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 name="Google Shape;1301;p42"/>
          <p:cNvGrpSpPr/>
          <p:nvPr/>
        </p:nvGrpSpPr>
        <p:grpSpPr>
          <a:xfrm>
            <a:off x="153671" y="90047"/>
            <a:ext cx="493797" cy="446228"/>
            <a:chOff x="2679436" y="3270400"/>
            <a:chExt cx="752625" cy="689795"/>
          </a:xfrm>
        </p:grpSpPr>
        <p:sp>
          <p:nvSpPr>
            <p:cNvPr id="1302" name="Google Shape;1302;p42"/>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2"/>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2"/>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2"/>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42">
            <a:hlinkClick action="ppaction://hlinksldjump" r:id="rId8"/>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grpSp>
        <p:nvGrpSpPr>
          <p:cNvPr id="1307" name="Google Shape;1307;p42"/>
          <p:cNvGrpSpPr/>
          <p:nvPr/>
        </p:nvGrpSpPr>
        <p:grpSpPr>
          <a:xfrm>
            <a:off x="4918522" y="3004287"/>
            <a:ext cx="2764672" cy="1251598"/>
            <a:chOff x="4918522" y="3004287"/>
            <a:chExt cx="2764672" cy="1251598"/>
          </a:xfrm>
        </p:grpSpPr>
        <p:sp>
          <p:nvSpPr>
            <p:cNvPr id="1308" name="Google Shape;1308;p42"/>
            <p:cNvSpPr/>
            <p:nvPr/>
          </p:nvSpPr>
          <p:spPr>
            <a:xfrm flipH="1">
              <a:off x="5336045" y="4067735"/>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 name="Google Shape;1309;p42"/>
            <p:cNvGrpSpPr/>
            <p:nvPr/>
          </p:nvGrpSpPr>
          <p:grpSpPr>
            <a:xfrm flipH="1">
              <a:off x="4918522" y="3004287"/>
              <a:ext cx="2725009" cy="1164169"/>
              <a:chOff x="17210" y="615712"/>
              <a:chExt cx="9203002" cy="3880562"/>
            </a:xfrm>
          </p:grpSpPr>
          <p:grpSp>
            <p:nvGrpSpPr>
              <p:cNvPr id="1310" name="Google Shape;1310;p42"/>
              <p:cNvGrpSpPr/>
              <p:nvPr/>
            </p:nvGrpSpPr>
            <p:grpSpPr>
              <a:xfrm flipH="1">
                <a:off x="17210" y="615712"/>
                <a:ext cx="9203002" cy="3880562"/>
                <a:chOff x="3419325" y="427425"/>
                <a:chExt cx="3632525" cy="1531700"/>
              </a:xfrm>
            </p:grpSpPr>
            <p:sp>
              <p:nvSpPr>
                <p:cNvPr id="1311" name="Google Shape;1311;p42"/>
                <p:cNvSpPr/>
                <p:nvPr/>
              </p:nvSpPr>
              <p:spPr>
                <a:xfrm>
                  <a:off x="3419325" y="427425"/>
                  <a:ext cx="3632525" cy="1531625"/>
                </a:xfrm>
                <a:custGeom>
                  <a:rect b="b" l="l" r="r" t="t"/>
                  <a:pathLst>
                    <a:path extrusionOk="0" h="61265" w="145301">
                      <a:moveTo>
                        <a:pt x="60049" y="1"/>
                      </a:moveTo>
                      <a:cubicBezTo>
                        <a:pt x="55816" y="1"/>
                        <a:pt x="52356" y="1584"/>
                        <a:pt x="46994" y="2187"/>
                      </a:cubicBezTo>
                      <a:cubicBezTo>
                        <a:pt x="39610" y="2988"/>
                        <a:pt x="38837" y="10401"/>
                        <a:pt x="37006" y="12089"/>
                      </a:cubicBezTo>
                      <a:cubicBezTo>
                        <a:pt x="35174" y="13778"/>
                        <a:pt x="30767" y="17184"/>
                        <a:pt x="28277" y="20732"/>
                      </a:cubicBezTo>
                      <a:cubicBezTo>
                        <a:pt x="25787" y="24310"/>
                        <a:pt x="28219" y="27859"/>
                        <a:pt x="24413" y="30406"/>
                      </a:cubicBezTo>
                      <a:cubicBezTo>
                        <a:pt x="23135" y="31255"/>
                        <a:pt x="21752" y="31496"/>
                        <a:pt x="20472" y="31496"/>
                      </a:cubicBezTo>
                      <a:cubicBezTo>
                        <a:pt x="18781" y="31496"/>
                        <a:pt x="17272" y="31074"/>
                        <a:pt x="16426" y="31074"/>
                      </a:cubicBezTo>
                      <a:cubicBezTo>
                        <a:pt x="15992" y="31074"/>
                        <a:pt x="15732" y="31185"/>
                        <a:pt x="15713" y="31522"/>
                      </a:cubicBezTo>
                      <a:cubicBezTo>
                        <a:pt x="15684" y="31886"/>
                        <a:pt x="15434" y="32081"/>
                        <a:pt x="14991" y="32081"/>
                      </a:cubicBezTo>
                      <a:cubicBezTo>
                        <a:pt x="13658" y="32081"/>
                        <a:pt x="10577" y="30321"/>
                        <a:pt x="6497" y="26113"/>
                      </a:cubicBezTo>
                      <a:cubicBezTo>
                        <a:pt x="1429" y="20911"/>
                        <a:pt x="2104" y="14939"/>
                        <a:pt x="1895" y="14939"/>
                      </a:cubicBezTo>
                      <a:cubicBezTo>
                        <a:pt x="1880" y="14939"/>
                        <a:pt x="1860" y="14971"/>
                        <a:pt x="1833" y="15037"/>
                      </a:cubicBezTo>
                      <a:cubicBezTo>
                        <a:pt x="1403" y="16010"/>
                        <a:pt x="1" y="20561"/>
                        <a:pt x="2748" y="27029"/>
                      </a:cubicBezTo>
                      <a:cubicBezTo>
                        <a:pt x="5496" y="33497"/>
                        <a:pt x="10075" y="40251"/>
                        <a:pt x="12050" y="41624"/>
                      </a:cubicBezTo>
                      <a:cubicBezTo>
                        <a:pt x="14053" y="42998"/>
                        <a:pt x="13738" y="44687"/>
                        <a:pt x="15341" y="46118"/>
                      </a:cubicBezTo>
                      <a:cubicBezTo>
                        <a:pt x="16943" y="47549"/>
                        <a:pt x="16800" y="48550"/>
                        <a:pt x="16629" y="49695"/>
                      </a:cubicBezTo>
                      <a:cubicBezTo>
                        <a:pt x="16486" y="50840"/>
                        <a:pt x="16571" y="52070"/>
                        <a:pt x="18918" y="52242"/>
                      </a:cubicBezTo>
                      <a:cubicBezTo>
                        <a:pt x="19352" y="52279"/>
                        <a:pt x="19676" y="52293"/>
                        <a:pt x="19932" y="52293"/>
                      </a:cubicBezTo>
                      <a:cubicBezTo>
                        <a:pt x="20956" y="52293"/>
                        <a:pt x="20894" y="52060"/>
                        <a:pt x="22419" y="52060"/>
                      </a:cubicBezTo>
                      <a:cubicBezTo>
                        <a:pt x="22602" y="52060"/>
                        <a:pt x="22807" y="52063"/>
                        <a:pt x="23039" y="52070"/>
                      </a:cubicBezTo>
                      <a:cubicBezTo>
                        <a:pt x="24761" y="52107"/>
                        <a:pt x="24689" y="52249"/>
                        <a:pt x="25315" y="52249"/>
                      </a:cubicBezTo>
                      <a:cubicBezTo>
                        <a:pt x="25667" y="52249"/>
                        <a:pt x="26239" y="52204"/>
                        <a:pt x="27475" y="52070"/>
                      </a:cubicBezTo>
                      <a:cubicBezTo>
                        <a:pt x="30910" y="51670"/>
                        <a:pt x="34029" y="50754"/>
                        <a:pt x="34716" y="48922"/>
                      </a:cubicBezTo>
                      <a:cubicBezTo>
                        <a:pt x="35403" y="47091"/>
                        <a:pt x="36834" y="47835"/>
                        <a:pt x="38150" y="45660"/>
                      </a:cubicBezTo>
                      <a:cubicBezTo>
                        <a:pt x="39692" y="43134"/>
                        <a:pt x="40558" y="42368"/>
                        <a:pt x="41016" y="42368"/>
                      </a:cubicBezTo>
                      <a:cubicBezTo>
                        <a:pt x="41263" y="42368"/>
                        <a:pt x="41391" y="42592"/>
                        <a:pt x="41442" y="42884"/>
                      </a:cubicBezTo>
                      <a:cubicBezTo>
                        <a:pt x="41524" y="43298"/>
                        <a:pt x="41866" y="43439"/>
                        <a:pt x="42327" y="43439"/>
                      </a:cubicBezTo>
                      <a:cubicBezTo>
                        <a:pt x="42822" y="43439"/>
                        <a:pt x="43453" y="43276"/>
                        <a:pt x="44046" y="43113"/>
                      </a:cubicBezTo>
                      <a:cubicBezTo>
                        <a:pt x="44176" y="43077"/>
                        <a:pt x="44282" y="43059"/>
                        <a:pt x="44365" y="43059"/>
                      </a:cubicBezTo>
                      <a:cubicBezTo>
                        <a:pt x="45009" y="43059"/>
                        <a:pt x="44254" y="44130"/>
                        <a:pt x="42758" y="46032"/>
                      </a:cubicBezTo>
                      <a:cubicBezTo>
                        <a:pt x="41069" y="48150"/>
                        <a:pt x="42300" y="49924"/>
                        <a:pt x="43073" y="52271"/>
                      </a:cubicBezTo>
                      <a:cubicBezTo>
                        <a:pt x="43817" y="54646"/>
                        <a:pt x="40383" y="54961"/>
                        <a:pt x="40383" y="56793"/>
                      </a:cubicBezTo>
                      <a:cubicBezTo>
                        <a:pt x="40383" y="58596"/>
                        <a:pt x="41899" y="59597"/>
                        <a:pt x="45963" y="59597"/>
                      </a:cubicBezTo>
                      <a:cubicBezTo>
                        <a:pt x="49999" y="59597"/>
                        <a:pt x="51000" y="58767"/>
                        <a:pt x="51229" y="57107"/>
                      </a:cubicBezTo>
                      <a:cubicBezTo>
                        <a:pt x="51458" y="55419"/>
                        <a:pt x="48997" y="53902"/>
                        <a:pt x="49169" y="51298"/>
                      </a:cubicBezTo>
                      <a:cubicBezTo>
                        <a:pt x="49312" y="48693"/>
                        <a:pt x="54034" y="46805"/>
                        <a:pt x="59071" y="45259"/>
                      </a:cubicBezTo>
                      <a:cubicBezTo>
                        <a:pt x="61007" y="44676"/>
                        <a:pt x="61886" y="44440"/>
                        <a:pt x="62295" y="44440"/>
                      </a:cubicBezTo>
                      <a:cubicBezTo>
                        <a:pt x="62949" y="44440"/>
                        <a:pt x="62397" y="45045"/>
                        <a:pt x="63049" y="45803"/>
                      </a:cubicBezTo>
                      <a:cubicBezTo>
                        <a:pt x="64108" y="47033"/>
                        <a:pt x="66855" y="51842"/>
                        <a:pt x="67542" y="54646"/>
                      </a:cubicBezTo>
                      <a:cubicBezTo>
                        <a:pt x="68229" y="57480"/>
                        <a:pt x="63879" y="58166"/>
                        <a:pt x="63822" y="59454"/>
                      </a:cubicBezTo>
                      <a:cubicBezTo>
                        <a:pt x="63736" y="60771"/>
                        <a:pt x="64623" y="60971"/>
                        <a:pt x="68630" y="61200"/>
                      </a:cubicBezTo>
                      <a:cubicBezTo>
                        <a:pt x="69377" y="61243"/>
                        <a:pt x="70064" y="61265"/>
                        <a:pt x="70689" y="61265"/>
                      </a:cubicBezTo>
                      <a:cubicBezTo>
                        <a:pt x="73386" y="61265"/>
                        <a:pt x="74912" y="60858"/>
                        <a:pt x="75098" y="59998"/>
                      </a:cubicBezTo>
                      <a:cubicBezTo>
                        <a:pt x="75327" y="58939"/>
                        <a:pt x="75327" y="58023"/>
                        <a:pt x="74039" y="56106"/>
                      </a:cubicBezTo>
                      <a:cubicBezTo>
                        <a:pt x="72722" y="54188"/>
                        <a:pt x="73266" y="53044"/>
                        <a:pt x="73953" y="50382"/>
                      </a:cubicBezTo>
                      <a:cubicBezTo>
                        <a:pt x="74640" y="47720"/>
                        <a:pt x="72436" y="47262"/>
                        <a:pt x="73409" y="45030"/>
                      </a:cubicBezTo>
                      <a:cubicBezTo>
                        <a:pt x="73864" y="44029"/>
                        <a:pt x="74095" y="43749"/>
                        <a:pt x="75134" y="43749"/>
                      </a:cubicBezTo>
                      <a:cubicBezTo>
                        <a:pt x="76382" y="43749"/>
                        <a:pt x="78797" y="44153"/>
                        <a:pt x="84170" y="44200"/>
                      </a:cubicBezTo>
                      <a:cubicBezTo>
                        <a:pt x="84459" y="44203"/>
                        <a:pt x="84745" y="44204"/>
                        <a:pt x="85028" y="44204"/>
                      </a:cubicBezTo>
                      <a:cubicBezTo>
                        <a:pt x="94395" y="44204"/>
                        <a:pt x="100668" y="42822"/>
                        <a:pt x="105835" y="39850"/>
                      </a:cubicBezTo>
                      <a:cubicBezTo>
                        <a:pt x="110527" y="37190"/>
                        <a:pt x="111876" y="35146"/>
                        <a:pt x="112445" y="35146"/>
                      </a:cubicBezTo>
                      <a:cubicBezTo>
                        <a:pt x="112525" y="35146"/>
                        <a:pt x="112590" y="35186"/>
                        <a:pt x="112646" y="35271"/>
                      </a:cubicBezTo>
                      <a:cubicBezTo>
                        <a:pt x="114077" y="37246"/>
                        <a:pt x="115394" y="39278"/>
                        <a:pt x="116624" y="41396"/>
                      </a:cubicBezTo>
                      <a:cubicBezTo>
                        <a:pt x="118284" y="44429"/>
                        <a:pt x="117225" y="47863"/>
                        <a:pt x="115995" y="52843"/>
                      </a:cubicBezTo>
                      <a:cubicBezTo>
                        <a:pt x="114793" y="57794"/>
                        <a:pt x="108611" y="58309"/>
                        <a:pt x="108983" y="60141"/>
                      </a:cubicBezTo>
                      <a:cubicBezTo>
                        <a:pt x="109139" y="60909"/>
                        <a:pt x="110227" y="61194"/>
                        <a:pt x="111813" y="61194"/>
                      </a:cubicBezTo>
                      <a:cubicBezTo>
                        <a:pt x="114008" y="61194"/>
                        <a:pt x="117158" y="60649"/>
                        <a:pt x="120116" y="60084"/>
                      </a:cubicBezTo>
                      <a:cubicBezTo>
                        <a:pt x="125239" y="59082"/>
                        <a:pt x="119028" y="55591"/>
                        <a:pt x="124008" y="54503"/>
                      </a:cubicBezTo>
                      <a:cubicBezTo>
                        <a:pt x="128988" y="53444"/>
                        <a:pt x="126383" y="51298"/>
                        <a:pt x="125754" y="48321"/>
                      </a:cubicBezTo>
                      <a:cubicBezTo>
                        <a:pt x="125124" y="45345"/>
                        <a:pt x="126269" y="42369"/>
                        <a:pt x="127185" y="41224"/>
                      </a:cubicBezTo>
                      <a:cubicBezTo>
                        <a:pt x="127321" y="41053"/>
                        <a:pt x="127462" y="40969"/>
                        <a:pt x="127616" y="40969"/>
                      </a:cubicBezTo>
                      <a:cubicBezTo>
                        <a:pt x="128498" y="40969"/>
                        <a:pt x="129837" y="43706"/>
                        <a:pt x="133538" y="48722"/>
                      </a:cubicBezTo>
                      <a:cubicBezTo>
                        <a:pt x="137888" y="54589"/>
                        <a:pt x="135141" y="57336"/>
                        <a:pt x="133824" y="58624"/>
                      </a:cubicBezTo>
                      <a:cubicBezTo>
                        <a:pt x="132536" y="59912"/>
                        <a:pt x="133824" y="60313"/>
                        <a:pt x="137345" y="60599"/>
                      </a:cubicBezTo>
                      <a:cubicBezTo>
                        <a:pt x="137766" y="60637"/>
                        <a:pt x="138104" y="60656"/>
                        <a:pt x="138379" y="60656"/>
                      </a:cubicBezTo>
                      <a:cubicBezTo>
                        <a:pt x="140397" y="60656"/>
                        <a:pt x="138976" y="59638"/>
                        <a:pt x="141924" y="57623"/>
                      </a:cubicBezTo>
                      <a:cubicBezTo>
                        <a:pt x="145301" y="55362"/>
                        <a:pt x="142153" y="54875"/>
                        <a:pt x="141008" y="51069"/>
                      </a:cubicBezTo>
                      <a:cubicBezTo>
                        <a:pt x="139863" y="47262"/>
                        <a:pt x="141695" y="46204"/>
                        <a:pt x="141924" y="44200"/>
                      </a:cubicBezTo>
                      <a:cubicBezTo>
                        <a:pt x="142153" y="42225"/>
                        <a:pt x="138031" y="40709"/>
                        <a:pt x="135885" y="35586"/>
                      </a:cubicBezTo>
                      <a:cubicBezTo>
                        <a:pt x="133767" y="30463"/>
                        <a:pt x="134511" y="27801"/>
                        <a:pt x="135141" y="22392"/>
                      </a:cubicBezTo>
                      <a:cubicBezTo>
                        <a:pt x="135742" y="16955"/>
                        <a:pt x="130848" y="9800"/>
                        <a:pt x="124523" y="5593"/>
                      </a:cubicBezTo>
                      <a:cubicBezTo>
                        <a:pt x="122423" y="4206"/>
                        <a:pt x="120507" y="3815"/>
                        <a:pt x="118576" y="3815"/>
                      </a:cubicBezTo>
                      <a:cubicBezTo>
                        <a:pt x="116089" y="3815"/>
                        <a:pt x="113579" y="4463"/>
                        <a:pt x="110626" y="4463"/>
                      </a:cubicBezTo>
                      <a:cubicBezTo>
                        <a:pt x="108965" y="4463"/>
                        <a:pt x="107164" y="4258"/>
                        <a:pt x="105148" y="3618"/>
                      </a:cubicBezTo>
                      <a:cubicBezTo>
                        <a:pt x="100851" y="2254"/>
                        <a:pt x="99898" y="1649"/>
                        <a:pt x="98439" y="1649"/>
                      </a:cubicBezTo>
                      <a:cubicBezTo>
                        <a:pt x="97050" y="1649"/>
                        <a:pt x="95203" y="2197"/>
                        <a:pt x="89579" y="3160"/>
                      </a:cubicBezTo>
                      <a:cubicBezTo>
                        <a:pt x="86417" y="3703"/>
                        <a:pt x="83702" y="3930"/>
                        <a:pt x="81279" y="3930"/>
                      </a:cubicBezTo>
                      <a:cubicBezTo>
                        <a:pt x="74885" y="3930"/>
                        <a:pt x="70519" y="2349"/>
                        <a:pt x="65310" y="813"/>
                      </a:cubicBezTo>
                      <a:cubicBezTo>
                        <a:pt x="63351" y="226"/>
                        <a:pt x="61645" y="1"/>
                        <a:pt x="600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2"/>
                <p:cNvSpPr/>
                <p:nvPr/>
              </p:nvSpPr>
              <p:spPr>
                <a:xfrm>
                  <a:off x="3830725" y="1603250"/>
                  <a:ext cx="323825" cy="131525"/>
                </a:xfrm>
                <a:custGeom>
                  <a:rect b="b" l="l" r="r" t="t"/>
                  <a:pathLst>
                    <a:path extrusionOk="0" h="5261" w="12953">
                      <a:moveTo>
                        <a:pt x="3979" y="0"/>
                      </a:moveTo>
                      <a:cubicBezTo>
                        <a:pt x="2663" y="0"/>
                        <a:pt x="1346" y="315"/>
                        <a:pt x="173" y="916"/>
                      </a:cubicBezTo>
                      <a:cubicBezTo>
                        <a:pt x="287" y="1489"/>
                        <a:pt x="287" y="2090"/>
                        <a:pt x="173" y="2662"/>
                      </a:cubicBezTo>
                      <a:cubicBezTo>
                        <a:pt x="1" y="3807"/>
                        <a:pt x="87" y="5037"/>
                        <a:pt x="2462" y="5209"/>
                      </a:cubicBezTo>
                      <a:cubicBezTo>
                        <a:pt x="2891" y="5246"/>
                        <a:pt x="3211" y="5260"/>
                        <a:pt x="3463" y="5260"/>
                      </a:cubicBezTo>
                      <a:cubicBezTo>
                        <a:pt x="4473" y="5260"/>
                        <a:pt x="4410" y="5027"/>
                        <a:pt x="5934" y="5027"/>
                      </a:cubicBezTo>
                      <a:cubicBezTo>
                        <a:pt x="6117" y="5027"/>
                        <a:pt x="6322" y="5030"/>
                        <a:pt x="6555" y="5037"/>
                      </a:cubicBezTo>
                      <a:cubicBezTo>
                        <a:pt x="7184" y="5037"/>
                        <a:pt x="7556" y="5066"/>
                        <a:pt x="7814" y="5095"/>
                      </a:cubicBezTo>
                      <a:cubicBezTo>
                        <a:pt x="7700" y="4322"/>
                        <a:pt x="7843" y="4465"/>
                        <a:pt x="10705" y="3149"/>
                      </a:cubicBezTo>
                      <a:cubicBezTo>
                        <a:pt x="12706" y="2231"/>
                        <a:pt x="12952" y="1989"/>
                        <a:pt x="12299" y="1989"/>
                      </a:cubicBezTo>
                      <a:cubicBezTo>
                        <a:pt x="11608" y="1989"/>
                        <a:pt x="9907" y="2261"/>
                        <a:pt x="8215" y="2290"/>
                      </a:cubicBezTo>
                      <a:cubicBezTo>
                        <a:pt x="8175" y="2291"/>
                        <a:pt x="8135" y="2291"/>
                        <a:pt x="8097" y="2291"/>
                      </a:cubicBezTo>
                      <a:cubicBezTo>
                        <a:pt x="4920" y="2291"/>
                        <a:pt x="5930" y="0"/>
                        <a:pt x="3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2"/>
                <p:cNvSpPr/>
                <p:nvPr/>
              </p:nvSpPr>
              <p:spPr>
                <a:xfrm>
                  <a:off x="3777850" y="1098375"/>
                  <a:ext cx="289725" cy="219800"/>
                </a:xfrm>
                <a:custGeom>
                  <a:rect b="b" l="l" r="r" t="t"/>
                  <a:pathLst>
                    <a:path extrusionOk="0" h="8792" w="11589">
                      <a:moveTo>
                        <a:pt x="398" y="1"/>
                      </a:moveTo>
                      <a:cubicBezTo>
                        <a:pt x="122" y="1"/>
                        <a:pt x="1" y="119"/>
                        <a:pt x="84" y="391"/>
                      </a:cubicBezTo>
                      <a:cubicBezTo>
                        <a:pt x="1200" y="3997"/>
                        <a:pt x="1773" y="5342"/>
                        <a:pt x="4205" y="7431"/>
                      </a:cubicBezTo>
                      <a:cubicBezTo>
                        <a:pt x="5340" y="8395"/>
                        <a:pt x="6091" y="8792"/>
                        <a:pt x="6650" y="8792"/>
                      </a:cubicBezTo>
                      <a:cubicBezTo>
                        <a:pt x="7304" y="8792"/>
                        <a:pt x="7694" y="8249"/>
                        <a:pt x="8126" y="7431"/>
                      </a:cubicBezTo>
                      <a:cubicBezTo>
                        <a:pt x="8956" y="5886"/>
                        <a:pt x="11589" y="5342"/>
                        <a:pt x="8126" y="3510"/>
                      </a:cubicBezTo>
                      <a:cubicBezTo>
                        <a:pt x="5335" y="2034"/>
                        <a:pt x="1541" y="1"/>
                        <a:pt x="3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2"/>
                <p:cNvSpPr/>
                <p:nvPr/>
              </p:nvSpPr>
              <p:spPr>
                <a:xfrm>
                  <a:off x="4207800" y="755650"/>
                  <a:ext cx="94875" cy="239875"/>
                </a:xfrm>
                <a:custGeom>
                  <a:rect b="b" l="l" r="r" t="t"/>
                  <a:pathLst>
                    <a:path extrusionOk="0" h="9595" w="3795">
                      <a:moveTo>
                        <a:pt x="967" y="0"/>
                      </a:moveTo>
                      <a:cubicBezTo>
                        <a:pt x="893" y="0"/>
                        <a:pt x="819" y="7"/>
                        <a:pt x="744" y="19"/>
                      </a:cubicBezTo>
                      <a:cubicBezTo>
                        <a:pt x="2089" y="563"/>
                        <a:pt x="2977" y="2481"/>
                        <a:pt x="3034" y="4055"/>
                      </a:cubicBezTo>
                      <a:cubicBezTo>
                        <a:pt x="3091" y="5600"/>
                        <a:pt x="1202" y="7060"/>
                        <a:pt x="86" y="8462"/>
                      </a:cubicBezTo>
                      <a:cubicBezTo>
                        <a:pt x="0" y="8920"/>
                        <a:pt x="286" y="9378"/>
                        <a:pt x="744" y="9492"/>
                      </a:cubicBezTo>
                      <a:cubicBezTo>
                        <a:pt x="939" y="9562"/>
                        <a:pt x="1147" y="9594"/>
                        <a:pt x="1357" y="9594"/>
                      </a:cubicBezTo>
                      <a:cubicBezTo>
                        <a:pt x="2535" y="9594"/>
                        <a:pt x="3795" y="8571"/>
                        <a:pt x="3406" y="7260"/>
                      </a:cubicBezTo>
                      <a:cubicBezTo>
                        <a:pt x="2948" y="5743"/>
                        <a:pt x="3406" y="6430"/>
                        <a:pt x="3406" y="3826"/>
                      </a:cubicBezTo>
                      <a:cubicBezTo>
                        <a:pt x="3406" y="1798"/>
                        <a:pt x="2231" y="0"/>
                        <a:pt x="9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2"/>
                <p:cNvSpPr/>
                <p:nvPr/>
              </p:nvSpPr>
              <p:spPr>
                <a:xfrm>
                  <a:off x="4156275" y="756125"/>
                  <a:ext cx="128825" cy="211075"/>
                </a:xfrm>
                <a:custGeom>
                  <a:rect b="b" l="l" r="r" t="t"/>
                  <a:pathLst>
                    <a:path extrusionOk="0" h="8443" w="5153">
                      <a:moveTo>
                        <a:pt x="2805" y="0"/>
                      </a:moveTo>
                      <a:cubicBezTo>
                        <a:pt x="2519" y="58"/>
                        <a:pt x="2262" y="172"/>
                        <a:pt x="2061" y="401"/>
                      </a:cubicBezTo>
                      <a:cubicBezTo>
                        <a:pt x="1" y="2204"/>
                        <a:pt x="1460" y="4436"/>
                        <a:pt x="2061" y="6182"/>
                      </a:cubicBezTo>
                      <a:cubicBezTo>
                        <a:pt x="2376" y="7127"/>
                        <a:pt x="2176" y="7871"/>
                        <a:pt x="2147" y="8443"/>
                      </a:cubicBezTo>
                      <a:cubicBezTo>
                        <a:pt x="3263" y="7041"/>
                        <a:pt x="5152" y="5581"/>
                        <a:pt x="5095" y="4036"/>
                      </a:cubicBezTo>
                      <a:cubicBezTo>
                        <a:pt x="5038" y="2462"/>
                        <a:pt x="4150" y="544"/>
                        <a:pt x="2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2"/>
                <p:cNvSpPr/>
                <p:nvPr/>
              </p:nvSpPr>
              <p:spPr>
                <a:xfrm>
                  <a:off x="4946175" y="935575"/>
                  <a:ext cx="1346675" cy="1023550"/>
                </a:xfrm>
                <a:custGeom>
                  <a:rect b="b" l="l" r="r" t="t"/>
                  <a:pathLst>
                    <a:path extrusionOk="0" h="40942" w="53867">
                      <a:moveTo>
                        <a:pt x="53798" y="1"/>
                      </a:moveTo>
                      <a:lnTo>
                        <a:pt x="53798" y="1"/>
                      </a:lnTo>
                      <a:cubicBezTo>
                        <a:pt x="53753" y="1"/>
                        <a:pt x="53221" y="1142"/>
                        <a:pt x="51687" y="3812"/>
                      </a:cubicBezTo>
                      <a:cubicBezTo>
                        <a:pt x="47823" y="10538"/>
                        <a:pt x="45362" y="10423"/>
                        <a:pt x="37749" y="16347"/>
                      </a:cubicBezTo>
                      <a:cubicBezTo>
                        <a:pt x="34360" y="18962"/>
                        <a:pt x="29762" y="19882"/>
                        <a:pt x="25406" y="19882"/>
                      </a:cubicBezTo>
                      <a:cubicBezTo>
                        <a:pt x="19939" y="19882"/>
                        <a:pt x="14854" y="18433"/>
                        <a:pt x="13022" y="17063"/>
                      </a:cubicBezTo>
                      <a:cubicBezTo>
                        <a:pt x="11900" y="16217"/>
                        <a:pt x="11333" y="15841"/>
                        <a:pt x="10964" y="15841"/>
                      </a:cubicBezTo>
                      <a:cubicBezTo>
                        <a:pt x="10260" y="15841"/>
                        <a:pt x="10275" y="17211"/>
                        <a:pt x="8529" y="19295"/>
                      </a:cubicBezTo>
                      <a:cubicBezTo>
                        <a:pt x="5867" y="22500"/>
                        <a:pt x="4093" y="22672"/>
                        <a:pt x="0" y="24361"/>
                      </a:cubicBezTo>
                      <a:cubicBezTo>
                        <a:pt x="615" y="24200"/>
                        <a:pt x="987" y="24129"/>
                        <a:pt x="1214" y="24129"/>
                      </a:cubicBezTo>
                      <a:cubicBezTo>
                        <a:pt x="1875" y="24129"/>
                        <a:pt x="1315" y="24731"/>
                        <a:pt x="1975" y="25477"/>
                      </a:cubicBezTo>
                      <a:cubicBezTo>
                        <a:pt x="3034" y="26707"/>
                        <a:pt x="5781" y="31516"/>
                        <a:pt x="6468" y="34349"/>
                      </a:cubicBezTo>
                      <a:cubicBezTo>
                        <a:pt x="7155" y="37154"/>
                        <a:pt x="2805" y="37840"/>
                        <a:pt x="2719" y="39157"/>
                      </a:cubicBezTo>
                      <a:cubicBezTo>
                        <a:pt x="2662" y="40445"/>
                        <a:pt x="3578" y="40674"/>
                        <a:pt x="7527" y="40874"/>
                      </a:cubicBezTo>
                      <a:cubicBezTo>
                        <a:pt x="8300" y="40919"/>
                        <a:pt x="9010" y="40941"/>
                        <a:pt x="9652" y="40941"/>
                      </a:cubicBezTo>
                      <a:cubicBezTo>
                        <a:pt x="12317" y="40941"/>
                        <a:pt x="13839" y="40548"/>
                        <a:pt x="14024" y="39672"/>
                      </a:cubicBezTo>
                      <a:cubicBezTo>
                        <a:pt x="14253" y="38613"/>
                        <a:pt x="14253" y="37697"/>
                        <a:pt x="12936" y="35780"/>
                      </a:cubicBezTo>
                      <a:cubicBezTo>
                        <a:pt x="11648" y="33891"/>
                        <a:pt x="12192" y="32746"/>
                        <a:pt x="12879" y="30056"/>
                      </a:cubicBezTo>
                      <a:cubicBezTo>
                        <a:pt x="13566" y="27394"/>
                        <a:pt x="11334" y="26936"/>
                        <a:pt x="12335" y="24733"/>
                      </a:cubicBezTo>
                      <a:cubicBezTo>
                        <a:pt x="12790" y="23718"/>
                        <a:pt x="13021" y="23437"/>
                        <a:pt x="14061" y="23437"/>
                      </a:cubicBezTo>
                      <a:cubicBezTo>
                        <a:pt x="15309" y="23437"/>
                        <a:pt x="17724" y="23843"/>
                        <a:pt x="23096" y="23874"/>
                      </a:cubicBezTo>
                      <a:cubicBezTo>
                        <a:pt x="23385" y="23877"/>
                        <a:pt x="23671" y="23878"/>
                        <a:pt x="23954" y="23878"/>
                      </a:cubicBezTo>
                      <a:cubicBezTo>
                        <a:pt x="33320" y="23878"/>
                        <a:pt x="39566" y="22496"/>
                        <a:pt x="44761" y="19524"/>
                      </a:cubicBezTo>
                      <a:cubicBezTo>
                        <a:pt x="49453" y="16864"/>
                        <a:pt x="50780" y="14820"/>
                        <a:pt x="51363" y="14820"/>
                      </a:cubicBezTo>
                      <a:cubicBezTo>
                        <a:pt x="51445" y="14820"/>
                        <a:pt x="51512" y="14860"/>
                        <a:pt x="51572" y="14945"/>
                      </a:cubicBezTo>
                      <a:cubicBezTo>
                        <a:pt x="51028" y="12255"/>
                        <a:pt x="51801" y="12970"/>
                        <a:pt x="52431" y="6531"/>
                      </a:cubicBezTo>
                      <a:cubicBezTo>
                        <a:pt x="52810" y="2631"/>
                        <a:pt x="53866" y="1"/>
                        <a:pt x="537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2"/>
                <p:cNvSpPr/>
                <p:nvPr/>
              </p:nvSpPr>
              <p:spPr>
                <a:xfrm>
                  <a:off x="6585325" y="1104550"/>
                  <a:ext cx="466525" cy="839275"/>
                </a:xfrm>
                <a:custGeom>
                  <a:rect b="b" l="l" r="r" t="t"/>
                  <a:pathLst>
                    <a:path extrusionOk="0" h="33571" w="18661">
                      <a:moveTo>
                        <a:pt x="7957" y="1"/>
                      </a:moveTo>
                      <a:lnTo>
                        <a:pt x="7957" y="1"/>
                      </a:lnTo>
                      <a:cubicBezTo>
                        <a:pt x="6383" y="6097"/>
                        <a:pt x="4380" y="9617"/>
                        <a:pt x="2176" y="10676"/>
                      </a:cubicBezTo>
                      <a:cubicBezTo>
                        <a:pt x="1" y="11735"/>
                        <a:pt x="1031" y="11964"/>
                        <a:pt x="573" y="14139"/>
                      </a:cubicBezTo>
                      <a:cubicBezTo>
                        <a:pt x="706" y="13968"/>
                        <a:pt x="843" y="13884"/>
                        <a:pt x="994" y="13884"/>
                      </a:cubicBezTo>
                      <a:cubicBezTo>
                        <a:pt x="1858" y="13884"/>
                        <a:pt x="3197" y="16617"/>
                        <a:pt x="6898" y="21608"/>
                      </a:cubicBezTo>
                      <a:cubicBezTo>
                        <a:pt x="11248" y="27475"/>
                        <a:pt x="8501" y="30223"/>
                        <a:pt x="7184" y="31539"/>
                      </a:cubicBezTo>
                      <a:cubicBezTo>
                        <a:pt x="5896" y="32827"/>
                        <a:pt x="7184" y="33199"/>
                        <a:pt x="10705" y="33514"/>
                      </a:cubicBezTo>
                      <a:cubicBezTo>
                        <a:pt x="11126" y="33552"/>
                        <a:pt x="11464" y="33571"/>
                        <a:pt x="11739" y="33571"/>
                      </a:cubicBezTo>
                      <a:cubicBezTo>
                        <a:pt x="13757" y="33571"/>
                        <a:pt x="12336" y="32553"/>
                        <a:pt x="15284" y="30538"/>
                      </a:cubicBezTo>
                      <a:cubicBezTo>
                        <a:pt x="18661" y="28248"/>
                        <a:pt x="15513" y="27790"/>
                        <a:pt x="14368" y="23984"/>
                      </a:cubicBezTo>
                      <a:cubicBezTo>
                        <a:pt x="13223" y="20177"/>
                        <a:pt x="15055" y="19090"/>
                        <a:pt x="15284" y="17115"/>
                      </a:cubicBezTo>
                      <a:cubicBezTo>
                        <a:pt x="15513" y="15140"/>
                        <a:pt x="11391" y="13595"/>
                        <a:pt x="9245" y="8501"/>
                      </a:cubicBezTo>
                      <a:cubicBezTo>
                        <a:pt x="8043" y="5839"/>
                        <a:pt x="7614" y="2891"/>
                        <a:pt x="79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2"/>
                <p:cNvSpPr/>
                <p:nvPr/>
              </p:nvSpPr>
              <p:spPr>
                <a:xfrm>
                  <a:off x="6676925" y="716775"/>
                  <a:ext cx="267225" cy="525400"/>
                </a:xfrm>
                <a:custGeom>
                  <a:rect b="b" l="l" r="r" t="t"/>
                  <a:pathLst>
                    <a:path extrusionOk="0" h="21016" w="10689">
                      <a:moveTo>
                        <a:pt x="716" y="0"/>
                      </a:moveTo>
                      <a:lnTo>
                        <a:pt x="716" y="0"/>
                      </a:lnTo>
                      <a:cubicBezTo>
                        <a:pt x="716" y="1"/>
                        <a:pt x="0" y="2719"/>
                        <a:pt x="3434" y="6983"/>
                      </a:cubicBezTo>
                      <a:cubicBezTo>
                        <a:pt x="6869" y="11276"/>
                        <a:pt x="5352" y="11333"/>
                        <a:pt x="6354" y="15855"/>
                      </a:cubicBezTo>
                      <a:cubicBezTo>
                        <a:pt x="7077" y="19194"/>
                        <a:pt x="9458" y="21015"/>
                        <a:pt x="10294" y="21015"/>
                      </a:cubicBezTo>
                      <a:cubicBezTo>
                        <a:pt x="10584" y="21015"/>
                        <a:pt x="10688" y="20797"/>
                        <a:pt x="10475" y="20349"/>
                      </a:cubicBezTo>
                      <a:cubicBezTo>
                        <a:pt x="9616" y="18603"/>
                        <a:pt x="7870" y="16914"/>
                        <a:pt x="6812" y="11190"/>
                      </a:cubicBezTo>
                      <a:cubicBezTo>
                        <a:pt x="5724" y="5467"/>
                        <a:pt x="5524" y="4179"/>
                        <a:pt x="7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2"/>
                <p:cNvSpPr/>
                <p:nvPr/>
              </p:nvSpPr>
              <p:spPr>
                <a:xfrm>
                  <a:off x="4083300" y="1303450"/>
                  <a:ext cx="32950" cy="82350"/>
                </a:xfrm>
                <a:custGeom>
                  <a:rect b="b" l="l" r="r" t="t"/>
                  <a:pathLst>
                    <a:path extrusionOk="0" h="3294" w="1318">
                      <a:moveTo>
                        <a:pt x="841" y="0"/>
                      </a:moveTo>
                      <a:cubicBezTo>
                        <a:pt x="532" y="0"/>
                        <a:pt x="227" y="705"/>
                        <a:pt x="115" y="1575"/>
                      </a:cubicBezTo>
                      <a:cubicBezTo>
                        <a:pt x="1" y="2491"/>
                        <a:pt x="172" y="3235"/>
                        <a:pt x="458" y="3292"/>
                      </a:cubicBezTo>
                      <a:cubicBezTo>
                        <a:pt x="465" y="3293"/>
                        <a:pt x="471" y="3293"/>
                        <a:pt x="477" y="3293"/>
                      </a:cubicBezTo>
                      <a:cubicBezTo>
                        <a:pt x="786" y="3293"/>
                        <a:pt x="1119" y="2588"/>
                        <a:pt x="1231" y="1718"/>
                      </a:cubicBezTo>
                      <a:cubicBezTo>
                        <a:pt x="1317" y="802"/>
                        <a:pt x="1174" y="58"/>
                        <a:pt x="859" y="1"/>
                      </a:cubicBezTo>
                      <a:cubicBezTo>
                        <a:pt x="853" y="0"/>
                        <a:pt x="847" y="0"/>
                        <a:pt x="8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2"/>
                <p:cNvSpPr/>
                <p:nvPr/>
              </p:nvSpPr>
              <p:spPr>
                <a:xfrm>
                  <a:off x="4388100" y="891500"/>
                  <a:ext cx="224675" cy="653825"/>
                </a:xfrm>
                <a:custGeom>
                  <a:rect b="b" l="l" r="r" t="t"/>
                  <a:pathLst>
                    <a:path extrusionOk="0" h="26153" w="8987">
                      <a:moveTo>
                        <a:pt x="8428" y="0"/>
                      </a:moveTo>
                      <a:cubicBezTo>
                        <a:pt x="8204" y="0"/>
                        <a:pt x="7636" y="1369"/>
                        <a:pt x="6554" y="4860"/>
                      </a:cubicBezTo>
                      <a:cubicBezTo>
                        <a:pt x="3406" y="15048"/>
                        <a:pt x="7270" y="19913"/>
                        <a:pt x="4207" y="21659"/>
                      </a:cubicBezTo>
                      <a:cubicBezTo>
                        <a:pt x="1174" y="23376"/>
                        <a:pt x="802" y="23806"/>
                        <a:pt x="0" y="26152"/>
                      </a:cubicBezTo>
                      <a:cubicBezTo>
                        <a:pt x="1177" y="24396"/>
                        <a:pt x="1869" y="23825"/>
                        <a:pt x="2261" y="23825"/>
                      </a:cubicBezTo>
                      <a:cubicBezTo>
                        <a:pt x="2507" y="23825"/>
                        <a:pt x="2635" y="24051"/>
                        <a:pt x="2691" y="24349"/>
                      </a:cubicBezTo>
                      <a:cubicBezTo>
                        <a:pt x="2760" y="24754"/>
                        <a:pt x="3109" y="24893"/>
                        <a:pt x="3581" y="24893"/>
                      </a:cubicBezTo>
                      <a:cubicBezTo>
                        <a:pt x="4077" y="24893"/>
                        <a:pt x="4708" y="24740"/>
                        <a:pt x="5295" y="24578"/>
                      </a:cubicBezTo>
                      <a:cubicBezTo>
                        <a:pt x="5421" y="24541"/>
                        <a:pt x="5525" y="24523"/>
                        <a:pt x="5606" y="24523"/>
                      </a:cubicBezTo>
                      <a:cubicBezTo>
                        <a:pt x="5836" y="24523"/>
                        <a:pt x="5887" y="24668"/>
                        <a:pt x="5781" y="24922"/>
                      </a:cubicBezTo>
                      <a:cubicBezTo>
                        <a:pt x="6554" y="23290"/>
                        <a:pt x="8214" y="20171"/>
                        <a:pt x="8586" y="20056"/>
                      </a:cubicBezTo>
                      <a:cubicBezTo>
                        <a:pt x="8987" y="19913"/>
                        <a:pt x="5753" y="16966"/>
                        <a:pt x="7127" y="9754"/>
                      </a:cubicBezTo>
                      <a:cubicBezTo>
                        <a:pt x="8028" y="5000"/>
                        <a:pt x="8856" y="0"/>
                        <a:pt x="8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 name="Google Shape;1321;p42"/>
              <p:cNvGrpSpPr/>
              <p:nvPr/>
            </p:nvGrpSpPr>
            <p:grpSpPr>
              <a:xfrm flipH="1">
                <a:off x="17210" y="615712"/>
                <a:ext cx="9203002" cy="3880562"/>
                <a:chOff x="3419325" y="427425"/>
                <a:chExt cx="3632525" cy="1531700"/>
              </a:xfrm>
            </p:grpSpPr>
            <p:sp>
              <p:nvSpPr>
                <p:cNvPr id="1322" name="Google Shape;1322;p42"/>
                <p:cNvSpPr/>
                <p:nvPr/>
              </p:nvSpPr>
              <p:spPr>
                <a:xfrm>
                  <a:off x="3419325" y="427425"/>
                  <a:ext cx="3632525" cy="1531625"/>
                </a:xfrm>
                <a:custGeom>
                  <a:rect b="b" l="l" r="r" t="t"/>
                  <a:pathLst>
                    <a:path extrusionOk="0" h="61265" w="145301">
                      <a:moveTo>
                        <a:pt x="60049" y="1"/>
                      </a:moveTo>
                      <a:cubicBezTo>
                        <a:pt x="55816" y="1"/>
                        <a:pt x="52356" y="1584"/>
                        <a:pt x="46994" y="2187"/>
                      </a:cubicBezTo>
                      <a:cubicBezTo>
                        <a:pt x="39610" y="2988"/>
                        <a:pt x="38837" y="10401"/>
                        <a:pt x="37006" y="12089"/>
                      </a:cubicBezTo>
                      <a:cubicBezTo>
                        <a:pt x="35174" y="13778"/>
                        <a:pt x="30767" y="17184"/>
                        <a:pt x="28277" y="20732"/>
                      </a:cubicBezTo>
                      <a:cubicBezTo>
                        <a:pt x="25787" y="24310"/>
                        <a:pt x="28219" y="27859"/>
                        <a:pt x="24413" y="30406"/>
                      </a:cubicBezTo>
                      <a:cubicBezTo>
                        <a:pt x="23135" y="31255"/>
                        <a:pt x="21752" y="31496"/>
                        <a:pt x="20472" y="31496"/>
                      </a:cubicBezTo>
                      <a:cubicBezTo>
                        <a:pt x="18781" y="31496"/>
                        <a:pt x="17272" y="31074"/>
                        <a:pt x="16426" y="31074"/>
                      </a:cubicBezTo>
                      <a:cubicBezTo>
                        <a:pt x="15992" y="31074"/>
                        <a:pt x="15732" y="31185"/>
                        <a:pt x="15713" y="31522"/>
                      </a:cubicBezTo>
                      <a:cubicBezTo>
                        <a:pt x="15684" y="31886"/>
                        <a:pt x="15434" y="32081"/>
                        <a:pt x="14991" y="32081"/>
                      </a:cubicBezTo>
                      <a:cubicBezTo>
                        <a:pt x="13658" y="32081"/>
                        <a:pt x="10577" y="30321"/>
                        <a:pt x="6497" y="26113"/>
                      </a:cubicBezTo>
                      <a:cubicBezTo>
                        <a:pt x="1429" y="20911"/>
                        <a:pt x="2104" y="14939"/>
                        <a:pt x="1895" y="14939"/>
                      </a:cubicBezTo>
                      <a:cubicBezTo>
                        <a:pt x="1880" y="14939"/>
                        <a:pt x="1860" y="14971"/>
                        <a:pt x="1833" y="15037"/>
                      </a:cubicBezTo>
                      <a:cubicBezTo>
                        <a:pt x="1403" y="16010"/>
                        <a:pt x="1" y="20561"/>
                        <a:pt x="2748" y="27029"/>
                      </a:cubicBezTo>
                      <a:cubicBezTo>
                        <a:pt x="5496" y="33497"/>
                        <a:pt x="10075" y="40251"/>
                        <a:pt x="12050" y="41624"/>
                      </a:cubicBezTo>
                      <a:cubicBezTo>
                        <a:pt x="14053" y="42998"/>
                        <a:pt x="13738" y="44687"/>
                        <a:pt x="15341" y="46118"/>
                      </a:cubicBezTo>
                      <a:cubicBezTo>
                        <a:pt x="16943" y="47549"/>
                        <a:pt x="16800" y="48550"/>
                        <a:pt x="16629" y="49695"/>
                      </a:cubicBezTo>
                      <a:cubicBezTo>
                        <a:pt x="16486" y="50840"/>
                        <a:pt x="16571" y="52070"/>
                        <a:pt x="18918" y="52242"/>
                      </a:cubicBezTo>
                      <a:cubicBezTo>
                        <a:pt x="19352" y="52279"/>
                        <a:pt x="19676" y="52293"/>
                        <a:pt x="19932" y="52293"/>
                      </a:cubicBezTo>
                      <a:cubicBezTo>
                        <a:pt x="20956" y="52293"/>
                        <a:pt x="20894" y="52060"/>
                        <a:pt x="22419" y="52060"/>
                      </a:cubicBezTo>
                      <a:cubicBezTo>
                        <a:pt x="22602" y="52060"/>
                        <a:pt x="22807" y="52063"/>
                        <a:pt x="23039" y="52070"/>
                      </a:cubicBezTo>
                      <a:cubicBezTo>
                        <a:pt x="24761" y="52107"/>
                        <a:pt x="24689" y="52249"/>
                        <a:pt x="25315" y="52249"/>
                      </a:cubicBezTo>
                      <a:cubicBezTo>
                        <a:pt x="25667" y="52249"/>
                        <a:pt x="26239" y="52204"/>
                        <a:pt x="27475" y="52070"/>
                      </a:cubicBezTo>
                      <a:cubicBezTo>
                        <a:pt x="30910" y="51670"/>
                        <a:pt x="34029" y="50754"/>
                        <a:pt x="34716" y="48922"/>
                      </a:cubicBezTo>
                      <a:cubicBezTo>
                        <a:pt x="35403" y="47091"/>
                        <a:pt x="36834" y="47835"/>
                        <a:pt x="38150" y="45660"/>
                      </a:cubicBezTo>
                      <a:cubicBezTo>
                        <a:pt x="39692" y="43134"/>
                        <a:pt x="40558" y="42368"/>
                        <a:pt x="41016" y="42368"/>
                      </a:cubicBezTo>
                      <a:cubicBezTo>
                        <a:pt x="41263" y="42368"/>
                        <a:pt x="41391" y="42592"/>
                        <a:pt x="41442" y="42884"/>
                      </a:cubicBezTo>
                      <a:cubicBezTo>
                        <a:pt x="41524" y="43298"/>
                        <a:pt x="41866" y="43439"/>
                        <a:pt x="42327" y="43439"/>
                      </a:cubicBezTo>
                      <a:cubicBezTo>
                        <a:pt x="42822" y="43439"/>
                        <a:pt x="43453" y="43276"/>
                        <a:pt x="44046" y="43113"/>
                      </a:cubicBezTo>
                      <a:cubicBezTo>
                        <a:pt x="44176" y="43077"/>
                        <a:pt x="44282" y="43059"/>
                        <a:pt x="44365" y="43059"/>
                      </a:cubicBezTo>
                      <a:cubicBezTo>
                        <a:pt x="45009" y="43059"/>
                        <a:pt x="44254" y="44130"/>
                        <a:pt x="42758" y="46032"/>
                      </a:cubicBezTo>
                      <a:cubicBezTo>
                        <a:pt x="41069" y="48150"/>
                        <a:pt x="42300" y="49924"/>
                        <a:pt x="43073" y="52271"/>
                      </a:cubicBezTo>
                      <a:cubicBezTo>
                        <a:pt x="43817" y="54646"/>
                        <a:pt x="40383" y="54961"/>
                        <a:pt x="40383" y="56793"/>
                      </a:cubicBezTo>
                      <a:cubicBezTo>
                        <a:pt x="40383" y="58596"/>
                        <a:pt x="41899" y="59597"/>
                        <a:pt x="45963" y="59597"/>
                      </a:cubicBezTo>
                      <a:cubicBezTo>
                        <a:pt x="49999" y="59597"/>
                        <a:pt x="51000" y="58767"/>
                        <a:pt x="51229" y="57107"/>
                      </a:cubicBezTo>
                      <a:cubicBezTo>
                        <a:pt x="51458" y="55419"/>
                        <a:pt x="48997" y="53902"/>
                        <a:pt x="49169" y="51298"/>
                      </a:cubicBezTo>
                      <a:cubicBezTo>
                        <a:pt x="49312" y="48693"/>
                        <a:pt x="54034" y="46805"/>
                        <a:pt x="59071" y="45259"/>
                      </a:cubicBezTo>
                      <a:cubicBezTo>
                        <a:pt x="61007" y="44676"/>
                        <a:pt x="61886" y="44440"/>
                        <a:pt x="62295" y="44440"/>
                      </a:cubicBezTo>
                      <a:cubicBezTo>
                        <a:pt x="62949" y="44440"/>
                        <a:pt x="62397" y="45045"/>
                        <a:pt x="63049" y="45803"/>
                      </a:cubicBezTo>
                      <a:cubicBezTo>
                        <a:pt x="64108" y="47033"/>
                        <a:pt x="66855" y="51842"/>
                        <a:pt x="67542" y="54646"/>
                      </a:cubicBezTo>
                      <a:cubicBezTo>
                        <a:pt x="68229" y="57480"/>
                        <a:pt x="63879" y="58166"/>
                        <a:pt x="63822" y="59454"/>
                      </a:cubicBezTo>
                      <a:cubicBezTo>
                        <a:pt x="63736" y="60771"/>
                        <a:pt x="64623" y="60971"/>
                        <a:pt x="68630" y="61200"/>
                      </a:cubicBezTo>
                      <a:cubicBezTo>
                        <a:pt x="69377" y="61243"/>
                        <a:pt x="70064" y="61265"/>
                        <a:pt x="70689" y="61265"/>
                      </a:cubicBezTo>
                      <a:cubicBezTo>
                        <a:pt x="73386" y="61265"/>
                        <a:pt x="74912" y="60858"/>
                        <a:pt x="75098" y="59998"/>
                      </a:cubicBezTo>
                      <a:cubicBezTo>
                        <a:pt x="75327" y="58939"/>
                        <a:pt x="75327" y="58023"/>
                        <a:pt x="74039" y="56106"/>
                      </a:cubicBezTo>
                      <a:cubicBezTo>
                        <a:pt x="72722" y="54188"/>
                        <a:pt x="73266" y="53044"/>
                        <a:pt x="73953" y="50382"/>
                      </a:cubicBezTo>
                      <a:cubicBezTo>
                        <a:pt x="74640" y="47720"/>
                        <a:pt x="72436" y="47262"/>
                        <a:pt x="73409" y="45030"/>
                      </a:cubicBezTo>
                      <a:cubicBezTo>
                        <a:pt x="73864" y="44029"/>
                        <a:pt x="74095" y="43749"/>
                        <a:pt x="75134" y="43749"/>
                      </a:cubicBezTo>
                      <a:cubicBezTo>
                        <a:pt x="76382" y="43749"/>
                        <a:pt x="78797" y="44153"/>
                        <a:pt x="84170" y="44200"/>
                      </a:cubicBezTo>
                      <a:cubicBezTo>
                        <a:pt x="84459" y="44203"/>
                        <a:pt x="84745" y="44204"/>
                        <a:pt x="85028" y="44204"/>
                      </a:cubicBezTo>
                      <a:cubicBezTo>
                        <a:pt x="94395" y="44204"/>
                        <a:pt x="100668" y="42822"/>
                        <a:pt x="105835" y="39850"/>
                      </a:cubicBezTo>
                      <a:cubicBezTo>
                        <a:pt x="110527" y="37190"/>
                        <a:pt x="111876" y="35146"/>
                        <a:pt x="112445" y="35146"/>
                      </a:cubicBezTo>
                      <a:cubicBezTo>
                        <a:pt x="112525" y="35146"/>
                        <a:pt x="112590" y="35186"/>
                        <a:pt x="112646" y="35271"/>
                      </a:cubicBezTo>
                      <a:cubicBezTo>
                        <a:pt x="114077" y="37246"/>
                        <a:pt x="115394" y="39278"/>
                        <a:pt x="116624" y="41396"/>
                      </a:cubicBezTo>
                      <a:cubicBezTo>
                        <a:pt x="118284" y="44429"/>
                        <a:pt x="117225" y="47863"/>
                        <a:pt x="115995" y="52843"/>
                      </a:cubicBezTo>
                      <a:cubicBezTo>
                        <a:pt x="114793" y="57794"/>
                        <a:pt x="108611" y="58309"/>
                        <a:pt x="108983" y="60141"/>
                      </a:cubicBezTo>
                      <a:cubicBezTo>
                        <a:pt x="109139" y="60909"/>
                        <a:pt x="110227" y="61194"/>
                        <a:pt x="111813" y="61194"/>
                      </a:cubicBezTo>
                      <a:cubicBezTo>
                        <a:pt x="114008" y="61194"/>
                        <a:pt x="117158" y="60649"/>
                        <a:pt x="120116" y="60084"/>
                      </a:cubicBezTo>
                      <a:cubicBezTo>
                        <a:pt x="125239" y="59082"/>
                        <a:pt x="119028" y="55591"/>
                        <a:pt x="124008" y="54503"/>
                      </a:cubicBezTo>
                      <a:cubicBezTo>
                        <a:pt x="128988" y="53444"/>
                        <a:pt x="126383" y="51298"/>
                        <a:pt x="125754" y="48321"/>
                      </a:cubicBezTo>
                      <a:cubicBezTo>
                        <a:pt x="125124" y="45345"/>
                        <a:pt x="126269" y="42369"/>
                        <a:pt x="127185" y="41224"/>
                      </a:cubicBezTo>
                      <a:cubicBezTo>
                        <a:pt x="127321" y="41053"/>
                        <a:pt x="127462" y="40969"/>
                        <a:pt x="127616" y="40969"/>
                      </a:cubicBezTo>
                      <a:cubicBezTo>
                        <a:pt x="128498" y="40969"/>
                        <a:pt x="129837" y="43706"/>
                        <a:pt x="133538" y="48722"/>
                      </a:cubicBezTo>
                      <a:cubicBezTo>
                        <a:pt x="137888" y="54589"/>
                        <a:pt x="135141" y="57336"/>
                        <a:pt x="133824" y="58624"/>
                      </a:cubicBezTo>
                      <a:cubicBezTo>
                        <a:pt x="132536" y="59912"/>
                        <a:pt x="133824" y="60313"/>
                        <a:pt x="137345" y="60599"/>
                      </a:cubicBezTo>
                      <a:cubicBezTo>
                        <a:pt x="137766" y="60637"/>
                        <a:pt x="138104" y="60656"/>
                        <a:pt x="138379" y="60656"/>
                      </a:cubicBezTo>
                      <a:cubicBezTo>
                        <a:pt x="140397" y="60656"/>
                        <a:pt x="138976" y="59638"/>
                        <a:pt x="141924" y="57623"/>
                      </a:cubicBezTo>
                      <a:cubicBezTo>
                        <a:pt x="145301" y="55362"/>
                        <a:pt x="142153" y="54875"/>
                        <a:pt x="141008" y="51069"/>
                      </a:cubicBezTo>
                      <a:cubicBezTo>
                        <a:pt x="139863" y="47262"/>
                        <a:pt x="141695" y="46204"/>
                        <a:pt x="141924" y="44200"/>
                      </a:cubicBezTo>
                      <a:cubicBezTo>
                        <a:pt x="142153" y="42225"/>
                        <a:pt x="138031" y="40709"/>
                        <a:pt x="135885" y="35586"/>
                      </a:cubicBezTo>
                      <a:cubicBezTo>
                        <a:pt x="133767" y="30463"/>
                        <a:pt x="134511" y="27801"/>
                        <a:pt x="135141" y="22392"/>
                      </a:cubicBezTo>
                      <a:cubicBezTo>
                        <a:pt x="135742" y="16955"/>
                        <a:pt x="130848" y="9800"/>
                        <a:pt x="124523" y="5593"/>
                      </a:cubicBezTo>
                      <a:cubicBezTo>
                        <a:pt x="122423" y="4206"/>
                        <a:pt x="120507" y="3815"/>
                        <a:pt x="118576" y="3815"/>
                      </a:cubicBezTo>
                      <a:cubicBezTo>
                        <a:pt x="116089" y="3815"/>
                        <a:pt x="113579" y="4463"/>
                        <a:pt x="110626" y="4463"/>
                      </a:cubicBezTo>
                      <a:cubicBezTo>
                        <a:pt x="108965" y="4463"/>
                        <a:pt x="107164" y="4258"/>
                        <a:pt x="105148" y="3618"/>
                      </a:cubicBezTo>
                      <a:cubicBezTo>
                        <a:pt x="100851" y="2254"/>
                        <a:pt x="99898" y="1649"/>
                        <a:pt x="98439" y="1649"/>
                      </a:cubicBezTo>
                      <a:cubicBezTo>
                        <a:pt x="97050" y="1649"/>
                        <a:pt x="95203" y="2197"/>
                        <a:pt x="89579" y="3160"/>
                      </a:cubicBezTo>
                      <a:cubicBezTo>
                        <a:pt x="86417" y="3703"/>
                        <a:pt x="83702" y="3930"/>
                        <a:pt x="81279" y="3930"/>
                      </a:cubicBezTo>
                      <a:cubicBezTo>
                        <a:pt x="74885" y="3930"/>
                        <a:pt x="70519" y="2349"/>
                        <a:pt x="65310" y="813"/>
                      </a:cubicBezTo>
                      <a:cubicBezTo>
                        <a:pt x="63351" y="226"/>
                        <a:pt x="61645" y="1"/>
                        <a:pt x="60049"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2"/>
                <p:cNvSpPr/>
                <p:nvPr/>
              </p:nvSpPr>
              <p:spPr>
                <a:xfrm>
                  <a:off x="3830725" y="1603250"/>
                  <a:ext cx="323825" cy="131525"/>
                </a:xfrm>
                <a:custGeom>
                  <a:rect b="b" l="l" r="r" t="t"/>
                  <a:pathLst>
                    <a:path extrusionOk="0" h="5261" w="12953">
                      <a:moveTo>
                        <a:pt x="3979" y="0"/>
                      </a:moveTo>
                      <a:cubicBezTo>
                        <a:pt x="2663" y="0"/>
                        <a:pt x="1346" y="315"/>
                        <a:pt x="173" y="916"/>
                      </a:cubicBezTo>
                      <a:cubicBezTo>
                        <a:pt x="287" y="1489"/>
                        <a:pt x="287" y="2090"/>
                        <a:pt x="173" y="2662"/>
                      </a:cubicBezTo>
                      <a:cubicBezTo>
                        <a:pt x="1" y="3807"/>
                        <a:pt x="87" y="5037"/>
                        <a:pt x="2462" y="5209"/>
                      </a:cubicBezTo>
                      <a:cubicBezTo>
                        <a:pt x="2891" y="5246"/>
                        <a:pt x="3211" y="5260"/>
                        <a:pt x="3463" y="5260"/>
                      </a:cubicBezTo>
                      <a:cubicBezTo>
                        <a:pt x="4473" y="5260"/>
                        <a:pt x="4410" y="5027"/>
                        <a:pt x="5934" y="5027"/>
                      </a:cubicBezTo>
                      <a:cubicBezTo>
                        <a:pt x="6117" y="5027"/>
                        <a:pt x="6322" y="5030"/>
                        <a:pt x="6555" y="5037"/>
                      </a:cubicBezTo>
                      <a:cubicBezTo>
                        <a:pt x="7184" y="5037"/>
                        <a:pt x="7556" y="5066"/>
                        <a:pt x="7814" y="5095"/>
                      </a:cubicBezTo>
                      <a:cubicBezTo>
                        <a:pt x="7700" y="4322"/>
                        <a:pt x="7843" y="4465"/>
                        <a:pt x="10705" y="3149"/>
                      </a:cubicBezTo>
                      <a:cubicBezTo>
                        <a:pt x="12706" y="2231"/>
                        <a:pt x="12952" y="1989"/>
                        <a:pt x="12299" y="1989"/>
                      </a:cubicBezTo>
                      <a:cubicBezTo>
                        <a:pt x="11608" y="1989"/>
                        <a:pt x="9907" y="2261"/>
                        <a:pt x="8215" y="2290"/>
                      </a:cubicBezTo>
                      <a:cubicBezTo>
                        <a:pt x="8175" y="2291"/>
                        <a:pt x="8135" y="2291"/>
                        <a:pt x="8097" y="2291"/>
                      </a:cubicBezTo>
                      <a:cubicBezTo>
                        <a:pt x="4920" y="2291"/>
                        <a:pt x="5930" y="0"/>
                        <a:pt x="3979"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2"/>
                <p:cNvSpPr/>
                <p:nvPr/>
              </p:nvSpPr>
              <p:spPr>
                <a:xfrm>
                  <a:off x="3777850" y="1098375"/>
                  <a:ext cx="289725" cy="219800"/>
                </a:xfrm>
                <a:custGeom>
                  <a:rect b="b" l="l" r="r" t="t"/>
                  <a:pathLst>
                    <a:path extrusionOk="0" h="8792" w="11589">
                      <a:moveTo>
                        <a:pt x="398" y="1"/>
                      </a:moveTo>
                      <a:cubicBezTo>
                        <a:pt x="122" y="1"/>
                        <a:pt x="1" y="119"/>
                        <a:pt x="84" y="391"/>
                      </a:cubicBezTo>
                      <a:cubicBezTo>
                        <a:pt x="1200" y="3997"/>
                        <a:pt x="1773" y="5342"/>
                        <a:pt x="4205" y="7431"/>
                      </a:cubicBezTo>
                      <a:cubicBezTo>
                        <a:pt x="5340" y="8395"/>
                        <a:pt x="6091" y="8792"/>
                        <a:pt x="6650" y="8792"/>
                      </a:cubicBezTo>
                      <a:cubicBezTo>
                        <a:pt x="7304" y="8792"/>
                        <a:pt x="7694" y="8249"/>
                        <a:pt x="8126" y="7431"/>
                      </a:cubicBezTo>
                      <a:cubicBezTo>
                        <a:pt x="8956" y="5886"/>
                        <a:pt x="11589" y="5342"/>
                        <a:pt x="8126" y="3510"/>
                      </a:cubicBezTo>
                      <a:cubicBezTo>
                        <a:pt x="5335" y="2034"/>
                        <a:pt x="1541" y="1"/>
                        <a:pt x="398"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2"/>
                <p:cNvSpPr/>
                <p:nvPr/>
              </p:nvSpPr>
              <p:spPr>
                <a:xfrm>
                  <a:off x="4207800" y="755650"/>
                  <a:ext cx="94875" cy="239875"/>
                </a:xfrm>
                <a:custGeom>
                  <a:rect b="b" l="l" r="r" t="t"/>
                  <a:pathLst>
                    <a:path extrusionOk="0" h="9595" w="3795">
                      <a:moveTo>
                        <a:pt x="967" y="0"/>
                      </a:moveTo>
                      <a:cubicBezTo>
                        <a:pt x="893" y="0"/>
                        <a:pt x="819" y="7"/>
                        <a:pt x="744" y="19"/>
                      </a:cubicBezTo>
                      <a:cubicBezTo>
                        <a:pt x="2089" y="563"/>
                        <a:pt x="2977" y="2481"/>
                        <a:pt x="3034" y="4055"/>
                      </a:cubicBezTo>
                      <a:cubicBezTo>
                        <a:pt x="3091" y="5600"/>
                        <a:pt x="1202" y="7060"/>
                        <a:pt x="86" y="8462"/>
                      </a:cubicBezTo>
                      <a:cubicBezTo>
                        <a:pt x="0" y="8920"/>
                        <a:pt x="286" y="9378"/>
                        <a:pt x="744" y="9492"/>
                      </a:cubicBezTo>
                      <a:cubicBezTo>
                        <a:pt x="939" y="9562"/>
                        <a:pt x="1147" y="9594"/>
                        <a:pt x="1357" y="9594"/>
                      </a:cubicBezTo>
                      <a:cubicBezTo>
                        <a:pt x="2535" y="9594"/>
                        <a:pt x="3795" y="8571"/>
                        <a:pt x="3406" y="7260"/>
                      </a:cubicBezTo>
                      <a:cubicBezTo>
                        <a:pt x="2948" y="5743"/>
                        <a:pt x="3406" y="6430"/>
                        <a:pt x="3406" y="3826"/>
                      </a:cubicBezTo>
                      <a:cubicBezTo>
                        <a:pt x="3406" y="1798"/>
                        <a:pt x="2231" y="0"/>
                        <a:pt x="967"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2"/>
                <p:cNvSpPr/>
                <p:nvPr/>
              </p:nvSpPr>
              <p:spPr>
                <a:xfrm>
                  <a:off x="4156275" y="756125"/>
                  <a:ext cx="128825" cy="211075"/>
                </a:xfrm>
                <a:custGeom>
                  <a:rect b="b" l="l" r="r" t="t"/>
                  <a:pathLst>
                    <a:path extrusionOk="0" h="8443" w="5153">
                      <a:moveTo>
                        <a:pt x="2805" y="0"/>
                      </a:moveTo>
                      <a:cubicBezTo>
                        <a:pt x="2519" y="58"/>
                        <a:pt x="2262" y="172"/>
                        <a:pt x="2061" y="401"/>
                      </a:cubicBezTo>
                      <a:cubicBezTo>
                        <a:pt x="1" y="2204"/>
                        <a:pt x="1460" y="4436"/>
                        <a:pt x="2061" y="6182"/>
                      </a:cubicBezTo>
                      <a:cubicBezTo>
                        <a:pt x="2376" y="7127"/>
                        <a:pt x="2176" y="7871"/>
                        <a:pt x="2147" y="8443"/>
                      </a:cubicBezTo>
                      <a:cubicBezTo>
                        <a:pt x="3263" y="7041"/>
                        <a:pt x="5152" y="5581"/>
                        <a:pt x="5095" y="4036"/>
                      </a:cubicBezTo>
                      <a:cubicBezTo>
                        <a:pt x="5038" y="2462"/>
                        <a:pt x="4150" y="544"/>
                        <a:pt x="2805"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2"/>
                <p:cNvSpPr/>
                <p:nvPr/>
              </p:nvSpPr>
              <p:spPr>
                <a:xfrm>
                  <a:off x="4946175" y="935575"/>
                  <a:ext cx="1346675" cy="1023550"/>
                </a:xfrm>
                <a:custGeom>
                  <a:rect b="b" l="l" r="r" t="t"/>
                  <a:pathLst>
                    <a:path extrusionOk="0" h="40942" w="53867">
                      <a:moveTo>
                        <a:pt x="53798" y="1"/>
                      </a:moveTo>
                      <a:lnTo>
                        <a:pt x="53798" y="1"/>
                      </a:lnTo>
                      <a:cubicBezTo>
                        <a:pt x="53753" y="1"/>
                        <a:pt x="53221" y="1142"/>
                        <a:pt x="51687" y="3812"/>
                      </a:cubicBezTo>
                      <a:cubicBezTo>
                        <a:pt x="47823" y="10538"/>
                        <a:pt x="45362" y="10423"/>
                        <a:pt x="37749" y="16347"/>
                      </a:cubicBezTo>
                      <a:cubicBezTo>
                        <a:pt x="34360" y="18962"/>
                        <a:pt x="29762" y="19882"/>
                        <a:pt x="25406" y="19882"/>
                      </a:cubicBezTo>
                      <a:cubicBezTo>
                        <a:pt x="19939" y="19882"/>
                        <a:pt x="14854" y="18433"/>
                        <a:pt x="13022" y="17063"/>
                      </a:cubicBezTo>
                      <a:cubicBezTo>
                        <a:pt x="11900" y="16217"/>
                        <a:pt x="11333" y="15841"/>
                        <a:pt x="10964" y="15841"/>
                      </a:cubicBezTo>
                      <a:cubicBezTo>
                        <a:pt x="10260" y="15841"/>
                        <a:pt x="10275" y="17211"/>
                        <a:pt x="8529" y="19295"/>
                      </a:cubicBezTo>
                      <a:cubicBezTo>
                        <a:pt x="5867" y="22500"/>
                        <a:pt x="4093" y="22672"/>
                        <a:pt x="0" y="24361"/>
                      </a:cubicBezTo>
                      <a:cubicBezTo>
                        <a:pt x="615" y="24200"/>
                        <a:pt x="987" y="24129"/>
                        <a:pt x="1214" y="24129"/>
                      </a:cubicBezTo>
                      <a:cubicBezTo>
                        <a:pt x="1875" y="24129"/>
                        <a:pt x="1315" y="24731"/>
                        <a:pt x="1975" y="25477"/>
                      </a:cubicBezTo>
                      <a:cubicBezTo>
                        <a:pt x="3034" y="26707"/>
                        <a:pt x="5781" y="31516"/>
                        <a:pt x="6468" y="34349"/>
                      </a:cubicBezTo>
                      <a:cubicBezTo>
                        <a:pt x="7155" y="37154"/>
                        <a:pt x="2805" y="37840"/>
                        <a:pt x="2719" y="39157"/>
                      </a:cubicBezTo>
                      <a:cubicBezTo>
                        <a:pt x="2662" y="40445"/>
                        <a:pt x="3578" y="40674"/>
                        <a:pt x="7527" y="40874"/>
                      </a:cubicBezTo>
                      <a:cubicBezTo>
                        <a:pt x="8300" y="40919"/>
                        <a:pt x="9010" y="40941"/>
                        <a:pt x="9652" y="40941"/>
                      </a:cubicBezTo>
                      <a:cubicBezTo>
                        <a:pt x="12317" y="40941"/>
                        <a:pt x="13839" y="40548"/>
                        <a:pt x="14024" y="39672"/>
                      </a:cubicBezTo>
                      <a:cubicBezTo>
                        <a:pt x="14253" y="38613"/>
                        <a:pt x="14253" y="37697"/>
                        <a:pt x="12936" y="35780"/>
                      </a:cubicBezTo>
                      <a:cubicBezTo>
                        <a:pt x="11648" y="33891"/>
                        <a:pt x="12192" y="32746"/>
                        <a:pt x="12879" y="30056"/>
                      </a:cubicBezTo>
                      <a:cubicBezTo>
                        <a:pt x="13566" y="27394"/>
                        <a:pt x="11334" y="26936"/>
                        <a:pt x="12335" y="24733"/>
                      </a:cubicBezTo>
                      <a:cubicBezTo>
                        <a:pt x="12790" y="23718"/>
                        <a:pt x="13021" y="23437"/>
                        <a:pt x="14061" y="23437"/>
                      </a:cubicBezTo>
                      <a:cubicBezTo>
                        <a:pt x="15309" y="23437"/>
                        <a:pt x="17724" y="23843"/>
                        <a:pt x="23096" y="23874"/>
                      </a:cubicBezTo>
                      <a:cubicBezTo>
                        <a:pt x="23385" y="23877"/>
                        <a:pt x="23671" y="23878"/>
                        <a:pt x="23954" y="23878"/>
                      </a:cubicBezTo>
                      <a:cubicBezTo>
                        <a:pt x="33320" y="23878"/>
                        <a:pt x="39566" y="22496"/>
                        <a:pt x="44761" y="19524"/>
                      </a:cubicBezTo>
                      <a:cubicBezTo>
                        <a:pt x="49453" y="16864"/>
                        <a:pt x="50780" y="14820"/>
                        <a:pt x="51363" y="14820"/>
                      </a:cubicBezTo>
                      <a:cubicBezTo>
                        <a:pt x="51445" y="14820"/>
                        <a:pt x="51512" y="14860"/>
                        <a:pt x="51572" y="14945"/>
                      </a:cubicBezTo>
                      <a:cubicBezTo>
                        <a:pt x="51028" y="12255"/>
                        <a:pt x="51801" y="12970"/>
                        <a:pt x="52431" y="6531"/>
                      </a:cubicBezTo>
                      <a:cubicBezTo>
                        <a:pt x="52810" y="2631"/>
                        <a:pt x="53866" y="1"/>
                        <a:pt x="53798"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2"/>
                <p:cNvSpPr/>
                <p:nvPr/>
              </p:nvSpPr>
              <p:spPr>
                <a:xfrm>
                  <a:off x="6585325" y="1104550"/>
                  <a:ext cx="466525" cy="839275"/>
                </a:xfrm>
                <a:custGeom>
                  <a:rect b="b" l="l" r="r" t="t"/>
                  <a:pathLst>
                    <a:path extrusionOk="0" h="33571" w="18661">
                      <a:moveTo>
                        <a:pt x="7957" y="1"/>
                      </a:moveTo>
                      <a:lnTo>
                        <a:pt x="7957" y="1"/>
                      </a:lnTo>
                      <a:cubicBezTo>
                        <a:pt x="6383" y="6097"/>
                        <a:pt x="4380" y="9617"/>
                        <a:pt x="2176" y="10676"/>
                      </a:cubicBezTo>
                      <a:cubicBezTo>
                        <a:pt x="1" y="11735"/>
                        <a:pt x="1031" y="11964"/>
                        <a:pt x="573" y="14139"/>
                      </a:cubicBezTo>
                      <a:cubicBezTo>
                        <a:pt x="706" y="13968"/>
                        <a:pt x="843" y="13884"/>
                        <a:pt x="994" y="13884"/>
                      </a:cubicBezTo>
                      <a:cubicBezTo>
                        <a:pt x="1858" y="13884"/>
                        <a:pt x="3197" y="16617"/>
                        <a:pt x="6898" y="21608"/>
                      </a:cubicBezTo>
                      <a:cubicBezTo>
                        <a:pt x="11248" y="27475"/>
                        <a:pt x="8501" y="30223"/>
                        <a:pt x="7184" y="31539"/>
                      </a:cubicBezTo>
                      <a:cubicBezTo>
                        <a:pt x="5896" y="32827"/>
                        <a:pt x="7184" y="33199"/>
                        <a:pt x="10705" y="33514"/>
                      </a:cubicBezTo>
                      <a:cubicBezTo>
                        <a:pt x="11126" y="33552"/>
                        <a:pt x="11464" y="33571"/>
                        <a:pt x="11739" y="33571"/>
                      </a:cubicBezTo>
                      <a:cubicBezTo>
                        <a:pt x="13757" y="33571"/>
                        <a:pt x="12336" y="32553"/>
                        <a:pt x="15284" y="30538"/>
                      </a:cubicBezTo>
                      <a:cubicBezTo>
                        <a:pt x="18661" y="28248"/>
                        <a:pt x="15513" y="27790"/>
                        <a:pt x="14368" y="23984"/>
                      </a:cubicBezTo>
                      <a:cubicBezTo>
                        <a:pt x="13223" y="20177"/>
                        <a:pt x="15055" y="19090"/>
                        <a:pt x="15284" y="17115"/>
                      </a:cubicBezTo>
                      <a:cubicBezTo>
                        <a:pt x="15513" y="15140"/>
                        <a:pt x="11391" y="13595"/>
                        <a:pt x="9245" y="8501"/>
                      </a:cubicBezTo>
                      <a:cubicBezTo>
                        <a:pt x="8043" y="5839"/>
                        <a:pt x="7614" y="2891"/>
                        <a:pt x="795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2"/>
                <p:cNvSpPr/>
                <p:nvPr/>
              </p:nvSpPr>
              <p:spPr>
                <a:xfrm>
                  <a:off x="6676925" y="716775"/>
                  <a:ext cx="267225" cy="525400"/>
                </a:xfrm>
                <a:custGeom>
                  <a:rect b="b" l="l" r="r" t="t"/>
                  <a:pathLst>
                    <a:path extrusionOk="0" h="21016" w="10689">
                      <a:moveTo>
                        <a:pt x="716" y="0"/>
                      </a:moveTo>
                      <a:lnTo>
                        <a:pt x="716" y="0"/>
                      </a:lnTo>
                      <a:cubicBezTo>
                        <a:pt x="716" y="1"/>
                        <a:pt x="0" y="2719"/>
                        <a:pt x="3434" y="6983"/>
                      </a:cubicBezTo>
                      <a:cubicBezTo>
                        <a:pt x="6869" y="11276"/>
                        <a:pt x="5352" y="11333"/>
                        <a:pt x="6354" y="15855"/>
                      </a:cubicBezTo>
                      <a:cubicBezTo>
                        <a:pt x="7077" y="19194"/>
                        <a:pt x="9458" y="21015"/>
                        <a:pt x="10294" y="21015"/>
                      </a:cubicBezTo>
                      <a:cubicBezTo>
                        <a:pt x="10584" y="21015"/>
                        <a:pt x="10688" y="20797"/>
                        <a:pt x="10475" y="20349"/>
                      </a:cubicBezTo>
                      <a:cubicBezTo>
                        <a:pt x="9616" y="18603"/>
                        <a:pt x="7870" y="16914"/>
                        <a:pt x="6812" y="11190"/>
                      </a:cubicBezTo>
                      <a:cubicBezTo>
                        <a:pt x="5724" y="5467"/>
                        <a:pt x="5524" y="4179"/>
                        <a:pt x="716"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2"/>
                <p:cNvSpPr/>
                <p:nvPr/>
              </p:nvSpPr>
              <p:spPr>
                <a:xfrm>
                  <a:off x="4083300" y="1303450"/>
                  <a:ext cx="32950" cy="82350"/>
                </a:xfrm>
                <a:custGeom>
                  <a:rect b="b" l="l" r="r" t="t"/>
                  <a:pathLst>
                    <a:path extrusionOk="0" h="3294" w="1318">
                      <a:moveTo>
                        <a:pt x="841" y="0"/>
                      </a:moveTo>
                      <a:cubicBezTo>
                        <a:pt x="532" y="0"/>
                        <a:pt x="227" y="705"/>
                        <a:pt x="115" y="1575"/>
                      </a:cubicBezTo>
                      <a:cubicBezTo>
                        <a:pt x="1" y="2491"/>
                        <a:pt x="172" y="3235"/>
                        <a:pt x="458" y="3292"/>
                      </a:cubicBezTo>
                      <a:cubicBezTo>
                        <a:pt x="465" y="3293"/>
                        <a:pt x="471" y="3293"/>
                        <a:pt x="477" y="3293"/>
                      </a:cubicBezTo>
                      <a:cubicBezTo>
                        <a:pt x="786" y="3293"/>
                        <a:pt x="1119" y="2588"/>
                        <a:pt x="1231" y="1718"/>
                      </a:cubicBezTo>
                      <a:cubicBezTo>
                        <a:pt x="1317" y="802"/>
                        <a:pt x="1174" y="58"/>
                        <a:pt x="859" y="1"/>
                      </a:cubicBezTo>
                      <a:cubicBezTo>
                        <a:pt x="853" y="0"/>
                        <a:pt x="847" y="0"/>
                        <a:pt x="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2"/>
                <p:cNvSpPr/>
                <p:nvPr/>
              </p:nvSpPr>
              <p:spPr>
                <a:xfrm>
                  <a:off x="4388100" y="891500"/>
                  <a:ext cx="224675" cy="653825"/>
                </a:xfrm>
                <a:custGeom>
                  <a:rect b="b" l="l" r="r" t="t"/>
                  <a:pathLst>
                    <a:path extrusionOk="0" h="26153" w="8987">
                      <a:moveTo>
                        <a:pt x="8428" y="0"/>
                      </a:moveTo>
                      <a:cubicBezTo>
                        <a:pt x="8204" y="0"/>
                        <a:pt x="7636" y="1369"/>
                        <a:pt x="6554" y="4860"/>
                      </a:cubicBezTo>
                      <a:cubicBezTo>
                        <a:pt x="3406" y="15048"/>
                        <a:pt x="7270" y="19913"/>
                        <a:pt x="4207" y="21659"/>
                      </a:cubicBezTo>
                      <a:cubicBezTo>
                        <a:pt x="1174" y="23376"/>
                        <a:pt x="802" y="23806"/>
                        <a:pt x="0" y="26152"/>
                      </a:cubicBezTo>
                      <a:cubicBezTo>
                        <a:pt x="1177" y="24396"/>
                        <a:pt x="1869" y="23825"/>
                        <a:pt x="2261" y="23825"/>
                      </a:cubicBezTo>
                      <a:cubicBezTo>
                        <a:pt x="2507" y="23825"/>
                        <a:pt x="2635" y="24051"/>
                        <a:pt x="2691" y="24349"/>
                      </a:cubicBezTo>
                      <a:cubicBezTo>
                        <a:pt x="2760" y="24754"/>
                        <a:pt x="3109" y="24893"/>
                        <a:pt x="3581" y="24893"/>
                      </a:cubicBezTo>
                      <a:cubicBezTo>
                        <a:pt x="4077" y="24893"/>
                        <a:pt x="4708" y="24740"/>
                        <a:pt x="5295" y="24578"/>
                      </a:cubicBezTo>
                      <a:cubicBezTo>
                        <a:pt x="5421" y="24541"/>
                        <a:pt x="5525" y="24523"/>
                        <a:pt x="5606" y="24523"/>
                      </a:cubicBezTo>
                      <a:cubicBezTo>
                        <a:pt x="5836" y="24523"/>
                        <a:pt x="5887" y="24668"/>
                        <a:pt x="5781" y="24922"/>
                      </a:cubicBezTo>
                      <a:cubicBezTo>
                        <a:pt x="6554" y="23290"/>
                        <a:pt x="8214" y="20171"/>
                        <a:pt x="8586" y="20056"/>
                      </a:cubicBezTo>
                      <a:cubicBezTo>
                        <a:pt x="8987" y="19913"/>
                        <a:pt x="5753" y="16966"/>
                        <a:pt x="7127" y="9754"/>
                      </a:cubicBezTo>
                      <a:cubicBezTo>
                        <a:pt x="8028" y="5000"/>
                        <a:pt x="8856" y="0"/>
                        <a:pt x="842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32" name="Google Shape;1332;p42">
            <a:hlinkClick action="ppaction://hlinksldjump" r:id="rId9"/>
          </p:cNvPr>
          <p:cNvSpPr txBox="1"/>
          <p:nvPr/>
        </p:nvSpPr>
        <p:spPr>
          <a:xfrm>
            <a:off x="1911550" y="2549500"/>
            <a:ext cx="1681800" cy="177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Nunito"/>
              <a:ea typeface="Nunito"/>
              <a:cs typeface="Nunito"/>
              <a:sym typeface="Nunito"/>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6" name="Shape 1336"/>
        <p:cNvGrpSpPr/>
        <p:nvPr/>
      </p:nvGrpSpPr>
      <p:grpSpPr>
        <a:xfrm>
          <a:off x="0" y="0"/>
          <a:ext cx="0" cy="0"/>
          <a:chOff x="0" y="0"/>
          <a:chExt cx="0" cy="0"/>
        </a:xfrm>
      </p:grpSpPr>
      <p:sp>
        <p:nvSpPr>
          <p:cNvPr id="1337" name="Google Shape;1337;p43"/>
          <p:cNvSpPr/>
          <p:nvPr/>
        </p:nvSpPr>
        <p:spPr>
          <a:xfrm rot="10800000">
            <a:off x="4538878" y="2550109"/>
            <a:ext cx="2523635" cy="1984190"/>
          </a:xfrm>
          <a:custGeom>
            <a:rect b="b" l="l" r="r" t="t"/>
            <a:pathLst>
              <a:path extrusionOk="0" h="49263" w="117515">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3"/>
          <p:cNvSpPr txBox="1"/>
          <p:nvPr>
            <p:ph type="title"/>
          </p:nvPr>
        </p:nvSpPr>
        <p:spPr>
          <a:xfrm>
            <a:off x="713309" y="1901952"/>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West African Black Rhinoceros</a:t>
            </a:r>
            <a:endParaRPr/>
          </a:p>
        </p:txBody>
      </p:sp>
      <p:sp>
        <p:nvSpPr>
          <p:cNvPr id="1339" name="Google Shape;1339;p43"/>
          <p:cNvSpPr txBox="1"/>
          <p:nvPr>
            <p:ph idx="1" type="body"/>
          </p:nvPr>
        </p:nvSpPr>
        <p:spPr>
          <a:xfrm>
            <a:off x="4597000" y="2751425"/>
            <a:ext cx="2407200" cy="158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Cause of Extinction:</a:t>
            </a:r>
            <a:r>
              <a:rPr b="1" lang="en">
                <a:solidFill>
                  <a:srgbClr val="FFFFFF"/>
                </a:solidFill>
              </a:rPr>
              <a:t> </a:t>
            </a:r>
            <a:r>
              <a:rPr lang="en"/>
              <a:t>poaching has decimated this population and destroyed their habitat</a:t>
            </a:r>
            <a:endParaRPr/>
          </a:p>
        </p:txBody>
      </p:sp>
      <p:grpSp>
        <p:nvGrpSpPr>
          <p:cNvPr id="1340" name="Google Shape;1340;p43"/>
          <p:cNvGrpSpPr/>
          <p:nvPr/>
        </p:nvGrpSpPr>
        <p:grpSpPr>
          <a:xfrm>
            <a:off x="4005072" y="768096"/>
            <a:ext cx="1140806" cy="1080215"/>
            <a:chOff x="3963749" y="540574"/>
            <a:chExt cx="1216471" cy="1151860"/>
          </a:xfrm>
        </p:grpSpPr>
        <p:sp>
          <p:nvSpPr>
            <p:cNvPr id="1341" name="Google Shape;1341;p43"/>
            <p:cNvSpPr/>
            <p:nvPr/>
          </p:nvSpPr>
          <p:spPr>
            <a:xfrm>
              <a:off x="3963749" y="540574"/>
              <a:ext cx="1216471" cy="1151860"/>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3"/>
            <p:cNvSpPr/>
            <p:nvPr/>
          </p:nvSpPr>
          <p:spPr>
            <a:xfrm>
              <a:off x="4207038" y="736426"/>
              <a:ext cx="805317" cy="760138"/>
            </a:xfrm>
            <a:custGeom>
              <a:rect b="b" l="l" r="r" t="t"/>
              <a:pathLst>
                <a:path extrusionOk="0" h="127433" w="135007">
                  <a:moveTo>
                    <a:pt x="128798" y="0"/>
                  </a:moveTo>
                  <a:cubicBezTo>
                    <a:pt x="127794" y="0"/>
                    <a:pt x="126786" y="344"/>
                    <a:pt x="125975" y="1155"/>
                  </a:cubicBezTo>
                  <a:cubicBezTo>
                    <a:pt x="109024" y="18711"/>
                    <a:pt x="93586" y="37782"/>
                    <a:pt x="79359" y="57760"/>
                  </a:cubicBezTo>
                  <a:lnTo>
                    <a:pt x="37283" y="115878"/>
                  </a:lnTo>
                  <a:cubicBezTo>
                    <a:pt x="31532" y="103468"/>
                    <a:pt x="26689" y="90754"/>
                    <a:pt x="22754" y="78041"/>
                  </a:cubicBezTo>
                  <a:cubicBezTo>
                    <a:pt x="18819" y="64722"/>
                    <a:pt x="17305" y="49284"/>
                    <a:pt x="8830" y="37782"/>
                  </a:cubicBezTo>
                  <a:cubicBezTo>
                    <a:pt x="8068" y="36734"/>
                    <a:pt x="6827" y="36286"/>
                    <a:pt x="5568" y="36286"/>
                  </a:cubicBezTo>
                  <a:cubicBezTo>
                    <a:pt x="2826" y="36286"/>
                    <a:pt x="0" y="38414"/>
                    <a:pt x="1867" y="41111"/>
                  </a:cubicBezTo>
                  <a:cubicBezTo>
                    <a:pt x="10040" y="52614"/>
                    <a:pt x="11251" y="68354"/>
                    <a:pt x="15186" y="81673"/>
                  </a:cubicBezTo>
                  <a:cubicBezTo>
                    <a:pt x="19727" y="96506"/>
                    <a:pt x="25478" y="111035"/>
                    <a:pt x="32138" y="124959"/>
                  </a:cubicBezTo>
                  <a:cubicBezTo>
                    <a:pt x="32954" y="126592"/>
                    <a:pt x="34563" y="127432"/>
                    <a:pt x="36204" y="127432"/>
                  </a:cubicBezTo>
                  <a:cubicBezTo>
                    <a:pt x="37606" y="127432"/>
                    <a:pt x="39032" y="126820"/>
                    <a:pt x="40008" y="125565"/>
                  </a:cubicBezTo>
                  <a:cubicBezTo>
                    <a:pt x="55446" y="104678"/>
                    <a:pt x="70581" y="83792"/>
                    <a:pt x="86018" y="62906"/>
                  </a:cubicBezTo>
                  <a:cubicBezTo>
                    <a:pt x="99943" y="42927"/>
                    <a:pt x="115380" y="23857"/>
                    <a:pt x="132029" y="6301"/>
                  </a:cubicBezTo>
                  <a:cubicBezTo>
                    <a:pt x="135006" y="3324"/>
                    <a:pt x="131919" y="0"/>
                    <a:pt x="128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 name="Google Shape;1343;p43"/>
          <p:cNvSpPr/>
          <p:nvPr/>
        </p:nvSpPr>
        <p:spPr>
          <a:xfrm>
            <a:off x="-68850" y="-188475"/>
            <a:ext cx="898728" cy="850908"/>
          </a:xfrm>
          <a:custGeom>
            <a:rect b="b" l="l" r="r" t="t"/>
            <a:pathLst>
              <a:path extrusionOk="0" h="46176" w="48771">
                <a:moveTo>
                  <a:pt x="20735" y="1"/>
                </a:moveTo>
                <a:cubicBezTo>
                  <a:pt x="16378" y="1"/>
                  <a:pt x="12155" y="1135"/>
                  <a:pt x="8444" y="3350"/>
                </a:cubicBezTo>
                <a:cubicBezTo>
                  <a:pt x="6113" y="4610"/>
                  <a:pt x="4349" y="6626"/>
                  <a:pt x="3277" y="9021"/>
                </a:cubicBezTo>
                <a:cubicBezTo>
                  <a:pt x="883" y="14376"/>
                  <a:pt x="1" y="20236"/>
                  <a:pt x="631" y="26033"/>
                </a:cubicBezTo>
                <a:cubicBezTo>
                  <a:pt x="1639" y="35044"/>
                  <a:pt x="7940" y="42668"/>
                  <a:pt x="16636" y="45188"/>
                </a:cubicBezTo>
                <a:cubicBezTo>
                  <a:pt x="18633" y="45854"/>
                  <a:pt x="20724" y="46176"/>
                  <a:pt x="22798" y="46176"/>
                </a:cubicBezTo>
                <a:cubicBezTo>
                  <a:pt x="23669" y="46176"/>
                  <a:pt x="24537" y="46119"/>
                  <a:pt x="25394" y="46007"/>
                </a:cubicBezTo>
                <a:cubicBezTo>
                  <a:pt x="33522" y="44810"/>
                  <a:pt x="39382" y="40336"/>
                  <a:pt x="43919" y="33846"/>
                </a:cubicBezTo>
                <a:cubicBezTo>
                  <a:pt x="47132" y="29436"/>
                  <a:pt x="48771" y="24017"/>
                  <a:pt x="48456" y="18535"/>
                </a:cubicBezTo>
                <a:cubicBezTo>
                  <a:pt x="48015" y="11793"/>
                  <a:pt x="44990" y="6815"/>
                  <a:pt x="38815" y="3791"/>
                </a:cubicBezTo>
                <a:cubicBezTo>
                  <a:pt x="37807" y="3287"/>
                  <a:pt x="36736" y="2846"/>
                  <a:pt x="35665" y="2468"/>
                </a:cubicBezTo>
                <a:cubicBezTo>
                  <a:pt x="31065" y="955"/>
                  <a:pt x="26276" y="136"/>
                  <a:pt x="21424" y="10"/>
                </a:cubicBezTo>
                <a:cubicBezTo>
                  <a:pt x="21194" y="4"/>
                  <a:pt x="20964" y="1"/>
                  <a:pt x="20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 name="Google Shape;1344;p43"/>
          <p:cNvGrpSpPr/>
          <p:nvPr/>
        </p:nvGrpSpPr>
        <p:grpSpPr>
          <a:xfrm>
            <a:off x="153671" y="90047"/>
            <a:ext cx="493797" cy="446228"/>
            <a:chOff x="2679436" y="3270400"/>
            <a:chExt cx="752625" cy="689795"/>
          </a:xfrm>
        </p:grpSpPr>
        <p:sp>
          <p:nvSpPr>
            <p:cNvPr id="1345" name="Google Shape;1345;p43"/>
            <p:cNvSpPr/>
            <p:nvPr/>
          </p:nvSpPr>
          <p:spPr>
            <a:xfrm>
              <a:off x="2722600" y="3270400"/>
              <a:ext cx="689490" cy="689691"/>
            </a:xfrm>
            <a:custGeom>
              <a:rect b="b" l="l" r="r" t="t"/>
              <a:pathLst>
                <a:path extrusionOk="0" h="109736" w="109704">
                  <a:moveTo>
                    <a:pt x="54835" y="1"/>
                  </a:moveTo>
                  <a:cubicBezTo>
                    <a:pt x="24557" y="1"/>
                    <a:pt x="0" y="24557"/>
                    <a:pt x="0" y="54868"/>
                  </a:cubicBezTo>
                  <a:cubicBezTo>
                    <a:pt x="0" y="85147"/>
                    <a:pt x="24557" y="109736"/>
                    <a:pt x="54835" y="109736"/>
                  </a:cubicBezTo>
                  <a:cubicBezTo>
                    <a:pt x="85147" y="109736"/>
                    <a:pt x="109703" y="85147"/>
                    <a:pt x="109703" y="54868"/>
                  </a:cubicBezTo>
                  <a:cubicBezTo>
                    <a:pt x="109703" y="24557"/>
                    <a:pt x="85147" y="1"/>
                    <a:pt x="54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3"/>
            <p:cNvSpPr/>
            <p:nvPr/>
          </p:nvSpPr>
          <p:spPr>
            <a:xfrm>
              <a:off x="2679436" y="3344037"/>
              <a:ext cx="345260" cy="537562"/>
            </a:xfrm>
            <a:custGeom>
              <a:rect b="b" l="l" r="r" t="t"/>
              <a:pathLst>
                <a:path extrusionOk="0" h="85531" w="54934">
                  <a:moveTo>
                    <a:pt x="32003" y="0"/>
                  </a:moveTo>
                  <a:cubicBezTo>
                    <a:pt x="30517" y="0"/>
                    <a:pt x="28923" y="146"/>
                    <a:pt x="27337" y="384"/>
                  </a:cubicBezTo>
                  <a:cubicBezTo>
                    <a:pt x="230" y="22194"/>
                    <a:pt x="1" y="63426"/>
                    <a:pt x="26879" y="85530"/>
                  </a:cubicBezTo>
                  <a:lnTo>
                    <a:pt x="26944" y="85497"/>
                  </a:lnTo>
                  <a:cubicBezTo>
                    <a:pt x="29789" y="83863"/>
                    <a:pt x="33811" y="81149"/>
                    <a:pt x="33516" y="77356"/>
                  </a:cubicBezTo>
                  <a:cubicBezTo>
                    <a:pt x="33222" y="72778"/>
                    <a:pt x="28481" y="70358"/>
                    <a:pt x="26061" y="67023"/>
                  </a:cubicBezTo>
                  <a:cubicBezTo>
                    <a:pt x="22955" y="62740"/>
                    <a:pt x="27140" y="57900"/>
                    <a:pt x="30835" y="55677"/>
                  </a:cubicBezTo>
                  <a:cubicBezTo>
                    <a:pt x="34236" y="53617"/>
                    <a:pt x="38192" y="53192"/>
                    <a:pt x="42051" y="52505"/>
                  </a:cubicBezTo>
                  <a:cubicBezTo>
                    <a:pt x="45876" y="51786"/>
                    <a:pt x="50258" y="50707"/>
                    <a:pt x="51991" y="46685"/>
                  </a:cubicBezTo>
                  <a:cubicBezTo>
                    <a:pt x="54934" y="39753"/>
                    <a:pt x="40677" y="39360"/>
                    <a:pt x="37146" y="37268"/>
                  </a:cubicBezTo>
                  <a:cubicBezTo>
                    <a:pt x="35511" y="36287"/>
                    <a:pt x="34465" y="34684"/>
                    <a:pt x="35348" y="32788"/>
                  </a:cubicBezTo>
                  <a:cubicBezTo>
                    <a:pt x="36034" y="31317"/>
                    <a:pt x="37800" y="30336"/>
                    <a:pt x="39141" y="29551"/>
                  </a:cubicBezTo>
                  <a:cubicBezTo>
                    <a:pt x="42868" y="27491"/>
                    <a:pt x="47544" y="26085"/>
                    <a:pt x="50618" y="23044"/>
                  </a:cubicBezTo>
                  <a:cubicBezTo>
                    <a:pt x="51174" y="22521"/>
                    <a:pt x="51468" y="22194"/>
                    <a:pt x="51599" y="21605"/>
                  </a:cubicBezTo>
                  <a:lnTo>
                    <a:pt x="51599" y="21605"/>
                  </a:lnTo>
                  <a:cubicBezTo>
                    <a:pt x="51595" y="21618"/>
                    <a:pt x="51592" y="21624"/>
                    <a:pt x="51590" y="21624"/>
                  </a:cubicBezTo>
                  <a:cubicBezTo>
                    <a:pt x="51566" y="21624"/>
                    <a:pt x="51566" y="21144"/>
                    <a:pt x="51566" y="21115"/>
                  </a:cubicBezTo>
                  <a:cubicBezTo>
                    <a:pt x="51501" y="20788"/>
                    <a:pt x="51402" y="20428"/>
                    <a:pt x="51239" y="20134"/>
                  </a:cubicBezTo>
                  <a:cubicBezTo>
                    <a:pt x="50945" y="19578"/>
                    <a:pt x="50487" y="19087"/>
                    <a:pt x="49931" y="18760"/>
                  </a:cubicBezTo>
                  <a:cubicBezTo>
                    <a:pt x="47282" y="17191"/>
                    <a:pt x="44111" y="17387"/>
                    <a:pt x="41168" y="16602"/>
                  </a:cubicBezTo>
                  <a:cubicBezTo>
                    <a:pt x="39369" y="16079"/>
                    <a:pt x="34857" y="15000"/>
                    <a:pt x="36034" y="12090"/>
                  </a:cubicBezTo>
                  <a:cubicBezTo>
                    <a:pt x="36394" y="11109"/>
                    <a:pt x="37048" y="10422"/>
                    <a:pt x="37636" y="9572"/>
                  </a:cubicBezTo>
                  <a:cubicBezTo>
                    <a:pt x="38389" y="8460"/>
                    <a:pt x="38944" y="7218"/>
                    <a:pt x="39239" y="5877"/>
                  </a:cubicBezTo>
                  <a:cubicBezTo>
                    <a:pt x="40229" y="1420"/>
                    <a:pt x="36643" y="0"/>
                    <a:pt x="3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3"/>
            <p:cNvSpPr/>
            <p:nvPr/>
          </p:nvSpPr>
          <p:spPr>
            <a:xfrm>
              <a:off x="3091326" y="3293626"/>
              <a:ext cx="340735" cy="423301"/>
            </a:xfrm>
            <a:custGeom>
              <a:rect b="b" l="l" r="r" t="t"/>
              <a:pathLst>
                <a:path extrusionOk="0" h="67351" w="54214">
                  <a:moveTo>
                    <a:pt x="15891" y="1"/>
                  </a:moveTo>
                  <a:cubicBezTo>
                    <a:pt x="13243" y="328"/>
                    <a:pt x="10660" y="1635"/>
                    <a:pt x="8502" y="3042"/>
                  </a:cubicBezTo>
                  <a:cubicBezTo>
                    <a:pt x="5461" y="5003"/>
                    <a:pt x="1962" y="7881"/>
                    <a:pt x="818" y="11478"/>
                  </a:cubicBezTo>
                  <a:cubicBezTo>
                    <a:pt x="0" y="14028"/>
                    <a:pt x="621" y="15957"/>
                    <a:pt x="2943" y="17265"/>
                  </a:cubicBezTo>
                  <a:cubicBezTo>
                    <a:pt x="5264" y="18573"/>
                    <a:pt x="7848" y="19194"/>
                    <a:pt x="10300" y="20175"/>
                  </a:cubicBezTo>
                  <a:cubicBezTo>
                    <a:pt x="12295" y="20927"/>
                    <a:pt x="14518" y="21876"/>
                    <a:pt x="15728" y="23739"/>
                  </a:cubicBezTo>
                  <a:cubicBezTo>
                    <a:pt x="17069" y="25799"/>
                    <a:pt x="16545" y="28285"/>
                    <a:pt x="15401" y="30279"/>
                  </a:cubicBezTo>
                  <a:cubicBezTo>
                    <a:pt x="13701" y="33222"/>
                    <a:pt x="11248" y="35086"/>
                    <a:pt x="8829" y="37375"/>
                  </a:cubicBezTo>
                  <a:cubicBezTo>
                    <a:pt x="7717" y="38454"/>
                    <a:pt x="6376" y="39696"/>
                    <a:pt x="6115" y="41298"/>
                  </a:cubicBezTo>
                  <a:cubicBezTo>
                    <a:pt x="5886" y="42639"/>
                    <a:pt x="6638" y="44634"/>
                    <a:pt x="7880" y="45288"/>
                  </a:cubicBezTo>
                  <a:cubicBezTo>
                    <a:pt x="8550" y="45642"/>
                    <a:pt x="9288" y="45782"/>
                    <a:pt x="10062" y="45782"/>
                  </a:cubicBezTo>
                  <a:cubicBezTo>
                    <a:pt x="12498" y="45782"/>
                    <a:pt x="15286" y="44394"/>
                    <a:pt x="17396" y="43947"/>
                  </a:cubicBezTo>
                  <a:cubicBezTo>
                    <a:pt x="18295" y="43754"/>
                    <a:pt x="19275" y="43627"/>
                    <a:pt x="20258" y="43627"/>
                  </a:cubicBezTo>
                  <a:cubicBezTo>
                    <a:pt x="21778" y="43627"/>
                    <a:pt x="23306" y="43931"/>
                    <a:pt x="24556" y="44764"/>
                  </a:cubicBezTo>
                  <a:cubicBezTo>
                    <a:pt x="27990" y="47021"/>
                    <a:pt x="27172" y="51206"/>
                    <a:pt x="25995" y="54509"/>
                  </a:cubicBezTo>
                  <a:cubicBezTo>
                    <a:pt x="24851" y="57811"/>
                    <a:pt x="22529" y="61768"/>
                    <a:pt x="22660" y="65070"/>
                  </a:cubicBezTo>
                  <a:cubicBezTo>
                    <a:pt x="22660" y="65332"/>
                    <a:pt x="22693" y="65626"/>
                    <a:pt x="22823" y="65887"/>
                  </a:cubicBezTo>
                  <a:cubicBezTo>
                    <a:pt x="22823" y="65883"/>
                    <a:pt x="22825" y="65881"/>
                    <a:pt x="22827" y="65881"/>
                  </a:cubicBezTo>
                  <a:cubicBezTo>
                    <a:pt x="22855" y="65881"/>
                    <a:pt x="23050" y="66204"/>
                    <a:pt x="23017" y="66204"/>
                  </a:cubicBezTo>
                  <a:cubicBezTo>
                    <a:pt x="23012" y="66204"/>
                    <a:pt x="23002" y="66197"/>
                    <a:pt x="22987" y="66182"/>
                  </a:cubicBezTo>
                  <a:lnTo>
                    <a:pt x="22987" y="66182"/>
                  </a:lnTo>
                  <a:cubicBezTo>
                    <a:pt x="23379" y="66640"/>
                    <a:pt x="23935" y="66934"/>
                    <a:pt x="24491" y="66999"/>
                  </a:cubicBezTo>
                  <a:cubicBezTo>
                    <a:pt x="25449" y="67224"/>
                    <a:pt x="26587" y="67350"/>
                    <a:pt x="27758" y="67350"/>
                  </a:cubicBezTo>
                  <a:cubicBezTo>
                    <a:pt x="29823" y="67350"/>
                    <a:pt x="31990" y="66957"/>
                    <a:pt x="33450" y="66018"/>
                  </a:cubicBezTo>
                  <a:cubicBezTo>
                    <a:pt x="36295" y="64187"/>
                    <a:pt x="38094" y="61179"/>
                    <a:pt x="41331" y="59838"/>
                  </a:cubicBezTo>
                  <a:cubicBezTo>
                    <a:pt x="42958" y="59166"/>
                    <a:pt x="44743" y="58911"/>
                    <a:pt x="46515" y="58911"/>
                  </a:cubicBezTo>
                  <a:cubicBezTo>
                    <a:pt x="47414" y="58911"/>
                    <a:pt x="48309" y="58976"/>
                    <a:pt x="49178" y="59086"/>
                  </a:cubicBezTo>
                  <a:cubicBezTo>
                    <a:pt x="49603" y="59119"/>
                    <a:pt x="50028" y="59184"/>
                    <a:pt x="50453" y="59282"/>
                  </a:cubicBezTo>
                  <a:cubicBezTo>
                    <a:pt x="54214" y="33876"/>
                    <a:pt x="39859" y="9254"/>
                    <a:pt x="1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3"/>
            <p:cNvSpPr/>
            <p:nvPr/>
          </p:nvSpPr>
          <p:spPr>
            <a:xfrm>
              <a:off x="2973550" y="3693340"/>
              <a:ext cx="344852" cy="266855"/>
            </a:xfrm>
            <a:custGeom>
              <a:rect b="b" l="l" r="r" t="t"/>
              <a:pathLst>
                <a:path extrusionOk="0" h="42459" w="54869">
                  <a:moveTo>
                    <a:pt x="24005" y="0"/>
                  </a:moveTo>
                  <a:cubicBezTo>
                    <a:pt x="23663" y="0"/>
                    <a:pt x="23320" y="165"/>
                    <a:pt x="22988" y="563"/>
                  </a:cubicBezTo>
                  <a:cubicBezTo>
                    <a:pt x="20503" y="3539"/>
                    <a:pt x="21974" y="7757"/>
                    <a:pt x="21941" y="11190"/>
                  </a:cubicBezTo>
                  <a:cubicBezTo>
                    <a:pt x="21909" y="14624"/>
                    <a:pt x="20372" y="18253"/>
                    <a:pt x="16546" y="18842"/>
                  </a:cubicBezTo>
                  <a:cubicBezTo>
                    <a:pt x="16241" y="18886"/>
                    <a:pt x="15941" y="18906"/>
                    <a:pt x="15645" y="18906"/>
                  </a:cubicBezTo>
                  <a:cubicBezTo>
                    <a:pt x="12421" y="18906"/>
                    <a:pt x="9721" y="16456"/>
                    <a:pt x="6966" y="15049"/>
                  </a:cubicBezTo>
                  <a:cubicBezTo>
                    <a:pt x="6019" y="14575"/>
                    <a:pt x="5082" y="14305"/>
                    <a:pt x="4133" y="14305"/>
                  </a:cubicBezTo>
                  <a:cubicBezTo>
                    <a:pt x="3377" y="14305"/>
                    <a:pt x="2614" y="14476"/>
                    <a:pt x="1832" y="14853"/>
                  </a:cubicBezTo>
                  <a:cubicBezTo>
                    <a:pt x="851" y="15343"/>
                    <a:pt x="1" y="15899"/>
                    <a:pt x="66" y="17076"/>
                  </a:cubicBezTo>
                  <a:cubicBezTo>
                    <a:pt x="197" y="19692"/>
                    <a:pt x="2257" y="22144"/>
                    <a:pt x="3565" y="24270"/>
                  </a:cubicBezTo>
                  <a:cubicBezTo>
                    <a:pt x="5462" y="27245"/>
                    <a:pt x="6606" y="30613"/>
                    <a:pt x="6181" y="34177"/>
                  </a:cubicBezTo>
                  <a:cubicBezTo>
                    <a:pt x="5887" y="36695"/>
                    <a:pt x="5102" y="39115"/>
                    <a:pt x="3827" y="41338"/>
                  </a:cubicBezTo>
                  <a:cubicBezTo>
                    <a:pt x="7498" y="42090"/>
                    <a:pt x="11194" y="42458"/>
                    <a:pt x="14864" y="42458"/>
                  </a:cubicBezTo>
                  <a:cubicBezTo>
                    <a:pt x="29854" y="42458"/>
                    <a:pt x="44387" y="36317"/>
                    <a:pt x="54869" y="25153"/>
                  </a:cubicBezTo>
                  <a:cubicBezTo>
                    <a:pt x="54705" y="23223"/>
                    <a:pt x="53888" y="21392"/>
                    <a:pt x="52547" y="19986"/>
                  </a:cubicBezTo>
                  <a:cubicBezTo>
                    <a:pt x="50988" y="18236"/>
                    <a:pt x="49324" y="17470"/>
                    <a:pt x="47348" y="17470"/>
                  </a:cubicBezTo>
                  <a:cubicBezTo>
                    <a:pt x="46629" y="17470"/>
                    <a:pt x="45870" y="17571"/>
                    <a:pt x="45059" y="17763"/>
                  </a:cubicBezTo>
                  <a:cubicBezTo>
                    <a:pt x="42443" y="18384"/>
                    <a:pt x="39860" y="19332"/>
                    <a:pt x="37146" y="19332"/>
                  </a:cubicBezTo>
                  <a:cubicBezTo>
                    <a:pt x="37080" y="19333"/>
                    <a:pt x="37014" y="19334"/>
                    <a:pt x="36948" y="19334"/>
                  </a:cubicBezTo>
                  <a:cubicBezTo>
                    <a:pt x="34466" y="19334"/>
                    <a:pt x="32035" y="18724"/>
                    <a:pt x="30410" y="16749"/>
                  </a:cubicBezTo>
                  <a:cubicBezTo>
                    <a:pt x="28972" y="15016"/>
                    <a:pt x="28514" y="12793"/>
                    <a:pt x="28220" y="10667"/>
                  </a:cubicBezTo>
                  <a:cubicBezTo>
                    <a:pt x="27893" y="8313"/>
                    <a:pt x="27860" y="5795"/>
                    <a:pt x="27010" y="3539"/>
                  </a:cubicBezTo>
                  <a:cubicBezTo>
                    <a:pt x="26645" y="2549"/>
                    <a:pt x="25345" y="0"/>
                    <a:pt x="24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 name="Google Shape;1349;p43">
            <a:hlinkClick action="ppaction://hlinksldjump" r:id="rId3"/>
          </p:cNvPr>
          <p:cNvSpPr txBox="1"/>
          <p:nvPr/>
        </p:nvSpPr>
        <p:spPr>
          <a:xfrm>
            <a:off x="-8550" y="-32125"/>
            <a:ext cx="7218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a:ea typeface="Nunito"/>
              <a:cs typeface="Nunito"/>
              <a:sym typeface="Nunito"/>
            </a:endParaRPr>
          </a:p>
        </p:txBody>
      </p:sp>
      <p:sp>
        <p:nvSpPr>
          <p:cNvPr id="1350" name="Google Shape;1350;p43"/>
          <p:cNvSpPr/>
          <p:nvPr/>
        </p:nvSpPr>
        <p:spPr>
          <a:xfrm>
            <a:off x="1951097" y="2767800"/>
            <a:ext cx="2278696" cy="1788751"/>
          </a:xfrm>
          <a:custGeom>
            <a:rect b="b" l="l" r="r" t="t"/>
            <a:pathLst>
              <a:path extrusionOk="0" h="62131" w="79142">
                <a:moveTo>
                  <a:pt x="43395" y="1"/>
                </a:moveTo>
                <a:cubicBezTo>
                  <a:pt x="42163" y="1"/>
                  <a:pt x="40910" y="69"/>
                  <a:pt x="39634" y="207"/>
                </a:cubicBezTo>
                <a:cubicBezTo>
                  <a:pt x="27032" y="1530"/>
                  <a:pt x="16510" y="6949"/>
                  <a:pt x="8444" y="16905"/>
                </a:cubicBezTo>
                <a:cubicBezTo>
                  <a:pt x="4223" y="21946"/>
                  <a:pt x="1576" y="28121"/>
                  <a:pt x="820" y="34674"/>
                </a:cubicBezTo>
                <a:cubicBezTo>
                  <a:pt x="1" y="40218"/>
                  <a:pt x="2143" y="45826"/>
                  <a:pt x="6428" y="49544"/>
                </a:cubicBezTo>
                <a:cubicBezTo>
                  <a:pt x="10507" y="53260"/>
                  <a:pt x="15108" y="55118"/>
                  <a:pt x="20089" y="55118"/>
                </a:cubicBezTo>
                <a:cubicBezTo>
                  <a:pt x="22033" y="55118"/>
                  <a:pt x="24035" y="54835"/>
                  <a:pt x="26087" y="54270"/>
                </a:cubicBezTo>
                <a:cubicBezTo>
                  <a:pt x="27606" y="53898"/>
                  <a:pt x="29161" y="53708"/>
                  <a:pt x="30723" y="53708"/>
                </a:cubicBezTo>
                <a:cubicBezTo>
                  <a:pt x="32077" y="53708"/>
                  <a:pt x="33437" y="53851"/>
                  <a:pt x="34782" y="54143"/>
                </a:cubicBezTo>
                <a:cubicBezTo>
                  <a:pt x="36169" y="54396"/>
                  <a:pt x="37555" y="54774"/>
                  <a:pt x="39004" y="55026"/>
                </a:cubicBezTo>
                <a:cubicBezTo>
                  <a:pt x="40390" y="55278"/>
                  <a:pt x="41714" y="55782"/>
                  <a:pt x="42974" y="56538"/>
                </a:cubicBezTo>
                <a:cubicBezTo>
                  <a:pt x="46250" y="58491"/>
                  <a:pt x="49716" y="60066"/>
                  <a:pt x="53307" y="61264"/>
                </a:cubicBezTo>
                <a:cubicBezTo>
                  <a:pt x="55247" y="61858"/>
                  <a:pt x="57153" y="62131"/>
                  <a:pt x="58994" y="62131"/>
                </a:cubicBezTo>
                <a:cubicBezTo>
                  <a:pt x="67493" y="62131"/>
                  <a:pt x="74587" y="56307"/>
                  <a:pt x="77125" y="49418"/>
                </a:cubicBezTo>
                <a:cubicBezTo>
                  <a:pt x="78511" y="45637"/>
                  <a:pt x="79141" y="41605"/>
                  <a:pt x="79078" y="37572"/>
                </a:cubicBezTo>
                <a:cubicBezTo>
                  <a:pt x="79078" y="35304"/>
                  <a:pt x="78889" y="33035"/>
                  <a:pt x="78511" y="30830"/>
                </a:cubicBezTo>
                <a:cubicBezTo>
                  <a:pt x="77062" y="22639"/>
                  <a:pt x="72903" y="15204"/>
                  <a:pt x="66665" y="9722"/>
                </a:cubicBezTo>
                <a:cubicBezTo>
                  <a:pt x="59971" y="3525"/>
                  <a:pt x="52257" y="1"/>
                  <a:pt x="43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3"/>
          <p:cNvSpPr/>
          <p:nvPr/>
        </p:nvSpPr>
        <p:spPr>
          <a:xfrm>
            <a:off x="7332664" y="111702"/>
            <a:ext cx="1659065" cy="402932"/>
          </a:xfrm>
          <a:custGeom>
            <a:rect b="b" l="l" r="r" t="t"/>
            <a:pathLst>
              <a:path extrusionOk="0" h="26046" w="107244">
                <a:moveTo>
                  <a:pt x="16384" y="0"/>
                </a:moveTo>
                <a:cubicBezTo>
                  <a:pt x="13677" y="0"/>
                  <a:pt x="10974" y="197"/>
                  <a:pt x="8318" y="576"/>
                </a:cubicBezTo>
                <a:cubicBezTo>
                  <a:pt x="5923" y="891"/>
                  <a:pt x="3844" y="2214"/>
                  <a:pt x="2710" y="4294"/>
                </a:cubicBezTo>
                <a:cubicBezTo>
                  <a:pt x="883" y="7507"/>
                  <a:pt x="1" y="10847"/>
                  <a:pt x="883" y="14627"/>
                </a:cubicBezTo>
                <a:cubicBezTo>
                  <a:pt x="1828" y="18723"/>
                  <a:pt x="4159" y="21432"/>
                  <a:pt x="8192" y="22630"/>
                </a:cubicBezTo>
                <a:cubicBezTo>
                  <a:pt x="10780" y="23264"/>
                  <a:pt x="13444" y="23596"/>
                  <a:pt x="16095" y="23596"/>
                </a:cubicBezTo>
                <a:cubicBezTo>
                  <a:pt x="16865" y="23596"/>
                  <a:pt x="17634" y="23568"/>
                  <a:pt x="18399" y="23512"/>
                </a:cubicBezTo>
                <a:cubicBezTo>
                  <a:pt x="25081" y="23213"/>
                  <a:pt x="31762" y="23032"/>
                  <a:pt x="38412" y="23032"/>
                </a:cubicBezTo>
                <a:cubicBezTo>
                  <a:pt x="40165" y="23032"/>
                  <a:pt x="41917" y="23044"/>
                  <a:pt x="43666" y="23071"/>
                </a:cubicBezTo>
                <a:cubicBezTo>
                  <a:pt x="49148" y="23260"/>
                  <a:pt x="54630" y="23701"/>
                  <a:pt x="60112" y="24520"/>
                </a:cubicBezTo>
                <a:cubicBezTo>
                  <a:pt x="61057" y="24583"/>
                  <a:pt x="62065" y="24646"/>
                  <a:pt x="63073" y="24772"/>
                </a:cubicBezTo>
                <a:cubicBezTo>
                  <a:pt x="69254" y="25355"/>
                  <a:pt x="75435" y="26046"/>
                  <a:pt x="81716" y="26046"/>
                </a:cubicBezTo>
                <a:cubicBezTo>
                  <a:pt x="82222" y="26046"/>
                  <a:pt x="82729" y="26041"/>
                  <a:pt x="83237" y="26032"/>
                </a:cubicBezTo>
                <a:cubicBezTo>
                  <a:pt x="87395" y="26032"/>
                  <a:pt x="91554" y="25402"/>
                  <a:pt x="95587" y="24205"/>
                </a:cubicBezTo>
                <a:cubicBezTo>
                  <a:pt x="98170" y="23449"/>
                  <a:pt x="100564" y="22188"/>
                  <a:pt x="102644" y="20424"/>
                </a:cubicBezTo>
                <a:cubicBezTo>
                  <a:pt x="106298" y="17274"/>
                  <a:pt x="107243" y="11225"/>
                  <a:pt x="104471" y="7444"/>
                </a:cubicBezTo>
                <a:cubicBezTo>
                  <a:pt x="101286" y="3051"/>
                  <a:pt x="97335" y="333"/>
                  <a:pt x="91992" y="333"/>
                </a:cubicBezTo>
                <a:cubicBezTo>
                  <a:pt x="91205" y="333"/>
                  <a:pt x="90387" y="392"/>
                  <a:pt x="89538" y="513"/>
                </a:cubicBezTo>
                <a:cubicBezTo>
                  <a:pt x="83930" y="1269"/>
                  <a:pt x="78259" y="1710"/>
                  <a:pt x="72588" y="1836"/>
                </a:cubicBezTo>
                <a:cubicBezTo>
                  <a:pt x="68647" y="1943"/>
                  <a:pt x="64694" y="1982"/>
                  <a:pt x="60735" y="1982"/>
                </a:cubicBezTo>
                <a:cubicBezTo>
                  <a:pt x="55326" y="1982"/>
                  <a:pt x="49906" y="1909"/>
                  <a:pt x="44486" y="1836"/>
                </a:cubicBezTo>
                <a:cubicBezTo>
                  <a:pt x="36861" y="1710"/>
                  <a:pt x="29300" y="891"/>
                  <a:pt x="21739" y="261"/>
                </a:cubicBezTo>
                <a:cubicBezTo>
                  <a:pt x="19960" y="86"/>
                  <a:pt x="18171" y="0"/>
                  <a:pt x="16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3">
            <a:hlinkClick action="ppaction://hlinksldjump" r:id="rId4"/>
          </p:cNvPr>
          <p:cNvSpPr txBox="1"/>
          <p:nvPr/>
        </p:nvSpPr>
        <p:spPr>
          <a:xfrm>
            <a:off x="7466788" y="126575"/>
            <a:ext cx="1390800" cy="37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Nunito"/>
                <a:ea typeface="Nunito"/>
                <a:cs typeface="Nunito"/>
                <a:sym typeface="Nunito"/>
              </a:rPr>
              <a:t>Next</a:t>
            </a:r>
            <a:endParaRPr>
              <a:solidFill>
                <a:srgbClr val="FFFFFF"/>
              </a:solidFill>
              <a:latin typeface="Nunito"/>
              <a:ea typeface="Nunito"/>
              <a:cs typeface="Nunito"/>
              <a:sym typeface="Nunito"/>
            </a:endParaRPr>
          </a:p>
        </p:txBody>
      </p:sp>
      <p:grpSp>
        <p:nvGrpSpPr>
          <p:cNvPr id="1353" name="Google Shape;1353;p43"/>
          <p:cNvGrpSpPr/>
          <p:nvPr/>
        </p:nvGrpSpPr>
        <p:grpSpPr>
          <a:xfrm flipH="1">
            <a:off x="1708109" y="3352412"/>
            <a:ext cx="2764672" cy="1251598"/>
            <a:chOff x="4918522" y="3004287"/>
            <a:chExt cx="2764672" cy="1251598"/>
          </a:xfrm>
        </p:grpSpPr>
        <p:sp>
          <p:nvSpPr>
            <p:cNvPr id="1354" name="Google Shape;1354;p43"/>
            <p:cNvSpPr/>
            <p:nvPr/>
          </p:nvSpPr>
          <p:spPr>
            <a:xfrm flipH="1">
              <a:off x="5336045" y="4067735"/>
              <a:ext cx="2347148" cy="188150"/>
            </a:xfrm>
            <a:custGeom>
              <a:rect b="b" l="l" r="r" t="t"/>
              <a:pathLst>
                <a:path extrusionOk="0" h="10931" w="136363">
                  <a:moveTo>
                    <a:pt x="68181" y="1"/>
                  </a:moveTo>
                  <a:cubicBezTo>
                    <a:pt x="30513" y="1"/>
                    <a:pt x="0" y="2456"/>
                    <a:pt x="0" y="5451"/>
                  </a:cubicBezTo>
                  <a:cubicBezTo>
                    <a:pt x="0" y="8475"/>
                    <a:pt x="30513" y="10930"/>
                    <a:pt x="68181" y="10930"/>
                  </a:cubicBezTo>
                  <a:cubicBezTo>
                    <a:pt x="105820" y="10930"/>
                    <a:pt x="136363" y="8475"/>
                    <a:pt x="136363" y="5451"/>
                  </a:cubicBezTo>
                  <a:cubicBezTo>
                    <a:pt x="136363" y="2456"/>
                    <a:pt x="105820" y="1"/>
                    <a:pt x="68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 name="Google Shape;1355;p43"/>
            <p:cNvGrpSpPr/>
            <p:nvPr/>
          </p:nvGrpSpPr>
          <p:grpSpPr>
            <a:xfrm flipH="1">
              <a:off x="4918522" y="3004287"/>
              <a:ext cx="2725009" cy="1164169"/>
              <a:chOff x="17210" y="615712"/>
              <a:chExt cx="9203002" cy="3880562"/>
            </a:xfrm>
          </p:grpSpPr>
          <p:grpSp>
            <p:nvGrpSpPr>
              <p:cNvPr id="1356" name="Google Shape;1356;p43"/>
              <p:cNvGrpSpPr/>
              <p:nvPr/>
            </p:nvGrpSpPr>
            <p:grpSpPr>
              <a:xfrm flipH="1">
                <a:off x="17210" y="615712"/>
                <a:ext cx="9203002" cy="3880562"/>
                <a:chOff x="3419325" y="427425"/>
                <a:chExt cx="3632525" cy="1531700"/>
              </a:xfrm>
            </p:grpSpPr>
            <p:sp>
              <p:nvSpPr>
                <p:cNvPr id="1357" name="Google Shape;1357;p43"/>
                <p:cNvSpPr/>
                <p:nvPr/>
              </p:nvSpPr>
              <p:spPr>
                <a:xfrm>
                  <a:off x="3419325" y="427425"/>
                  <a:ext cx="3632525" cy="1531625"/>
                </a:xfrm>
                <a:custGeom>
                  <a:rect b="b" l="l" r="r" t="t"/>
                  <a:pathLst>
                    <a:path extrusionOk="0" h="61265" w="145301">
                      <a:moveTo>
                        <a:pt x="60049" y="1"/>
                      </a:moveTo>
                      <a:cubicBezTo>
                        <a:pt x="55816" y="1"/>
                        <a:pt x="52356" y="1584"/>
                        <a:pt x="46994" y="2187"/>
                      </a:cubicBezTo>
                      <a:cubicBezTo>
                        <a:pt x="39610" y="2988"/>
                        <a:pt x="38837" y="10401"/>
                        <a:pt x="37006" y="12089"/>
                      </a:cubicBezTo>
                      <a:cubicBezTo>
                        <a:pt x="35174" y="13778"/>
                        <a:pt x="30767" y="17184"/>
                        <a:pt x="28277" y="20732"/>
                      </a:cubicBezTo>
                      <a:cubicBezTo>
                        <a:pt x="25787" y="24310"/>
                        <a:pt x="28219" y="27859"/>
                        <a:pt x="24413" y="30406"/>
                      </a:cubicBezTo>
                      <a:cubicBezTo>
                        <a:pt x="23135" y="31255"/>
                        <a:pt x="21752" y="31496"/>
                        <a:pt x="20472" y="31496"/>
                      </a:cubicBezTo>
                      <a:cubicBezTo>
                        <a:pt x="18781" y="31496"/>
                        <a:pt x="17272" y="31074"/>
                        <a:pt x="16426" y="31074"/>
                      </a:cubicBezTo>
                      <a:cubicBezTo>
                        <a:pt x="15992" y="31074"/>
                        <a:pt x="15732" y="31185"/>
                        <a:pt x="15713" y="31522"/>
                      </a:cubicBezTo>
                      <a:cubicBezTo>
                        <a:pt x="15684" y="31886"/>
                        <a:pt x="15434" y="32081"/>
                        <a:pt x="14991" y="32081"/>
                      </a:cubicBezTo>
                      <a:cubicBezTo>
                        <a:pt x="13658" y="32081"/>
                        <a:pt x="10577" y="30321"/>
                        <a:pt x="6497" y="26113"/>
                      </a:cubicBezTo>
                      <a:cubicBezTo>
                        <a:pt x="1429" y="20911"/>
                        <a:pt x="2104" y="14939"/>
                        <a:pt x="1895" y="14939"/>
                      </a:cubicBezTo>
                      <a:cubicBezTo>
                        <a:pt x="1880" y="14939"/>
                        <a:pt x="1860" y="14971"/>
                        <a:pt x="1833" y="15037"/>
                      </a:cubicBezTo>
                      <a:cubicBezTo>
                        <a:pt x="1403" y="16010"/>
                        <a:pt x="1" y="20561"/>
                        <a:pt x="2748" y="27029"/>
                      </a:cubicBezTo>
                      <a:cubicBezTo>
                        <a:pt x="5496" y="33497"/>
                        <a:pt x="10075" y="40251"/>
                        <a:pt x="12050" y="41624"/>
                      </a:cubicBezTo>
                      <a:cubicBezTo>
                        <a:pt x="14053" y="42998"/>
                        <a:pt x="13738" y="44687"/>
                        <a:pt x="15341" y="46118"/>
                      </a:cubicBezTo>
                      <a:cubicBezTo>
                        <a:pt x="16943" y="47549"/>
                        <a:pt x="16800" y="48550"/>
                        <a:pt x="16629" y="49695"/>
                      </a:cubicBezTo>
                      <a:cubicBezTo>
                        <a:pt x="16486" y="50840"/>
                        <a:pt x="16571" y="52070"/>
                        <a:pt x="18918" y="52242"/>
                      </a:cubicBezTo>
                      <a:cubicBezTo>
                        <a:pt x="19352" y="52279"/>
                        <a:pt x="19676" y="52293"/>
                        <a:pt x="19932" y="52293"/>
                      </a:cubicBezTo>
                      <a:cubicBezTo>
                        <a:pt x="20956" y="52293"/>
                        <a:pt x="20894" y="52060"/>
                        <a:pt x="22419" y="52060"/>
                      </a:cubicBezTo>
                      <a:cubicBezTo>
                        <a:pt x="22602" y="52060"/>
                        <a:pt x="22807" y="52063"/>
                        <a:pt x="23039" y="52070"/>
                      </a:cubicBezTo>
                      <a:cubicBezTo>
                        <a:pt x="24761" y="52107"/>
                        <a:pt x="24689" y="52249"/>
                        <a:pt x="25315" y="52249"/>
                      </a:cubicBezTo>
                      <a:cubicBezTo>
                        <a:pt x="25667" y="52249"/>
                        <a:pt x="26239" y="52204"/>
                        <a:pt x="27475" y="52070"/>
                      </a:cubicBezTo>
                      <a:cubicBezTo>
                        <a:pt x="30910" y="51670"/>
                        <a:pt x="34029" y="50754"/>
                        <a:pt x="34716" y="48922"/>
                      </a:cubicBezTo>
                      <a:cubicBezTo>
                        <a:pt x="35403" y="47091"/>
                        <a:pt x="36834" y="47835"/>
                        <a:pt x="38150" y="45660"/>
                      </a:cubicBezTo>
                      <a:cubicBezTo>
                        <a:pt x="39692" y="43134"/>
                        <a:pt x="40558" y="42368"/>
                        <a:pt x="41016" y="42368"/>
                      </a:cubicBezTo>
                      <a:cubicBezTo>
                        <a:pt x="41263" y="42368"/>
                        <a:pt x="41391" y="42592"/>
                        <a:pt x="41442" y="42884"/>
                      </a:cubicBezTo>
                      <a:cubicBezTo>
                        <a:pt x="41524" y="43298"/>
                        <a:pt x="41866" y="43439"/>
                        <a:pt x="42327" y="43439"/>
                      </a:cubicBezTo>
                      <a:cubicBezTo>
                        <a:pt x="42822" y="43439"/>
                        <a:pt x="43453" y="43276"/>
                        <a:pt x="44046" y="43113"/>
                      </a:cubicBezTo>
                      <a:cubicBezTo>
                        <a:pt x="44176" y="43077"/>
                        <a:pt x="44282" y="43059"/>
                        <a:pt x="44365" y="43059"/>
                      </a:cubicBezTo>
                      <a:cubicBezTo>
                        <a:pt x="45009" y="43059"/>
                        <a:pt x="44254" y="44130"/>
                        <a:pt x="42758" y="46032"/>
                      </a:cubicBezTo>
                      <a:cubicBezTo>
                        <a:pt x="41069" y="48150"/>
                        <a:pt x="42300" y="49924"/>
                        <a:pt x="43073" y="52271"/>
                      </a:cubicBezTo>
                      <a:cubicBezTo>
                        <a:pt x="43817" y="54646"/>
                        <a:pt x="40383" y="54961"/>
                        <a:pt x="40383" y="56793"/>
                      </a:cubicBezTo>
                      <a:cubicBezTo>
                        <a:pt x="40383" y="58596"/>
                        <a:pt x="41899" y="59597"/>
                        <a:pt x="45963" y="59597"/>
                      </a:cubicBezTo>
                      <a:cubicBezTo>
                        <a:pt x="49999" y="59597"/>
                        <a:pt x="51000" y="58767"/>
                        <a:pt x="51229" y="57107"/>
                      </a:cubicBezTo>
                      <a:cubicBezTo>
                        <a:pt x="51458" y="55419"/>
                        <a:pt x="48997" y="53902"/>
                        <a:pt x="49169" y="51298"/>
                      </a:cubicBezTo>
                      <a:cubicBezTo>
                        <a:pt x="49312" y="48693"/>
                        <a:pt x="54034" y="46805"/>
                        <a:pt x="59071" y="45259"/>
                      </a:cubicBezTo>
                      <a:cubicBezTo>
                        <a:pt x="61007" y="44676"/>
                        <a:pt x="61886" y="44440"/>
                        <a:pt x="62295" y="44440"/>
                      </a:cubicBezTo>
                      <a:cubicBezTo>
                        <a:pt x="62949" y="44440"/>
                        <a:pt x="62397" y="45045"/>
                        <a:pt x="63049" y="45803"/>
                      </a:cubicBezTo>
                      <a:cubicBezTo>
                        <a:pt x="64108" y="47033"/>
                        <a:pt x="66855" y="51842"/>
                        <a:pt x="67542" y="54646"/>
                      </a:cubicBezTo>
                      <a:cubicBezTo>
                        <a:pt x="68229" y="57480"/>
                        <a:pt x="63879" y="58166"/>
                        <a:pt x="63822" y="59454"/>
                      </a:cubicBezTo>
                      <a:cubicBezTo>
                        <a:pt x="63736" y="60771"/>
                        <a:pt x="64623" y="60971"/>
                        <a:pt x="68630" y="61200"/>
                      </a:cubicBezTo>
                      <a:cubicBezTo>
                        <a:pt x="69377" y="61243"/>
                        <a:pt x="70064" y="61265"/>
                        <a:pt x="70689" y="61265"/>
                      </a:cubicBezTo>
                      <a:cubicBezTo>
                        <a:pt x="73386" y="61265"/>
                        <a:pt x="74912" y="60858"/>
                        <a:pt x="75098" y="59998"/>
                      </a:cubicBezTo>
                      <a:cubicBezTo>
                        <a:pt x="75327" y="58939"/>
                        <a:pt x="75327" y="58023"/>
                        <a:pt x="74039" y="56106"/>
                      </a:cubicBezTo>
                      <a:cubicBezTo>
                        <a:pt x="72722" y="54188"/>
                        <a:pt x="73266" y="53044"/>
                        <a:pt x="73953" y="50382"/>
                      </a:cubicBezTo>
                      <a:cubicBezTo>
                        <a:pt x="74640" y="47720"/>
                        <a:pt x="72436" y="47262"/>
                        <a:pt x="73409" y="45030"/>
                      </a:cubicBezTo>
                      <a:cubicBezTo>
                        <a:pt x="73864" y="44029"/>
                        <a:pt x="74095" y="43749"/>
                        <a:pt x="75134" y="43749"/>
                      </a:cubicBezTo>
                      <a:cubicBezTo>
                        <a:pt x="76382" y="43749"/>
                        <a:pt x="78797" y="44153"/>
                        <a:pt x="84170" y="44200"/>
                      </a:cubicBezTo>
                      <a:cubicBezTo>
                        <a:pt x="84459" y="44203"/>
                        <a:pt x="84745" y="44204"/>
                        <a:pt x="85028" y="44204"/>
                      </a:cubicBezTo>
                      <a:cubicBezTo>
                        <a:pt x="94395" y="44204"/>
                        <a:pt x="100668" y="42822"/>
                        <a:pt x="105835" y="39850"/>
                      </a:cubicBezTo>
                      <a:cubicBezTo>
                        <a:pt x="110527" y="37190"/>
                        <a:pt x="111876" y="35146"/>
                        <a:pt x="112445" y="35146"/>
                      </a:cubicBezTo>
                      <a:cubicBezTo>
                        <a:pt x="112525" y="35146"/>
                        <a:pt x="112590" y="35186"/>
                        <a:pt x="112646" y="35271"/>
                      </a:cubicBezTo>
                      <a:cubicBezTo>
                        <a:pt x="114077" y="37246"/>
                        <a:pt x="115394" y="39278"/>
                        <a:pt x="116624" y="41396"/>
                      </a:cubicBezTo>
                      <a:cubicBezTo>
                        <a:pt x="118284" y="44429"/>
                        <a:pt x="117225" y="47863"/>
                        <a:pt x="115995" y="52843"/>
                      </a:cubicBezTo>
                      <a:cubicBezTo>
                        <a:pt x="114793" y="57794"/>
                        <a:pt x="108611" y="58309"/>
                        <a:pt x="108983" y="60141"/>
                      </a:cubicBezTo>
                      <a:cubicBezTo>
                        <a:pt x="109139" y="60909"/>
                        <a:pt x="110227" y="61194"/>
                        <a:pt x="111813" y="61194"/>
                      </a:cubicBezTo>
                      <a:cubicBezTo>
                        <a:pt x="114008" y="61194"/>
                        <a:pt x="117158" y="60649"/>
                        <a:pt x="120116" y="60084"/>
                      </a:cubicBezTo>
                      <a:cubicBezTo>
                        <a:pt x="125239" y="59082"/>
                        <a:pt x="119028" y="55591"/>
                        <a:pt x="124008" y="54503"/>
                      </a:cubicBezTo>
                      <a:cubicBezTo>
                        <a:pt x="128988" y="53444"/>
                        <a:pt x="126383" y="51298"/>
                        <a:pt x="125754" y="48321"/>
                      </a:cubicBezTo>
                      <a:cubicBezTo>
                        <a:pt x="125124" y="45345"/>
                        <a:pt x="126269" y="42369"/>
                        <a:pt x="127185" y="41224"/>
                      </a:cubicBezTo>
                      <a:cubicBezTo>
                        <a:pt x="127321" y="41053"/>
                        <a:pt x="127462" y="40969"/>
                        <a:pt x="127616" y="40969"/>
                      </a:cubicBezTo>
                      <a:cubicBezTo>
                        <a:pt x="128498" y="40969"/>
                        <a:pt x="129837" y="43706"/>
                        <a:pt x="133538" y="48722"/>
                      </a:cubicBezTo>
                      <a:cubicBezTo>
                        <a:pt x="137888" y="54589"/>
                        <a:pt x="135141" y="57336"/>
                        <a:pt x="133824" y="58624"/>
                      </a:cubicBezTo>
                      <a:cubicBezTo>
                        <a:pt x="132536" y="59912"/>
                        <a:pt x="133824" y="60313"/>
                        <a:pt x="137345" y="60599"/>
                      </a:cubicBezTo>
                      <a:cubicBezTo>
                        <a:pt x="137766" y="60637"/>
                        <a:pt x="138104" y="60656"/>
                        <a:pt x="138379" y="60656"/>
                      </a:cubicBezTo>
                      <a:cubicBezTo>
                        <a:pt x="140397" y="60656"/>
                        <a:pt x="138976" y="59638"/>
                        <a:pt x="141924" y="57623"/>
                      </a:cubicBezTo>
                      <a:cubicBezTo>
                        <a:pt x="145301" y="55362"/>
                        <a:pt x="142153" y="54875"/>
                        <a:pt x="141008" y="51069"/>
                      </a:cubicBezTo>
                      <a:cubicBezTo>
                        <a:pt x="139863" y="47262"/>
                        <a:pt x="141695" y="46204"/>
                        <a:pt x="141924" y="44200"/>
                      </a:cubicBezTo>
                      <a:cubicBezTo>
                        <a:pt x="142153" y="42225"/>
                        <a:pt x="138031" y="40709"/>
                        <a:pt x="135885" y="35586"/>
                      </a:cubicBezTo>
                      <a:cubicBezTo>
                        <a:pt x="133767" y="30463"/>
                        <a:pt x="134511" y="27801"/>
                        <a:pt x="135141" y="22392"/>
                      </a:cubicBezTo>
                      <a:cubicBezTo>
                        <a:pt x="135742" y="16955"/>
                        <a:pt x="130848" y="9800"/>
                        <a:pt x="124523" y="5593"/>
                      </a:cubicBezTo>
                      <a:cubicBezTo>
                        <a:pt x="122423" y="4206"/>
                        <a:pt x="120507" y="3815"/>
                        <a:pt x="118576" y="3815"/>
                      </a:cubicBezTo>
                      <a:cubicBezTo>
                        <a:pt x="116089" y="3815"/>
                        <a:pt x="113579" y="4463"/>
                        <a:pt x="110626" y="4463"/>
                      </a:cubicBezTo>
                      <a:cubicBezTo>
                        <a:pt x="108965" y="4463"/>
                        <a:pt x="107164" y="4258"/>
                        <a:pt x="105148" y="3618"/>
                      </a:cubicBezTo>
                      <a:cubicBezTo>
                        <a:pt x="100851" y="2254"/>
                        <a:pt x="99898" y="1649"/>
                        <a:pt x="98439" y="1649"/>
                      </a:cubicBezTo>
                      <a:cubicBezTo>
                        <a:pt x="97050" y="1649"/>
                        <a:pt x="95203" y="2197"/>
                        <a:pt x="89579" y="3160"/>
                      </a:cubicBezTo>
                      <a:cubicBezTo>
                        <a:pt x="86417" y="3703"/>
                        <a:pt x="83702" y="3930"/>
                        <a:pt x="81279" y="3930"/>
                      </a:cubicBezTo>
                      <a:cubicBezTo>
                        <a:pt x="74885" y="3930"/>
                        <a:pt x="70519" y="2349"/>
                        <a:pt x="65310" y="813"/>
                      </a:cubicBezTo>
                      <a:cubicBezTo>
                        <a:pt x="63351" y="226"/>
                        <a:pt x="61645" y="1"/>
                        <a:pt x="600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3"/>
                <p:cNvSpPr/>
                <p:nvPr/>
              </p:nvSpPr>
              <p:spPr>
                <a:xfrm>
                  <a:off x="3830725" y="1603250"/>
                  <a:ext cx="323825" cy="131525"/>
                </a:xfrm>
                <a:custGeom>
                  <a:rect b="b" l="l" r="r" t="t"/>
                  <a:pathLst>
                    <a:path extrusionOk="0" h="5261" w="12953">
                      <a:moveTo>
                        <a:pt x="3979" y="0"/>
                      </a:moveTo>
                      <a:cubicBezTo>
                        <a:pt x="2663" y="0"/>
                        <a:pt x="1346" y="315"/>
                        <a:pt x="173" y="916"/>
                      </a:cubicBezTo>
                      <a:cubicBezTo>
                        <a:pt x="287" y="1489"/>
                        <a:pt x="287" y="2090"/>
                        <a:pt x="173" y="2662"/>
                      </a:cubicBezTo>
                      <a:cubicBezTo>
                        <a:pt x="1" y="3807"/>
                        <a:pt x="87" y="5037"/>
                        <a:pt x="2462" y="5209"/>
                      </a:cubicBezTo>
                      <a:cubicBezTo>
                        <a:pt x="2891" y="5246"/>
                        <a:pt x="3211" y="5260"/>
                        <a:pt x="3463" y="5260"/>
                      </a:cubicBezTo>
                      <a:cubicBezTo>
                        <a:pt x="4473" y="5260"/>
                        <a:pt x="4410" y="5027"/>
                        <a:pt x="5934" y="5027"/>
                      </a:cubicBezTo>
                      <a:cubicBezTo>
                        <a:pt x="6117" y="5027"/>
                        <a:pt x="6322" y="5030"/>
                        <a:pt x="6555" y="5037"/>
                      </a:cubicBezTo>
                      <a:cubicBezTo>
                        <a:pt x="7184" y="5037"/>
                        <a:pt x="7556" y="5066"/>
                        <a:pt x="7814" y="5095"/>
                      </a:cubicBezTo>
                      <a:cubicBezTo>
                        <a:pt x="7700" y="4322"/>
                        <a:pt x="7843" y="4465"/>
                        <a:pt x="10705" y="3149"/>
                      </a:cubicBezTo>
                      <a:cubicBezTo>
                        <a:pt x="12706" y="2231"/>
                        <a:pt x="12952" y="1989"/>
                        <a:pt x="12299" y="1989"/>
                      </a:cubicBezTo>
                      <a:cubicBezTo>
                        <a:pt x="11608" y="1989"/>
                        <a:pt x="9907" y="2261"/>
                        <a:pt x="8215" y="2290"/>
                      </a:cubicBezTo>
                      <a:cubicBezTo>
                        <a:pt x="8175" y="2291"/>
                        <a:pt x="8135" y="2291"/>
                        <a:pt x="8097" y="2291"/>
                      </a:cubicBezTo>
                      <a:cubicBezTo>
                        <a:pt x="4920" y="2291"/>
                        <a:pt x="5930" y="0"/>
                        <a:pt x="3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3"/>
                <p:cNvSpPr/>
                <p:nvPr/>
              </p:nvSpPr>
              <p:spPr>
                <a:xfrm>
                  <a:off x="3777850" y="1098375"/>
                  <a:ext cx="289725" cy="219800"/>
                </a:xfrm>
                <a:custGeom>
                  <a:rect b="b" l="l" r="r" t="t"/>
                  <a:pathLst>
                    <a:path extrusionOk="0" h="8792" w="11589">
                      <a:moveTo>
                        <a:pt x="398" y="1"/>
                      </a:moveTo>
                      <a:cubicBezTo>
                        <a:pt x="122" y="1"/>
                        <a:pt x="1" y="119"/>
                        <a:pt x="84" y="391"/>
                      </a:cubicBezTo>
                      <a:cubicBezTo>
                        <a:pt x="1200" y="3997"/>
                        <a:pt x="1773" y="5342"/>
                        <a:pt x="4205" y="7431"/>
                      </a:cubicBezTo>
                      <a:cubicBezTo>
                        <a:pt x="5340" y="8395"/>
                        <a:pt x="6091" y="8792"/>
                        <a:pt x="6650" y="8792"/>
                      </a:cubicBezTo>
                      <a:cubicBezTo>
                        <a:pt x="7304" y="8792"/>
                        <a:pt x="7694" y="8249"/>
                        <a:pt x="8126" y="7431"/>
                      </a:cubicBezTo>
                      <a:cubicBezTo>
                        <a:pt x="8956" y="5886"/>
                        <a:pt x="11589" y="5342"/>
                        <a:pt x="8126" y="3510"/>
                      </a:cubicBezTo>
                      <a:cubicBezTo>
                        <a:pt x="5335" y="2034"/>
                        <a:pt x="1541" y="1"/>
                        <a:pt x="3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3"/>
                <p:cNvSpPr/>
                <p:nvPr/>
              </p:nvSpPr>
              <p:spPr>
                <a:xfrm>
                  <a:off x="4207800" y="755650"/>
                  <a:ext cx="94875" cy="239875"/>
                </a:xfrm>
                <a:custGeom>
                  <a:rect b="b" l="l" r="r" t="t"/>
                  <a:pathLst>
                    <a:path extrusionOk="0" h="9595" w="3795">
                      <a:moveTo>
                        <a:pt x="967" y="0"/>
                      </a:moveTo>
                      <a:cubicBezTo>
                        <a:pt x="893" y="0"/>
                        <a:pt x="819" y="7"/>
                        <a:pt x="744" y="19"/>
                      </a:cubicBezTo>
                      <a:cubicBezTo>
                        <a:pt x="2089" y="563"/>
                        <a:pt x="2977" y="2481"/>
                        <a:pt x="3034" y="4055"/>
                      </a:cubicBezTo>
                      <a:cubicBezTo>
                        <a:pt x="3091" y="5600"/>
                        <a:pt x="1202" y="7060"/>
                        <a:pt x="86" y="8462"/>
                      </a:cubicBezTo>
                      <a:cubicBezTo>
                        <a:pt x="0" y="8920"/>
                        <a:pt x="286" y="9378"/>
                        <a:pt x="744" y="9492"/>
                      </a:cubicBezTo>
                      <a:cubicBezTo>
                        <a:pt x="939" y="9562"/>
                        <a:pt x="1147" y="9594"/>
                        <a:pt x="1357" y="9594"/>
                      </a:cubicBezTo>
                      <a:cubicBezTo>
                        <a:pt x="2535" y="9594"/>
                        <a:pt x="3795" y="8571"/>
                        <a:pt x="3406" y="7260"/>
                      </a:cubicBezTo>
                      <a:cubicBezTo>
                        <a:pt x="2948" y="5743"/>
                        <a:pt x="3406" y="6430"/>
                        <a:pt x="3406" y="3826"/>
                      </a:cubicBezTo>
                      <a:cubicBezTo>
                        <a:pt x="3406" y="1798"/>
                        <a:pt x="2231" y="0"/>
                        <a:pt x="9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3"/>
                <p:cNvSpPr/>
                <p:nvPr/>
              </p:nvSpPr>
              <p:spPr>
                <a:xfrm>
                  <a:off x="4156275" y="756125"/>
                  <a:ext cx="128825" cy="211075"/>
                </a:xfrm>
                <a:custGeom>
                  <a:rect b="b" l="l" r="r" t="t"/>
                  <a:pathLst>
                    <a:path extrusionOk="0" h="8443" w="5153">
                      <a:moveTo>
                        <a:pt x="2805" y="0"/>
                      </a:moveTo>
                      <a:cubicBezTo>
                        <a:pt x="2519" y="58"/>
                        <a:pt x="2262" y="172"/>
                        <a:pt x="2061" y="401"/>
                      </a:cubicBezTo>
                      <a:cubicBezTo>
                        <a:pt x="1" y="2204"/>
                        <a:pt x="1460" y="4436"/>
                        <a:pt x="2061" y="6182"/>
                      </a:cubicBezTo>
                      <a:cubicBezTo>
                        <a:pt x="2376" y="7127"/>
                        <a:pt x="2176" y="7871"/>
                        <a:pt x="2147" y="8443"/>
                      </a:cubicBezTo>
                      <a:cubicBezTo>
                        <a:pt x="3263" y="7041"/>
                        <a:pt x="5152" y="5581"/>
                        <a:pt x="5095" y="4036"/>
                      </a:cubicBezTo>
                      <a:cubicBezTo>
                        <a:pt x="5038" y="2462"/>
                        <a:pt x="4150" y="544"/>
                        <a:pt x="2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3"/>
                <p:cNvSpPr/>
                <p:nvPr/>
              </p:nvSpPr>
              <p:spPr>
                <a:xfrm>
                  <a:off x="4946175" y="935575"/>
                  <a:ext cx="1346675" cy="1023550"/>
                </a:xfrm>
                <a:custGeom>
                  <a:rect b="b" l="l" r="r" t="t"/>
                  <a:pathLst>
                    <a:path extrusionOk="0" h="40942" w="53867">
                      <a:moveTo>
                        <a:pt x="53798" y="1"/>
                      </a:moveTo>
                      <a:lnTo>
                        <a:pt x="53798" y="1"/>
                      </a:lnTo>
                      <a:cubicBezTo>
                        <a:pt x="53753" y="1"/>
                        <a:pt x="53221" y="1142"/>
                        <a:pt x="51687" y="3812"/>
                      </a:cubicBezTo>
                      <a:cubicBezTo>
                        <a:pt x="47823" y="10538"/>
                        <a:pt x="45362" y="10423"/>
                        <a:pt x="37749" y="16347"/>
                      </a:cubicBezTo>
                      <a:cubicBezTo>
                        <a:pt x="34360" y="18962"/>
                        <a:pt x="29762" y="19882"/>
                        <a:pt x="25406" y="19882"/>
                      </a:cubicBezTo>
                      <a:cubicBezTo>
                        <a:pt x="19939" y="19882"/>
                        <a:pt x="14854" y="18433"/>
                        <a:pt x="13022" y="17063"/>
                      </a:cubicBezTo>
                      <a:cubicBezTo>
                        <a:pt x="11900" y="16217"/>
                        <a:pt x="11333" y="15841"/>
                        <a:pt x="10964" y="15841"/>
                      </a:cubicBezTo>
                      <a:cubicBezTo>
                        <a:pt x="10260" y="15841"/>
                        <a:pt x="10275" y="17211"/>
                        <a:pt x="8529" y="19295"/>
                      </a:cubicBezTo>
                      <a:cubicBezTo>
                        <a:pt x="5867" y="22500"/>
                        <a:pt x="4093" y="22672"/>
                        <a:pt x="0" y="24361"/>
                      </a:cubicBezTo>
                      <a:cubicBezTo>
                        <a:pt x="615" y="24200"/>
                        <a:pt x="987" y="24129"/>
                        <a:pt x="1214" y="24129"/>
                      </a:cubicBezTo>
                      <a:cubicBezTo>
                        <a:pt x="1875" y="24129"/>
                        <a:pt x="1315" y="24731"/>
                        <a:pt x="1975" y="25477"/>
                      </a:cubicBezTo>
                      <a:cubicBezTo>
                        <a:pt x="3034" y="26707"/>
                        <a:pt x="5781" y="31516"/>
                        <a:pt x="6468" y="34349"/>
                      </a:cubicBezTo>
                      <a:cubicBezTo>
                        <a:pt x="7155" y="37154"/>
                        <a:pt x="2805" y="37840"/>
                        <a:pt x="2719" y="39157"/>
                      </a:cubicBezTo>
                      <a:cubicBezTo>
                        <a:pt x="2662" y="40445"/>
                        <a:pt x="3578" y="40674"/>
                        <a:pt x="7527" y="40874"/>
                      </a:cubicBezTo>
                      <a:cubicBezTo>
                        <a:pt x="8300" y="40919"/>
                        <a:pt x="9010" y="40941"/>
                        <a:pt x="9652" y="40941"/>
                      </a:cubicBezTo>
                      <a:cubicBezTo>
                        <a:pt x="12317" y="40941"/>
                        <a:pt x="13839" y="40548"/>
                        <a:pt x="14024" y="39672"/>
                      </a:cubicBezTo>
                      <a:cubicBezTo>
                        <a:pt x="14253" y="38613"/>
                        <a:pt x="14253" y="37697"/>
                        <a:pt x="12936" y="35780"/>
                      </a:cubicBezTo>
                      <a:cubicBezTo>
                        <a:pt x="11648" y="33891"/>
                        <a:pt x="12192" y="32746"/>
                        <a:pt x="12879" y="30056"/>
                      </a:cubicBezTo>
                      <a:cubicBezTo>
                        <a:pt x="13566" y="27394"/>
                        <a:pt x="11334" y="26936"/>
                        <a:pt x="12335" y="24733"/>
                      </a:cubicBezTo>
                      <a:cubicBezTo>
                        <a:pt x="12790" y="23718"/>
                        <a:pt x="13021" y="23437"/>
                        <a:pt x="14061" y="23437"/>
                      </a:cubicBezTo>
                      <a:cubicBezTo>
                        <a:pt x="15309" y="23437"/>
                        <a:pt x="17724" y="23843"/>
                        <a:pt x="23096" y="23874"/>
                      </a:cubicBezTo>
                      <a:cubicBezTo>
                        <a:pt x="23385" y="23877"/>
                        <a:pt x="23671" y="23878"/>
                        <a:pt x="23954" y="23878"/>
                      </a:cubicBezTo>
                      <a:cubicBezTo>
                        <a:pt x="33320" y="23878"/>
                        <a:pt x="39566" y="22496"/>
                        <a:pt x="44761" y="19524"/>
                      </a:cubicBezTo>
                      <a:cubicBezTo>
                        <a:pt x="49453" y="16864"/>
                        <a:pt x="50780" y="14820"/>
                        <a:pt x="51363" y="14820"/>
                      </a:cubicBezTo>
                      <a:cubicBezTo>
                        <a:pt x="51445" y="14820"/>
                        <a:pt x="51512" y="14860"/>
                        <a:pt x="51572" y="14945"/>
                      </a:cubicBezTo>
                      <a:cubicBezTo>
                        <a:pt x="51028" y="12255"/>
                        <a:pt x="51801" y="12970"/>
                        <a:pt x="52431" y="6531"/>
                      </a:cubicBezTo>
                      <a:cubicBezTo>
                        <a:pt x="52810" y="2631"/>
                        <a:pt x="53866" y="1"/>
                        <a:pt x="537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3"/>
                <p:cNvSpPr/>
                <p:nvPr/>
              </p:nvSpPr>
              <p:spPr>
                <a:xfrm>
                  <a:off x="6585325" y="1104550"/>
                  <a:ext cx="466525" cy="839275"/>
                </a:xfrm>
                <a:custGeom>
                  <a:rect b="b" l="l" r="r" t="t"/>
                  <a:pathLst>
                    <a:path extrusionOk="0" h="33571" w="18661">
                      <a:moveTo>
                        <a:pt x="7957" y="1"/>
                      </a:moveTo>
                      <a:lnTo>
                        <a:pt x="7957" y="1"/>
                      </a:lnTo>
                      <a:cubicBezTo>
                        <a:pt x="6383" y="6097"/>
                        <a:pt x="4380" y="9617"/>
                        <a:pt x="2176" y="10676"/>
                      </a:cubicBezTo>
                      <a:cubicBezTo>
                        <a:pt x="1" y="11735"/>
                        <a:pt x="1031" y="11964"/>
                        <a:pt x="573" y="14139"/>
                      </a:cubicBezTo>
                      <a:cubicBezTo>
                        <a:pt x="706" y="13968"/>
                        <a:pt x="843" y="13884"/>
                        <a:pt x="994" y="13884"/>
                      </a:cubicBezTo>
                      <a:cubicBezTo>
                        <a:pt x="1858" y="13884"/>
                        <a:pt x="3197" y="16617"/>
                        <a:pt x="6898" y="21608"/>
                      </a:cubicBezTo>
                      <a:cubicBezTo>
                        <a:pt x="11248" y="27475"/>
                        <a:pt x="8501" y="30223"/>
                        <a:pt x="7184" y="31539"/>
                      </a:cubicBezTo>
                      <a:cubicBezTo>
                        <a:pt x="5896" y="32827"/>
                        <a:pt x="7184" y="33199"/>
                        <a:pt x="10705" y="33514"/>
                      </a:cubicBezTo>
                      <a:cubicBezTo>
                        <a:pt x="11126" y="33552"/>
                        <a:pt x="11464" y="33571"/>
                        <a:pt x="11739" y="33571"/>
                      </a:cubicBezTo>
                      <a:cubicBezTo>
                        <a:pt x="13757" y="33571"/>
                        <a:pt x="12336" y="32553"/>
                        <a:pt x="15284" y="30538"/>
                      </a:cubicBezTo>
                      <a:cubicBezTo>
                        <a:pt x="18661" y="28248"/>
                        <a:pt x="15513" y="27790"/>
                        <a:pt x="14368" y="23984"/>
                      </a:cubicBezTo>
                      <a:cubicBezTo>
                        <a:pt x="13223" y="20177"/>
                        <a:pt x="15055" y="19090"/>
                        <a:pt x="15284" y="17115"/>
                      </a:cubicBezTo>
                      <a:cubicBezTo>
                        <a:pt x="15513" y="15140"/>
                        <a:pt x="11391" y="13595"/>
                        <a:pt x="9245" y="8501"/>
                      </a:cubicBezTo>
                      <a:cubicBezTo>
                        <a:pt x="8043" y="5839"/>
                        <a:pt x="7614" y="2891"/>
                        <a:pt x="79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3"/>
                <p:cNvSpPr/>
                <p:nvPr/>
              </p:nvSpPr>
              <p:spPr>
                <a:xfrm>
                  <a:off x="6676925" y="716775"/>
                  <a:ext cx="267225" cy="525400"/>
                </a:xfrm>
                <a:custGeom>
                  <a:rect b="b" l="l" r="r" t="t"/>
                  <a:pathLst>
                    <a:path extrusionOk="0" h="21016" w="10689">
                      <a:moveTo>
                        <a:pt x="716" y="0"/>
                      </a:moveTo>
                      <a:lnTo>
                        <a:pt x="716" y="0"/>
                      </a:lnTo>
                      <a:cubicBezTo>
                        <a:pt x="716" y="1"/>
                        <a:pt x="0" y="2719"/>
                        <a:pt x="3434" y="6983"/>
                      </a:cubicBezTo>
                      <a:cubicBezTo>
                        <a:pt x="6869" y="11276"/>
                        <a:pt x="5352" y="11333"/>
                        <a:pt x="6354" y="15855"/>
                      </a:cubicBezTo>
                      <a:cubicBezTo>
                        <a:pt x="7077" y="19194"/>
                        <a:pt x="9458" y="21015"/>
                        <a:pt x="10294" y="21015"/>
                      </a:cubicBezTo>
                      <a:cubicBezTo>
                        <a:pt x="10584" y="21015"/>
                        <a:pt x="10688" y="20797"/>
                        <a:pt x="10475" y="20349"/>
                      </a:cubicBezTo>
                      <a:cubicBezTo>
                        <a:pt x="9616" y="18603"/>
                        <a:pt x="7870" y="16914"/>
                        <a:pt x="6812" y="11190"/>
                      </a:cubicBezTo>
                      <a:cubicBezTo>
                        <a:pt x="5724" y="5467"/>
                        <a:pt x="5524" y="4179"/>
                        <a:pt x="7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3"/>
                <p:cNvSpPr/>
                <p:nvPr/>
              </p:nvSpPr>
              <p:spPr>
                <a:xfrm>
                  <a:off x="4083300" y="1303450"/>
                  <a:ext cx="32950" cy="82350"/>
                </a:xfrm>
                <a:custGeom>
                  <a:rect b="b" l="l" r="r" t="t"/>
                  <a:pathLst>
                    <a:path extrusionOk="0" h="3294" w="1318">
                      <a:moveTo>
                        <a:pt x="841" y="0"/>
                      </a:moveTo>
                      <a:cubicBezTo>
                        <a:pt x="532" y="0"/>
                        <a:pt x="227" y="705"/>
                        <a:pt x="115" y="1575"/>
                      </a:cubicBezTo>
                      <a:cubicBezTo>
                        <a:pt x="1" y="2491"/>
                        <a:pt x="172" y="3235"/>
                        <a:pt x="458" y="3292"/>
                      </a:cubicBezTo>
                      <a:cubicBezTo>
                        <a:pt x="465" y="3293"/>
                        <a:pt x="471" y="3293"/>
                        <a:pt x="477" y="3293"/>
                      </a:cubicBezTo>
                      <a:cubicBezTo>
                        <a:pt x="786" y="3293"/>
                        <a:pt x="1119" y="2588"/>
                        <a:pt x="1231" y="1718"/>
                      </a:cubicBezTo>
                      <a:cubicBezTo>
                        <a:pt x="1317" y="802"/>
                        <a:pt x="1174" y="58"/>
                        <a:pt x="859" y="1"/>
                      </a:cubicBezTo>
                      <a:cubicBezTo>
                        <a:pt x="853" y="0"/>
                        <a:pt x="847" y="0"/>
                        <a:pt x="8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3"/>
                <p:cNvSpPr/>
                <p:nvPr/>
              </p:nvSpPr>
              <p:spPr>
                <a:xfrm>
                  <a:off x="4388100" y="891500"/>
                  <a:ext cx="224675" cy="653825"/>
                </a:xfrm>
                <a:custGeom>
                  <a:rect b="b" l="l" r="r" t="t"/>
                  <a:pathLst>
                    <a:path extrusionOk="0" h="26153" w="8987">
                      <a:moveTo>
                        <a:pt x="8428" y="0"/>
                      </a:moveTo>
                      <a:cubicBezTo>
                        <a:pt x="8204" y="0"/>
                        <a:pt x="7636" y="1369"/>
                        <a:pt x="6554" y="4860"/>
                      </a:cubicBezTo>
                      <a:cubicBezTo>
                        <a:pt x="3406" y="15048"/>
                        <a:pt x="7270" y="19913"/>
                        <a:pt x="4207" y="21659"/>
                      </a:cubicBezTo>
                      <a:cubicBezTo>
                        <a:pt x="1174" y="23376"/>
                        <a:pt x="802" y="23806"/>
                        <a:pt x="0" y="26152"/>
                      </a:cubicBezTo>
                      <a:cubicBezTo>
                        <a:pt x="1177" y="24396"/>
                        <a:pt x="1869" y="23825"/>
                        <a:pt x="2261" y="23825"/>
                      </a:cubicBezTo>
                      <a:cubicBezTo>
                        <a:pt x="2507" y="23825"/>
                        <a:pt x="2635" y="24051"/>
                        <a:pt x="2691" y="24349"/>
                      </a:cubicBezTo>
                      <a:cubicBezTo>
                        <a:pt x="2760" y="24754"/>
                        <a:pt x="3109" y="24893"/>
                        <a:pt x="3581" y="24893"/>
                      </a:cubicBezTo>
                      <a:cubicBezTo>
                        <a:pt x="4077" y="24893"/>
                        <a:pt x="4708" y="24740"/>
                        <a:pt x="5295" y="24578"/>
                      </a:cubicBezTo>
                      <a:cubicBezTo>
                        <a:pt x="5421" y="24541"/>
                        <a:pt x="5525" y="24523"/>
                        <a:pt x="5606" y="24523"/>
                      </a:cubicBezTo>
                      <a:cubicBezTo>
                        <a:pt x="5836" y="24523"/>
                        <a:pt x="5887" y="24668"/>
                        <a:pt x="5781" y="24922"/>
                      </a:cubicBezTo>
                      <a:cubicBezTo>
                        <a:pt x="6554" y="23290"/>
                        <a:pt x="8214" y="20171"/>
                        <a:pt x="8586" y="20056"/>
                      </a:cubicBezTo>
                      <a:cubicBezTo>
                        <a:pt x="8987" y="19913"/>
                        <a:pt x="5753" y="16966"/>
                        <a:pt x="7127" y="9754"/>
                      </a:cubicBezTo>
                      <a:cubicBezTo>
                        <a:pt x="8028" y="5000"/>
                        <a:pt x="8856" y="0"/>
                        <a:pt x="8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 name="Google Shape;1367;p43"/>
              <p:cNvGrpSpPr/>
              <p:nvPr/>
            </p:nvGrpSpPr>
            <p:grpSpPr>
              <a:xfrm flipH="1">
                <a:off x="17210" y="615712"/>
                <a:ext cx="9203002" cy="3880562"/>
                <a:chOff x="3419325" y="427425"/>
                <a:chExt cx="3632525" cy="1531700"/>
              </a:xfrm>
            </p:grpSpPr>
            <p:sp>
              <p:nvSpPr>
                <p:cNvPr id="1368" name="Google Shape;1368;p43"/>
                <p:cNvSpPr/>
                <p:nvPr/>
              </p:nvSpPr>
              <p:spPr>
                <a:xfrm>
                  <a:off x="3419325" y="427425"/>
                  <a:ext cx="3632525" cy="1531625"/>
                </a:xfrm>
                <a:custGeom>
                  <a:rect b="b" l="l" r="r" t="t"/>
                  <a:pathLst>
                    <a:path extrusionOk="0" h="61265" w="145301">
                      <a:moveTo>
                        <a:pt x="60049" y="1"/>
                      </a:moveTo>
                      <a:cubicBezTo>
                        <a:pt x="55816" y="1"/>
                        <a:pt x="52356" y="1584"/>
                        <a:pt x="46994" y="2187"/>
                      </a:cubicBezTo>
                      <a:cubicBezTo>
                        <a:pt x="39610" y="2988"/>
                        <a:pt x="38837" y="10401"/>
                        <a:pt x="37006" y="12089"/>
                      </a:cubicBezTo>
                      <a:cubicBezTo>
                        <a:pt x="35174" y="13778"/>
                        <a:pt x="30767" y="17184"/>
                        <a:pt x="28277" y="20732"/>
                      </a:cubicBezTo>
                      <a:cubicBezTo>
                        <a:pt x="25787" y="24310"/>
                        <a:pt x="28219" y="27859"/>
                        <a:pt x="24413" y="30406"/>
                      </a:cubicBezTo>
                      <a:cubicBezTo>
                        <a:pt x="23135" y="31255"/>
                        <a:pt x="21752" y="31496"/>
                        <a:pt x="20472" y="31496"/>
                      </a:cubicBezTo>
                      <a:cubicBezTo>
                        <a:pt x="18781" y="31496"/>
                        <a:pt x="17272" y="31074"/>
                        <a:pt x="16426" y="31074"/>
                      </a:cubicBezTo>
                      <a:cubicBezTo>
                        <a:pt x="15992" y="31074"/>
                        <a:pt x="15732" y="31185"/>
                        <a:pt x="15713" y="31522"/>
                      </a:cubicBezTo>
                      <a:cubicBezTo>
                        <a:pt x="15684" y="31886"/>
                        <a:pt x="15434" y="32081"/>
                        <a:pt x="14991" y="32081"/>
                      </a:cubicBezTo>
                      <a:cubicBezTo>
                        <a:pt x="13658" y="32081"/>
                        <a:pt x="10577" y="30321"/>
                        <a:pt x="6497" y="26113"/>
                      </a:cubicBezTo>
                      <a:cubicBezTo>
                        <a:pt x="1429" y="20911"/>
                        <a:pt x="2104" y="14939"/>
                        <a:pt x="1895" y="14939"/>
                      </a:cubicBezTo>
                      <a:cubicBezTo>
                        <a:pt x="1880" y="14939"/>
                        <a:pt x="1860" y="14971"/>
                        <a:pt x="1833" y="15037"/>
                      </a:cubicBezTo>
                      <a:cubicBezTo>
                        <a:pt x="1403" y="16010"/>
                        <a:pt x="1" y="20561"/>
                        <a:pt x="2748" y="27029"/>
                      </a:cubicBezTo>
                      <a:cubicBezTo>
                        <a:pt x="5496" y="33497"/>
                        <a:pt x="10075" y="40251"/>
                        <a:pt x="12050" y="41624"/>
                      </a:cubicBezTo>
                      <a:cubicBezTo>
                        <a:pt x="14053" y="42998"/>
                        <a:pt x="13738" y="44687"/>
                        <a:pt x="15341" y="46118"/>
                      </a:cubicBezTo>
                      <a:cubicBezTo>
                        <a:pt x="16943" y="47549"/>
                        <a:pt x="16800" y="48550"/>
                        <a:pt x="16629" y="49695"/>
                      </a:cubicBezTo>
                      <a:cubicBezTo>
                        <a:pt x="16486" y="50840"/>
                        <a:pt x="16571" y="52070"/>
                        <a:pt x="18918" y="52242"/>
                      </a:cubicBezTo>
                      <a:cubicBezTo>
                        <a:pt x="19352" y="52279"/>
                        <a:pt x="19676" y="52293"/>
                        <a:pt x="19932" y="52293"/>
                      </a:cubicBezTo>
                      <a:cubicBezTo>
                        <a:pt x="20956" y="52293"/>
                        <a:pt x="20894" y="52060"/>
                        <a:pt x="22419" y="52060"/>
                      </a:cubicBezTo>
                      <a:cubicBezTo>
                        <a:pt x="22602" y="52060"/>
                        <a:pt x="22807" y="52063"/>
                        <a:pt x="23039" y="52070"/>
                      </a:cubicBezTo>
                      <a:cubicBezTo>
                        <a:pt x="24761" y="52107"/>
                        <a:pt x="24689" y="52249"/>
                        <a:pt x="25315" y="52249"/>
                      </a:cubicBezTo>
                      <a:cubicBezTo>
                        <a:pt x="25667" y="52249"/>
                        <a:pt x="26239" y="52204"/>
                        <a:pt x="27475" y="52070"/>
                      </a:cubicBezTo>
                      <a:cubicBezTo>
                        <a:pt x="30910" y="51670"/>
                        <a:pt x="34029" y="50754"/>
                        <a:pt x="34716" y="48922"/>
                      </a:cubicBezTo>
                      <a:cubicBezTo>
                        <a:pt x="35403" y="47091"/>
                        <a:pt x="36834" y="47835"/>
                        <a:pt x="38150" y="45660"/>
                      </a:cubicBezTo>
                      <a:cubicBezTo>
                        <a:pt x="39692" y="43134"/>
                        <a:pt x="40558" y="42368"/>
                        <a:pt x="41016" y="42368"/>
                      </a:cubicBezTo>
                      <a:cubicBezTo>
                        <a:pt x="41263" y="42368"/>
                        <a:pt x="41391" y="42592"/>
                        <a:pt x="41442" y="42884"/>
                      </a:cubicBezTo>
                      <a:cubicBezTo>
                        <a:pt x="41524" y="43298"/>
                        <a:pt x="41866" y="43439"/>
                        <a:pt x="42327" y="43439"/>
                      </a:cubicBezTo>
                      <a:cubicBezTo>
                        <a:pt x="42822" y="43439"/>
                        <a:pt x="43453" y="43276"/>
                        <a:pt x="44046" y="43113"/>
                      </a:cubicBezTo>
                      <a:cubicBezTo>
                        <a:pt x="44176" y="43077"/>
                        <a:pt x="44282" y="43059"/>
                        <a:pt x="44365" y="43059"/>
                      </a:cubicBezTo>
                      <a:cubicBezTo>
                        <a:pt x="45009" y="43059"/>
                        <a:pt x="44254" y="44130"/>
                        <a:pt x="42758" y="46032"/>
                      </a:cubicBezTo>
                      <a:cubicBezTo>
                        <a:pt x="41069" y="48150"/>
                        <a:pt x="42300" y="49924"/>
                        <a:pt x="43073" y="52271"/>
                      </a:cubicBezTo>
                      <a:cubicBezTo>
                        <a:pt x="43817" y="54646"/>
                        <a:pt x="40383" y="54961"/>
                        <a:pt x="40383" y="56793"/>
                      </a:cubicBezTo>
                      <a:cubicBezTo>
                        <a:pt x="40383" y="58596"/>
                        <a:pt x="41899" y="59597"/>
                        <a:pt x="45963" y="59597"/>
                      </a:cubicBezTo>
                      <a:cubicBezTo>
                        <a:pt x="49999" y="59597"/>
                        <a:pt x="51000" y="58767"/>
                        <a:pt x="51229" y="57107"/>
                      </a:cubicBezTo>
                      <a:cubicBezTo>
                        <a:pt x="51458" y="55419"/>
                        <a:pt x="48997" y="53902"/>
                        <a:pt x="49169" y="51298"/>
                      </a:cubicBezTo>
                      <a:cubicBezTo>
                        <a:pt x="49312" y="48693"/>
                        <a:pt x="54034" y="46805"/>
                        <a:pt x="59071" y="45259"/>
                      </a:cubicBezTo>
                      <a:cubicBezTo>
                        <a:pt x="61007" y="44676"/>
                        <a:pt x="61886" y="44440"/>
                        <a:pt x="62295" y="44440"/>
                      </a:cubicBezTo>
                      <a:cubicBezTo>
                        <a:pt x="62949" y="44440"/>
                        <a:pt x="62397" y="45045"/>
                        <a:pt x="63049" y="45803"/>
                      </a:cubicBezTo>
                      <a:cubicBezTo>
                        <a:pt x="64108" y="47033"/>
                        <a:pt x="66855" y="51842"/>
                        <a:pt x="67542" y="54646"/>
                      </a:cubicBezTo>
                      <a:cubicBezTo>
                        <a:pt x="68229" y="57480"/>
                        <a:pt x="63879" y="58166"/>
                        <a:pt x="63822" y="59454"/>
                      </a:cubicBezTo>
                      <a:cubicBezTo>
                        <a:pt x="63736" y="60771"/>
                        <a:pt x="64623" y="60971"/>
                        <a:pt x="68630" y="61200"/>
                      </a:cubicBezTo>
                      <a:cubicBezTo>
                        <a:pt x="69377" y="61243"/>
                        <a:pt x="70064" y="61265"/>
                        <a:pt x="70689" y="61265"/>
                      </a:cubicBezTo>
                      <a:cubicBezTo>
                        <a:pt x="73386" y="61265"/>
                        <a:pt x="74912" y="60858"/>
                        <a:pt x="75098" y="59998"/>
                      </a:cubicBezTo>
                      <a:cubicBezTo>
                        <a:pt x="75327" y="58939"/>
                        <a:pt x="75327" y="58023"/>
                        <a:pt x="74039" y="56106"/>
                      </a:cubicBezTo>
                      <a:cubicBezTo>
                        <a:pt x="72722" y="54188"/>
                        <a:pt x="73266" y="53044"/>
                        <a:pt x="73953" y="50382"/>
                      </a:cubicBezTo>
                      <a:cubicBezTo>
                        <a:pt x="74640" y="47720"/>
                        <a:pt x="72436" y="47262"/>
                        <a:pt x="73409" y="45030"/>
                      </a:cubicBezTo>
                      <a:cubicBezTo>
                        <a:pt x="73864" y="44029"/>
                        <a:pt x="74095" y="43749"/>
                        <a:pt x="75134" y="43749"/>
                      </a:cubicBezTo>
                      <a:cubicBezTo>
                        <a:pt x="76382" y="43749"/>
                        <a:pt x="78797" y="44153"/>
                        <a:pt x="84170" y="44200"/>
                      </a:cubicBezTo>
                      <a:cubicBezTo>
                        <a:pt x="84459" y="44203"/>
                        <a:pt x="84745" y="44204"/>
                        <a:pt x="85028" y="44204"/>
                      </a:cubicBezTo>
                      <a:cubicBezTo>
                        <a:pt x="94395" y="44204"/>
                        <a:pt x="100668" y="42822"/>
                        <a:pt x="105835" y="39850"/>
                      </a:cubicBezTo>
                      <a:cubicBezTo>
                        <a:pt x="110527" y="37190"/>
                        <a:pt x="111876" y="35146"/>
                        <a:pt x="112445" y="35146"/>
                      </a:cubicBezTo>
                      <a:cubicBezTo>
                        <a:pt x="112525" y="35146"/>
                        <a:pt x="112590" y="35186"/>
                        <a:pt x="112646" y="35271"/>
                      </a:cubicBezTo>
                      <a:cubicBezTo>
                        <a:pt x="114077" y="37246"/>
                        <a:pt x="115394" y="39278"/>
                        <a:pt x="116624" y="41396"/>
                      </a:cubicBezTo>
                      <a:cubicBezTo>
                        <a:pt x="118284" y="44429"/>
                        <a:pt x="117225" y="47863"/>
                        <a:pt x="115995" y="52843"/>
                      </a:cubicBezTo>
                      <a:cubicBezTo>
                        <a:pt x="114793" y="57794"/>
                        <a:pt x="108611" y="58309"/>
                        <a:pt x="108983" y="60141"/>
                      </a:cubicBezTo>
                      <a:cubicBezTo>
                        <a:pt x="109139" y="60909"/>
                        <a:pt x="110227" y="61194"/>
                        <a:pt x="111813" y="61194"/>
                      </a:cubicBezTo>
                      <a:cubicBezTo>
                        <a:pt x="114008" y="61194"/>
                        <a:pt x="117158" y="60649"/>
                        <a:pt x="120116" y="60084"/>
                      </a:cubicBezTo>
                      <a:cubicBezTo>
                        <a:pt x="125239" y="59082"/>
                        <a:pt x="119028" y="55591"/>
                        <a:pt x="124008" y="54503"/>
                      </a:cubicBezTo>
                      <a:cubicBezTo>
                        <a:pt x="128988" y="53444"/>
                        <a:pt x="126383" y="51298"/>
                        <a:pt x="125754" y="48321"/>
                      </a:cubicBezTo>
                      <a:cubicBezTo>
                        <a:pt x="125124" y="45345"/>
                        <a:pt x="126269" y="42369"/>
                        <a:pt x="127185" y="41224"/>
                      </a:cubicBezTo>
                      <a:cubicBezTo>
                        <a:pt x="127321" y="41053"/>
                        <a:pt x="127462" y="40969"/>
                        <a:pt x="127616" y="40969"/>
                      </a:cubicBezTo>
                      <a:cubicBezTo>
                        <a:pt x="128498" y="40969"/>
                        <a:pt x="129837" y="43706"/>
                        <a:pt x="133538" y="48722"/>
                      </a:cubicBezTo>
                      <a:cubicBezTo>
                        <a:pt x="137888" y="54589"/>
                        <a:pt x="135141" y="57336"/>
                        <a:pt x="133824" y="58624"/>
                      </a:cubicBezTo>
                      <a:cubicBezTo>
                        <a:pt x="132536" y="59912"/>
                        <a:pt x="133824" y="60313"/>
                        <a:pt x="137345" y="60599"/>
                      </a:cubicBezTo>
                      <a:cubicBezTo>
                        <a:pt x="137766" y="60637"/>
                        <a:pt x="138104" y="60656"/>
                        <a:pt x="138379" y="60656"/>
                      </a:cubicBezTo>
                      <a:cubicBezTo>
                        <a:pt x="140397" y="60656"/>
                        <a:pt x="138976" y="59638"/>
                        <a:pt x="141924" y="57623"/>
                      </a:cubicBezTo>
                      <a:cubicBezTo>
                        <a:pt x="145301" y="55362"/>
                        <a:pt x="142153" y="54875"/>
                        <a:pt x="141008" y="51069"/>
                      </a:cubicBezTo>
                      <a:cubicBezTo>
                        <a:pt x="139863" y="47262"/>
                        <a:pt x="141695" y="46204"/>
                        <a:pt x="141924" y="44200"/>
                      </a:cubicBezTo>
                      <a:cubicBezTo>
                        <a:pt x="142153" y="42225"/>
                        <a:pt x="138031" y="40709"/>
                        <a:pt x="135885" y="35586"/>
                      </a:cubicBezTo>
                      <a:cubicBezTo>
                        <a:pt x="133767" y="30463"/>
                        <a:pt x="134511" y="27801"/>
                        <a:pt x="135141" y="22392"/>
                      </a:cubicBezTo>
                      <a:cubicBezTo>
                        <a:pt x="135742" y="16955"/>
                        <a:pt x="130848" y="9800"/>
                        <a:pt x="124523" y="5593"/>
                      </a:cubicBezTo>
                      <a:cubicBezTo>
                        <a:pt x="122423" y="4206"/>
                        <a:pt x="120507" y="3815"/>
                        <a:pt x="118576" y="3815"/>
                      </a:cubicBezTo>
                      <a:cubicBezTo>
                        <a:pt x="116089" y="3815"/>
                        <a:pt x="113579" y="4463"/>
                        <a:pt x="110626" y="4463"/>
                      </a:cubicBezTo>
                      <a:cubicBezTo>
                        <a:pt x="108965" y="4463"/>
                        <a:pt x="107164" y="4258"/>
                        <a:pt x="105148" y="3618"/>
                      </a:cubicBezTo>
                      <a:cubicBezTo>
                        <a:pt x="100851" y="2254"/>
                        <a:pt x="99898" y="1649"/>
                        <a:pt x="98439" y="1649"/>
                      </a:cubicBezTo>
                      <a:cubicBezTo>
                        <a:pt x="97050" y="1649"/>
                        <a:pt x="95203" y="2197"/>
                        <a:pt x="89579" y="3160"/>
                      </a:cubicBezTo>
                      <a:cubicBezTo>
                        <a:pt x="86417" y="3703"/>
                        <a:pt x="83702" y="3930"/>
                        <a:pt x="81279" y="3930"/>
                      </a:cubicBezTo>
                      <a:cubicBezTo>
                        <a:pt x="74885" y="3930"/>
                        <a:pt x="70519" y="2349"/>
                        <a:pt x="65310" y="813"/>
                      </a:cubicBezTo>
                      <a:cubicBezTo>
                        <a:pt x="63351" y="226"/>
                        <a:pt x="61645" y="1"/>
                        <a:pt x="60049"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3"/>
                <p:cNvSpPr/>
                <p:nvPr/>
              </p:nvSpPr>
              <p:spPr>
                <a:xfrm>
                  <a:off x="3830725" y="1603250"/>
                  <a:ext cx="323825" cy="131525"/>
                </a:xfrm>
                <a:custGeom>
                  <a:rect b="b" l="l" r="r" t="t"/>
                  <a:pathLst>
                    <a:path extrusionOk="0" h="5261" w="12953">
                      <a:moveTo>
                        <a:pt x="3979" y="0"/>
                      </a:moveTo>
                      <a:cubicBezTo>
                        <a:pt x="2663" y="0"/>
                        <a:pt x="1346" y="315"/>
                        <a:pt x="173" y="916"/>
                      </a:cubicBezTo>
                      <a:cubicBezTo>
                        <a:pt x="287" y="1489"/>
                        <a:pt x="287" y="2090"/>
                        <a:pt x="173" y="2662"/>
                      </a:cubicBezTo>
                      <a:cubicBezTo>
                        <a:pt x="1" y="3807"/>
                        <a:pt x="87" y="5037"/>
                        <a:pt x="2462" y="5209"/>
                      </a:cubicBezTo>
                      <a:cubicBezTo>
                        <a:pt x="2891" y="5246"/>
                        <a:pt x="3211" y="5260"/>
                        <a:pt x="3463" y="5260"/>
                      </a:cubicBezTo>
                      <a:cubicBezTo>
                        <a:pt x="4473" y="5260"/>
                        <a:pt x="4410" y="5027"/>
                        <a:pt x="5934" y="5027"/>
                      </a:cubicBezTo>
                      <a:cubicBezTo>
                        <a:pt x="6117" y="5027"/>
                        <a:pt x="6322" y="5030"/>
                        <a:pt x="6555" y="5037"/>
                      </a:cubicBezTo>
                      <a:cubicBezTo>
                        <a:pt x="7184" y="5037"/>
                        <a:pt x="7556" y="5066"/>
                        <a:pt x="7814" y="5095"/>
                      </a:cubicBezTo>
                      <a:cubicBezTo>
                        <a:pt x="7700" y="4322"/>
                        <a:pt x="7843" y="4465"/>
                        <a:pt x="10705" y="3149"/>
                      </a:cubicBezTo>
                      <a:cubicBezTo>
                        <a:pt x="12706" y="2231"/>
                        <a:pt x="12952" y="1989"/>
                        <a:pt x="12299" y="1989"/>
                      </a:cubicBezTo>
                      <a:cubicBezTo>
                        <a:pt x="11608" y="1989"/>
                        <a:pt x="9907" y="2261"/>
                        <a:pt x="8215" y="2290"/>
                      </a:cubicBezTo>
                      <a:cubicBezTo>
                        <a:pt x="8175" y="2291"/>
                        <a:pt x="8135" y="2291"/>
                        <a:pt x="8097" y="2291"/>
                      </a:cubicBezTo>
                      <a:cubicBezTo>
                        <a:pt x="4920" y="2291"/>
                        <a:pt x="5930" y="0"/>
                        <a:pt x="3979"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3"/>
                <p:cNvSpPr/>
                <p:nvPr/>
              </p:nvSpPr>
              <p:spPr>
                <a:xfrm>
                  <a:off x="3777850" y="1098375"/>
                  <a:ext cx="289725" cy="219800"/>
                </a:xfrm>
                <a:custGeom>
                  <a:rect b="b" l="l" r="r" t="t"/>
                  <a:pathLst>
                    <a:path extrusionOk="0" h="8792" w="11589">
                      <a:moveTo>
                        <a:pt x="398" y="1"/>
                      </a:moveTo>
                      <a:cubicBezTo>
                        <a:pt x="122" y="1"/>
                        <a:pt x="1" y="119"/>
                        <a:pt x="84" y="391"/>
                      </a:cubicBezTo>
                      <a:cubicBezTo>
                        <a:pt x="1200" y="3997"/>
                        <a:pt x="1773" y="5342"/>
                        <a:pt x="4205" y="7431"/>
                      </a:cubicBezTo>
                      <a:cubicBezTo>
                        <a:pt x="5340" y="8395"/>
                        <a:pt x="6091" y="8792"/>
                        <a:pt x="6650" y="8792"/>
                      </a:cubicBezTo>
                      <a:cubicBezTo>
                        <a:pt x="7304" y="8792"/>
                        <a:pt x="7694" y="8249"/>
                        <a:pt x="8126" y="7431"/>
                      </a:cubicBezTo>
                      <a:cubicBezTo>
                        <a:pt x="8956" y="5886"/>
                        <a:pt x="11589" y="5342"/>
                        <a:pt x="8126" y="3510"/>
                      </a:cubicBezTo>
                      <a:cubicBezTo>
                        <a:pt x="5335" y="2034"/>
                        <a:pt x="1541" y="1"/>
                        <a:pt x="398" y="1"/>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3"/>
                <p:cNvSpPr/>
                <p:nvPr/>
              </p:nvSpPr>
              <p:spPr>
                <a:xfrm>
                  <a:off x="4207800" y="755650"/>
                  <a:ext cx="94875" cy="239875"/>
                </a:xfrm>
                <a:custGeom>
                  <a:rect b="b" l="l" r="r" t="t"/>
                  <a:pathLst>
                    <a:path extrusionOk="0" h="9595" w="3795">
                      <a:moveTo>
                        <a:pt x="967" y="0"/>
                      </a:moveTo>
                      <a:cubicBezTo>
                        <a:pt x="893" y="0"/>
                        <a:pt x="819" y="7"/>
                        <a:pt x="744" y="19"/>
                      </a:cubicBezTo>
                      <a:cubicBezTo>
                        <a:pt x="2089" y="563"/>
                        <a:pt x="2977" y="2481"/>
                        <a:pt x="3034" y="4055"/>
                      </a:cubicBezTo>
                      <a:cubicBezTo>
                        <a:pt x="3091" y="5600"/>
                        <a:pt x="1202" y="7060"/>
                        <a:pt x="86" y="8462"/>
                      </a:cubicBezTo>
                      <a:cubicBezTo>
                        <a:pt x="0" y="8920"/>
                        <a:pt x="286" y="9378"/>
                        <a:pt x="744" y="9492"/>
                      </a:cubicBezTo>
                      <a:cubicBezTo>
                        <a:pt x="939" y="9562"/>
                        <a:pt x="1147" y="9594"/>
                        <a:pt x="1357" y="9594"/>
                      </a:cubicBezTo>
                      <a:cubicBezTo>
                        <a:pt x="2535" y="9594"/>
                        <a:pt x="3795" y="8571"/>
                        <a:pt x="3406" y="7260"/>
                      </a:cubicBezTo>
                      <a:cubicBezTo>
                        <a:pt x="2948" y="5743"/>
                        <a:pt x="3406" y="6430"/>
                        <a:pt x="3406" y="3826"/>
                      </a:cubicBezTo>
                      <a:cubicBezTo>
                        <a:pt x="3406" y="1798"/>
                        <a:pt x="2231" y="0"/>
                        <a:pt x="967"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3"/>
                <p:cNvSpPr/>
                <p:nvPr/>
              </p:nvSpPr>
              <p:spPr>
                <a:xfrm>
                  <a:off x="4156275" y="756125"/>
                  <a:ext cx="128825" cy="211075"/>
                </a:xfrm>
                <a:custGeom>
                  <a:rect b="b" l="l" r="r" t="t"/>
                  <a:pathLst>
                    <a:path extrusionOk="0" h="8443" w="5153">
                      <a:moveTo>
                        <a:pt x="2805" y="0"/>
                      </a:moveTo>
                      <a:cubicBezTo>
                        <a:pt x="2519" y="58"/>
                        <a:pt x="2262" y="172"/>
                        <a:pt x="2061" y="401"/>
                      </a:cubicBezTo>
                      <a:cubicBezTo>
                        <a:pt x="1" y="2204"/>
                        <a:pt x="1460" y="4436"/>
                        <a:pt x="2061" y="6182"/>
                      </a:cubicBezTo>
                      <a:cubicBezTo>
                        <a:pt x="2376" y="7127"/>
                        <a:pt x="2176" y="7871"/>
                        <a:pt x="2147" y="8443"/>
                      </a:cubicBezTo>
                      <a:cubicBezTo>
                        <a:pt x="3263" y="7041"/>
                        <a:pt x="5152" y="5581"/>
                        <a:pt x="5095" y="4036"/>
                      </a:cubicBezTo>
                      <a:cubicBezTo>
                        <a:pt x="5038" y="2462"/>
                        <a:pt x="4150" y="544"/>
                        <a:pt x="2805"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3"/>
                <p:cNvSpPr/>
                <p:nvPr/>
              </p:nvSpPr>
              <p:spPr>
                <a:xfrm>
                  <a:off x="4946175" y="935575"/>
                  <a:ext cx="1346675" cy="1023550"/>
                </a:xfrm>
                <a:custGeom>
                  <a:rect b="b" l="l" r="r" t="t"/>
                  <a:pathLst>
                    <a:path extrusionOk="0" h="40942" w="53867">
                      <a:moveTo>
                        <a:pt x="53798" y="1"/>
                      </a:moveTo>
                      <a:lnTo>
                        <a:pt x="53798" y="1"/>
                      </a:lnTo>
                      <a:cubicBezTo>
                        <a:pt x="53753" y="1"/>
                        <a:pt x="53221" y="1142"/>
                        <a:pt x="51687" y="3812"/>
                      </a:cubicBezTo>
                      <a:cubicBezTo>
                        <a:pt x="47823" y="10538"/>
                        <a:pt x="45362" y="10423"/>
                        <a:pt x="37749" y="16347"/>
                      </a:cubicBezTo>
                      <a:cubicBezTo>
                        <a:pt x="34360" y="18962"/>
                        <a:pt x="29762" y="19882"/>
                        <a:pt x="25406" y="19882"/>
                      </a:cubicBezTo>
                      <a:cubicBezTo>
                        <a:pt x="19939" y="19882"/>
                        <a:pt x="14854" y="18433"/>
                        <a:pt x="13022" y="17063"/>
                      </a:cubicBezTo>
                      <a:cubicBezTo>
                        <a:pt x="11900" y="16217"/>
                        <a:pt x="11333" y="15841"/>
                        <a:pt x="10964" y="15841"/>
                      </a:cubicBezTo>
                      <a:cubicBezTo>
                        <a:pt x="10260" y="15841"/>
                        <a:pt x="10275" y="17211"/>
                        <a:pt x="8529" y="19295"/>
                      </a:cubicBezTo>
                      <a:cubicBezTo>
                        <a:pt x="5867" y="22500"/>
                        <a:pt x="4093" y="22672"/>
                        <a:pt x="0" y="24361"/>
                      </a:cubicBezTo>
                      <a:cubicBezTo>
                        <a:pt x="615" y="24200"/>
                        <a:pt x="987" y="24129"/>
                        <a:pt x="1214" y="24129"/>
                      </a:cubicBezTo>
                      <a:cubicBezTo>
                        <a:pt x="1875" y="24129"/>
                        <a:pt x="1315" y="24731"/>
                        <a:pt x="1975" y="25477"/>
                      </a:cubicBezTo>
                      <a:cubicBezTo>
                        <a:pt x="3034" y="26707"/>
                        <a:pt x="5781" y="31516"/>
                        <a:pt x="6468" y="34349"/>
                      </a:cubicBezTo>
                      <a:cubicBezTo>
                        <a:pt x="7155" y="37154"/>
                        <a:pt x="2805" y="37840"/>
                        <a:pt x="2719" y="39157"/>
                      </a:cubicBezTo>
                      <a:cubicBezTo>
                        <a:pt x="2662" y="40445"/>
                        <a:pt x="3578" y="40674"/>
                        <a:pt x="7527" y="40874"/>
                      </a:cubicBezTo>
                      <a:cubicBezTo>
                        <a:pt x="8300" y="40919"/>
                        <a:pt x="9010" y="40941"/>
                        <a:pt x="9652" y="40941"/>
                      </a:cubicBezTo>
                      <a:cubicBezTo>
                        <a:pt x="12317" y="40941"/>
                        <a:pt x="13839" y="40548"/>
                        <a:pt x="14024" y="39672"/>
                      </a:cubicBezTo>
                      <a:cubicBezTo>
                        <a:pt x="14253" y="38613"/>
                        <a:pt x="14253" y="37697"/>
                        <a:pt x="12936" y="35780"/>
                      </a:cubicBezTo>
                      <a:cubicBezTo>
                        <a:pt x="11648" y="33891"/>
                        <a:pt x="12192" y="32746"/>
                        <a:pt x="12879" y="30056"/>
                      </a:cubicBezTo>
                      <a:cubicBezTo>
                        <a:pt x="13566" y="27394"/>
                        <a:pt x="11334" y="26936"/>
                        <a:pt x="12335" y="24733"/>
                      </a:cubicBezTo>
                      <a:cubicBezTo>
                        <a:pt x="12790" y="23718"/>
                        <a:pt x="13021" y="23437"/>
                        <a:pt x="14061" y="23437"/>
                      </a:cubicBezTo>
                      <a:cubicBezTo>
                        <a:pt x="15309" y="23437"/>
                        <a:pt x="17724" y="23843"/>
                        <a:pt x="23096" y="23874"/>
                      </a:cubicBezTo>
                      <a:cubicBezTo>
                        <a:pt x="23385" y="23877"/>
                        <a:pt x="23671" y="23878"/>
                        <a:pt x="23954" y="23878"/>
                      </a:cubicBezTo>
                      <a:cubicBezTo>
                        <a:pt x="33320" y="23878"/>
                        <a:pt x="39566" y="22496"/>
                        <a:pt x="44761" y="19524"/>
                      </a:cubicBezTo>
                      <a:cubicBezTo>
                        <a:pt x="49453" y="16864"/>
                        <a:pt x="50780" y="14820"/>
                        <a:pt x="51363" y="14820"/>
                      </a:cubicBezTo>
                      <a:cubicBezTo>
                        <a:pt x="51445" y="14820"/>
                        <a:pt x="51512" y="14860"/>
                        <a:pt x="51572" y="14945"/>
                      </a:cubicBezTo>
                      <a:cubicBezTo>
                        <a:pt x="51028" y="12255"/>
                        <a:pt x="51801" y="12970"/>
                        <a:pt x="52431" y="6531"/>
                      </a:cubicBezTo>
                      <a:cubicBezTo>
                        <a:pt x="52810" y="2631"/>
                        <a:pt x="53866" y="1"/>
                        <a:pt x="53798"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3"/>
                <p:cNvSpPr/>
                <p:nvPr/>
              </p:nvSpPr>
              <p:spPr>
                <a:xfrm>
                  <a:off x="6585325" y="1104550"/>
                  <a:ext cx="466525" cy="839275"/>
                </a:xfrm>
                <a:custGeom>
                  <a:rect b="b" l="l" r="r" t="t"/>
                  <a:pathLst>
                    <a:path extrusionOk="0" h="33571" w="18661">
                      <a:moveTo>
                        <a:pt x="7957" y="1"/>
                      </a:moveTo>
                      <a:lnTo>
                        <a:pt x="7957" y="1"/>
                      </a:lnTo>
                      <a:cubicBezTo>
                        <a:pt x="6383" y="6097"/>
                        <a:pt x="4380" y="9617"/>
                        <a:pt x="2176" y="10676"/>
                      </a:cubicBezTo>
                      <a:cubicBezTo>
                        <a:pt x="1" y="11735"/>
                        <a:pt x="1031" y="11964"/>
                        <a:pt x="573" y="14139"/>
                      </a:cubicBezTo>
                      <a:cubicBezTo>
                        <a:pt x="706" y="13968"/>
                        <a:pt x="843" y="13884"/>
                        <a:pt x="994" y="13884"/>
                      </a:cubicBezTo>
                      <a:cubicBezTo>
                        <a:pt x="1858" y="13884"/>
                        <a:pt x="3197" y="16617"/>
                        <a:pt x="6898" y="21608"/>
                      </a:cubicBezTo>
                      <a:cubicBezTo>
                        <a:pt x="11248" y="27475"/>
                        <a:pt x="8501" y="30223"/>
                        <a:pt x="7184" y="31539"/>
                      </a:cubicBezTo>
                      <a:cubicBezTo>
                        <a:pt x="5896" y="32827"/>
                        <a:pt x="7184" y="33199"/>
                        <a:pt x="10705" y="33514"/>
                      </a:cubicBezTo>
                      <a:cubicBezTo>
                        <a:pt x="11126" y="33552"/>
                        <a:pt x="11464" y="33571"/>
                        <a:pt x="11739" y="33571"/>
                      </a:cubicBezTo>
                      <a:cubicBezTo>
                        <a:pt x="13757" y="33571"/>
                        <a:pt x="12336" y="32553"/>
                        <a:pt x="15284" y="30538"/>
                      </a:cubicBezTo>
                      <a:cubicBezTo>
                        <a:pt x="18661" y="28248"/>
                        <a:pt x="15513" y="27790"/>
                        <a:pt x="14368" y="23984"/>
                      </a:cubicBezTo>
                      <a:cubicBezTo>
                        <a:pt x="13223" y="20177"/>
                        <a:pt x="15055" y="19090"/>
                        <a:pt x="15284" y="17115"/>
                      </a:cubicBezTo>
                      <a:cubicBezTo>
                        <a:pt x="15513" y="15140"/>
                        <a:pt x="11391" y="13595"/>
                        <a:pt x="9245" y="8501"/>
                      </a:cubicBezTo>
                      <a:cubicBezTo>
                        <a:pt x="8043" y="5839"/>
                        <a:pt x="7614" y="2891"/>
                        <a:pt x="7957" y="1"/>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3"/>
                <p:cNvSpPr/>
                <p:nvPr/>
              </p:nvSpPr>
              <p:spPr>
                <a:xfrm>
                  <a:off x="6676925" y="716775"/>
                  <a:ext cx="267225" cy="525400"/>
                </a:xfrm>
                <a:custGeom>
                  <a:rect b="b" l="l" r="r" t="t"/>
                  <a:pathLst>
                    <a:path extrusionOk="0" h="21016" w="10689">
                      <a:moveTo>
                        <a:pt x="716" y="0"/>
                      </a:moveTo>
                      <a:lnTo>
                        <a:pt x="716" y="0"/>
                      </a:lnTo>
                      <a:cubicBezTo>
                        <a:pt x="716" y="1"/>
                        <a:pt x="0" y="2719"/>
                        <a:pt x="3434" y="6983"/>
                      </a:cubicBezTo>
                      <a:cubicBezTo>
                        <a:pt x="6869" y="11276"/>
                        <a:pt x="5352" y="11333"/>
                        <a:pt x="6354" y="15855"/>
                      </a:cubicBezTo>
                      <a:cubicBezTo>
                        <a:pt x="7077" y="19194"/>
                        <a:pt x="9458" y="21015"/>
                        <a:pt x="10294" y="21015"/>
                      </a:cubicBezTo>
                      <a:cubicBezTo>
                        <a:pt x="10584" y="21015"/>
                        <a:pt x="10688" y="20797"/>
                        <a:pt x="10475" y="20349"/>
                      </a:cubicBezTo>
                      <a:cubicBezTo>
                        <a:pt x="9616" y="18603"/>
                        <a:pt x="7870" y="16914"/>
                        <a:pt x="6812" y="11190"/>
                      </a:cubicBezTo>
                      <a:cubicBezTo>
                        <a:pt x="5724" y="5467"/>
                        <a:pt x="5524" y="4179"/>
                        <a:pt x="716" y="0"/>
                      </a:cubicBez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3"/>
                <p:cNvSpPr/>
                <p:nvPr/>
              </p:nvSpPr>
              <p:spPr>
                <a:xfrm>
                  <a:off x="4083300" y="1303450"/>
                  <a:ext cx="32950" cy="82350"/>
                </a:xfrm>
                <a:custGeom>
                  <a:rect b="b" l="l" r="r" t="t"/>
                  <a:pathLst>
                    <a:path extrusionOk="0" h="3294" w="1318">
                      <a:moveTo>
                        <a:pt x="841" y="0"/>
                      </a:moveTo>
                      <a:cubicBezTo>
                        <a:pt x="532" y="0"/>
                        <a:pt x="227" y="705"/>
                        <a:pt x="115" y="1575"/>
                      </a:cubicBezTo>
                      <a:cubicBezTo>
                        <a:pt x="1" y="2491"/>
                        <a:pt x="172" y="3235"/>
                        <a:pt x="458" y="3292"/>
                      </a:cubicBezTo>
                      <a:cubicBezTo>
                        <a:pt x="465" y="3293"/>
                        <a:pt x="471" y="3293"/>
                        <a:pt x="477" y="3293"/>
                      </a:cubicBezTo>
                      <a:cubicBezTo>
                        <a:pt x="786" y="3293"/>
                        <a:pt x="1119" y="2588"/>
                        <a:pt x="1231" y="1718"/>
                      </a:cubicBezTo>
                      <a:cubicBezTo>
                        <a:pt x="1317" y="802"/>
                        <a:pt x="1174" y="58"/>
                        <a:pt x="859" y="1"/>
                      </a:cubicBezTo>
                      <a:cubicBezTo>
                        <a:pt x="853" y="0"/>
                        <a:pt x="847" y="0"/>
                        <a:pt x="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3"/>
                <p:cNvSpPr/>
                <p:nvPr/>
              </p:nvSpPr>
              <p:spPr>
                <a:xfrm>
                  <a:off x="4388100" y="891500"/>
                  <a:ext cx="224675" cy="653825"/>
                </a:xfrm>
                <a:custGeom>
                  <a:rect b="b" l="l" r="r" t="t"/>
                  <a:pathLst>
                    <a:path extrusionOk="0" h="26153" w="8987">
                      <a:moveTo>
                        <a:pt x="8428" y="0"/>
                      </a:moveTo>
                      <a:cubicBezTo>
                        <a:pt x="8204" y="0"/>
                        <a:pt x="7636" y="1369"/>
                        <a:pt x="6554" y="4860"/>
                      </a:cubicBezTo>
                      <a:cubicBezTo>
                        <a:pt x="3406" y="15048"/>
                        <a:pt x="7270" y="19913"/>
                        <a:pt x="4207" y="21659"/>
                      </a:cubicBezTo>
                      <a:cubicBezTo>
                        <a:pt x="1174" y="23376"/>
                        <a:pt x="802" y="23806"/>
                        <a:pt x="0" y="26152"/>
                      </a:cubicBezTo>
                      <a:cubicBezTo>
                        <a:pt x="1177" y="24396"/>
                        <a:pt x="1869" y="23825"/>
                        <a:pt x="2261" y="23825"/>
                      </a:cubicBezTo>
                      <a:cubicBezTo>
                        <a:pt x="2507" y="23825"/>
                        <a:pt x="2635" y="24051"/>
                        <a:pt x="2691" y="24349"/>
                      </a:cubicBezTo>
                      <a:cubicBezTo>
                        <a:pt x="2760" y="24754"/>
                        <a:pt x="3109" y="24893"/>
                        <a:pt x="3581" y="24893"/>
                      </a:cubicBezTo>
                      <a:cubicBezTo>
                        <a:pt x="4077" y="24893"/>
                        <a:pt x="4708" y="24740"/>
                        <a:pt x="5295" y="24578"/>
                      </a:cubicBezTo>
                      <a:cubicBezTo>
                        <a:pt x="5421" y="24541"/>
                        <a:pt x="5525" y="24523"/>
                        <a:pt x="5606" y="24523"/>
                      </a:cubicBezTo>
                      <a:cubicBezTo>
                        <a:pt x="5836" y="24523"/>
                        <a:pt x="5887" y="24668"/>
                        <a:pt x="5781" y="24922"/>
                      </a:cubicBezTo>
                      <a:cubicBezTo>
                        <a:pt x="6554" y="23290"/>
                        <a:pt x="8214" y="20171"/>
                        <a:pt x="8586" y="20056"/>
                      </a:cubicBezTo>
                      <a:cubicBezTo>
                        <a:pt x="8987" y="19913"/>
                        <a:pt x="5753" y="16966"/>
                        <a:pt x="7127" y="9754"/>
                      </a:cubicBezTo>
                      <a:cubicBezTo>
                        <a:pt x="8028" y="5000"/>
                        <a:pt x="8856" y="0"/>
                        <a:pt x="8428" y="0"/>
                      </a:cubicBezTo>
                      <a:close/>
                    </a:path>
                  </a:pathLst>
                </a:custGeom>
                <a:solidFill>
                  <a:srgbClr val="000000">
                    <a:alpha val="2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3" presetSubtype="16">
                                  <p:stCondLst>
                                    <p:cond delay="0"/>
                                  </p:stCondLst>
                                  <p:childTnLst>
                                    <p:set>
                                      <p:cBhvr>
                                        <p:cTn dur="1" fill="hold">
                                          <p:stCondLst>
                                            <p:cond delay="0"/>
                                          </p:stCondLst>
                                        </p:cTn>
                                        <p:tgtEl>
                                          <p:spTgt spid="1340"/>
                                        </p:tgtEl>
                                        <p:attrNameLst>
                                          <p:attrName>style.visibility</p:attrName>
                                        </p:attrNameLst>
                                      </p:cBhvr>
                                      <p:to>
                                        <p:strVal val="visible"/>
                                      </p:to>
                                    </p:set>
                                    <p:anim calcmode="lin" valueType="num">
                                      <p:cBhvr additive="base">
                                        <p:cTn dur="500"/>
                                        <p:tgtEl>
                                          <p:spTgt spid="1340"/>
                                        </p:tgtEl>
                                        <p:attrNameLst>
                                          <p:attrName>ppt_w</p:attrName>
                                        </p:attrNameLst>
                                      </p:cBhvr>
                                      <p:tavLst>
                                        <p:tav fmla="" tm="0">
                                          <p:val>
                                            <p:strVal val="0"/>
                                          </p:val>
                                        </p:tav>
                                        <p:tav fmla="" tm="100000">
                                          <p:val>
                                            <p:strVal val="#ppt_w"/>
                                          </p:val>
                                        </p:tav>
                                      </p:tavLst>
                                    </p:anim>
                                    <p:anim calcmode="lin" valueType="num">
                                      <p:cBhvr additive="base">
                                        <p:cTn dur="500"/>
                                        <p:tgtEl>
                                          <p:spTgt spid="134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orld Environment Day by Slidesgo">
  <a:themeElements>
    <a:clrScheme name="Simple Light">
      <a:dk1>
        <a:srgbClr val="A4DAA1"/>
      </a:dk1>
      <a:lt1>
        <a:srgbClr val="70B16D"/>
      </a:lt1>
      <a:dk2>
        <a:srgbClr val="005C4F"/>
      </a:dk2>
      <a:lt2>
        <a:srgbClr val="E5FFEB"/>
      </a:lt2>
      <a:accent1>
        <a:srgbClr val="992020"/>
      </a:accent1>
      <a:accent2>
        <a:srgbClr val="ED8B85"/>
      </a:accent2>
      <a:accent3>
        <a:srgbClr val="FFAA20"/>
      </a:accent3>
      <a:accent4>
        <a:srgbClr val="FFD966"/>
      </a:accent4>
      <a:accent5>
        <a:srgbClr val="0070A4"/>
      </a:accent5>
      <a:accent6>
        <a:srgbClr val="FFFFFF"/>
      </a:accent6>
      <a:hlink>
        <a:srgbClr val="005C4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