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6" r:id="rId3"/>
    <p:sldId id="275" r:id="rId4"/>
    <p:sldId id="286" r:id="rId5"/>
    <p:sldId id="290" r:id="rId6"/>
    <p:sldId id="291" r:id="rId7"/>
    <p:sldId id="292" r:id="rId8"/>
    <p:sldId id="294" r:id="rId9"/>
    <p:sldId id="295" r:id="rId10"/>
    <p:sldId id="296" r:id="rId11"/>
    <p:sldId id="299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04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9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6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5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00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3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5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00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13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71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4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 txBox="1">
            <a:spLocks noChangeArrowheads="1"/>
          </p:cNvSpPr>
          <p:nvPr/>
        </p:nvSpPr>
        <p:spPr>
          <a:xfrm>
            <a:off x="228600" y="1676400"/>
            <a:ext cx="8686800" cy="2743200"/>
          </a:xfrm>
          <a:prstGeom prst="rect">
            <a:avLst/>
          </a:prstGeom>
          <a:solidFill>
            <a:srgbClr val="66FF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zh-CN" sz="4000" b="1" dirty="0" smtClean="0">
                <a:ln w="6350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BÀI 9 </a:t>
            </a:r>
            <a:r>
              <a:rPr lang="en-US" altLang="zh-CN" sz="4000" b="1" dirty="0">
                <a:ln w="6350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</a:t>
            </a:r>
            <a:br>
              <a:rPr lang="en-US" altLang="zh-CN" sz="4000" b="1" dirty="0">
                <a:ln w="6350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en-US" altLang="zh-CN" sz="4000" b="1" dirty="0">
                <a:ln w="635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PHÂN TÍCH ĐA THỨC THÀNH NHÂN </a:t>
            </a:r>
            <a:r>
              <a:rPr lang="en-US" altLang="zh-CN" sz="4000" b="1" dirty="0" smtClean="0">
                <a:ln w="635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TỬ</a:t>
            </a:r>
            <a:endParaRPr lang="en-US" altLang="zh-CN" sz="4000" b="1" dirty="0">
              <a:ln w="6350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084674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381001" y="74512"/>
            <a:ext cx="1752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2.24</a:t>
            </a:r>
            <a:endParaRPr lang="en-US" sz="28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591655" y="599345"/>
            <a:ext cx="6875946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AutoNum type="alphaLcParenR"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4x = 0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2x = 0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392920" y="2065313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530520" y="2736702"/>
            <a:ext cx="7848600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pPr marL="514350" indent="-514350">
              <a:buAutoNum type="alphaLcParenR"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4x =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x(x – 4) = 0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 x = 0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– 4 = 0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Vậy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0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4       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340020" y="4419600"/>
            <a:ext cx="8575380" cy="180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2x =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2x(x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– 1) = 0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 2x(x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– 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)(x + 1)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 0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 x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–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0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Vậy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1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-1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429974" y="2919512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nl-NL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454820" y="3427511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nl-NL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15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533400" y="465050"/>
            <a:ext cx="1447800" cy="451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2.25</a:t>
            </a:r>
            <a:endParaRPr lang="en-US" sz="24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533400" y="3501737"/>
            <a:ext cx="8001000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[x - (x – 2y)][(x+ (x – 2y)] = 2y( 2x – 2y)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= 4y(x – y)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60"/>
          <p:cNvSpPr>
            <a:spLocks noChangeArrowheads="1"/>
          </p:cNvSpPr>
          <p:nvPr/>
        </p:nvSpPr>
        <p:spPr bwMode="auto">
          <a:xfrm>
            <a:off x="914400" y="4343400"/>
            <a:ext cx="6629400" cy="1017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102m; y = 2m, ta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S = 4.2.(102 – 2) = 800 (m</a:t>
            </a:r>
            <a:r>
              <a:rPr lang="en-US" sz="28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2743200" y="973576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5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381000" y="1602002"/>
            <a:ext cx="8458200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S = x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(x – 2y)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52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4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828799" y="1807121"/>
            <a:ext cx="6135751" cy="5334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A, B, C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ý: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04052" y="2723583"/>
            <a:ext cx="225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.B +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.C </a:t>
            </a:r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9" name="Freeform 8"/>
          <p:cNvSpPr/>
          <p:nvPr/>
        </p:nvSpPr>
        <p:spPr>
          <a:xfrm>
            <a:off x="2720237" y="3231859"/>
            <a:ext cx="1325217" cy="198821"/>
          </a:xfrm>
          <a:custGeom>
            <a:avLst/>
            <a:gdLst>
              <a:gd name="connsiteX0" fmla="*/ 0 w 1325217"/>
              <a:gd name="connsiteY0" fmla="*/ 0 h 198821"/>
              <a:gd name="connsiteX1" fmla="*/ 636104 w 1325217"/>
              <a:gd name="connsiteY1" fmla="*/ 198783 h 198821"/>
              <a:gd name="connsiteX2" fmla="*/ 1325217 w 1325217"/>
              <a:gd name="connsiteY2" fmla="*/ 13252 h 198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5217" h="198821">
                <a:moveTo>
                  <a:pt x="0" y="0"/>
                </a:moveTo>
                <a:cubicBezTo>
                  <a:pt x="207617" y="98287"/>
                  <a:pt x="415235" y="196574"/>
                  <a:pt x="636104" y="198783"/>
                </a:cubicBezTo>
                <a:cubicBezTo>
                  <a:pt x="856973" y="200992"/>
                  <a:pt x="1091095" y="107122"/>
                  <a:pt x="1325217" y="1325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0" name="Freeform 9"/>
          <p:cNvSpPr/>
          <p:nvPr/>
        </p:nvSpPr>
        <p:spPr>
          <a:xfrm>
            <a:off x="4956493" y="3231858"/>
            <a:ext cx="1325217" cy="198821"/>
          </a:xfrm>
          <a:custGeom>
            <a:avLst/>
            <a:gdLst>
              <a:gd name="connsiteX0" fmla="*/ 0 w 1325217"/>
              <a:gd name="connsiteY0" fmla="*/ 0 h 198821"/>
              <a:gd name="connsiteX1" fmla="*/ 636104 w 1325217"/>
              <a:gd name="connsiteY1" fmla="*/ 198783 h 198821"/>
              <a:gd name="connsiteX2" fmla="*/ 1325217 w 1325217"/>
              <a:gd name="connsiteY2" fmla="*/ 13252 h 198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5217" h="198821">
                <a:moveTo>
                  <a:pt x="0" y="0"/>
                </a:moveTo>
                <a:cubicBezTo>
                  <a:pt x="207617" y="98287"/>
                  <a:pt x="415235" y="196574"/>
                  <a:pt x="636104" y="198783"/>
                </a:cubicBezTo>
                <a:cubicBezTo>
                  <a:pt x="856973" y="200992"/>
                  <a:pt x="1091095" y="107122"/>
                  <a:pt x="1325217" y="1325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1" name="Rectangle 10"/>
          <p:cNvSpPr/>
          <p:nvPr/>
        </p:nvSpPr>
        <p:spPr>
          <a:xfrm>
            <a:off x="4699334" y="2700671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974351" y="2409330"/>
            <a:ext cx="1882049" cy="406181"/>
          </a:xfrm>
          <a:custGeom>
            <a:avLst/>
            <a:gdLst>
              <a:gd name="connsiteX0" fmla="*/ 0 w 1616765"/>
              <a:gd name="connsiteY0" fmla="*/ 344638 h 371143"/>
              <a:gd name="connsiteX1" fmla="*/ 848139 w 1616765"/>
              <a:gd name="connsiteY1" fmla="*/ 82 h 371143"/>
              <a:gd name="connsiteX2" fmla="*/ 1616765 w 1616765"/>
              <a:gd name="connsiteY2" fmla="*/ 371143 h 371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765" h="371143">
                <a:moveTo>
                  <a:pt x="0" y="344638"/>
                </a:moveTo>
                <a:cubicBezTo>
                  <a:pt x="289339" y="170151"/>
                  <a:pt x="578678" y="-4335"/>
                  <a:pt x="848139" y="82"/>
                </a:cubicBezTo>
                <a:cubicBezTo>
                  <a:pt x="1117600" y="4499"/>
                  <a:pt x="1367182" y="187821"/>
                  <a:pt x="1616765" y="37114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3" name="Freeform 12"/>
          <p:cNvSpPr/>
          <p:nvPr/>
        </p:nvSpPr>
        <p:spPr>
          <a:xfrm>
            <a:off x="3983163" y="2631862"/>
            <a:ext cx="912630" cy="259370"/>
          </a:xfrm>
          <a:custGeom>
            <a:avLst/>
            <a:gdLst>
              <a:gd name="connsiteX0" fmla="*/ 0 w 887896"/>
              <a:gd name="connsiteY0" fmla="*/ 265148 h 291653"/>
              <a:gd name="connsiteX1" fmla="*/ 556592 w 887896"/>
              <a:gd name="connsiteY1" fmla="*/ 105 h 291653"/>
              <a:gd name="connsiteX2" fmla="*/ 887896 w 887896"/>
              <a:gd name="connsiteY2" fmla="*/ 291653 h 291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7896" h="291653">
                <a:moveTo>
                  <a:pt x="0" y="265148"/>
                </a:moveTo>
                <a:cubicBezTo>
                  <a:pt x="204304" y="130418"/>
                  <a:pt x="408609" y="-4312"/>
                  <a:pt x="556592" y="105"/>
                </a:cubicBezTo>
                <a:cubicBezTo>
                  <a:pt x="704575" y="4522"/>
                  <a:pt x="834887" y="247479"/>
                  <a:pt x="887896" y="29165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4" name="Rectangle 13"/>
          <p:cNvSpPr/>
          <p:nvPr/>
        </p:nvSpPr>
        <p:spPr>
          <a:xfrm>
            <a:off x="5006008" y="2687178"/>
            <a:ext cx="15440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+ C)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47992" y="3431393"/>
            <a:ext cx="13244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25961" y="3431393"/>
            <a:ext cx="114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743200" y="685800"/>
            <a:ext cx="3682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a.b</a:t>
            </a:r>
            <a:r>
              <a:rPr lang="en-US" sz="3600" dirty="0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3600" dirty="0" err="1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a.c</a:t>
            </a:r>
            <a:r>
              <a:rPr lang="en-US" sz="3600" dirty="0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a.(b +c)</a:t>
            </a:r>
            <a:endParaRPr lang="en-US" sz="3600" dirty="0">
              <a:solidFill>
                <a:srgbClr val="FF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08467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/>
      <p:bldP spid="12" grpId="0" animBg="1"/>
      <p:bldP spid="13" grpId="0" animBg="1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66036" y="1466814"/>
            <a:ext cx="84731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2xy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97051" y="3271819"/>
            <a:ext cx="27619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- 2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3200" dirty="0" smtClean="0"/>
              <a:t>= </a:t>
            </a:r>
            <a:endParaRPr lang="en-US" sz="3200" dirty="0"/>
          </a:p>
        </p:txBody>
      </p:sp>
      <p:sp>
        <p:nvSpPr>
          <p:cNvPr id="19" name="Rectangle 18"/>
          <p:cNvSpPr/>
          <p:nvPr/>
        </p:nvSpPr>
        <p:spPr>
          <a:xfrm>
            <a:off x="3473067" y="327182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1891606" y="3130773"/>
            <a:ext cx="1752601" cy="303421"/>
          </a:xfrm>
          <a:custGeom>
            <a:avLst/>
            <a:gdLst>
              <a:gd name="connsiteX0" fmla="*/ 0 w 1616765"/>
              <a:gd name="connsiteY0" fmla="*/ 344638 h 371143"/>
              <a:gd name="connsiteX1" fmla="*/ 848139 w 1616765"/>
              <a:gd name="connsiteY1" fmla="*/ 82 h 371143"/>
              <a:gd name="connsiteX2" fmla="*/ 1616765 w 1616765"/>
              <a:gd name="connsiteY2" fmla="*/ 371143 h 371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765" h="371143">
                <a:moveTo>
                  <a:pt x="0" y="344638"/>
                </a:moveTo>
                <a:cubicBezTo>
                  <a:pt x="289339" y="170151"/>
                  <a:pt x="578678" y="-4335"/>
                  <a:pt x="848139" y="82"/>
                </a:cubicBezTo>
                <a:cubicBezTo>
                  <a:pt x="1117600" y="4499"/>
                  <a:pt x="1367182" y="187821"/>
                  <a:pt x="1616765" y="37114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1" name="Freeform 20"/>
          <p:cNvSpPr/>
          <p:nvPr/>
        </p:nvSpPr>
        <p:spPr>
          <a:xfrm>
            <a:off x="2776700" y="3186250"/>
            <a:ext cx="887896" cy="291653"/>
          </a:xfrm>
          <a:custGeom>
            <a:avLst/>
            <a:gdLst>
              <a:gd name="connsiteX0" fmla="*/ 0 w 887896"/>
              <a:gd name="connsiteY0" fmla="*/ 265148 h 291653"/>
              <a:gd name="connsiteX1" fmla="*/ 556592 w 887896"/>
              <a:gd name="connsiteY1" fmla="*/ 105 h 291653"/>
              <a:gd name="connsiteX2" fmla="*/ 887896 w 887896"/>
              <a:gd name="connsiteY2" fmla="*/ 291653 h 291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7896" h="291653">
                <a:moveTo>
                  <a:pt x="0" y="265148"/>
                </a:moveTo>
                <a:cubicBezTo>
                  <a:pt x="204304" y="130418"/>
                  <a:pt x="408609" y="-4312"/>
                  <a:pt x="556592" y="105"/>
                </a:cubicBezTo>
                <a:cubicBezTo>
                  <a:pt x="704575" y="4522"/>
                  <a:pt x="834887" y="247479"/>
                  <a:pt x="887896" y="29165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2" name="Rectangle 21"/>
          <p:cNvSpPr/>
          <p:nvPr/>
        </p:nvSpPr>
        <p:spPr>
          <a:xfrm>
            <a:off x="3684984" y="3260083"/>
            <a:ext cx="15167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.(x - 2y)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3464" y="4154518"/>
            <a:ext cx="85904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(hay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vi-V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61778" y="304800"/>
            <a:ext cx="8601222" cy="5334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5470" y="5597652"/>
            <a:ext cx="82445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vi-VN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 phương pháp </a:t>
            </a:r>
            <a:r>
              <a:rPr lang="vi-VN" sz="2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 nhân tử chung</a:t>
            </a:r>
            <a:endParaRPr lang="en-US" sz="28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52800" y="2427286"/>
            <a:ext cx="114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084674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8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 animBg="1"/>
      <p:bldP spid="20" grpId="1" animBg="1"/>
      <p:bldP spid="21" grpId="0" animBg="1"/>
      <p:bldP spid="21" grpId="1" animBg="1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3" y="56429"/>
            <a:ext cx="8775502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259080" y="1230429"/>
            <a:ext cx="8467889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altLang="zh-CN" sz="28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6y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 2y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b) 4(x – y) – 3x(x – y)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990600" y="4177881"/>
            <a:ext cx="5139846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4(x – y) – 3x(x – y)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4343400" y="4177881"/>
            <a:ext cx="5034947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y)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( 4 - 3x)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296357" y="2707311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850274" y="3249938"/>
            <a:ext cx="2578725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6y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 2y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+mj-lt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2819400" y="3298568"/>
            <a:ext cx="38100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500" dirty="0"/>
              <a:t> 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2y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3y</a:t>
            </a:r>
            <a:r>
              <a:rPr lang="vi-VN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46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3" y="56429"/>
            <a:ext cx="8775502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110353" y="1117425"/>
            <a:ext cx="8467889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2x</a:t>
            </a:r>
            <a:r>
              <a:rPr lang="en-US" altLang="zh-CN" sz="2800" b="1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x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2952556" y="3874170"/>
            <a:ext cx="5139846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x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2x + 1 = 0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1143000" y="4499832"/>
            <a:ext cx="5034947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= - 1/2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164320" y="2247251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850274" y="3249938"/>
            <a:ext cx="2578725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0</a:t>
            </a:r>
            <a:r>
              <a:rPr lang="en-US" altLang="zh-CN" sz="2800" b="1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+mj-lt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2895600" y="3249938"/>
            <a:ext cx="38100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500" dirty="0"/>
              <a:t> </a:t>
            </a:r>
            <a:r>
              <a:rPr lang="en-US" sz="2500" dirty="0" smtClean="0">
                <a:sym typeface="Wingdings" panose="05000000000000000000" pitchFamily="2" charset="2"/>
              </a:rPr>
              <a:t>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24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3" y="56429"/>
            <a:ext cx="8775502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443366" y="994342"/>
            <a:ext cx="8467889" cy="180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a) (x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+ 1)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y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+3x +1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8x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+ 6x -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786309" y="4952545"/>
            <a:ext cx="7976691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8x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+ 6x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1 = 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3.(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+ 3.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3959525" y="5493138"/>
            <a:ext cx="5034947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313944" y="2950800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601743" y="3535913"/>
            <a:ext cx="7848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(x + 1)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y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+ 1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y)(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+ 1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y)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601742" y="4244229"/>
            <a:ext cx="5875257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500" dirty="0"/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+ 3x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= 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04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2" y="56429"/>
            <a:ext cx="8889199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443366" y="994342"/>
            <a:ext cx="8467889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3: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4xy + 2y – x      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3505200" y="3850177"/>
            <a:ext cx="3810000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(x – 2y)(2x – 1)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443366" y="5395191"/>
            <a:ext cx="7851474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4xy + 2y – x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(4xy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2y 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= x(2x – 1) - 2y(2x – 1)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= (x - 2y)(2x – 1)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2971800" y="2034775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625571" y="2610833"/>
            <a:ext cx="7848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4xy + 2y – x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4xy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 (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2y – x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3348239" y="3221686"/>
            <a:ext cx="5875257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500" dirty="0"/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x – 2y) – ( x – 2y)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39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2" y="56429"/>
            <a:ext cx="8889199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443366" y="994342"/>
            <a:ext cx="8467889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= 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+ 2y – 2x –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= 2022; y = 2020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1524000" y="5429291"/>
            <a:ext cx="4572000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= (2022 - 2)(2022 – 2020) 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= 2020.2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= 4040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2971800" y="2034775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468766" y="2465781"/>
            <a:ext cx="7848600" cy="180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 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+ 2y – 2x –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endParaRPr lang="en-US" sz="2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= (x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2x) – (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2y)</a:t>
            </a:r>
          </a:p>
          <a:p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x(x – 2) – y(x – 2)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= (x – 2)(x – y) 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796171" y="4416817"/>
            <a:ext cx="7521195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500" dirty="0"/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2022; y =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ta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84033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2" grpId="0"/>
      <p:bldP spid="23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381001" y="74512"/>
            <a:ext cx="1752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2.23</a:t>
            </a:r>
            <a:endParaRPr lang="en-US" sz="28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591655" y="599345"/>
            <a:ext cx="6875946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9 +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3y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+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392920" y="2065313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530520" y="2736702"/>
            <a:ext cx="7848600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 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9 +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3y =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3y)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= (x + 3)(x – 3) + y(x + 3)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= (x + 3)(x - 3 + y) 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685800" y="4521217"/>
            <a:ext cx="7175046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500" dirty="0"/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+ 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1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+(x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1)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=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(x + 1) + (x - 1)(x + 1)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= (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x – 1)(x + 1)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429974" y="2919512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nl-NL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454820" y="3427511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nl-NL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60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985</Words>
  <PresentationFormat>On-screen Show (4:3)</PresentationFormat>
  <Paragraphs>101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SimSun</vt:lpstr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2021-10-03T06:15:35Z</dcterms:created>
  <dcterms:modified xsi:type="dcterms:W3CDTF">2023-06-24T02:11:34Z</dcterms:modified>
</cp:coreProperties>
</file>