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99" r:id="rId3"/>
    <p:sldId id="298" r:id="rId4"/>
    <p:sldId id="267" r:id="rId5"/>
    <p:sldId id="257" r:id="rId6"/>
    <p:sldId id="256" r:id="rId7"/>
    <p:sldId id="258" r:id="rId8"/>
    <p:sldId id="259" r:id="rId9"/>
    <p:sldId id="260" r:id="rId10"/>
    <p:sldId id="261" r:id="rId11"/>
    <p:sldId id="262" r:id="rId12"/>
    <p:sldId id="280" r:id="rId13"/>
    <p:sldId id="282" r:id="rId14"/>
    <p:sldId id="300" r:id="rId15"/>
    <p:sldId id="283" r:id="rId16"/>
    <p:sldId id="313" r:id="rId17"/>
    <p:sldId id="315" r:id="rId18"/>
    <p:sldId id="316" r:id="rId19"/>
  </p:sldIdLst>
  <p:sldSz cx="12192000" cy="6858000"/>
  <p:notesSz cx="6858000" cy="9144000"/>
  <p:embeddedFontLst>
    <p:embeddedFont>
      <p:font typeface=".VnAvant" panose="020B7200000000000000" charset="0"/>
      <p:regular r:id="rId23"/>
      <p:bold r:id="rId24"/>
      <p:italic r:id="rId25"/>
      <p:boldItalic r:id="rId26"/>
    </p:embeddedFont>
    <p:embeddedFont>
      <p:font typeface="Tahoma" panose="020B0604030504040204" pitchFamily="34" charset="0"/>
      <p:regular r:id="rId27"/>
      <p:bold r:id="rId28"/>
    </p:embeddedFont>
    <p:embeddedFont>
      <p:font typeface="Calibri" panose="020F0502020204030204"/>
      <p:regular r:id="rId29"/>
      <p:bold r:id="rId30"/>
      <p:italic r:id="rId31"/>
      <p:boldItalic r:id="rId32"/>
    </p:embeddedFont>
    <p:embeddedFont>
      <p:font typeface="Calibri Light" panose="020F0302020204030204" charset="0"/>
      <p:regular r:id="rId33"/>
      <p: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font" Target="fonts/font12.fntdata"/><Relationship Id="rId33" Type="http://schemas.openxmlformats.org/officeDocument/2006/relationships/font" Target="fonts/font11.fntdata"/><Relationship Id="rId32" Type="http://schemas.openxmlformats.org/officeDocument/2006/relationships/font" Target="fonts/font10.fntdata"/><Relationship Id="rId31" Type="http://schemas.openxmlformats.org/officeDocument/2006/relationships/font" Target="fonts/font9.fntdata"/><Relationship Id="rId30" Type="http://schemas.openxmlformats.org/officeDocument/2006/relationships/font" Target="fonts/font8.fntdata"/><Relationship Id="rId3" Type="http://schemas.openxmlformats.org/officeDocument/2006/relationships/slide" Target="slides/slide1.xml"/><Relationship Id="rId29" Type="http://schemas.openxmlformats.org/officeDocument/2006/relationships/font" Target="fonts/font7.fntdata"/><Relationship Id="rId28" Type="http://schemas.openxmlformats.org/officeDocument/2006/relationships/font" Target="fonts/font6.fntdata"/><Relationship Id="rId27" Type="http://schemas.openxmlformats.org/officeDocument/2006/relationships/font" Target="fonts/font5.fntdata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GIF"/><Relationship Id="rId8" Type="http://schemas.openxmlformats.org/officeDocument/2006/relationships/image" Target="../media/image34.GIF"/><Relationship Id="rId7" Type="http://schemas.openxmlformats.org/officeDocument/2006/relationships/image" Target="../media/image33.GIF"/><Relationship Id="rId6" Type="http://schemas.openxmlformats.org/officeDocument/2006/relationships/slide" Target="slide4.xml"/><Relationship Id="rId5" Type="http://schemas.openxmlformats.org/officeDocument/2006/relationships/image" Target="../media/image32.jpe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31.GIF"/><Relationship Id="rId15" Type="http://schemas.openxmlformats.org/officeDocument/2006/relationships/slideLayout" Target="../slideLayouts/slideLayout1.xml"/><Relationship Id="rId14" Type="http://schemas.openxmlformats.org/officeDocument/2006/relationships/audio" Target="../media/audio3.wav"/><Relationship Id="rId13" Type="http://schemas.openxmlformats.org/officeDocument/2006/relationships/audio" Target="../media/audio2.wav"/><Relationship Id="rId12" Type="http://schemas.openxmlformats.org/officeDocument/2006/relationships/image" Target="../media/image38.GIF"/><Relationship Id="rId11" Type="http://schemas.openxmlformats.org/officeDocument/2006/relationships/image" Target="../media/image37.GIF"/><Relationship Id="rId10" Type="http://schemas.openxmlformats.org/officeDocument/2006/relationships/image" Target="../media/image36.GIF"/><Relationship Id="rId1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media" Target="../media/audio1.wav"/><Relationship Id="rId4" Type="http://schemas.openxmlformats.org/officeDocument/2006/relationships/audio" Target="../media/audio1.wav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" Target="slide7.xml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slide" Target="slide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1" Type="http://schemas.openxmlformats.org/officeDocument/2006/relationships/slideLayout" Target="../slideLayouts/slideLayout1.xml"/><Relationship Id="rId30" Type="http://schemas.openxmlformats.org/officeDocument/2006/relationships/image" Target="../media/image29.GIF"/><Relationship Id="rId3" Type="http://schemas.openxmlformats.org/officeDocument/2006/relationships/slide" Target="slide5.xml"/><Relationship Id="rId29" Type="http://schemas.openxmlformats.org/officeDocument/2006/relationships/image" Target="../media/image28.png"/><Relationship Id="rId28" Type="http://schemas.openxmlformats.org/officeDocument/2006/relationships/image" Target="../media/image27.png"/><Relationship Id="rId27" Type="http://schemas.openxmlformats.org/officeDocument/2006/relationships/image" Target="../media/image26.png"/><Relationship Id="rId26" Type="http://schemas.openxmlformats.org/officeDocument/2006/relationships/image" Target="../media/image25.png"/><Relationship Id="rId25" Type="http://schemas.openxmlformats.org/officeDocument/2006/relationships/image" Target="../media/image24.png"/><Relationship Id="rId24" Type="http://schemas.openxmlformats.org/officeDocument/2006/relationships/image" Target="../media/image23.png"/><Relationship Id="rId23" Type="http://schemas.openxmlformats.org/officeDocument/2006/relationships/image" Target="../media/image22.png"/><Relationship Id="rId22" Type="http://schemas.openxmlformats.org/officeDocument/2006/relationships/image" Target="../media/image21.png"/><Relationship Id="rId21" Type="http://schemas.openxmlformats.org/officeDocument/2006/relationships/slide" Target="slide1.xml"/><Relationship Id="rId20" Type="http://schemas.openxmlformats.org/officeDocument/2006/relationships/image" Target="../media/image20.png"/><Relationship Id="rId2" Type="http://schemas.openxmlformats.org/officeDocument/2006/relationships/image" Target="../media/image8.jpeg"/><Relationship Id="rId19" Type="http://schemas.openxmlformats.org/officeDocument/2006/relationships/image" Target="../media/image19.png"/><Relationship Id="rId18" Type="http://schemas.openxmlformats.org/officeDocument/2006/relationships/slide" Target="slide10.xml"/><Relationship Id="rId17" Type="http://schemas.openxmlformats.org/officeDocument/2006/relationships/image" Target="../media/image18.png"/><Relationship Id="rId16" Type="http://schemas.openxmlformats.org/officeDocument/2006/relationships/image" Target="../media/image17.png"/><Relationship Id="rId15" Type="http://schemas.openxmlformats.org/officeDocument/2006/relationships/slide" Target="slide9.xml"/><Relationship Id="rId14" Type="http://schemas.openxmlformats.org/officeDocument/2006/relationships/image" Target="../media/image16.png"/><Relationship Id="rId13" Type="http://schemas.openxmlformats.org/officeDocument/2006/relationships/image" Target="../media/image15.png"/><Relationship Id="rId12" Type="http://schemas.openxmlformats.org/officeDocument/2006/relationships/slide" Target="slide8.xml"/><Relationship Id="rId11" Type="http://schemas.openxmlformats.org/officeDocument/2006/relationships/image" Target="../media/image14.png"/><Relationship Id="rId10" Type="http://schemas.openxmlformats.org/officeDocument/2006/relationships/image" Target="../media/image13.png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GIF"/><Relationship Id="rId8" Type="http://schemas.openxmlformats.org/officeDocument/2006/relationships/image" Target="../media/image34.GIF"/><Relationship Id="rId7" Type="http://schemas.openxmlformats.org/officeDocument/2006/relationships/image" Target="../media/image33.GIF"/><Relationship Id="rId6" Type="http://schemas.openxmlformats.org/officeDocument/2006/relationships/slide" Target="slide4.xml"/><Relationship Id="rId5" Type="http://schemas.openxmlformats.org/officeDocument/2006/relationships/image" Target="../media/image32.jpe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31.GIF"/><Relationship Id="rId15" Type="http://schemas.openxmlformats.org/officeDocument/2006/relationships/slideLayout" Target="../slideLayouts/slideLayout1.xml"/><Relationship Id="rId14" Type="http://schemas.openxmlformats.org/officeDocument/2006/relationships/audio" Target="../media/audio3.wav"/><Relationship Id="rId13" Type="http://schemas.openxmlformats.org/officeDocument/2006/relationships/audio" Target="../media/audio2.wav"/><Relationship Id="rId12" Type="http://schemas.openxmlformats.org/officeDocument/2006/relationships/image" Target="../media/image38.GIF"/><Relationship Id="rId11" Type="http://schemas.openxmlformats.org/officeDocument/2006/relationships/image" Target="../media/image37.GIF"/><Relationship Id="rId10" Type="http://schemas.openxmlformats.org/officeDocument/2006/relationships/image" Target="../media/image36.GIF"/><Relationship Id="rId1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GIF"/><Relationship Id="rId8" Type="http://schemas.openxmlformats.org/officeDocument/2006/relationships/image" Target="../media/image34.GIF"/><Relationship Id="rId7" Type="http://schemas.openxmlformats.org/officeDocument/2006/relationships/image" Target="../media/image33.GIF"/><Relationship Id="rId6" Type="http://schemas.openxmlformats.org/officeDocument/2006/relationships/slide" Target="slide4.xml"/><Relationship Id="rId5" Type="http://schemas.openxmlformats.org/officeDocument/2006/relationships/image" Target="../media/image32.jpe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31.GIF"/><Relationship Id="rId15" Type="http://schemas.openxmlformats.org/officeDocument/2006/relationships/slideLayout" Target="../slideLayouts/slideLayout1.xml"/><Relationship Id="rId14" Type="http://schemas.openxmlformats.org/officeDocument/2006/relationships/audio" Target="../media/audio3.wav"/><Relationship Id="rId13" Type="http://schemas.openxmlformats.org/officeDocument/2006/relationships/audio" Target="../media/audio2.wav"/><Relationship Id="rId12" Type="http://schemas.openxmlformats.org/officeDocument/2006/relationships/image" Target="../media/image38.GIF"/><Relationship Id="rId11" Type="http://schemas.openxmlformats.org/officeDocument/2006/relationships/image" Target="../media/image37.GIF"/><Relationship Id="rId10" Type="http://schemas.openxmlformats.org/officeDocument/2006/relationships/image" Target="../media/image36.GIF"/><Relationship Id="rId1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GIF"/><Relationship Id="rId8" Type="http://schemas.openxmlformats.org/officeDocument/2006/relationships/image" Target="../media/image34.GIF"/><Relationship Id="rId7" Type="http://schemas.openxmlformats.org/officeDocument/2006/relationships/image" Target="../media/image33.GIF"/><Relationship Id="rId6" Type="http://schemas.openxmlformats.org/officeDocument/2006/relationships/slide" Target="slide4.xml"/><Relationship Id="rId5" Type="http://schemas.openxmlformats.org/officeDocument/2006/relationships/image" Target="../media/image32.jpe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31.GIF"/><Relationship Id="rId15" Type="http://schemas.openxmlformats.org/officeDocument/2006/relationships/slideLayout" Target="../slideLayouts/slideLayout1.xml"/><Relationship Id="rId14" Type="http://schemas.openxmlformats.org/officeDocument/2006/relationships/audio" Target="../media/audio3.wav"/><Relationship Id="rId13" Type="http://schemas.openxmlformats.org/officeDocument/2006/relationships/audio" Target="../media/audio2.wav"/><Relationship Id="rId12" Type="http://schemas.openxmlformats.org/officeDocument/2006/relationships/image" Target="../media/image38.GIF"/><Relationship Id="rId11" Type="http://schemas.openxmlformats.org/officeDocument/2006/relationships/image" Target="../media/image37.GIF"/><Relationship Id="rId10" Type="http://schemas.openxmlformats.org/officeDocument/2006/relationships/image" Target="../media/image36.GIF"/><Relationship Id="rId1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GIF"/><Relationship Id="rId8" Type="http://schemas.openxmlformats.org/officeDocument/2006/relationships/image" Target="../media/image34.GIF"/><Relationship Id="rId7" Type="http://schemas.openxmlformats.org/officeDocument/2006/relationships/image" Target="../media/image33.GIF"/><Relationship Id="rId6" Type="http://schemas.openxmlformats.org/officeDocument/2006/relationships/slide" Target="slide4.xml"/><Relationship Id="rId5" Type="http://schemas.openxmlformats.org/officeDocument/2006/relationships/image" Target="../media/image32.jpe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31.GIF"/><Relationship Id="rId15" Type="http://schemas.openxmlformats.org/officeDocument/2006/relationships/slideLayout" Target="../slideLayouts/slideLayout1.xml"/><Relationship Id="rId14" Type="http://schemas.openxmlformats.org/officeDocument/2006/relationships/audio" Target="../media/audio3.wav"/><Relationship Id="rId13" Type="http://schemas.openxmlformats.org/officeDocument/2006/relationships/audio" Target="../media/audio2.wav"/><Relationship Id="rId12" Type="http://schemas.openxmlformats.org/officeDocument/2006/relationships/image" Target="../media/image38.GIF"/><Relationship Id="rId11" Type="http://schemas.openxmlformats.org/officeDocument/2006/relationships/image" Target="../media/image37.GIF"/><Relationship Id="rId10" Type="http://schemas.openxmlformats.org/officeDocument/2006/relationships/image" Target="../media/image36.GIF"/><Relationship Id="rId1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GIF"/><Relationship Id="rId8" Type="http://schemas.openxmlformats.org/officeDocument/2006/relationships/image" Target="../media/image34.GIF"/><Relationship Id="rId7" Type="http://schemas.openxmlformats.org/officeDocument/2006/relationships/image" Target="../media/image33.GIF"/><Relationship Id="rId6" Type="http://schemas.openxmlformats.org/officeDocument/2006/relationships/slide" Target="slide4.xml"/><Relationship Id="rId5" Type="http://schemas.openxmlformats.org/officeDocument/2006/relationships/image" Target="../media/image32.jpe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31.GIF"/><Relationship Id="rId15" Type="http://schemas.openxmlformats.org/officeDocument/2006/relationships/slideLayout" Target="../slideLayouts/slideLayout1.xml"/><Relationship Id="rId14" Type="http://schemas.openxmlformats.org/officeDocument/2006/relationships/audio" Target="../media/audio3.wav"/><Relationship Id="rId13" Type="http://schemas.openxmlformats.org/officeDocument/2006/relationships/audio" Target="../media/audio2.wav"/><Relationship Id="rId12" Type="http://schemas.openxmlformats.org/officeDocument/2006/relationships/image" Target="../media/image38.GIF"/><Relationship Id="rId11" Type="http://schemas.openxmlformats.org/officeDocument/2006/relationships/image" Target="../media/image37.GIF"/><Relationship Id="rId10" Type="http://schemas.openxmlformats.org/officeDocument/2006/relationships/image" Target="../media/image36.GIF"/><Relationship Id="rId1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pngtree-beautiful-background-of-the-word-quot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6510" y="-18415"/>
            <a:ext cx="12180570" cy="687832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6 candies 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Dª mÑ vÒ khen c¸c con nh­ thÕ nµo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505460" y="2156460"/>
            <a:ext cx="9700260" cy="112776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C¸c con nghe lêi mÑ c¸c con ®óng lµ những ®øa trÎ ngoan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Avant" panose="020B7200000000000000" charset="0"/>
              <a:ea typeface="Tahoma" panose="020B0604030504040204" pitchFamily="34" charset="0"/>
              <a:cs typeface=".VnAvant" panose="020B7200000000000000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13" name="chimes.wav"/>
          </p:stSnd>
        </p:sndAc>
      </p:transition>
    </mc:Choice>
    <mc:Fallback>
      <p:transition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hinh-nen-thiet-ke-bai-giang-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29210" y="-9525"/>
            <a:ext cx="12237085" cy="68783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690" y="2662555"/>
            <a:ext cx="7705090" cy="1325880"/>
          </a:xfrm>
        </p:spPr>
        <p:txBody>
          <a:bodyPr/>
          <a:p>
            <a:pPr algn="ctr"/>
            <a:r>
              <a:rPr lang="en-US" sz="8000">
                <a:latin typeface=".VnAvant" panose="020B7200000000000000" charset="0"/>
                <a:cs typeface=".VnAvant" panose="020B7200000000000000" charset="0"/>
              </a:rPr>
              <a:t>Kể chuyện</a:t>
            </a:r>
            <a:endParaRPr lang="en-US" sz="8000">
              <a:latin typeface=".VnAvant" panose="020B7200000000000000" charset="0"/>
              <a:cs typeface=".VnAvant" panose="020B7200000000000000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1. Nghe kể chuyện</a:t>
            </a:r>
            <a:endParaRPr lang="en-US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  <a:sym typeface="+mn-ea"/>
              </a:rPr>
              <a:t>1. Nghe kể chuyện</a:t>
            </a:r>
            <a:endParaRPr lang="en-US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  <a:sym typeface="+mn-ea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27467" t="22037" r="53023" b="54388"/>
          <a:stretch>
            <a:fillRect/>
          </a:stretch>
        </p:blipFill>
        <p:spPr>
          <a:xfrm>
            <a:off x="357505" y="1323340"/>
            <a:ext cx="3622675" cy="213804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1"/>
          <a:srcRect l="52439" t="22348" r="27334" b="53935"/>
          <a:stretch>
            <a:fillRect/>
          </a:stretch>
        </p:blipFill>
        <p:spPr>
          <a:xfrm>
            <a:off x="4231005" y="1428750"/>
            <a:ext cx="3574415" cy="21380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30818" t="49176" r="52568" b="30602"/>
          <a:stretch>
            <a:fillRect/>
          </a:stretch>
        </p:blipFill>
        <p:spPr>
          <a:xfrm>
            <a:off x="7997825" y="1429385"/>
            <a:ext cx="4003040" cy="203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52286" t="49500" r="30989" b="31093"/>
          <a:stretch>
            <a:fillRect/>
          </a:stretch>
        </p:blipFill>
        <p:spPr>
          <a:xfrm>
            <a:off x="357505" y="3686175"/>
            <a:ext cx="3874135" cy="19888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l="30823" t="49019" r="52203" b="31907"/>
          <a:stretch>
            <a:fillRect/>
          </a:stretch>
        </p:blipFill>
        <p:spPr>
          <a:xfrm>
            <a:off x="4427220" y="3686175"/>
            <a:ext cx="3451860" cy="19888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l="52203" t="48519" r="30740" b="31250"/>
          <a:stretch>
            <a:fillRect/>
          </a:stretch>
        </p:blipFill>
        <p:spPr>
          <a:xfrm>
            <a:off x="7997190" y="3566795"/>
            <a:ext cx="4003675" cy="21075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  <a:sym typeface="+mn-ea"/>
              </a:rPr>
              <a:t>2. Trả lời c©u hỏi</a:t>
            </a:r>
            <a:endParaRPr lang="en-US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  <a:sym typeface="+mn-ea"/>
            </a:endParaRPr>
          </a:p>
        </p:txBody>
      </p:sp>
      <p:pic>
        <p:nvPicPr>
          <p:cNvPr id="12" name="Content Placeholder 11"/>
          <p:cNvPicPr>
            <a:picLocks noChangeAspect="1"/>
          </p:cNvPicPr>
          <p:nvPr>
            <p:ph sz="half" idx="1"/>
          </p:nvPr>
        </p:nvPicPr>
        <p:blipFill>
          <a:blip r:embed="rId1"/>
          <a:srcRect l="30903" t="20298" r="51765" b="51598"/>
          <a:stretch>
            <a:fillRect/>
          </a:stretch>
        </p:blipFill>
        <p:spPr>
          <a:xfrm>
            <a:off x="838200" y="1619250"/>
            <a:ext cx="3269615" cy="2221230"/>
          </a:xfrm>
          <a:prstGeom prst="rect">
            <a:avLst/>
          </a:prstGeom>
        </p:spPr>
      </p:pic>
      <p:pic>
        <p:nvPicPr>
          <p:cNvPr id="13" name="Content Placeholder 12"/>
          <p:cNvPicPr>
            <a:picLocks noChangeAspect="1"/>
          </p:cNvPicPr>
          <p:nvPr>
            <p:ph sz="half" idx="2"/>
          </p:nvPr>
        </p:nvPicPr>
        <p:blipFill>
          <a:blip r:embed="rId1"/>
          <a:srcRect l="52626" t="20041" r="30718" b="50615"/>
          <a:stretch>
            <a:fillRect/>
          </a:stretch>
        </p:blipFill>
        <p:spPr>
          <a:xfrm>
            <a:off x="4429125" y="1619250"/>
            <a:ext cx="3333750" cy="22929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27524" t="27491" r="52573" b="40065"/>
          <a:stretch>
            <a:fillRect/>
          </a:stretch>
        </p:blipFill>
        <p:spPr>
          <a:xfrm>
            <a:off x="8422005" y="1762760"/>
            <a:ext cx="3368675" cy="2149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52927" t="27806" r="27068" b="40065"/>
          <a:stretch>
            <a:fillRect/>
          </a:stretch>
        </p:blipFill>
        <p:spPr>
          <a:xfrm>
            <a:off x="838200" y="4211320"/>
            <a:ext cx="3270250" cy="2203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27151" t="50398" r="52932" b="18537"/>
          <a:stretch>
            <a:fillRect/>
          </a:stretch>
        </p:blipFill>
        <p:spPr>
          <a:xfrm>
            <a:off x="4429760" y="4267835"/>
            <a:ext cx="3333115" cy="2130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52661" t="50074" r="26427" b="18037"/>
          <a:stretch>
            <a:fillRect/>
          </a:stretch>
        </p:blipFill>
        <p:spPr>
          <a:xfrm>
            <a:off x="8420735" y="4211320"/>
            <a:ext cx="3369945" cy="2186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 sz="66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Nghe kể lại</a:t>
            </a:r>
            <a:endParaRPr lang="en-US" sz="6600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  <a:sym typeface="+mn-ea"/>
              </a:rPr>
              <a:t>2. Trả lời c©u hỏi</a:t>
            </a:r>
            <a:endParaRPr lang="en-US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  <a:sym typeface="+mn-ea"/>
            </a:endParaRPr>
          </a:p>
        </p:txBody>
      </p:sp>
      <p:pic>
        <p:nvPicPr>
          <p:cNvPr id="12" name="Content Placeholder 11"/>
          <p:cNvPicPr>
            <a:picLocks noChangeAspect="1"/>
          </p:cNvPicPr>
          <p:nvPr>
            <p:ph sz="half" idx="1"/>
          </p:nvPr>
        </p:nvPicPr>
        <p:blipFill>
          <a:blip r:embed="rId1"/>
          <a:srcRect l="30903" t="20298" r="51765" b="51598"/>
          <a:stretch>
            <a:fillRect/>
          </a:stretch>
        </p:blipFill>
        <p:spPr>
          <a:xfrm>
            <a:off x="838200" y="1619250"/>
            <a:ext cx="3269615" cy="2221230"/>
          </a:xfrm>
          <a:prstGeom prst="rect">
            <a:avLst/>
          </a:prstGeom>
        </p:spPr>
      </p:pic>
      <p:pic>
        <p:nvPicPr>
          <p:cNvPr id="13" name="Content Placeholder 12"/>
          <p:cNvPicPr>
            <a:picLocks noChangeAspect="1"/>
          </p:cNvPicPr>
          <p:nvPr>
            <p:ph sz="half" idx="2"/>
          </p:nvPr>
        </p:nvPicPr>
        <p:blipFill>
          <a:blip r:embed="rId1"/>
          <a:srcRect l="52626" t="20041" r="30718" b="50615"/>
          <a:stretch>
            <a:fillRect/>
          </a:stretch>
        </p:blipFill>
        <p:spPr>
          <a:xfrm>
            <a:off x="4429125" y="1619250"/>
            <a:ext cx="3333750" cy="22929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27524" t="27491" r="52573" b="40065"/>
          <a:stretch>
            <a:fillRect/>
          </a:stretch>
        </p:blipFill>
        <p:spPr>
          <a:xfrm>
            <a:off x="8420735" y="1691005"/>
            <a:ext cx="3368675" cy="2149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52927" t="27806" r="27068" b="40065"/>
          <a:stretch>
            <a:fillRect/>
          </a:stretch>
        </p:blipFill>
        <p:spPr>
          <a:xfrm>
            <a:off x="838200" y="4203065"/>
            <a:ext cx="3270250" cy="2203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27151" t="50398" r="52932" b="18537"/>
          <a:stretch>
            <a:fillRect/>
          </a:stretch>
        </p:blipFill>
        <p:spPr>
          <a:xfrm>
            <a:off x="4429760" y="4276090"/>
            <a:ext cx="3333115" cy="2130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52661" t="50074" r="26427" b="18037"/>
          <a:stretch>
            <a:fillRect/>
          </a:stretch>
        </p:blipFill>
        <p:spPr>
          <a:xfrm>
            <a:off x="8420735" y="4203065"/>
            <a:ext cx="3369945" cy="2186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9" name="Content Placeholder 8" descr="hinh-anh-cam-on-dep-don-gian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6355" y="33655"/>
            <a:ext cx="12130405" cy="678243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hinh-nen-thiet-ke-bai-giang-1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0480" y="-12700"/>
            <a:ext cx="12207875" cy="683196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922520" y="1057910"/>
            <a:ext cx="4518660" cy="28854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4935" y="1837690"/>
            <a:ext cx="3794125" cy="1325880"/>
          </a:xfrm>
        </p:spPr>
        <p:txBody>
          <a:bodyPr>
            <a:noAutofit/>
          </a:bodyPr>
          <a:p>
            <a:pPr algn="ctr"/>
            <a:r>
              <a:rPr lang="en-US" sz="5400">
                <a:latin typeface=".VnAvant" panose="020B7200000000000000" charset="0"/>
                <a:cs typeface=".VnAvant" panose="020B7200000000000000" charset="0"/>
              </a:rPr>
              <a:t>Khởi động</a:t>
            </a:r>
            <a:endParaRPr lang="en-US" sz="5400">
              <a:latin typeface=".VnAvant" panose="020B7200000000000000" charset="0"/>
              <a:cs typeface=".VnAvant" panose="020B7200000000000000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>
            <a:fillRect/>
          </a:stretch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  <a:endParaRPr lang="en-US" sz="3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7" y="3738800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21" action="ppaction://hlinksldjump"/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  <a:endParaRPr lang="en-US" b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Trước khi đi, ®i dª mẹ dặn c¸c con điều 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gì</a:t>
            </a:r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32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106045" y="2131060"/>
            <a:ext cx="11682095" cy="153352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002060"/>
                </a:solidFill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MÑ ®i v¾ng c¸c con ®ãng cöa cho cÈn thËn, kh«ng ph¶i mÑ vÒ nÕu cã ai gäi cöa c¸c con kh«ng ®­îc gäi cña  nhÐ.</a:t>
            </a:r>
            <a:endParaRPr lang="en-US" sz="3000">
              <a:solidFill>
                <a:srgbClr val="002060"/>
              </a:solidFill>
              <a:latin typeface=".VnAvant" panose="020B7200000000000000" charset="0"/>
              <a:ea typeface="Tahoma" panose="020B0604030504040204" pitchFamily="34" charset="0"/>
              <a:cs typeface=".VnAvant" panose="020B7200000000000000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6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lang="en-US" sz="28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13" name="chimes.wav"/>
          </p:stSnd>
        </p:sndAc>
      </p:transition>
    </mc:Choice>
    <mc:Fallback>
      <p:transition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240030" y="275590"/>
            <a:ext cx="11804015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Mét l¸t sau, dª mÑ vÒ võa gäi cöa, võa h¸t nh­ thÕ nµo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1603375" y="2063115"/>
            <a:ext cx="8985250" cy="214312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C¸c con ngoan ngo·n 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Avant" panose="020B7200000000000000" charset="0"/>
              <a:ea typeface="Tahoma" panose="020B0604030504040204" pitchFamily="34" charset="0"/>
              <a:cs typeface=".VnAvant" panose="020B7200000000000000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Mau më cöa ra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Avant" panose="020B7200000000000000" charset="0"/>
              <a:ea typeface="Tahoma" panose="020B0604030504040204" pitchFamily="34" charset="0"/>
              <a:cs typeface=".VnAvant" panose="020B7200000000000000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MÑ ®· vÒ nhµ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Avant" panose="020B7200000000000000" charset="0"/>
              <a:ea typeface="Tahoma" panose="020B0604030504040204" pitchFamily="34" charset="0"/>
              <a:cs typeface=".VnAvant" panose="020B7200000000000000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Cho c¸c con bó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Avant" panose="020B7200000000000000" charset="0"/>
              <a:ea typeface="Tahoma" panose="020B0604030504040204" pitchFamily="34" charset="0"/>
              <a:cs typeface=".VnAvant" panose="020B7200000000000000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13" name="chimes.wav"/>
          </p:stSnd>
        </p:sndAc>
      </p:transition>
    </mc:Choice>
    <mc:Fallback>
      <p:transition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bldLvl="0" animBg="1"/>
      <p:bldP spid="2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755650" y="16909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Sãi lµm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gì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khi dª mÑ ra khái nhµ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1739265" y="2051685"/>
            <a:ext cx="7867015" cy="319659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Sãi rãn rÐn võa gâ cöa võa h¸t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Avant" panose="020B7200000000000000" charset="0"/>
              <a:ea typeface="Tahoma" panose="020B0604030504040204" pitchFamily="34" charset="0"/>
              <a:cs typeface=".VnAvant" panose="020B7200000000000000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  <a:sym typeface="+mn-ea"/>
              </a:rPr>
              <a:t>C¸c con ngoan ngo·n 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Avant" panose="020B7200000000000000" charset="0"/>
              <a:ea typeface="Tahoma" panose="020B0604030504040204" pitchFamily="34" charset="0"/>
              <a:cs typeface=".VnAvant" panose="020B7200000000000000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  <a:sym typeface="+mn-ea"/>
              </a:rPr>
              <a:t>Mau më cöa ra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Avant" panose="020B7200000000000000" charset="0"/>
              <a:ea typeface="Tahoma" panose="020B0604030504040204" pitchFamily="34" charset="0"/>
              <a:cs typeface=".VnAvant" panose="020B7200000000000000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  <a:sym typeface="+mn-ea"/>
              </a:rPr>
              <a:t>MÑ ®· vÒ nhµ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Avant" panose="020B7200000000000000" charset="0"/>
              <a:ea typeface="Tahoma" panose="020B0604030504040204" pitchFamily="34" charset="0"/>
              <a:cs typeface=".VnAvant" panose="020B7200000000000000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  <a:sym typeface="+mn-ea"/>
              </a:rPr>
              <a:t>Cho c¸c con bó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Avant" panose="020B7200000000000000" charset="0"/>
              <a:ea typeface="Tahoma" panose="020B0604030504040204" pitchFamily="34" charset="0"/>
              <a:cs typeface=".VnAvant" panose="020B7200000000000000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Avant" panose="020B7200000000000000" charset="0"/>
              <a:ea typeface="Tahoma" panose="020B0604030504040204" pitchFamily="34" charset="0"/>
              <a:cs typeface=".VnAvant" panose="020B7200000000000000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169795" y="6061075"/>
            <a:ext cx="1446530" cy="250825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</p:cNvPr>
          <p:cNvSpPr/>
          <p:nvPr/>
        </p:nvSpPr>
        <p:spPr>
          <a:xfrm rot="586976" flipH="1">
            <a:off x="1526962" y="4860866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2605405" y="4958231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076" y="4479748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7384" y="4614204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13" name="chimes.wav"/>
          </p:stSnd>
        </p:sndAc>
      </p:transition>
    </mc:Choice>
    <mc:Fallback>
      <p:transition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bldLvl="0" animBg="1"/>
      <p:bldP spid="2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508000" y="275590"/>
            <a:ext cx="10987405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Vì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sao dª con kh«ng më cöa, ®ång thanh ®uæi sãi ®i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508000" y="2131060"/>
            <a:ext cx="11109960" cy="112776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Vì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mÑ cña dªn con h¸t hay, kh«ng åm åm nh­ giäng sãi ®©u, chóng ta kh«ng më cöa ®©u, kh«ng më cöa ®©u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13" name="chimes.wav"/>
          </p:stSnd>
        </p:sndAc>
      </p:transition>
    </mc:Choice>
    <mc:Fallback>
      <p:transition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bldLvl="0" animBg="1"/>
      <p:bldP spid="2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8 candies 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1427480" y="197666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Sãi ®· lµm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gì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khi dª con kh«ng më cöa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1536700" y="2117725"/>
            <a:ext cx="9513570" cy="112776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Đîi mét lóc, sãi gâ cöa thªm lÇn nữa nh­ng còng kh«ng ăn thua 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ì,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®µnh côp ®u«i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charset="0"/>
                <a:ea typeface="Tahoma" panose="020B0604030504040204" pitchFamily="34" charset="0"/>
                <a:cs typeface=".VnAvant" panose="020B7200000000000000" charset="0"/>
              </a:rPr>
              <a:t>lñi mÊt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Avant" panose="020B7200000000000000" charset="0"/>
              <a:ea typeface="Tahoma" panose="020B0604030504040204" pitchFamily="34" charset="0"/>
              <a:cs typeface=".VnAvant" panose="020B7200000000000000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13" name="chimes.wav"/>
          </p:stSnd>
        </p:sndAc>
      </p:transition>
    </mc:Choice>
    <mc:Fallback>
      <p:transition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bldLvl="0" animBg="1"/>
      <p:bldP spid="28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1089</Words>
  <Application>WPS Presentation</Application>
  <PresentationFormat>Widescreen</PresentationFormat>
  <Paragraphs>74</Paragraphs>
  <Slides>17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8" baseType="lpstr">
      <vt:lpstr>Arial</vt:lpstr>
      <vt:lpstr>SimSun</vt:lpstr>
      <vt:lpstr>Wingdings</vt:lpstr>
      <vt:lpstr>.VnAvant</vt:lpstr>
      <vt:lpstr>Tahoma</vt:lpstr>
      <vt:lpstr>Calibri</vt:lpstr>
      <vt:lpstr>Calibri Light</vt:lpstr>
      <vt:lpstr>Microsoft YaHei</vt:lpstr>
      <vt:lpstr>Arial Unicode MS</vt:lpstr>
      <vt:lpstr>Calibri</vt:lpstr>
      <vt:lpstr>Office Theme</vt:lpstr>
      <vt:lpstr>PowerPoint 演示文稿</vt:lpstr>
      <vt:lpstr>Khởi động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Kể chuyện</vt:lpstr>
      <vt:lpstr>1. Nghe kể chuyện</vt:lpstr>
      <vt:lpstr>1. Nghe kể chuyện</vt:lpstr>
      <vt:lpstr>2. Trả lời c©u hỏi</vt:lpstr>
      <vt:lpstr>PowerPoint 演示文稿</vt:lpstr>
      <vt:lpstr>2. Trả lời c©u hỏi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ACER</cp:lastModifiedBy>
  <cp:revision>25</cp:revision>
  <dcterms:created xsi:type="dcterms:W3CDTF">2018-05-24T12:43:00Z</dcterms:created>
  <dcterms:modified xsi:type="dcterms:W3CDTF">2020-08-10T07:32:57Z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1033-11.2.0.9453</vt:lpwstr>
  </property>
</Properties>
</file>