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7" r:id="rId4"/>
    <p:sldId id="276" r:id="rId5"/>
    <p:sldId id="258" r:id="rId6"/>
    <p:sldId id="260" r:id="rId7"/>
    <p:sldId id="275" r:id="rId8"/>
    <p:sldId id="270" r:id="rId9"/>
    <p:sldId id="265" r:id="rId10"/>
    <p:sldId id="273" r:id="rId11"/>
    <p:sldId id="277" r:id="rId12"/>
    <p:sldId id="280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5238">
            <a:off x="-507224" y="452650"/>
            <a:ext cx="9111294" cy="19713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6438900"/>
            <a:ext cx="2706406" cy="3595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0600" y="7124700"/>
            <a:ext cx="1915765" cy="26675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7257" y="2763361"/>
            <a:ext cx="15163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spc="157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811454" y="571618"/>
            <a:ext cx="6447846" cy="9143765"/>
            <a:chOff x="0" y="0"/>
            <a:chExt cx="3512980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2981" cy="4981798"/>
            </a:xfrm>
            <a:custGeom>
              <a:avLst/>
              <a:gdLst/>
              <a:ahLst/>
              <a:cxnLst/>
              <a:rect l="l" t="t" r="r" b="b"/>
              <a:pathLst>
                <a:path w="3512981" h="4981798">
                  <a:moveTo>
                    <a:pt x="338852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8521" y="0"/>
                  </a:lnTo>
                  <a:cubicBezTo>
                    <a:pt x="3457101" y="0"/>
                    <a:pt x="3512981" y="55880"/>
                    <a:pt x="3512981" y="124460"/>
                  </a:cubicBezTo>
                  <a:lnTo>
                    <a:pt x="3512981" y="4857338"/>
                  </a:lnTo>
                  <a:cubicBezTo>
                    <a:pt x="3512981" y="4925918"/>
                    <a:pt x="3457101" y="4981798"/>
                    <a:pt x="338852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25754" y="1657232"/>
            <a:ext cx="6238296" cy="7962900"/>
            <a:chOff x="0" y="0"/>
            <a:chExt cx="339881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8812" cy="4338427"/>
            </a:xfrm>
            <a:custGeom>
              <a:avLst/>
              <a:gdLst/>
              <a:ahLst/>
              <a:cxnLst/>
              <a:rect l="l" t="t" r="r" b="b"/>
              <a:pathLst>
                <a:path w="3398812" h="4338427">
                  <a:moveTo>
                    <a:pt x="327435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74351" y="0"/>
                  </a:lnTo>
                  <a:cubicBezTo>
                    <a:pt x="3342931" y="0"/>
                    <a:pt x="3398812" y="55880"/>
                    <a:pt x="3398812" y="124460"/>
                  </a:cubicBezTo>
                  <a:lnTo>
                    <a:pt x="3398812" y="4213968"/>
                  </a:lnTo>
                  <a:cubicBezTo>
                    <a:pt x="3398812" y="4282548"/>
                    <a:pt x="3342931" y="4338427"/>
                    <a:pt x="3274351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211333" y="2933582"/>
            <a:ext cx="5675280" cy="6400800"/>
            <a:chOff x="0" y="0"/>
            <a:chExt cx="3092063" cy="34873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2063" cy="3487348"/>
            </a:xfrm>
            <a:custGeom>
              <a:avLst/>
              <a:gdLst/>
              <a:ahLst/>
              <a:cxnLst/>
              <a:rect l="l" t="t" r="r" b="b"/>
              <a:pathLst>
                <a:path w="3092063" h="3487348">
                  <a:moveTo>
                    <a:pt x="2967603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7603" y="0"/>
                  </a:lnTo>
                  <a:cubicBezTo>
                    <a:pt x="3036183" y="0"/>
                    <a:pt x="3092063" y="55880"/>
                    <a:pt x="3092063" y="124460"/>
                  </a:cubicBezTo>
                  <a:lnTo>
                    <a:pt x="3092063" y="3362889"/>
                  </a:lnTo>
                  <a:cubicBezTo>
                    <a:pt x="3092063" y="3431468"/>
                    <a:pt x="3036183" y="3487348"/>
                    <a:pt x="2967603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211333" y="1942982"/>
            <a:ext cx="5675280" cy="803358"/>
            <a:chOff x="0" y="0"/>
            <a:chExt cx="6806393" cy="963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07663" cy="963471"/>
            </a:xfrm>
            <a:custGeom>
              <a:avLst/>
              <a:gdLst/>
              <a:ahLst/>
              <a:cxnLst/>
              <a:rect l="l" t="t" r="r" b="b"/>
              <a:pathLst>
                <a:path w="6807663" h="963471">
                  <a:moveTo>
                    <a:pt x="6253943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6253943" y="0"/>
                  </a:lnTo>
                  <a:cubicBezTo>
                    <a:pt x="6560013" y="0"/>
                    <a:pt x="6807663" y="215697"/>
                    <a:pt x="6807663" y="482275"/>
                  </a:cubicBezTo>
                  <a:cubicBezTo>
                    <a:pt x="6806393" y="747748"/>
                    <a:pt x="6558743" y="963471"/>
                    <a:pt x="6253943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11646" y="2066232"/>
            <a:ext cx="476250" cy="47625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820035" y="919065"/>
            <a:ext cx="400915" cy="400915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162684" y="919065"/>
            <a:ext cx="400915" cy="400915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7385" y="919065"/>
            <a:ext cx="400915" cy="400915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211333" y="928089"/>
            <a:ext cx="254656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73746" y="571618"/>
            <a:ext cx="7740424" cy="4571882"/>
            <a:chOff x="0" y="0"/>
            <a:chExt cx="4217216" cy="22833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42330" y="5524382"/>
            <a:ext cx="7740424" cy="4191000"/>
            <a:chOff x="0" y="0"/>
            <a:chExt cx="4217216" cy="22833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236779" y="7353418"/>
            <a:ext cx="552161" cy="86783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7552266" y="1043323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990165" y="1043323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114366" y="1043323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419292" y="6000165"/>
            <a:ext cx="324784" cy="324784"/>
            <a:chOff x="0" y="0"/>
            <a:chExt cx="660400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857191" y="6000165"/>
            <a:ext cx="324784" cy="324784"/>
            <a:chOff x="0" y="0"/>
            <a:chExt cx="660400" cy="660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981392" y="6000165"/>
            <a:ext cx="324784" cy="324784"/>
            <a:chOff x="0" y="0"/>
            <a:chExt cx="660400" cy="660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TextBox 18"/>
          <p:cNvSpPr txBox="1"/>
          <p:nvPr/>
        </p:nvSpPr>
        <p:spPr>
          <a:xfrm>
            <a:off x="11477097" y="2159176"/>
            <a:ext cx="495820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64637" y="3712339"/>
            <a:ext cx="4256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2508" y="1139685"/>
            <a:ext cx="6939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46606" y="6305075"/>
            <a:ext cx="6088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0" y="647700"/>
            <a:ext cx="16043662" cy="9143765"/>
            <a:chOff x="0" y="0"/>
            <a:chExt cx="5459771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59771" cy="4981798"/>
            </a:xfrm>
            <a:custGeom>
              <a:avLst/>
              <a:gdLst/>
              <a:ahLst/>
              <a:cxnLst/>
              <a:rect l="l" t="t" r="r" b="b"/>
              <a:pathLst>
                <a:path w="5459771" h="4981798">
                  <a:moveTo>
                    <a:pt x="5335311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35311" y="0"/>
                  </a:lnTo>
                  <a:cubicBezTo>
                    <a:pt x="5403891" y="0"/>
                    <a:pt x="5459771" y="55880"/>
                    <a:pt x="5459771" y="124460"/>
                  </a:cubicBezTo>
                  <a:lnTo>
                    <a:pt x="5459771" y="4857338"/>
                  </a:lnTo>
                  <a:cubicBezTo>
                    <a:pt x="5459771" y="4925918"/>
                    <a:pt x="5403891" y="4981798"/>
                    <a:pt x="533531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38250" y="1733314"/>
            <a:ext cx="15796012" cy="7962900"/>
            <a:chOff x="0" y="0"/>
            <a:chExt cx="535598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55981" cy="4338427"/>
            </a:xfrm>
            <a:custGeom>
              <a:avLst/>
              <a:gdLst/>
              <a:ahLst/>
              <a:cxnLst/>
              <a:rect l="l" t="t" r="r" b="b"/>
              <a:pathLst>
                <a:path w="5355981" h="4338427">
                  <a:moveTo>
                    <a:pt x="523152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1521" y="0"/>
                  </a:lnTo>
                  <a:cubicBezTo>
                    <a:pt x="5300101" y="0"/>
                    <a:pt x="5355981" y="55880"/>
                    <a:pt x="5355981" y="124460"/>
                  </a:cubicBezTo>
                  <a:lnTo>
                    <a:pt x="5355981" y="4213968"/>
                  </a:lnTo>
                  <a:cubicBezTo>
                    <a:pt x="5355981" y="4282548"/>
                    <a:pt x="5300101" y="4338427"/>
                    <a:pt x="5231521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07325" y="1012910"/>
            <a:ext cx="400915" cy="400915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049975" y="1012910"/>
            <a:ext cx="400915" cy="400915"/>
            <a:chOff x="0" y="0"/>
            <a:chExt cx="660400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61614" y="1012910"/>
            <a:ext cx="400915" cy="400915"/>
            <a:chOff x="0" y="0"/>
            <a:chExt cx="660400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177040" y="2001291"/>
            <a:ext cx="9265175" cy="3004820"/>
            <a:chOff x="0" y="0"/>
            <a:chExt cx="5047946" cy="1637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47946" cy="1637117"/>
            </a:xfrm>
            <a:custGeom>
              <a:avLst/>
              <a:gdLst/>
              <a:ahLst/>
              <a:cxnLst/>
              <a:rect l="l" t="t" r="r" b="b"/>
              <a:pathLst>
                <a:path w="5047946" h="1637117">
                  <a:moveTo>
                    <a:pt x="4923486" y="1637117"/>
                  </a:moveTo>
                  <a:lnTo>
                    <a:pt x="124460" y="1637117"/>
                  </a:lnTo>
                  <a:cubicBezTo>
                    <a:pt x="55880" y="1637117"/>
                    <a:pt x="0" y="1581236"/>
                    <a:pt x="0" y="1512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1512657"/>
                  </a:lnTo>
                  <a:cubicBezTo>
                    <a:pt x="5047946" y="1581237"/>
                    <a:pt x="4992066" y="1637117"/>
                    <a:pt x="4923486" y="163711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237863" y="975242"/>
            <a:ext cx="476250" cy="47625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77040" y="5274087"/>
            <a:ext cx="9265175" cy="4105157"/>
            <a:chOff x="0" y="0"/>
            <a:chExt cx="5047946" cy="22366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47946" cy="2236613"/>
            </a:xfrm>
            <a:custGeom>
              <a:avLst/>
              <a:gdLst/>
              <a:ahLst/>
              <a:cxnLst/>
              <a:rect l="l" t="t" r="r" b="b"/>
              <a:pathLst>
                <a:path w="5047946" h="2236613">
                  <a:moveTo>
                    <a:pt x="4923486" y="2236613"/>
                  </a:moveTo>
                  <a:lnTo>
                    <a:pt x="124460" y="2236613"/>
                  </a:lnTo>
                  <a:cubicBezTo>
                    <a:pt x="55880" y="2236613"/>
                    <a:pt x="0" y="2180733"/>
                    <a:pt x="0" y="21121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2112153"/>
                  </a:lnTo>
                  <a:cubicBezTo>
                    <a:pt x="5047946" y="2180733"/>
                    <a:pt x="4992066" y="2236613"/>
                    <a:pt x="4923486" y="223661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40" name="Rectangle 39"/>
          <p:cNvSpPr/>
          <p:nvPr/>
        </p:nvSpPr>
        <p:spPr>
          <a:xfrm>
            <a:off x="2674210" y="2516494"/>
            <a:ext cx="82708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74210" y="5416124"/>
            <a:ext cx="8421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599312" y="2868925"/>
            <a:ext cx="3344030" cy="6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66799" y="4046825"/>
            <a:ext cx="7372609" cy="3992418"/>
            <a:chOff x="0" y="0"/>
            <a:chExt cx="2905467" cy="21751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66799" y="4515263"/>
            <a:ext cx="7388181" cy="4920029"/>
            <a:chOff x="0" y="0"/>
            <a:chExt cx="2905467" cy="26805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64274" y="4046825"/>
            <a:ext cx="8014433" cy="3992418"/>
            <a:chOff x="0" y="0"/>
            <a:chExt cx="2905467" cy="21751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64274" y="4503538"/>
            <a:ext cx="8014433" cy="4920029"/>
            <a:chOff x="0" y="0"/>
            <a:chExt cx="2905467" cy="2680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066799" y="569605"/>
            <a:ext cx="16311908" cy="3006381"/>
            <a:chOff x="0" y="0"/>
            <a:chExt cx="6122549" cy="19437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22549" cy="1943741"/>
            </a:xfrm>
            <a:custGeom>
              <a:avLst/>
              <a:gdLst/>
              <a:ahLst/>
              <a:cxnLst/>
              <a:rect l="l" t="t" r="r" b="b"/>
              <a:pathLst>
                <a:path w="6122549" h="1943741">
                  <a:moveTo>
                    <a:pt x="5998089" y="1943740"/>
                  </a:moveTo>
                  <a:lnTo>
                    <a:pt x="124460" y="1943740"/>
                  </a:lnTo>
                  <a:cubicBezTo>
                    <a:pt x="55880" y="1943740"/>
                    <a:pt x="0" y="1887861"/>
                    <a:pt x="0" y="18192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98089" y="0"/>
                  </a:lnTo>
                  <a:cubicBezTo>
                    <a:pt x="6066669" y="0"/>
                    <a:pt x="6122549" y="55880"/>
                    <a:pt x="6122549" y="124460"/>
                  </a:cubicBezTo>
                  <a:lnTo>
                    <a:pt x="6122549" y="1819281"/>
                  </a:lnTo>
                  <a:cubicBezTo>
                    <a:pt x="6122549" y="1887861"/>
                    <a:pt x="6066669" y="1943741"/>
                    <a:pt x="5998089" y="194374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4023779" y="1638300"/>
            <a:ext cx="1023988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6220949" y="876300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754099" y="876300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6687800" y="876300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Rectangle 41"/>
          <p:cNvSpPr/>
          <p:nvPr/>
        </p:nvSpPr>
        <p:spPr>
          <a:xfrm>
            <a:off x="1600200" y="5674191"/>
            <a:ext cx="65210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Em về nhà 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lại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83303" y="5166360"/>
            <a:ext cx="74068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/>
              <a:t>Đọc </a:t>
            </a:r>
            <a:r>
              <a:rPr lang="vi-VN" sz="4400" dirty="0"/>
              <a:t>trước kiến thức </a:t>
            </a:r>
            <a:r>
              <a:rPr lang="vi-VN" sz="4400" b="1" dirty="0"/>
              <a:t>tuần </a:t>
            </a:r>
            <a:r>
              <a:rPr lang="vi-VN" sz="4400" b="1" dirty="0" smtClean="0"/>
              <a:t>4 - </a:t>
            </a:r>
            <a:r>
              <a:rPr lang="vi-VN" sz="4400" b="1" i="1" dirty="0"/>
              <a:t>Điểm mạnh, điểm hạn chế của tôi </a:t>
            </a:r>
            <a:r>
              <a:rPr lang="vi-VN" sz="4400" b="1" i="1" dirty="0" smtClean="0"/>
              <a:t>(tiết 2)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739940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19219" y="2595180"/>
            <a:ext cx="14706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spc="195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9819" y="2595180"/>
            <a:ext cx="3078676" cy="69113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88427" y="5651655"/>
            <a:ext cx="1597146" cy="44817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25600" y="7803513"/>
            <a:ext cx="2255336" cy="22143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404680" y="6744793"/>
            <a:ext cx="2097176" cy="1094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90780">
            <a:off x="9572994" y="650718"/>
            <a:ext cx="9111294" cy="1971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38250" y="571618"/>
            <a:ext cx="15830550" cy="9372482"/>
            <a:chOff x="0" y="0"/>
            <a:chExt cx="4498987" cy="4981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98987" cy="4981798"/>
            </a:xfrm>
            <a:custGeom>
              <a:avLst/>
              <a:gdLst/>
              <a:ahLst/>
              <a:cxnLst/>
              <a:rect l="l" t="t" r="r" b="b"/>
              <a:pathLst>
                <a:path w="4498987" h="4981798">
                  <a:moveTo>
                    <a:pt x="4374527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4527" y="0"/>
                  </a:lnTo>
                  <a:cubicBezTo>
                    <a:pt x="4443107" y="0"/>
                    <a:pt x="4498987" y="55880"/>
                    <a:pt x="4498987" y="124460"/>
                  </a:cubicBezTo>
                  <a:lnTo>
                    <a:pt x="4498987" y="4857338"/>
                  </a:lnTo>
                  <a:cubicBezTo>
                    <a:pt x="4498987" y="4925918"/>
                    <a:pt x="4443107" y="4981798"/>
                    <a:pt x="4374527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3500" y="1657232"/>
            <a:ext cx="15582900" cy="8161844"/>
            <a:chOff x="0" y="0"/>
            <a:chExt cx="4395197" cy="4338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95197" cy="4338427"/>
            </a:xfrm>
            <a:custGeom>
              <a:avLst/>
              <a:gdLst/>
              <a:ahLst/>
              <a:cxnLst/>
              <a:rect l="l" t="t" r="r" b="b"/>
              <a:pathLst>
                <a:path w="4395197" h="4338427">
                  <a:moveTo>
                    <a:pt x="4270737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70737" y="0"/>
                  </a:lnTo>
                  <a:cubicBezTo>
                    <a:pt x="4339317" y="0"/>
                    <a:pt x="4395197" y="55880"/>
                    <a:pt x="4395197" y="124460"/>
                  </a:cubicBezTo>
                  <a:lnTo>
                    <a:pt x="4395197" y="4213968"/>
                  </a:lnTo>
                  <a:cubicBezTo>
                    <a:pt x="4395197" y="4282548"/>
                    <a:pt x="4339317" y="4338427"/>
                    <a:pt x="4270737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19249" y="3178168"/>
            <a:ext cx="14956245" cy="6384932"/>
            <a:chOff x="0" y="0"/>
            <a:chExt cx="4083826" cy="34873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83826" cy="3487348"/>
            </a:xfrm>
            <a:custGeom>
              <a:avLst/>
              <a:gdLst/>
              <a:ahLst/>
              <a:cxnLst/>
              <a:rect l="l" t="t" r="r" b="b"/>
              <a:pathLst>
                <a:path w="4083826" h="3487348">
                  <a:moveTo>
                    <a:pt x="3959366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9366" y="0"/>
                  </a:lnTo>
                  <a:cubicBezTo>
                    <a:pt x="4027946" y="0"/>
                    <a:pt x="4083826" y="55880"/>
                    <a:pt x="4083826" y="124460"/>
                  </a:cubicBezTo>
                  <a:lnTo>
                    <a:pt x="4083826" y="3362889"/>
                  </a:lnTo>
                  <a:cubicBezTo>
                    <a:pt x="4083826" y="3431468"/>
                    <a:pt x="4027946" y="3487348"/>
                    <a:pt x="3959366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75495" y="8951239"/>
            <a:ext cx="552161" cy="86783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73328" y="1822344"/>
            <a:ext cx="7512221" cy="1192270"/>
            <a:chOff x="0" y="0"/>
            <a:chExt cx="9009446" cy="9634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10717" cy="963471"/>
            </a:xfrm>
            <a:custGeom>
              <a:avLst/>
              <a:gdLst/>
              <a:ahLst/>
              <a:cxnLst/>
              <a:rect l="l" t="t" r="r" b="b"/>
              <a:pathLst>
                <a:path w="9010717" h="963471">
                  <a:moveTo>
                    <a:pt x="8456996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8456996" y="0"/>
                  </a:lnTo>
                  <a:cubicBezTo>
                    <a:pt x="8763067" y="0"/>
                    <a:pt x="9010717" y="215697"/>
                    <a:pt x="9010717" y="482275"/>
                  </a:cubicBezTo>
                  <a:cubicBezTo>
                    <a:pt x="9009446" y="747748"/>
                    <a:pt x="8761796" y="963471"/>
                    <a:pt x="8456996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18842" y="1937155"/>
            <a:ext cx="962645" cy="96264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056581" y="919065"/>
            <a:ext cx="400915" cy="400915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399230" y="919065"/>
            <a:ext cx="400915" cy="400915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713931" y="919065"/>
            <a:ext cx="400915" cy="400915"/>
            <a:chOff x="0" y="0"/>
            <a:chExt cx="660400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986154" y="3291443"/>
            <a:ext cx="1420090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</a:t>
            </a:r>
            <a:r>
              <a:rPr lang="vi-VN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biểu cảm khuân mặt và làm theo</a:t>
            </a:r>
            <a:endParaRPr lang="en-US" sz="44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69913" y="1884153"/>
            <a:ext cx="53659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13" y="715339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38" y="4258589"/>
            <a:ext cx="11835340" cy="51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3655542"/>
            <a:ext cx="3009059" cy="5726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38934" y="1212432"/>
            <a:ext cx="1763166" cy="17728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1500641"/>
            <a:ext cx="12039600" cy="119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5400" b="1" spc="13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KHÁM PHÁ BẢN THÂN</a:t>
            </a:r>
            <a:endParaRPr lang="en-US" sz="54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6073038"/>
            <a:ext cx="2984055" cy="369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2918" y="3245672"/>
            <a:ext cx="11326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4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MẠNH, ĐIỂM HẠN CHẾ CỦA TÔI </a:t>
            </a:r>
            <a:endParaRPr lang="vi-VN" sz="7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607844">
            <a:off x="1447846" y="986445"/>
            <a:ext cx="4777626" cy="4508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49688" y="1193224"/>
            <a:ext cx="4830520" cy="52093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75157" y="5600582"/>
            <a:ext cx="6845730" cy="4114800"/>
            <a:chOff x="0" y="0"/>
            <a:chExt cx="3729760" cy="2241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29760" cy="2241867"/>
            </a:xfrm>
            <a:custGeom>
              <a:avLst/>
              <a:gdLst/>
              <a:ahLst/>
              <a:cxnLst/>
              <a:rect l="l" t="t" r="r" b="b"/>
              <a:pathLst>
                <a:path w="3729760" h="2241867">
                  <a:moveTo>
                    <a:pt x="3605300" y="2241867"/>
                  </a:moveTo>
                  <a:lnTo>
                    <a:pt x="124460" y="2241867"/>
                  </a:lnTo>
                  <a:cubicBezTo>
                    <a:pt x="55880" y="2241867"/>
                    <a:pt x="0" y="2185987"/>
                    <a:pt x="0" y="21174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5300" y="0"/>
                  </a:lnTo>
                  <a:cubicBezTo>
                    <a:pt x="3673880" y="0"/>
                    <a:pt x="3729760" y="55880"/>
                    <a:pt x="3729760" y="124460"/>
                  </a:cubicBezTo>
                  <a:lnTo>
                    <a:pt x="3729760" y="2117407"/>
                  </a:lnTo>
                  <a:cubicBezTo>
                    <a:pt x="3729760" y="2185987"/>
                    <a:pt x="3673880" y="2241867"/>
                    <a:pt x="3605300" y="224186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091077" y="571618"/>
            <a:ext cx="9614539" cy="9143765"/>
            <a:chOff x="0" y="0"/>
            <a:chExt cx="5238290" cy="4981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38290" cy="4981798"/>
            </a:xfrm>
            <a:custGeom>
              <a:avLst/>
              <a:gdLst/>
              <a:ahLst/>
              <a:cxnLst/>
              <a:rect l="l" t="t" r="r" b="b"/>
              <a:pathLst>
                <a:path w="5238290" h="4981798">
                  <a:moveTo>
                    <a:pt x="511383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3830" y="0"/>
                  </a:lnTo>
                  <a:cubicBezTo>
                    <a:pt x="5182410" y="0"/>
                    <a:pt x="5238290" y="55880"/>
                    <a:pt x="5238290" y="124460"/>
                  </a:cubicBezTo>
                  <a:lnTo>
                    <a:pt x="5238290" y="4857338"/>
                  </a:lnTo>
                  <a:cubicBezTo>
                    <a:pt x="5238290" y="4925918"/>
                    <a:pt x="5182410" y="4981798"/>
                    <a:pt x="5113830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186327" y="1657232"/>
            <a:ext cx="9424039" cy="7962900"/>
            <a:chOff x="0" y="0"/>
            <a:chExt cx="5134500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34500" cy="4338427"/>
            </a:xfrm>
            <a:custGeom>
              <a:avLst/>
              <a:gdLst/>
              <a:ahLst/>
              <a:cxnLst/>
              <a:rect l="l" t="t" r="r" b="b"/>
              <a:pathLst>
                <a:path w="5134500" h="4338427">
                  <a:moveTo>
                    <a:pt x="5010040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0040" y="0"/>
                  </a:lnTo>
                  <a:cubicBezTo>
                    <a:pt x="5078620" y="0"/>
                    <a:pt x="5134500" y="55880"/>
                    <a:pt x="5134500" y="124460"/>
                  </a:cubicBezTo>
                  <a:lnTo>
                    <a:pt x="5134500" y="4213968"/>
                  </a:lnTo>
                  <a:cubicBezTo>
                    <a:pt x="5134500" y="4282548"/>
                    <a:pt x="5078620" y="4338427"/>
                    <a:pt x="5010040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516319" y="5866328"/>
            <a:ext cx="8858661" cy="3157950"/>
            <a:chOff x="0" y="0"/>
            <a:chExt cx="4826465" cy="122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272473" y="919065"/>
            <a:ext cx="400915" cy="400915"/>
            <a:chOff x="0" y="0"/>
            <a:chExt cx="660400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615123" y="919065"/>
            <a:ext cx="400915" cy="400915"/>
            <a:chOff x="0" y="0"/>
            <a:chExt cx="660400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6929824" y="919065"/>
            <a:ext cx="400915" cy="400915"/>
            <a:chOff x="0" y="0"/>
            <a:chExt cx="660400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055715" y="6077824"/>
            <a:ext cx="324784" cy="324784"/>
            <a:chOff x="0" y="0"/>
            <a:chExt cx="660400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493615" y="6077824"/>
            <a:ext cx="324784" cy="324784"/>
            <a:chOff x="0" y="0"/>
            <a:chExt cx="660400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617816" y="6077824"/>
            <a:ext cx="324784" cy="324784"/>
            <a:chOff x="0" y="0"/>
            <a:chExt cx="660400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472077" y="1942982"/>
            <a:ext cx="8858661" cy="3276718"/>
            <a:chOff x="0" y="0"/>
            <a:chExt cx="4826465" cy="12205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54982" y="6324044"/>
            <a:ext cx="5362834" cy="2771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39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94336" y="2527583"/>
            <a:ext cx="86364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3014" y="5961913"/>
            <a:ext cx="86577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48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5786" y="5828819"/>
            <a:ext cx="2899470" cy="3429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88062" y="6560573"/>
            <a:ext cx="1957078" cy="2697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1645894"/>
            <a:ext cx="15123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5580" y="3388575"/>
            <a:ext cx="85523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09900"/>
            <a:ext cx="3132041" cy="313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82800" y="2774075"/>
            <a:ext cx="2717578" cy="610068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524000" y="1021080"/>
            <a:ext cx="2590800" cy="1595515"/>
          </a:xfrm>
          <a:prstGeom prst="wedgeEllipseCallout">
            <a:avLst>
              <a:gd name="adj1" fmla="val 50962"/>
              <a:gd name="adj2" fmla="val 4278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56184"/>
              </p:ext>
            </p:extLst>
          </p:nvPr>
        </p:nvGraphicFramePr>
        <p:xfrm>
          <a:off x="1780429" y="2926475"/>
          <a:ext cx="13002371" cy="5795884"/>
        </p:xfrm>
        <a:graphic>
          <a:graphicData uri="http://schemas.openxmlformats.org/drawingml/2006/table">
            <a:tbl>
              <a:tblPr firstRow="1" firstCol="1" bandRow="1"/>
              <a:tblGrid>
                <a:gridCol w="298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chế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Trung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gàng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ngăn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nắp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8416" y="1874606"/>
            <a:ext cx="4869477" cy="50395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099698" y="571735"/>
            <a:ext cx="13605918" cy="9143765"/>
            <a:chOff x="0" y="0"/>
            <a:chExt cx="741291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12913" cy="4981798"/>
            </a:xfrm>
            <a:custGeom>
              <a:avLst/>
              <a:gdLst/>
              <a:ahLst/>
              <a:cxnLst/>
              <a:rect l="l" t="t" r="r" b="b"/>
              <a:pathLst>
                <a:path w="7412913" h="4981798">
                  <a:moveTo>
                    <a:pt x="7288454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8454" y="0"/>
                  </a:lnTo>
                  <a:cubicBezTo>
                    <a:pt x="7357033" y="0"/>
                    <a:pt x="7412913" y="55880"/>
                    <a:pt x="7412913" y="124460"/>
                  </a:cubicBezTo>
                  <a:lnTo>
                    <a:pt x="7412913" y="4857338"/>
                  </a:lnTo>
                  <a:cubicBezTo>
                    <a:pt x="7412913" y="4925918"/>
                    <a:pt x="7357033" y="4981798"/>
                    <a:pt x="7288454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88787" y="822689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73704" y="822689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194948" y="1657350"/>
            <a:ext cx="13415418" cy="7962900"/>
            <a:chOff x="0" y="0"/>
            <a:chExt cx="7309123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09124" cy="4338427"/>
            </a:xfrm>
            <a:custGeom>
              <a:avLst/>
              <a:gdLst/>
              <a:ahLst/>
              <a:cxnLst/>
              <a:rect l="l" t="t" r="r" b="b"/>
              <a:pathLst>
                <a:path w="7309124" h="4338427">
                  <a:moveTo>
                    <a:pt x="7184663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84663" y="0"/>
                  </a:lnTo>
                  <a:cubicBezTo>
                    <a:pt x="7253243" y="0"/>
                    <a:pt x="7309124" y="55880"/>
                    <a:pt x="7309124" y="124460"/>
                  </a:cubicBezTo>
                  <a:lnTo>
                    <a:pt x="7309124" y="4213968"/>
                  </a:lnTo>
                  <a:cubicBezTo>
                    <a:pt x="7309124" y="4282548"/>
                    <a:pt x="7253243" y="4338427"/>
                    <a:pt x="7184663" y="4338427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0848" y="860789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38820" y="1969856"/>
            <a:ext cx="11075214" cy="803358"/>
            <a:chOff x="0" y="0"/>
            <a:chExt cx="13282562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83833" cy="963471"/>
            </a:xfrm>
            <a:custGeom>
              <a:avLst/>
              <a:gdLst/>
              <a:ahLst/>
              <a:cxnLst/>
              <a:rect l="l" t="t" r="r" b="b"/>
              <a:pathLst>
                <a:path w="13283833" h="963471">
                  <a:moveTo>
                    <a:pt x="12730112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2730112" y="0"/>
                  </a:lnTo>
                  <a:cubicBezTo>
                    <a:pt x="13036183" y="0"/>
                    <a:pt x="13283833" y="215697"/>
                    <a:pt x="13283833" y="482275"/>
                  </a:cubicBezTo>
                  <a:cubicBezTo>
                    <a:pt x="13282561" y="747748"/>
                    <a:pt x="13034911" y="963471"/>
                    <a:pt x="12730112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538820" y="3067050"/>
            <a:ext cx="12727675" cy="6248400"/>
            <a:chOff x="0" y="0"/>
            <a:chExt cx="6934420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34420" cy="3404316"/>
            </a:xfrm>
            <a:custGeom>
              <a:avLst/>
              <a:gdLst/>
              <a:ahLst/>
              <a:cxnLst/>
              <a:rect l="l" t="t" r="r" b="b"/>
              <a:pathLst>
                <a:path w="6934420" h="3404316">
                  <a:moveTo>
                    <a:pt x="6809960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960" y="0"/>
                  </a:lnTo>
                  <a:cubicBezTo>
                    <a:pt x="6878541" y="0"/>
                    <a:pt x="6934420" y="55880"/>
                    <a:pt x="6934420" y="124460"/>
                  </a:cubicBezTo>
                  <a:lnTo>
                    <a:pt x="6934420" y="3279856"/>
                  </a:lnTo>
                  <a:cubicBezTo>
                    <a:pt x="6934420" y="3348436"/>
                    <a:pt x="6878541" y="3404316"/>
                    <a:pt x="6809960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032500" y="860789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305438" y="860789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759561" y="860789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0628" y="2133409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23455" y="2143100"/>
            <a:ext cx="587613" cy="45686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72851" y="3067050"/>
            <a:ext cx="5250472" cy="93153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02005" y="1993373"/>
            <a:ext cx="5953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44" y="3645975"/>
            <a:ext cx="104947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82842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6350" y="571618"/>
            <a:ext cx="15035299" cy="9143765"/>
            <a:chOff x="0" y="0"/>
            <a:chExt cx="819168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1684" cy="4981798"/>
            </a:xfrm>
            <a:custGeom>
              <a:avLst/>
              <a:gdLst/>
              <a:ahLst/>
              <a:cxnLst/>
              <a:rect l="l" t="t" r="r" b="b"/>
              <a:pathLst>
                <a:path w="8191684" h="4981798">
                  <a:moveTo>
                    <a:pt x="8067223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067223" y="0"/>
                  </a:lnTo>
                  <a:cubicBezTo>
                    <a:pt x="8135803" y="0"/>
                    <a:pt x="8191684" y="55880"/>
                    <a:pt x="8191684" y="124460"/>
                  </a:cubicBezTo>
                  <a:lnTo>
                    <a:pt x="8191684" y="4857338"/>
                  </a:lnTo>
                  <a:cubicBezTo>
                    <a:pt x="8191684" y="4925918"/>
                    <a:pt x="8135803" y="4981798"/>
                    <a:pt x="8067223" y="49817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815439" y="822572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00356" y="822572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21600" y="1657232"/>
            <a:ext cx="14848896" cy="7962900"/>
            <a:chOff x="0" y="0"/>
            <a:chExt cx="8090125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90126" cy="4338427"/>
            </a:xfrm>
            <a:custGeom>
              <a:avLst/>
              <a:gdLst/>
              <a:ahLst/>
              <a:cxnLst/>
              <a:rect l="l" t="t" r="r" b="b"/>
              <a:pathLst>
                <a:path w="8090126" h="4338427">
                  <a:moveTo>
                    <a:pt x="7965665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65665" y="0"/>
                  </a:lnTo>
                  <a:cubicBezTo>
                    <a:pt x="8034245" y="0"/>
                    <a:pt x="8090126" y="55880"/>
                    <a:pt x="8090126" y="124460"/>
                  </a:cubicBezTo>
                  <a:lnTo>
                    <a:pt x="8090126" y="4213968"/>
                  </a:lnTo>
                  <a:cubicBezTo>
                    <a:pt x="8090126" y="4282548"/>
                    <a:pt x="8034245" y="4338427"/>
                    <a:pt x="7965665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58189" y="860672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065472" y="1969738"/>
            <a:ext cx="12512341" cy="803358"/>
            <a:chOff x="0" y="0"/>
            <a:chExt cx="15006117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7386" cy="963471"/>
            </a:xfrm>
            <a:custGeom>
              <a:avLst/>
              <a:gdLst/>
              <a:ahLst/>
              <a:cxnLst/>
              <a:rect l="l" t="t" r="r" b="b"/>
              <a:pathLst>
                <a:path w="15007386" h="963471">
                  <a:moveTo>
                    <a:pt x="14453667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4453667" y="0"/>
                  </a:lnTo>
                  <a:cubicBezTo>
                    <a:pt x="14759736" y="0"/>
                    <a:pt x="15007386" y="215697"/>
                    <a:pt x="15007386" y="482275"/>
                  </a:cubicBezTo>
                  <a:cubicBezTo>
                    <a:pt x="15006117" y="747748"/>
                    <a:pt x="14758467" y="963471"/>
                    <a:pt x="14453667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065472" y="3066932"/>
            <a:ext cx="14161153" cy="6248400"/>
            <a:chOff x="0" y="0"/>
            <a:chExt cx="7715422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15422" cy="3404316"/>
            </a:xfrm>
            <a:custGeom>
              <a:avLst/>
              <a:gdLst/>
              <a:ahLst/>
              <a:cxnLst/>
              <a:rect l="l" t="t" r="r" b="b"/>
              <a:pathLst>
                <a:path w="7715422" h="3404316">
                  <a:moveTo>
                    <a:pt x="7590962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90962" y="0"/>
                  </a:lnTo>
                  <a:cubicBezTo>
                    <a:pt x="7659543" y="0"/>
                    <a:pt x="7715422" y="55880"/>
                    <a:pt x="7715422" y="124460"/>
                  </a:cubicBezTo>
                  <a:lnTo>
                    <a:pt x="7715422" y="3279856"/>
                  </a:lnTo>
                  <a:cubicBezTo>
                    <a:pt x="7715422" y="3348436"/>
                    <a:pt x="7659543" y="3404316"/>
                    <a:pt x="7590962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992630" y="860672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265568" y="860672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719691" y="860672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60758" y="2133292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78272" y="2142982"/>
            <a:ext cx="587613" cy="45686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74375" y="2325116"/>
            <a:ext cx="469302" cy="7376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9533" y="1981227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54700" y="3723096"/>
            <a:ext cx="134111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cũng có những điểm mạnh, điểm hạn chế trong học tập và cuộc sống. Xác định những điểm mạnh, điểm hạn chế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thiết để mỗi chúng ta tự hoàn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cơ sở phát huy điểm mạnh và từng bước khắc phục điểm hạn chế của bản thân.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2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9330" y="3718195"/>
            <a:ext cx="5453171" cy="59865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31543" y="7761133"/>
            <a:ext cx="2127757" cy="149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00" y="1264740"/>
            <a:ext cx="142875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076700"/>
            <a:ext cx="42672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8469" y="4013958"/>
            <a:ext cx="8876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nhau về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đổi.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423</Words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2022-06-13T07:34:42Z</dcterms:modified>
  <dc:identifier>DAFARKD_w7U</dc:identifier>
</cp:coreProperties>
</file>