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71" r:id="rId3"/>
    <p:sldId id="256" r:id="rId4"/>
    <p:sldId id="262" r:id="rId5"/>
    <p:sldId id="263" r:id="rId6"/>
    <p:sldId id="26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8" r:id="rId23"/>
    <p:sldId id="269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7" r:id="rId36"/>
    <p:sldId id="298" r:id="rId37"/>
    <p:sldId id="299" r:id="rId38"/>
    <p:sldId id="300" r:id="rId39"/>
    <p:sldId id="301" r:id="rId40"/>
    <p:sldId id="26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529"/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5010" autoAdjust="0"/>
  </p:normalViewPr>
  <p:slideViewPr>
    <p:cSldViewPr>
      <p:cViewPr varScale="1">
        <p:scale>
          <a:sx n="70" d="100"/>
          <a:sy n="70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A5D6A-5105-40E0-ABDA-C6F295D695E2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930D-8F1E-45F8-9CFC-79430A4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9930D-8F1E-45F8-9CFC-79430A4C38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4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0191-08FB-46D1-AD0F-6D032D185E19}" type="datetimeFigureOut">
              <a:rPr lang="en-US" smtClean="0"/>
              <a:t>30-Oct-16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40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6.xml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10" Type="http://schemas.openxmlformats.org/officeDocument/2006/relationships/image" Target="../media/image6.jpg"/><Relationship Id="rId4" Type="http://schemas.openxmlformats.org/officeDocument/2006/relationships/slide" Target="slide7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350090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6251380" y="2417087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583822" y="2430497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673411" y="4240748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114083" y="4603220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6662962" y="4603220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6088155" y="2647392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8186030" y="2430497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939485" y="4262187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6448337">
            <a:off x="7325240" y="1613720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7114083" y="4732869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3284" y="672973"/>
            <a:ext cx="690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5" name="Group 1034"/>
          <p:cNvGrpSpPr/>
          <p:nvPr/>
        </p:nvGrpSpPr>
        <p:grpSpPr>
          <a:xfrm rot="18585285">
            <a:off x="4730864" y="2428932"/>
            <a:ext cx="438091" cy="1400932"/>
            <a:chOff x="3067109" y="3540040"/>
            <a:chExt cx="438091" cy="1364583"/>
          </a:xfrm>
        </p:grpSpPr>
        <p:sp>
          <p:nvSpPr>
            <p:cNvPr id="1034" name="Rectangle 1033"/>
            <p:cNvSpPr/>
            <p:nvPr/>
          </p:nvSpPr>
          <p:spPr>
            <a:xfrm>
              <a:off x="3067109" y="3540040"/>
              <a:ext cx="438091" cy="682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067109" y="4222332"/>
              <a:ext cx="438091" cy="68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5000" y="2888314"/>
            <a:ext cx="1297877" cy="818965"/>
            <a:chOff x="2977344" y="3417001"/>
            <a:chExt cx="1297877" cy="818965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2977344" y="3417001"/>
              <a:ext cx="541421" cy="68154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518765" y="4235966"/>
              <a:ext cx="756456" cy="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050660" y="2590800"/>
            <a:ext cx="3120382" cy="3435014"/>
            <a:chOff x="5050660" y="2590800"/>
            <a:chExt cx="3120382" cy="34350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5066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43800" y="2590800"/>
              <a:ext cx="26772" cy="76200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15000" y="2590800"/>
              <a:ext cx="0" cy="189848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563852" y="3727284"/>
              <a:ext cx="4011" cy="53089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050660" y="4946986"/>
              <a:ext cx="3026540" cy="10788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đẫn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07720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715000" y="4335380"/>
              <a:ext cx="0" cy="588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715000" y="25908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551821" y="4222333"/>
              <a:ext cx="0" cy="298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59842" y="4371475"/>
              <a:ext cx="8021" cy="569497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109062" y="3727284"/>
              <a:ext cx="917601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352702" y="3352800"/>
              <a:ext cx="43574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030" name="Minus 1029"/>
            <p:cNvSpPr/>
            <p:nvPr/>
          </p:nvSpPr>
          <p:spPr>
            <a:xfrm>
              <a:off x="7788442" y="2971800"/>
              <a:ext cx="288758" cy="224590"/>
            </a:xfrm>
            <a:prstGeom prst="mathMin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lus 1030"/>
            <p:cNvSpPr/>
            <p:nvPr/>
          </p:nvSpPr>
          <p:spPr>
            <a:xfrm>
              <a:off x="7882284" y="3877930"/>
              <a:ext cx="288758" cy="229602"/>
            </a:xfrm>
            <a:prstGeom prst="mathPl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6400800" y="3992731"/>
              <a:ext cx="434734" cy="58477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6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TỪ TRƯỜNG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12" y="-23576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/>
          <p:cNvSpPr/>
          <p:nvPr/>
        </p:nvSpPr>
        <p:spPr>
          <a:xfrm>
            <a:off x="-1066938" y="1944518"/>
            <a:ext cx="3525914" cy="3525914"/>
          </a:xfrm>
          <a:prstGeom prst="blockArc">
            <a:avLst>
              <a:gd name="adj1" fmla="val 18900000"/>
              <a:gd name="adj2" fmla="val 2700000"/>
              <a:gd name="adj3" fmla="val 459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 descr="A&#10;" title="A"/>
          <p:cNvSpPr/>
          <p:nvPr/>
        </p:nvSpPr>
        <p:spPr>
          <a:xfrm>
            <a:off x="2103121" y="2468964"/>
            <a:ext cx="514796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2168155" y="3153759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2168155" y="3757859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1937299" y="4361960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286603" y="2643887"/>
            <a:ext cx="2230727" cy="20745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54380" y="2430641"/>
            <a:ext cx="7889395" cy="719555"/>
            <a:chOff x="2472506" y="2097856"/>
            <a:chExt cx="10519194" cy="959407"/>
          </a:xfrm>
        </p:grpSpPr>
        <p:sp>
          <p:nvSpPr>
            <p:cNvPr id="45" name="Freeform 44"/>
            <p:cNvSpPr/>
            <p:nvPr/>
          </p:nvSpPr>
          <p:spPr>
            <a:xfrm>
              <a:off x="2918619" y="2323655"/>
              <a:ext cx="10073081" cy="536885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CHÂM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2472506" y="2097856"/>
              <a:ext cx="806128" cy="9594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23592" y="3022628"/>
            <a:ext cx="7620184" cy="658677"/>
            <a:chOff x="2831455" y="2887169"/>
            <a:chExt cx="10160245" cy="878236"/>
          </a:xfrm>
        </p:grpSpPr>
        <p:sp>
          <p:nvSpPr>
            <p:cNvPr id="43" name="Freeform 42"/>
            <p:cNvSpPr/>
            <p:nvPr/>
          </p:nvSpPr>
          <p:spPr>
            <a:xfrm>
              <a:off x="3226428" y="3129122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TÍNH CỦA DÂY DẪN CÓ DÒNG ĐIỆN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831455" y="2887169"/>
              <a:ext cx="806128" cy="878236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09017" y="3644636"/>
            <a:ext cx="7734758" cy="671132"/>
            <a:chOff x="2678690" y="3716514"/>
            <a:chExt cx="10313010" cy="894843"/>
          </a:xfrm>
        </p:grpSpPr>
        <p:sp>
          <p:nvSpPr>
            <p:cNvPr id="41" name="Freeform 40"/>
            <p:cNvSpPr/>
            <p:nvPr/>
          </p:nvSpPr>
          <p:spPr>
            <a:xfrm>
              <a:off x="3226428" y="3934590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TRƯỜNG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78690" y="3716514"/>
              <a:ext cx="978913" cy="8948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1470" y="4254166"/>
            <a:ext cx="7952305" cy="688790"/>
            <a:chOff x="2388627" y="4529222"/>
            <a:chExt cx="10603073" cy="918387"/>
          </a:xfrm>
        </p:grpSpPr>
        <p:sp>
          <p:nvSpPr>
            <p:cNvPr id="39" name="Freeform 38"/>
            <p:cNvSpPr/>
            <p:nvPr/>
          </p:nvSpPr>
          <p:spPr>
            <a:xfrm>
              <a:off x="2918619" y="4740058"/>
              <a:ext cx="10073081" cy="536885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ĐƯỜNG SỨC TỪ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2388627" y="4529222"/>
              <a:ext cx="957065" cy="91838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200" y="69613"/>
            <a:ext cx="9094412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519" y="8382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487" y="183682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487" y="4236074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273" y="53340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1273" y="730677"/>
            <a:ext cx="6468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55" descr="Light upward diagonal"/>
          <p:cNvSpPr>
            <a:spLocks noChangeArrowheads="1"/>
          </p:cNvSpPr>
          <p:nvPr/>
        </p:nvSpPr>
        <p:spPr bwMode="auto">
          <a:xfrm>
            <a:off x="3559175" y="2232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56" descr="Light upward diagonal"/>
          <p:cNvSpPr>
            <a:spLocks noChangeArrowheads="1"/>
          </p:cNvSpPr>
          <p:nvPr/>
        </p:nvSpPr>
        <p:spPr bwMode="auto">
          <a:xfrm>
            <a:off x="3559175" y="5889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" name="Group 57"/>
          <p:cNvGrpSpPr>
            <a:grpSpLocks/>
          </p:cNvGrpSpPr>
          <p:nvPr/>
        </p:nvGrpSpPr>
        <p:grpSpPr bwMode="auto">
          <a:xfrm>
            <a:off x="3759200" y="2079625"/>
            <a:ext cx="990600" cy="457200"/>
            <a:chOff x="1392" y="768"/>
            <a:chExt cx="624" cy="288"/>
          </a:xfrm>
        </p:grpSpPr>
        <p:sp>
          <p:nvSpPr>
            <p:cNvPr id="139" name="Line 58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0" name="Line 59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1" name="Line 60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142" name="Group 61"/>
          <p:cNvGrpSpPr>
            <a:grpSpLocks/>
          </p:cNvGrpSpPr>
          <p:nvPr/>
        </p:nvGrpSpPr>
        <p:grpSpPr bwMode="auto">
          <a:xfrm rot="10800000">
            <a:off x="3759200" y="5889625"/>
            <a:ext cx="990600" cy="457200"/>
            <a:chOff x="1392" y="768"/>
            <a:chExt cx="624" cy="288"/>
          </a:xfrm>
        </p:grpSpPr>
        <p:sp>
          <p:nvSpPr>
            <p:cNvPr id="143" name="Line 62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4" name="Line 63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5" name="Line 64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46" name="Line 65"/>
          <p:cNvSpPr>
            <a:spLocks noChangeShapeType="1"/>
          </p:cNvSpPr>
          <p:nvPr/>
        </p:nvSpPr>
        <p:spPr bwMode="auto">
          <a:xfrm>
            <a:off x="37592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47498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4230688" y="1622425"/>
            <a:ext cx="0" cy="457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9" name="Line 68"/>
          <p:cNvSpPr>
            <a:spLocks noChangeShapeType="1"/>
          </p:cNvSpPr>
          <p:nvPr/>
        </p:nvSpPr>
        <p:spPr bwMode="auto">
          <a:xfrm flipH="1">
            <a:off x="2187575" y="1622425"/>
            <a:ext cx="20574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0" name="Line 69"/>
          <p:cNvSpPr>
            <a:spLocks noChangeShapeType="1"/>
          </p:cNvSpPr>
          <p:nvPr/>
        </p:nvSpPr>
        <p:spPr bwMode="auto">
          <a:xfrm>
            <a:off x="2201863" y="1622425"/>
            <a:ext cx="0" cy="2514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1" name="Oval 70"/>
          <p:cNvSpPr>
            <a:spLocks noChangeArrowheads="1"/>
          </p:cNvSpPr>
          <p:nvPr/>
        </p:nvSpPr>
        <p:spPr bwMode="auto">
          <a:xfrm>
            <a:off x="2111375" y="40608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2" name="Oval 71"/>
          <p:cNvSpPr>
            <a:spLocks noChangeArrowheads="1"/>
          </p:cNvSpPr>
          <p:nvPr/>
        </p:nvSpPr>
        <p:spPr bwMode="auto">
          <a:xfrm>
            <a:off x="2125663" y="4489450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" name="Line 72"/>
          <p:cNvSpPr>
            <a:spLocks noChangeShapeType="1"/>
          </p:cNvSpPr>
          <p:nvPr/>
        </p:nvSpPr>
        <p:spPr bwMode="auto">
          <a:xfrm>
            <a:off x="2201863" y="4670425"/>
            <a:ext cx="0" cy="1905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4" name="Line 73"/>
          <p:cNvSpPr>
            <a:spLocks noChangeShapeType="1"/>
          </p:cNvSpPr>
          <p:nvPr/>
        </p:nvSpPr>
        <p:spPr bwMode="auto">
          <a:xfrm>
            <a:off x="2173288" y="6575425"/>
            <a:ext cx="6858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5" name="Line 75"/>
          <p:cNvSpPr>
            <a:spLocks noChangeShapeType="1"/>
          </p:cNvSpPr>
          <p:nvPr/>
        </p:nvSpPr>
        <p:spPr bwMode="auto">
          <a:xfrm>
            <a:off x="3025775" y="6394450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6" name="Line 76"/>
          <p:cNvSpPr>
            <a:spLocks noChangeShapeType="1"/>
          </p:cNvSpPr>
          <p:nvPr/>
        </p:nvSpPr>
        <p:spPr bwMode="auto">
          <a:xfrm>
            <a:off x="3025775" y="6575425"/>
            <a:ext cx="1219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7" name="Line 77"/>
          <p:cNvSpPr>
            <a:spLocks noChangeShapeType="1"/>
          </p:cNvSpPr>
          <p:nvPr/>
        </p:nvSpPr>
        <p:spPr bwMode="auto">
          <a:xfrm>
            <a:off x="4230688" y="6346825"/>
            <a:ext cx="0" cy="228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58" name="Group 78"/>
          <p:cNvGrpSpPr>
            <a:grpSpLocks/>
          </p:cNvGrpSpPr>
          <p:nvPr/>
        </p:nvGrpSpPr>
        <p:grpSpPr bwMode="auto">
          <a:xfrm>
            <a:off x="1911350" y="4137025"/>
            <a:ext cx="609600" cy="914400"/>
            <a:chOff x="864" y="2064"/>
            <a:chExt cx="384" cy="576"/>
          </a:xfrm>
        </p:grpSpPr>
        <p:sp>
          <p:nvSpPr>
            <p:cNvPr id="159" name="Line 79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60" name="Line 80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61" name="Arc 81"/>
          <p:cNvSpPr>
            <a:spLocks/>
          </p:cNvSpPr>
          <p:nvPr/>
        </p:nvSpPr>
        <p:spPr bwMode="auto">
          <a:xfrm>
            <a:off x="3730625" y="2536825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Arc 82"/>
          <p:cNvSpPr>
            <a:spLocks/>
          </p:cNvSpPr>
          <p:nvPr/>
        </p:nvSpPr>
        <p:spPr bwMode="auto">
          <a:xfrm flipH="1">
            <a:off x="4535488" y="2536825"/>
            <a:ext cx="233362" cy="335280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Line 83"/>
          <p:cNvSpPr>
            <a:spLocks noChangeShapeType="1"/>
          </p:cNvSpPr>
          <p:nvPr/>
        </p:nvSpPr>
        <p:spPr bwMode="auto">
          <a:xfrm>
            <a:off x="4529138" y="3832225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4" name="Line 84"/>
          <p:cNvSpPr>
            <a:spLocks noChangeShapeType="1"/>
          </p:cNvSpPr>
          <p:nvPr/>
        </p:nvSpPr>
        <p:spPr bwMode="auto">
          <a:xfrm>
            <a:off x="4037013" y="3805238"/>
            <a:ext cx="1905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5" name="Arc 85"/>
          <p:cNvSpPr>
            <a:spLocks/>
          </p:cNvSpPr>
          <p:nvPr/>
        </p:nvSpPr>
        <p:spPr bwMode="auto">
          <a:xfrm flipH="1">
            <a:off x="4503738" y="2516188"/>
            <a:ext cx="309562" cy="337185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rc 89"/>
          <p:cNvSpPr>
            <a:spLocks/>
          </p:cNvSpPr>
          <p:nvPr/>
        </p:nvSpPr>
        <p:spPr bwMode="auto">
          <a:xfrm>
            <a:off x="3727450" y="2501900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Text Box 48"/>
          <p:cNvSpPr txBox="1">
            <a:spLocks noChangeArrowheads="1"/>
          </p:cNvSpPr>
          <p:nvPr/>
        </p:nvSpPr>
        <p:spPr bwMode="auto">
          <a:xfrm>
            <a:off x="4505325" y="49752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I</a:t>
            </a:r>
          </a:p>
        </p:txBody>
      </p:sp>
      <p:sp>
        <p:nvSpPr>
          <p:cNvPr id="195" name="Rectangle 87" descr="Light upward diagonal"/>
          <p:cNvSpPr>
            <a:spLocks noChangeArrowheads="1"/>
          </p:cNvSpPr>
          <p:nvPr/>
        </p:nvSpPr>
        <p:spPr bwMode="auto">
          <a:xfrm>
            <a:off x="6410325" y="1851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88" descr="Light upward diagonal"/>
          <p:cNvSpPr>
            <a:spLocks noChangeArrowheads="1"/>
          </p:cNvSpPr>
          <p:nvPr/>
        </p:nvSpPr>
        <p:spPr bwMode="auto">
          <a:xfrm>
            <a:off x="6410325" y="5508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" name="Group 90"/>
          <p:cNvGrpSpPr>
            <a:grpSpLocks/>
          </p:cNvGrpSpPr>
          <p:nvPr/>
        </p:nvGrpSpPr>
        <p:grpSpPr bwMode="auto">
          <a:xfrm>
            <a:off x="6638925" y="1698625"/>
            <a:ext cx="990600" cy="457200"/>
            <a:chOff x="1392" y="768"/>
            <a:chExt cx="624" cy="288"/>
          </a:xfrm>
        </p:grpSpPr>
        <p:sp>
          <p:nvSpPr>
            <p:cNvPr id="198" name="Line 91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99" name="Line 92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00" name="Line 93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01" name="Line 94"/>
          <p:cNvSpPr>
            <a:spLocks noChangeShapeType="1"/>
          </p:cNvSpPr>
          <p:nvPr/>
        </p:nvSpPr>
        <p:spPr bwMode="auto">
          <a:xfrm>
            <a:off x="6638925" y="2101850"/>
            <a:ext cx="0" cy="3505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2" name="Line 95"/>
          <p:cNvSpPr>
            <a:spLocks noChangeShapeType="1"/>
          </p:cNvSpPr>
          <p:nvPr/>
        </p:nvSpPr>
        <p:spPr bwMode="auto">
          <a:xfrm>
            <a:off x="7629525" y="2155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3" name="Line 96"/>
          <p:cNvSpPr>
            <a:spLocks noChangeShapeType="1"/>
          </p:cNvSpPr>
          <p:nvPr/>
        </p:nvSpPr>
        <p:spPr bwMode="auto">
          <a:xfrm>
            <a:off x="7629525" y="5483225"/>
            <a:ext cx="0" cy="83185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4" name="Line 97"/>
          <p:cNvSpPr>
            <a:spLocks noChangeShapeType="1"/>
          </p:cNvSpPr>
          <p:nvPr/>
        </p:nvSpPr>
        <p:spPr bwMode="auto">
          <a:xfrm>
            <a:off x="6029325" y="6143625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5" name="Line 98"/>
          <p:cNvSpPr>
            <a:spLocks noChangeShapeType="1"/>
          </p:cNvSpPr>
          <p:nvPr/>
        </p:nvSpPr>
        <p:spPr bwMode="auto">
          <a:xfrm>
            <a:off x="6029325" y="6324600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6" name="Line 99"/>
          <p:cNvSpPr>
            <a:spLocks noChangeShapeType="1"/>
          </p:cNvSpPr>
          <p:nvPr/>
        </p:nvSpPr>
        <p:spPr bwMode="auto">
          <a:xfrm flipH="1">
            <a:off x="5648325" y="5584825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7" name="Line 100"/>
          <p:cNvSpPr>
            <a:spLocks noChangeShapeType="1"/>
          </p:cNvSpPr>
          <p:nvPr/>
        </p:nvSpPr>
        <p:spPr bwMode="auto">
          <a:xfrm flipH="1">
            <a:off x="4267200" y="5607050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8" name="Line 101"/>
          <p:cNvSpPr>
            <a:spLocks noChangeShapeType="1"/>
          </p:cNvSpPr>
          <p:nvPr/>
        </p:nvSpPr>
        <p:spPr bwMode="auto">
          <a:xfrm>
            <a:off x="5876925" y="5972175"/>
            <a:ext cx="0" cy="6572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9" name="Line 102"/>
          <p:cNvSpPr>
            <a:spLocks noChangeShapeType="1"/>
          </p:cNvSpPr>
          <p:nvPr/>
        </p:nvSpPr>
        <p:spPr bwMode="auto">
          <a:xfrm>
            <a:off x="4276725" y="5575300"/>
            <a:ext cx="0" cy="776288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0" name="Line 103"/>
          <p:cNvSpPr>
            <a:spLocks noChangeShapeType="1"/>
          </p:cNvSpPr>
          <p:nvPr/>
        </p:nvSpPr>
        <p:spPr bwMode="auto">
          <a:xfrm>
            <a:off x="4276725" y="6321425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1" name="Oval 104"/>
          <p:cNvSpPr>
            <a:spLocks noChangeArrowheads="1"/>
          </p:cNvSpPr>
          <p:nvPr/>
        </p:nvSpPr>
        <p:spPr bwMode="auto">
          <a:xfrm>
            <a:off x="51149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2" name="Oval 105"/>
          <p:cNvSpPr>
            <a:spLocks noChangeArrowheads="1"/>
          </p:cNvSpPr>
          <p:nvPr/>
        </p:nvSpPr>
        <p:spPr bwMode="auto">
          <a:xfrm>
            <a:off x="55721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13" name="Group 106"/>
          <p:cNvGrpSpPr>
            <a:grpSpLocks/>
          </p:cNvGrpSpPr>
          <p:nvPr/>
        </p:nvGrpSpPr>
        <p:grpSpPr bwMode="auto">
          <a:xfrm rot="16200000">
            <a:off x="5343525" y="5127625"/>
            <a:ext cx="609600" cy="914400"/>
            <a:chOff x="864" y="2064"/>
            <a:chExt cx="384" cy="576"/>
          </a:xfrm>
        </p:grpSpPr>
        <p:sp>
          <p:nvSpPr>
            <p:cNvPr id="214" name="Line 107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15" name="Line 108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16" name="Arc 109"/>
          <p:cNvSpPr>
            <a:spLocks/>
          </p:cNvSpPr>
          <p:nvPr/>
        </p:nvSpPr>
        <p:spPr bwMode="auto">
          <a:xfrm flipH="1">
            <a:off x="6419850" y="2090738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7" name="Arc 110"/>
          <p:cNvSpPr>
            <a:spLocks/>
          </p:cNvSpPr>
          <p:nvPr/>
        </p:nvSpPr>
        <p:spPr bwMode="auto">
          <a:xfrm rot="10800000" flipH="1">
            <a:off x="7400925" y="2111375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8" name="Arc 111"/>
          <p:cNvSpPr>
            <a:spLocks/>
          </p:cNvSpPr>
          <p:nvPr/>
        </p:nvSpPr>
        <p:spPr bwMode="auto">
          <a:xfrm flipH="1">
            <a:off x="6397625" y="2101850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9" name="Arc 112"/>
          <p:cNvSpPr>
            <a:spLocks/>
          </p:cNvSpPr>
          <p:nvPr/>
        </p:nvSpPr>
        <p:spPr bwMode="auto">
          <a:xfrm rot="10800000" flipH="1">
            <a:off x="7400925" y="2079625"/>
            <a:ext cx="457200" cy="3552825"/>
          </a:xfrm>
          <a:custGeom>
            <a:avLst/>
            <a:gdLst>
              <a:gd name="G0" fmla="+- 0 0 0"/>
              <a:gd name="G1" fmla="+- 19336 0 0"/>
              <a:gd name="G2" fmla="+- 21600 0 0"/>
              <a:gd name="T0" fmla="*/ 9626 w 21600"/>
              <a:gd name="T1" fmla="*/ 0 h 38767"/>
              <a:gd name="T2" fmla="*/ 9435 w 21600"/>
              <a:gd name="T3" fmla="*/ 38767 h 38767"/>
              <a:gd name="T4" fmla="*/ 0 w 21600"/>
              <a:gd name="T5" fmla="*/ 19336 h 38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67" fill="none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</a:path>
              <a:path w="21600" h="38767" stroke="0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  <a:lnTo>
                  <a:pt x="0" y="19336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0" name="Line 113"/>
          <p:cNvSpPr>
            <a:spLocks noChangeShapeType="1"/>
          </p:cNvSpPr>
          <p:nvPr/>
        </p:nvSpPr>
        <p:spPr bwMode="auto">
          <a:xfrm>
            <a:off x="6410325" y="34512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1" name="Line 114"/>
          <p:cNvSpPr>
            <a:spLocks noChangeShapeType="1"/>
          </p:cNvSpPr>
          <p:nvPr/>
        </p:nvSpPr>
        <p:spPr bwMode="auto">
          <a:xfrm>
            <a:off x="7880350" y="35274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500"/>
                            </p:stCondLst>
                            <p:childTnLst>
                              <p:par>
                                <p:cTn id="378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2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4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2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6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000"/>
                            </p:stCondLst>
                            <p:childTnLst>
                              <p:par>
                                <p:cTn id="46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8" grpId="0" animBg="1"/>
      <p:bldP spid="168" grpId="1" animBg="1"/>
      <p:bldP spid="168" grpId="2" animBg="1"/>
      <p:bldP spid="194" grpId="0"/>
      <p:bldP spid="194" grpId="1"/>
      <p:bldP spid="195" grpId="0" animBg="1"/>
      <p:bldP spid="195" grpId="1" animBg="1"/>
      <p:bldP spid="196" grpId="0" animBg="1"/>
      <p:bldP spid="196" grpId="1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604" y="694201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7505" y="1214113"/>
            <a:ext cx="6970295" cy="2600590"/>
            <a:chOff x="2097505" y="3429000"/>
            <a:chExt cx="6970295" cy="26005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97505" y="3429000"/>
                  <a:ext cx="8798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505" y="3429000"/>
                  <a:ext cx="879839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977344" y="3429000"/>
              <a:ext cx="2000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9905" y="3967487"/>
              <a:ext cx="681789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Ta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5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9" y="7629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223211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51" y="3428446"/>
            <a:ext cx="4432934" cy="3124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6200" y="766011"/>
            <a:ext cx="1844842" cy="5939589"/>
            <a:chOff x="76200" y="766011"/>
            <a:chExt cx="1844842" cy="5939589"/>
          </a:xfrm>
          <a:solidFill>
            <a:srgbClr val="516529"/>
          </a:solidFill>
        </p:grpSpPr>
        <p:sp>
          <p:nvSpPr>
            <p:cNvPr id="22" name="Rounded Rectangle 21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300" y="766011"/>
            <a:ext cx="7104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54717" y="4560950"/>
            <a:ext cx="1642310" cy="262218"/>
            <a:chOff x="6206290" y="4938267"/>
            <a:chExt cx="2189746" cy="349624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6578915" y="4565642"/>
              <a:ext cx="349623" cy="1094873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7673788" y="4565643"/>
              <a:ext cx="349623" cy="109487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38029" y="3408184"/>
            <a:ext cx="1978702" cy="486994"/>
            <a:chOff x="4718713" y="4342035"/>
            <a:chExt cx="4230806" cy="518615"/>
          </a:xfrm>
        </p:grpSpPr>
        <p:sp>
          <p:nvSpPr>
            <p:cNvPr id="21" name="Rectangle 20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" y="766011"/>
            <a:ext cx="1844842" cy="5939589"/>
            <a:chOff x="76200" y="766011"/>
            <a:chExt cx="1844842" cy="5939589"/>
          </a:xfrm>
        </p:grpSpPr>
        <p:sp>
          <p:nvSpPr>
            <p:cNvPr id="27" name="Rounded Rectangle 26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1713 L -0.34466 0.02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66 0.02176 L 4.16667E-7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0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700" y="726958"/>
            <a:ext cx="7013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957651">
            <a:off x="4825752" y="4388475"/>
            <a:ext cx="1642310" cy="262218"/>
            <a:chOff x="6206290" y="4938267"/>
            <a:chExt cx="2189746" cy="349624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6578915" y="4565642"/>
              <a:ext cx="349623" cy="1094873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673788" y="4565643"/>
              <a:ext cx="349623" cy="109487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140332" y="3665139"/>
            <a:ext cx="1600200" cy="388962"/>
            <a:chOff x="7765573" y="4874297"/>
            <a:chExt cx="4339988" cy="518616"/>
          </a:xfrm>
        </p:grpSpPr>
        <p:sp>
          <p:nvSpPr>
            <p:cNvPr id="21" name="Rectangle 20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" name="Flowchart: Connector 3"/>
          <p:cNvSpPr/>
          <p:nvPr/>
        </p:nvSpPr>
        <p:spPr>
          <a:xfrm flipV="1">
            <a:off x="5594148" y="4449988"/>
            <a:ext cx="105521" cy="10477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 rot="12767794">
            <a:off x="4551401" y="4496787"/>
            <a:ext cx="2191014" cy="455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/>
          <p:cNvGrpSpPr/>
          <p:nvPr/>
        </p:nvGrpSpPr>
        <p:grpSpPr>
          <a:xfrm>
            <a:off x="76200" y="766011"/>
            <a:ext cx="1844842" cy="5939589"/>
            <a:chOff x="76200" y="766011"/>
            <a:chExt cx="1844842" cy="5939589"/>
          </a:xfrm>
        </p:grpSpPr>
        <p:sp>
          <p:nvSpPr>
            <p:cNvPr id="24" name="Rounded Rectangle 23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6965"/>
            <a:ext cx="952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94201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284" y="739583"/>
            <a:ext cx="6976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từ là những đường vẽ trong không gian có từ trường, sao cho tiếp tuyến tại mỗi điểm có hướng trùng với hướng của từ trường tại điểm đó.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-16042" y="49369"/>
            <a:ext cx="97856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28600" y="153587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42" y="45158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638800"/>
            <a:ext cx="18288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362200" y="144378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Thí nghiệm từ phổ 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45" y="2407940"/>
            <a:ext cx="4953000" cy="42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43919" y="831958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0"/>
            <a:ext cx="97856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42" y="45158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638800"/>
            <a:ext cx="18288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235315" y="129887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Thí nghiệm từ phổ 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88685" y="2407940"/>
            <a:ext cx="4953000" cy="4215826"/>
            <a:chOff x="3219734" y="2616487"/>
            <a:chExt cx="4953000" cy="42158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734" y="2616487"/>
              <a:ext cx="4953000" cy="4215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2971800"/>
              <a:ext cx="4648201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194854" y="796088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0"/>
            <a:ext cx="97856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42" y="45158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638800"/>
            <a:ext cx="18288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84991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361631" y="143469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Thí nghiệm từ phổ </a:t>
            </a:r>
            <a:endParaRPr lang="en-US" sz="3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34" y="2189423"/>
            <a:ext cx="368442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7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763679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636" y="1214357"/>
            <a:ext cx="346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 từ phổ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94517" y="1828800"/>
            <a:ext cx="6849483" cy="5034739"/>
            <a:chOff x="2142117" y="1698244"/>
            <a:chExt cx="6849483" cy="5034739"/>
          </a:xfrm>
        </p:grpSpPr>
        <p:grpSp>
          <p:nvGrpSpPr>
            <p:cNvPr id="4" name="Group 3"/>
            <p:cNvGrpSpPr/>
            <p:nvPr/>
          </p:nvGrpSpPr>
          <p:grpSpPr>
            <a:xfrm>
              <a:off x="2142117" y="1698244"/>
              <a:ext cx="6563961" cy="4321556"/>
              <a:chOff x="2142117" y="1630110"/>
              <a:chExt cx="6563961" cy="432155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117" y="1664454"/>
                <a:ext cx="1820283" cy="1842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770" y="1630110"/>
                <a:ext cx="1891444" cy="1862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8904" y="1664453"/>
                <a:ext cx="1947174" cy="1842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117" y="4267200"/>
                <a:ext cx="1820283" cy="168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8770" y="4267200"/>
                <a:ext cx="1891445" cy="168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8904" y="4267199"/>
                <a:ext cx="1947174" cy="16844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42117" y="3595282"/>
              <a:ext cx="1820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6600CC"/>
                  </a:solidFill>
                </a:rPr>
                <a:t>Góc vuông tinh vân rực đỏ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3594190"/>
              <a:ext cx="2567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6600CC"/>
                  </a:solidFill>
                </a:rPr>
                <a:t>Vành mũ giải ngân hà trên tia hồng ngoai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8905" y="3609145"/>
              <a:ext cx="1947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6600CC"/>
                  </a:solidFill>
                </a:rPr>
                <a:t>Hamburger gomez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2117" y="6025097"/>
              <a:ext cx="1820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6600CC"/>
                  </a:solidFill>
                </a:rPr>
                <a:t>Quả trứng tinh vân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9229" y="6025097"/>
              <a:ext cx="1891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6600CC"/>
                  </a:solidFill>
                </a:rPr>
                <a:t>Từ phổ sao hỏa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58904" y="6025097"/>
              <a:ext cx="2232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6600CC"/>
                  </a:solidFill>
                </a:rPr>
                <a:t>Những chiếc nhẫn của sao thổ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5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2189" y="182961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231" y="4254008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231" y="5309495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189" y="80250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702" y="677862"/>
            <a:ext cx="68028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68335" y="5424285"/>
            <a:ext cx="4230806" cy="1489421"/>
            <a:chOff x="4718713" y="4342035"/>
            <a:chExt cx="4230806" cy="1047378"/>
          </a:xfrm>
        </p:grpSpPr>
        <p:grpSp>
          <p:nvGrpSpPr>
            <p:cNvPr id="20" name="Group 19"/>
            <p:cNvGrpSpPr/>
            <p:nvPr/>
          </p:nvGrpSpPr>
          <p:grpSpPr>
            <a:xfrm>
              <a:off x="4718713" y="4342035"/>
              <a:ext cx="4230806" cy="518615"/>
              <a:chOff x="4718713" y="4342035"/>
              <a:chExt cx="4230806" cy="5186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718713" y="4342035"/>
                <a:ext cx="2115403" cy="51861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834116" y="4342035"/>
                <a:ext cx="2115403" cy="51861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776414" y="4945384"/>
              <a:ext cx="2455683" cy="444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CHÂM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73378" y="4317210"/>
            <a:ext cx="2252659" cy="1107075"/>
            <a:chOff x="2445349" y="3793339"/>
            <a:chExt cx="2252659" cy="1107075"/>
          </a:xfrm>
        </p:grpSpPr>
        <p:sp>
          <p:nvSpPr>
            <p:cNvPr id="25" name="Rectangle 2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NIKEN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>
              <a:endCxn id="22" idx="0"/>
            </p:cNvCxnSpPr>
            <p:nvPr/>
          </p:nvCxnSpPr>
          <p:spPr>
            <a:xfrm>
              <a:off x="4221052" y="4408302"/>
              <a:ext cx="476956" cy="49211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10065" y="3427371"/>
            <a:ext cx="2659723" cy="1958761"/>
            <a:chOff x="3066633" y="2793189"/>
            <a:chExt cx="2659723" cy="1958761"/>
          </a:xfrm>
        </p:grpSpPr>
        <p:sp>
          <p:nvSpPr>
            <p:cNvPr id="28" name="Rectangle 27"/>
            <p:cNvSpPr/>
            <p:nvPr/>
          </p:nvSpPr>
          <p:spPr>
            <a:xfrm>
              <a:off x="3066633" y="2793189"/>
              <a:ext cx="1801505" cy="6312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68138" y="3424399"/>
              <a:ext cx="858218" cy="132755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790520" y="2378085"/>
            <a:ext cx="2866030" cy="3008047"/>
            <a:chOff x="4248549" y="1742562"/>
            <a:chExt cx="2866030" cy="3008047"/>
          </a:xfrm>
        </p:grpSpPr>
        <p:sp>
          <p:nvSpPr>
            <p:cNvPr id="31" name="Oval 30"/>
            <p:cNvSpPr/>
            <p:nvPr/>
          </p:nvSpPr>
          <p:spPr>
            <a:xfrm>
              <a:off x="4248549" y="1742562"/>
              <a:ext cx="2866030" cy="87687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MANGAN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001797" y="2619433"/>
              <a:ext cx="637832" cy="213117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858199" y="3476380"/>
            <a:ext cx="3176946" cy="1947905"/>
            <a:chOff x="6191606" y="2396625"/>
            <a:chExt cx="3176946" cy="1947905"/>
          </a:xfrm>
        </p:grpSpPr>
        <p:sp>
          <p:nvSpPr>
            <p:cNvPr id="56" name="Rounded Rectangle 55"/>
            <p:cNvSpPr/>
            <p:nvPr/>
          </p:nvSpPr>
          <p:spPr>
            <a:xfrm>
              <a:off x="6831092" y="2396625"/>
              <a:ext cx="2537460" cy="631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Gađôlinium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6191606" y="3027835"/>
              <a:ext cx="695001" cy="131669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656550" y="2409949"/>
            <a:ext cx="3087548" cy="3014336"/>
            <a:chOff x="4093315" y="1831169"/>
            <a:chExt cx="3087548" cy="3014336"/>
          </a:xfrm>
        </p:grpSpPr>
        <p:sp>
          <p:nvSpPr>
            <p:cNvPr id="79" name="Oval 78"/>
            <p:cNvSpPr/>
            <p:nvPr/>
          </p:nvSpPr>
          <p:spPr>
            <a:xfrm>
              <a:off x="4314833" y="1831169"/>
              <a:ext cx="2866030" cy="87687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Đisprôsium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3"/>
            </p:cNvCxnSpPr>
            <p:nvPr/>
          </p:nvCxnSpPr>
          <p:spPr>
            <a:xfrm flipH="1">
              <a:off x="4093315" y="2579625"/>
              <a:ext cx="641238" cy="226588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096000" y="4367642"/>
            <a:ext cx="2715905" cy="1056643"/>
            <a:chOff x="1530949" y="3793339"/>
            <a:chExt cx="2715905" cy="1056643"/>
          </a:xfrm>
        </p:grpSpPr>
        <p:sp>
          <p:nvSpPr>
            <p:cNvPr id="85" name="Rectangle 8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CÔBAN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1530949" y="4424549"/>
              <a:ext cx="914400" cy="42543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8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173" y="2743706"/>
            <a:ext cx="41044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 tay phải sao cho ngón cái nằm dọc theo dây dẫn và chỉ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điện, khi đó các ngón kia khum lại cho ta chiều của các đường sức từ.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89" y="2841519"/>
            <a:ext cx="268051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64834"/>
            <a:ext cx="4724400" cy="235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91987"/>
            <a:ext cx="2439857" cy="26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315200" y="3214571"/>
            <a:ext cx="0" cy="2191158"/>
            <a:chOff x="7010400" y="3946360"/>
            <a:chExt cx="0" cy="219115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010400" y="3946360"/>
              <a:ext cx="0" cy="13034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10400" y="5150388"/>
              <a:ext cx="0" cy="9871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0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276341" cy="14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5" y="3505061"/>
            <a:ext cx="2438400" cy="11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3291"/>
            <a:ext cx="2438400" cy="11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40" y="4038600"/>
            <a:ext cx="218005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45" y="4353183"/>
            <a:ext cx="266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1" y="4267200"/>
            <a:ext cx="654207" cy="6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8610" y="5413274"/>
            <a:ext cx="304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Dòng điện thẳng có chiều hướng từ trong ra ngoài mặt phẳng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734" y="5451718"/>
            <a:ext cx="359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Dòng điện thẳng có chiều từ ngoài vào trong mặt phẳng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84" y="3862220"/>
            <a:ext cx="2438399" cy="15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5" y="3873569"/>
            <a:ext cx="1933575" cy="15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2" y="3873569"/>
            <a:ext cx="2286000" cy="16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86" y="3873569"/>
            <a:ext cx="2057791" cy="16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23" name="TextBox 2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96195"/>
            <a:ext cx="2965960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645753"/>
            <a:ext cx="2600459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1" y="5867399"/>
            <a:ext cx="6732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của dòng điện tròn có chiều đi vào mặt Nam và đi ra mặt Bắc của dòng điện tròn ấy.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19" name="TextBox 18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2969" y="266718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Từ trường của dòng điện tròn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73" y="4038600"/>
            <a:ext cx="2085484" cy="18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12981"/>
            <a:ext cx="1905000" cy="212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55" y="4038600"/>
            <a:ext cx="2143502" cy="183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94" y="4092931"/>
            <a:ext cx="2031642" cy="190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8931" y="596854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Mặt bắc </a:t>
            </a:r>
          </a:p>
          <a:p>
            <a:r>
              <a:rPr lang="en-US" dirty="0" smtClean="0"/>
              <a:t>( North)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49" y="3759461"/>
            <a:ext cx="1981200" cy="22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39" y="3886200"/>
            <a:ext cx="2004921" cy="21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38900" y="598288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Mặt nam </a:t>
            </a:r>
          </a:p>
          <a:p>
            <a:pPr algn="ctr"/>
            <a:r>
              <a:rPr lang="en-US" dirty="0" smtClean="0"/>
              <a:t>( south)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82969" y="610732"/>
            <a:ext cx="6427631" cy="2189304"/>
            <a:chOff x="2514600" y="1066800"/>
            <a:chExt cx="6427631" cy="2189304"/>
          </a:xfrm>
        </p:grpSpPr>
        <p:sp>
          <p:nvSpPr>
            <p:cNvPr id="22" name="TextBox 21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42" y="4471799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51803"/>
            <a:ext cx="1828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2969" y="668918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tính chất của đường sức từ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6651" y="1253693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điểm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 chỉ có thể vẽ được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nhất một đường sức 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003" y="2117591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là các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 khép 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hạn ở hai 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7003" y="2950385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đường sức từ tuân theo những quy tắc xác định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thuộc vào hình dạng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dòng điện.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3413" y="4189638"/>
            <a:ext cx="6754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ước vẽ các đường sức từ: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mạnh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yếu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4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-76200" y="-276544"/>
            <a:ext cx="965834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" y="689811"/>
            <a:ext cx="1844842" cy="6019800"/>
            <a:chOff x="-76200" y="689811"/>
            <a:chExt cx="1844842" cy="6019800"/>
          </a:xfrm>
        </p:grpSpPr>
        <p:sp>
          <p:nvSpPr>
            <p:cNvPr id="13" name="Rounded Rectangle 12">
              <a:hlinkClick r:id="rId3" action="ppaction://hlinksldjump"/>
            </p:cNvPr>
            <p:cNvSpPr/>
            <p:nvPr/>
          </p:nvSpPr>
          <p:spPr>
            <a:xfrm>
              <a:off x="-76200" y="1756611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-60158" y="4215064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>
              <a:hlinkClick r:id="rId5" action="ppaction://hlinksldjump"/>
            </p:cNvPr>
            <p:cNvSpPr/>
            <p:nvPr/>
          </p:nvSpPr>
          <p:spPr>
            <a:xfrm>
              <a:off x="-76200" y="5338011"/>
              <a:ext cx="1844842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>
              <a:hlinkClick r:id="rId6" action="ppaction://hlinksldjump"/>
            </p:cNvPr>
            <p:cNvSpPr/>
            <p:nvPr/>
          </p:nvSpPr>
          <p:spPr>
            <a:xfrm>
              <a:off x="-76200" y="689811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8429" y="49199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196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8429" y="1116825"/>
            <a:ext cx="57230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N (North)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	: S (South)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02864" y="4846325"/>
            <a:ext cx="4230806" cy="518615"/>
            <a:chOff x="4718713" y="4342035"/>
            <a:chExt cx="4230806" cy="518615"/>
          </a:xfrm>
        </p:grpSpPr>
        <p:sp>
          <p:nvSpPr>
            <p:cNvPr id="18" name="Rectangle 17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246283" y="3208604"/>
            <a:ext cx="4387387" cy="1000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86837" y="5869057"/>
            <a:ext cx="4346833" cy="91108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098036" y="4613995"/>
            <a:ext cx="1177122" cy="905333"/>
          </a:xfrm>
          <a:prstGeom prst="leftArrow">
            <a:avLst>
              <a:gd name="adj1" fmla="val 50000"/>
              <a:gd name="adj2" fmla="val 5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693205" y="4613995"/>
            <a:ext cx="1129020" cy="983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5227350" y="4392136"/>
            <a:ext cx="465810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 rot="2477619">
            <a:off x="3320297" y="5497847"/>
            <a:ext cx="811461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 rot="8245663">
            <a:off x="6724135" y="5430928"/>
            <a:ext cx="883419" cy="49068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203544" y="-109307"/>
            <a:ext cx="9785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4151365" y="1270957"/>
            <a:ext cx="3400926" cy="597948"/>
            <a:chOff x="3637548" y="3276596"/>
            <a:chExt cx="3400926" cy="613614"/>
          </a:xfrm>
        </p:grpSpPr>
        <p:sp>
          <p:nvSpPr>
            <p:cNvPr id="38" name="Rounded Rectangle 37"/>
            <p:cNvSpPr/>
            <p:nvPr/>
          </p:nvSpPr>
          <p:spPr>
            <a:xfrm>
              <a:off x="6352674" y="3276596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66874" y="3276597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37548" y="3276599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323348" y="3276599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009148" y="3276598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03"/>
          <p:cNvGrpSpPr/>
          <p:nvPr/>
        </p:nvGrpSpPr>
        <p:grpSpPr>
          <a:xfrm>
            <a:off x="4114800" y="3547554"/>
            <a:ext cx="3733800" cy="651642"/>
            <a:chOff x="4092148" y="3557470"/>
            <a:chExt cx="3798562" cy="651642"/>
          </a:xfrm>
        </p:grpSpPr>
        <p:sp>
          <p:nvSpPr>
            <p:cNvPr id="70" name="Rounded Rectangle 69"/>
            <p:cNvSpPr/>
            <p:nvPr/>
          </p:nvSpPr>
          <p:spPr>
            <a:xfrm>
              <a:off x="7139729" y="3557470"/>
              <a:ext cx="750981" cy="6516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382451" y="3557470"/>
              <a:ext cx="750981" cy="65164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092148" y="3557470"/>
              <a:ext cx="750981" cy="6516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863728" y="3557470"/>
              <a:ext cx="750981" cy="65164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614708" y="3557470"/>
              <a:ext cx="750981" cy="6516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Group 02"/>
          <p:cNvGrpSpPr/>
          <p:nvPr/>
        </p:nvGrpSpPr>
        <p:grpSpPr>
          <a:xfrm>
            <a:off x="4466379" y="2354179"/>
            <a:ext cx="2085804" cy="633160"/>
            <a:chOff x="4466379" y="2641434"/>
            <a:chExt cx="2085804" cy="633160"/>
          </a:xfrm>
        </p:grpSpPr>
        <p:sp>
          <p:nvSpPr>
            <p:cNvPr id="58" name="Rounded Rectangle 57"/>
            <p:cNvSpPr/>
            <p:nvPr/>
          </p:nvSpPr>
          <p:spPr>
            <a:xfrm>
              <a:off x="4466379" y="2660983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169094" y="2641434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866383" y="2660983"/>
              <a:ext cx="685800" cy="613611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242" y="7579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1828800"/>
            <a:ext cx="1828800" cy="22779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242" y="4287253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242" y="5410200"/>
            <a:ext cx="182880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762000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"/>
          <p:cNvSpPr/>
          <p:nvPr/>
        </p:nvSpPr>
        <p:spPr>
          <a:xfrm>
            <a:off x="2133600" y="1215189"/>
            <a:ext cx="1846848" cy="6537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50935" y="1255287"/>
            <a:ext cx="3400926" cy="613615"/>
            <a:chOff x="3637548" y="3276596"/>
            <a:chExt cx="3400926" cy="613615"/>
          </a:xfrm>
        </p:grpSpPr>
        <p:sp>
          <p:nvSpPr>
            <p:cNvPr id="44" name="Rounded Rectangle 43"/>
            <p:cNvSpPr/>
            <p:nvPr/>
          </p:nvSpPr>
          <p:spPr>
            <a:xfrm>
              <a:off x="6352674" y="3276596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Ừ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66874" y="3276597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637548" y="3276599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323348" y="3276599"/>
              <a:ext cx="685800" cy="6136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Ự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009148" y="3276598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13320" y="4744453"/>
            <a:ext cx="6248400" cy="1219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Smiley Face 50"/>
          <p:cNvSpPr/>
          <p:nvPr/>
        </p:nvSpPr>
        <p:spPr>
          <a:xfrm>
            <a:off x="8104324" y="1169071"/>
            <a:ext cx="852238" cy="667754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Group 2"/>
          <p:cNvGrpSpPr/>
          <p:nvPr/>
        </p:nvGrpSpPr>
        <p:grpSpPr>
          <a:xfrm>
            <a:off x="4460357" y="2344144"/>
            <a:ext cx="2083757" cy="623646"/>
            <a:chOff x="4450860" y="2592302"/>
            <a:chExt cx="2083757" cy="623646"/>
          </a:xfrm>
        </p:grpSpPr>
        <p:sp>
          <p:nvSpPr>
            <p:cNvPr id="64" name="Rounded Rectangle 63"/>
            <p:cNvSpPr/>
            <p:nvPr/>
          </p:nvSpPr>
          <p:spPr>
            <a:xfrm>
              <a:off x="4450860" y="2602337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156101" y="2592302"/>
              <a:ext cx="685800" cy="6136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Ắ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848817" y="2596313"/>
              <a:ext cx="685800" cy="6136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2133600" y="2479505"/>
            <a:ext cx="1846848" cy="6537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Smiley Face 67"/>
          <p:cNvSpPr/>
          <p:nvPr/>
        </p:nvSpPr>
        <p:spPr>
          <a:xfrm>
            <a:off x="8104325" y="2454939"/>
            <a:ext cx="852237" cy="577514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Group 3"/>
          <p:cNvGrpSpPr/>
          <p:nvPr/>
        </p:nvGrpSpPr>
        <p:grpSpPr>
          <a:xfrm>
            <a:off x="4151365" y="3509598"/>
            <a:ext cx="3671689" cy="700480"/>
            <a:chOff x="4103695" y="3540164"/>
            <a:chExt cx="3671689" cy="700480"/>
          </a:xfrm>
        </p:grpSpPr>
        <p:sp>
          <p:nvSpPr>
            <p:cNvPr id="76" name="Rounded Rectangle 75"/>
            <p:cNvSpPr/>
            <p:nvPr/>
          </p:nvSpPr>
          <p:spPr>
            <a:xfrm>
              <a:off x="7051978" y="3540164"/>
              <a:ext cx="723406" cy="673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Ổ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328572" y="3540165"/>
              <a:ext cx="723406" cy="673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103695" y="3567243"/>
              <a:ext cx="723406" cy="673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837683" y="3540166"/>
              <a:ext cx="723406" cy="673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Ừ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569441" y="3540167"/>
              <a:ext cx="723406" cy="6734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Smiley Face 83"/>
          <p:cNvSpPr/>
          <p:nvPr/>
        </p:nvSpPr>
        <p:spPr>
          <a:xfrm>
            <a:off x="8104326" y="3509598"/>
            <a:ext cx="852237" cy="577514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117558" y="3633537"/>
            <a:ext cx="1846848" cy="6537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4298" y="4744453"/>
            <a:ext cx="6248401" cy="1219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455470" y="4800600"/>
            <a:ext cx="6248401" cy="1219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19663" y="762000"/>
            <a:ext cx="5184663" cy="3990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924800" y="981952"/>
            <a:ext cx="1107962" cy="999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924800" y="2188931"/>
            <a:ext cx="1107962" cy="999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924800" y="3346674"/>
            <a:ext cx="1107962" cy="999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  <p:bldP spid="49" grpId="1" animBg="1"/>
      <p:bldP spid="51" grpId="1" animBg="1"/>
      <p:bldP spid="67" grpId="0" animBg="1"/>
      <p:bldP spid="68" grpId="0" animBg="1"/>
      <p:bldP spid="68" grpId="1" animBg="1"/>
      <p:bldP spid="84" grpId="0" animBg="1"/>
      <p:bldP spid="84" grpId="1" animBg="1"/>
      <p:bldP spid="85" grpId="0" animBg="1"/>
      <p:bldP spid="86" grpId="0" animBg="1"/>
      <p:bldP spid="86" grpId="1" animBg="1"/>
      <p:bldP spid="88" grpId="0" animBg="1"/>
      <p:bldP spid="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56965"/>
            <a:ext cx="988995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272716" y="19812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288758" y="44396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288758" y="5512952"/>
            <a:ext cx="184484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272716" y="9144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62600" y="1480821"/>
            <a:ext cx="4039737" cy="2633979"/>
            <a:chOff x="5562600" y="1422769"/>
            <a:chExt cx="4039737" cy="26339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1422769"/>
              <a:ext cx="3182922" cy="19815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62600" y="3497190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3321" y="4086548"/>
            <a:ext cx="4039737" cy="2679586"/>
            <a:chOff x="1913321" y="4086548"/>
            <a:chExt cx="4039737" cy="26795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49" y="4086548"/>
              <a:ext cx="3343796" cy="21122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13321" y="620657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94110" y="4150799"/>
            <a:ext cx="4039737" cy="2638571"/>
            <a:chOff x="5694110" y="4150799"/>
            <a:chExt cx="4039737" cy="2638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4150799"/>
              <a:ext cx="3200401" cy="20745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94110" y="6229812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38400" y="706233"/>
            <a:ext cx="337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6391" y="1449587"/>
            <a:ext cx="4039737" cy="2630397"/>
            <a:chOff x="2076391" y="1449587"/>
            <a:chExt cx="4039737" cy="26303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325" y="1449587"/>
              <a:ext cx="3371871" cy="201202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076391" y="352042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203545" y="152400"/>
            <a:ext cx="10093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2242" y="7579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6200" y="18288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92242" y="42872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76200" y="5410200"/>
            <a:ext cx="184484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6200" y="762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599" y="676580"/>
            <a:ext cx="67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01928" y="4713087"/>
            <a:ext cx="1982204" cy="518615"/>
            <a:chOff x="4718713" y="4342035"/>
            <a:chExt cx="4230808" cy="518615"/>
          </a:xfrm>
        </p:grpSpPr>
        <p:sp>
          <p:nvSpPr>
            <p:cNvPr id="19" name="Rectangle 18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34117" y="4342035"/>
              <a:ext cx="2115404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8800" y="4713086"/>
            <a:ext cx="2133600" cy="518616"/>
            <a:chOff x="7765573" y="4874297"/>
            <a:chExt cx="4339988" cy="518616"/>
          </a:xfrm>
        </p:grpSpPr>
        <p:sp>
          <p:nvSpPr>
            <p:cNvPr id="28" name="Rectangle 27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05616" y="5836687"/>
            <a:ext cx="1982203" cy="518615"/>
            <a:chOff x="4718713" y="4342035"/>
            <a:chExt cx="4230806" cy="518615"/>
          </a:xfrm>
        </p:grpSpPr>
        <p:sp>
          <p:nvSpPr>
            <p:cNvPr id="31" name="Rectangle 30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64239" y="5836686"/>
            <a:ext cx="1982203" cy="518615"/>
            <a:chOff x="4718713" y="4342035"/>
            <a:chExt cx="4230806" cy="518615"/>
          </a:xfrm>
        </p:grpSpPr>
        <p:sp>
          <p:nvSpPr>
            <p:cNvPr id="34" name="Rectangle 33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03544" y="76200"/>
            <a:ext cx="9785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1.11022E-16 L 0.24393 1.11022E-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1.11022E-16 L -0.24705 1.11022E-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11111E-6 L 0.06528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658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239" y="784952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7979" y="1401717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6" y="2057400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59122" y="4901586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177744" y="2057401"/>
            <a:ext cx="2615678" cy="3622235"/>
            <a:chOff x="6177744" y="2057401"/>
            <a:chExt cx="2615678" cy="362223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177744" y="2514600"/>
              <a:ext cx="2585256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08295" y="2514600"/>
              <a:ext cx="30551" cy="1880937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763000" y="2514600"/>
              <a:ext cx="0" cy="340895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63000" y="3303636"/>
              <a:ext cx="0" cy="109190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29600" y="4378493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768390" y="4262187"/>
              <a:ext cx="521368" cy="266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203672" y="4362451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20481" y="4362451"/>
              <a:ext cx="0" cy="689643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38846" y="4378493"/>
              <a:ext cx="5334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72246" y="4378493"/>
              <a:ext cx="3" cy="656383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355918" y="4940972"/>
              <a:ext cx="1412472" cy="738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Acqui</a:t>
              </a:r>
              <a:endParaRPr lang="en-US" dirty="0"/>
            </a:p>
          </p:txBody>
        </p:sp>
        <p:sp>
          <p:nvSpPr>
            <p:cNvPr id="52" name="Minus 51"/>
            <p:cNvSpPr/>
            <p:nvPr/>
          </p:nvSpPr>
          <p:spPr>
            <a:xfrm>
              <a:off x="7240151" y="4114800"/>
              <a:ext cx="269472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6535096" y="3976300"/>
              <a:ext cx="266703" cy="276999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496300" y="2855495"/>
              <a:ext cx="266700" cy="44814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8289758" y="3079565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 rot="5400000">
              <a:off x="7375614" y="1661547"/>
              <a:ext cx="268018" cy="1059726"/>
              <a:chOff x="5029200" y="1443790"/>
              <a:chExt cx="228600" cy="1147010"/>
            </a:xfrm>
          </p:grpSpPr>
          <p:sp>
            <p:nvSpPr>
              <p:cNvPr id="70" name="Flowchart: Merge 69"/>
              <p:cNvSpPr/>
              <p:nvPr/>
            </p:nvSpPr>
            <p:spPr>
              <a:xfrm>
                <a:off x="5029200" y="2057400"/>
                <a:ext cx="228600" cy="533400"/>
              </a:xfrm>
              <a:prstGeom prst="flowChartMerg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Extract 70"/>
              <p:cNvSpPr/>
              <p:nvPr/>
            </p:nvSpPr>
            <p:spPr>
              <a:xfrm>
                <a:off x="5040648" y="1443790"/>
                <a:ext cx="217151" cy="604720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3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7375614" y="1661547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6704279" y="4755462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626" y="894074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8594" y="1623990"/>
            <a:ext cx="3149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4" y="2177988"/>
            <a:ext cx="2971801" cy="29330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46510" y="5111079"/>
            <a:ext cx="3520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Ơcxtet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( 1777- 1851)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7744" y="2514600"/>
            <a:ext cx="258525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8295" y="2514600"/>
            <a:ext cx="30551" cy="188093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2514600"/>
            <a:ext cx="0" cy="34089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63000" y="3303636"/>
            <a:ext cx="0" cy="109190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68390" y="4262187"/>
            <a:ext cx="521368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203672" y="4362451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20481" y="4362451"/>
            <a:ext cx="0" cy="68964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8846" y="4378493"/>
            <a:ext cx="533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72246" y="4378493"/>
            <a:ext cx="3" cy="65638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55918" y="4940972"/>
            <a:ext cx="141247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</a:t>
            </a:r>
            <a:endParaRPr lang="en-US" dirty="0"/>
          </a:p>
        </p:txBody>
      </p:sp>
      <p:sp>
        <p:nvSpPr>
          <p:cNvPr id="52" name="Minus 51"/>
          <p:cNvSpPr/>
          <p:nvPr/>
        </p:nvSpPr>
        <p:spPr>
          <a:xfrm>
            <a:off x="7240151" y="4114800"/>
            <a:ext cx="2694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lus 52"/>
          <p:cNvSpPr/>
          <p:nvPr/>
        </p:nvSpPr>
        <p:spPr>
          <a:xfrm>
            <a:off x="6535096" y="3976300"/>
            <a:ext cx="266703" cy="276999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8763000" y="2855495"/>
            <a:ext cx="0" cy="4481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9758" y="3079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5761115">
            <a:off x="7375614" y="1661547"/>
            <a:ext cx="268018" cy="1059726"/>
            <a:chOff x="5029200" y="1443790"/>
            <a:chExt cx="228600" cy="1147010"/>
          </a:xfrm>
        </p:grpSpPr>
        <p:sp>
          <p:nvSpPr>
            <p:cNvPr id="70" name="Flowchart: Merge 69"/>
            <p:cNvSpPr/>
            <p:nvPr/>
          </p:nvSpPr>
          <p:spPr>
            <a:xfrm>
              <a:off x="5029200" y="2057400"/>
              <a:ext cx="228600" cy="533400"/>
            </a:xfrm>
            <a:prstGeom prst="flowChartMer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Extract 70"/>
            <p:cNvSpPr/>
            <p:nvPr/>
          </p:nvSpPr>
          <p:spPr>
            <a:xfrm>
              <a:off x="5040648" y="1443790"/>
              <a:ext cx="217151" cy="60472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6149257" y="3768197"/>
            <a:ext cx="179178" cy="20810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2440</Words>
  <Application>Microsoft Office PowerPoint</Application>
  <PresentationFormat>On-screen Show (4:3)</PresentationFormat>
  <Paragraphs>470</Paragraphs>
  <Slides>40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PowerPoint Presentation</vt:lpstr>
      <vt:lpstr>BÀI 19. TỪ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QCC</cp:lastModifiedBy>
  <cp:revision>73</cp:revision>
  <dcterms:created xsi:type="dcterms:W3CDTF">2016-10-29T11:25:44Z</dcterms:created>
  <dcterms:modified xsi:type="dcterms:W3CDTF">2016-10-30T07:55:58Z</dcterms:modified>
</cp:coreProperties>
</file>