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88"/>
  </p:notesMasterIdLst>
  <p:sldIdLst>
    <p:sldId id="257" r:id="rId3"/>
    <p:sldId id="299" r:id="rId4"/>
    <p:sldId id="295" r:id="rId5"/>
    <p:sldId id="294" r:id="rId6"/>
    <p:sldId id="307" r:id="rId7"/>
    <p:sldId id="296" r:id="rId8"/>
    <p:sldId id="301" r:id="rId9"/>
    <p:sldId id="306"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258" r:id="rId32"/>
    <p:sldId id="345" r:id="rId33"/>
    <p:sldId id="346" r:id="rId34"/>
    <p:sldId id="347" r:id="rId35"/>
    <p:sldId id="348" r:id="rId36"/>
    <p:sldId id="349" r:id="rId37"/>
    <p:sldId id="350" r:id="rId38"/>
    <p:sldId id="351" r:id="rId39"/>
    <p:sldId id="335" r:id="rId40"/>
    <p:sldId id="336" r:id="rId41"/>
    <p:sldId id="337" r:id="rId42"/>
    <p:sldId id="338" r:id="rId43"/>
    <p:sldId id="339" r:id="rId44"/>
    <p:sldId id="340" r:id="rId45"/>
    <p:sldId id="341" r:id="rId46"/>
    <p:sldId id="342" r:id="rId47"/>
    <p:sldId id="343" r:id="rId48"/>
    <p:sldId id="260" r:id="rId49"/>
    <p:sldId id="261" r:id="rId50"/>
    <p:sldId id="262" r:id="rId51"/>
    <p:sldId id="263" r:id="rId52"/>
    <p:sldId id="264" r:id="rId53"/>
    <p:sldId id="265" r:id="rId54"/>
    <p:sldId id="266" r:id="rId55"/>
    <p:sldId id="267" r:id="rId56"/>
    <p:sldId id="268" r:id="rId57"/>
    <p:sldId id="269" r:id="rId58"/>
    <p:sldId id="270" r:id="rId59"/>
    <p:sldId id="271" r:id="rId60"/>
    <p:sldId id="272" r:id="rId61"/>
    <p:sldId id="273" r:id="rId62"/>
    <p:sldId id="274" r:id="rId63"/>
    <p:sldId id="278" r:id="rId64"/>
    <p:sldId id="283" r:id="rId65"/>
    <p:sldId id="284" r:id="rId66"/>
    <p:sldId id="285" r:id="rId67"/>
    <p:sldId id="286" r:id="rId68"/>
    <p:sldId id="287" r:id="rId69"/>
    <p:sldId id="288" r:id="rId70"/>
    <p:sldId id="290" r:id="rId71"/>
    <p:sldId id="302" r:id="rId72"/>
    <p:sldId id="303" r:id="rId73"/>
    <p:sldId id="304" r:id="rId74"/>
    <p:sldId id="305" r:id="rId75"/>
    <p:sldId id="353" r:id="rId76"/>
    <p:sldId id="256" r:id="rId77"/>
    <p:sldId id="354" r:id="rId78"/>
    <p:sldId id="355" r:id="rId79"/>
    <p:sldId id="356" r:id="rId80"/>
    <p:sldId id="275" r:id="rId81"/>
    <p:sldId id="276" r:id="rId82"/>
    <p:sldId id="277" r:id="rId83"/>
    <p:sldId id="357" r:id="rId84"/>
    <p:sldId id="279" r:id="rId85"/>
    <p:sldId id="280" r:id="rId86"/>
    <p:sldId id="281"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684"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slide" Target="slides/slide45.xml" /><Relationship Id="rId50" Type="http://schemas.openxmlformats.org/officeDocument/2006/relationships/slide" Target="slides/slide48.xml" /><Relationship Id="rId55" Type="http://schemas.openxmlformats.org/officeDocument/2006/relationships/slide" Target="slides/slide53.xml" /><Relationship Id="rId63" Type="http://schemas.openxmlformats.org/officeDocument/2006/relationships/slide" Target="slides/slide61.xml" /><Relationship Id="rId68" Type="http://schemas.openxmlformats.org/officeDocument/2006/relationships/slide" Target="slides/slide66.xml" /><Relationship Id="rId76" Type="http://schemas.openxmlformats.org/officeDocument/2006/relationships/slide" Target="slides/slide74.xml" /><Relationship Id="rId84" Type="http://schemas.openxmlformats.org/officeDocument/2006/relationships/slide" Target="slides/slide82.xml" /><Relationship Id="rId89" Type="http://schemas.openxmlformats.org/officeDocument/2006/relationships/presProps" Target="presProps.xml" /><Relationship Id="rId7" Type="http://schemas.openxmlformats.org/officeDocument/2006/relationships/slide" Target="slides/slide5.xml" /><Relationship Id="rId71" Type="http://schemas.openxmlformats.org/officeDocument/2006/relationships/slide" Target="slides/slide69.xml" /><Relationship Id="rId92"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4.xml" /><Relationship Id="rId29" Type="http://schemas.openxmlformats.org/officeDocument/2006/relationships/slide" Target="slides/slide27.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slide" Target="slides/slide43.xml" /><Relationship Id="rId53" Type="http://schemas.openxmlformats.org/officeDocument/2006/relationships/slide" Target="slides/slide51.xml" /><Relationship Id="rId58" Type="http://schemas.openxmlformats.org/officeDocument/2006/relationships/slide" Target="slides/slide56.xml" /><Relationship Id="rId66" Type="http://schemas.openxmlformats.org/officeDocument/2006/relationships/slide" Target="slides/slide64.xml" /><Relationship Id="rId74" Type="http://schemas.openxmlformats.org/officeDocument/2006/relationships/slide" Target="slides/slide72.xml" /><Relationship Id="rId79" Type="http://schemas.openxmlformats.org/officeDocument/2006/relationships/slide" Target="slides/slide77.xml" /><Relationship Id="rId87" Type="http://schemas.openxmlformats.org/officeDocument/2006/relationships/slide" Target="slides/slide85.xml" /><Relationship Id="rId5" Type="http://schemas.openxmlformats.org/officeDocument/2006/relationships/slide" Target="slides/slide3.xml" /><Relationship Id="rId61" Type="http://schemas.openxmlformats.org/officeDocument/2006/relationships/slide" Target="slides/slide59.xml" /><Relationship Id="rId82" Type="http://schemas.openxmlformats.org/officeDocument/2006/relationships/slide" Target="slides/slide80.xml" /><Relationship Id="rId90" Type="http://schemas.openxmlformats.org/officeDocument/2006/relationships/viewProps" Target="viewProps.xml" /><Relationship Id="rId19" Type="http://schemas.openxmlformats.org/officeDocument/2006/relationships/slide" Target="slides/slide1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slide" Target="slides/slide46.xml" /><Relationship Id="rId56" Type="http://schemas.openxmlformats.org/officeDocument/2006/relationships/slide" Target="slides/slide54.xml" /><Relationship Id="rId64" Type="http://schemas.openxmlformats.org/officeDocument/2006/relationships/slide" Target="slides/slide62.xml" /><Relationship Id="rId69" Type="http://schemas.openxmlformats.org/officeDocument/2006/relationships/slide" Target="slides/slide67.xml" /><Relationship Id="rId77" Type="http://schemas.openxmlformats.org/officeDocument/2006/relationships/slide" Target="slides/slide75.xml" /><Relationship Id="rId8" Type="http://schemas.openxmlformats.org/officeDocument/2006/relationships/slide" Target="slides/slide6.xml" /><Relationship Id="rId51" Type="http://schemas.openxmlformats.org/officeDocument/2006/relationships/slide" Target="slides/slide49.xml" /><Relationship Id="rId72" Type="http://schemas.openxmlformats.org/officeDocument/2006/relationships/slide" Target="slides/slide70.xml" /><Relationship Id="rId80" Type="http://schemas.openxmlformats.org/officeDocument/2006/relationships/slide" Target="slides/slide78.xml" /><Relationship Id="rId85" Type="http://schemas.openxmlformats.org/officeDocument/2006/relationships/slide" Target="slides/slide83.xml" /><Relationship Id="rId3" Type="http://schemas.openxmlformats.org/officeDocument/2006/relationships/slide" Target="slides/slide1.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slide" Target="slides/slide44.xml" /><Relationship Id="rId59" Type="http://schemas.openxmlformats.org/officeDocument/2006/relationships/slide" Target="slides/slide57.xml" /><Relationship Id="rId67" Type="http://schemas.openxmlformats.org/officeDocument/2006/relationships/slide" Target="slides/slide65.xml" /><Relationship Id="rId20" Type="http://schemas.openxmlformats.org/officeDocument/2006/relationships/slide" Target="slides/slide18.xml" /><Relationship Id="rId41" Type="http://schemas.openxmlformats.org/officeDocument/2006/relationships/slide" Target="slides/slide39.xml" /><Relationship Id="rId54" Type="http://schemas.openxmlformats.org/officeDocument/2006/relationships/slide" Target="slides/slide52.xml" /><Relationship Id="rId62" Type="http://schemas.openxmlformats.org/officeDocument/2006/relationships/slide" Target="slides/slide60.xml" /><Relationship Id="rId70" Type="http://schemas.openxmlformats.org/officeDocument/2006/relationships/slide" Target="slides/slide68.xml" /><Relationship Id="rId75" Type="http://schemas.openxmlformats.org/officeDocument/2006/relationships/slide" Target="slides/slide73.xml" /><Relationship Id="rId83" Type="http://schemas.openxmlformats.org/officeDocument/2006/relationships/slide" Target="slides/slide81.xml" /><Relationship Id="rId88" Type="http://schemas.openxmlformats.org/officeDocument/2006/relationships/notesMaster" Target="notesMasters/notesMaster1.xml" /><Relationship Id="rId91"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4.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49" Type="http://schemas.openxmlformats.org/officeDocument/2006/relationships/slide" Target="slides/slide47.xml" /><Relationship Id="rId57" Type="http://schemas.openxmlformats.org/officeDocument/2006/relationships/slide" Target="slides/slide55.xml" /><Relationship Id="rId10" Type="http://schemas.openxmlformats.org/officeDocument/2006/relationships/slide" Target="slides/slide8.xml" /><Relationship Id="rId31" Type="http://schemas.openxmlformats.org/officeDocument/2006/relationships/slide" Target="slides/slide29.xml" /><Relationship Id="rId44" Type="http://schemas.openxmlformats.org/officeDocument/2006/relationships/slide" Target="slides/slide42.xml" /><Relationship Id="rId52" Type="http://schemas.openxmlformats.org/officeDocument/2006/relationships/slide" Target="slides/slide50.xml" /><Relationship Id="rId60" Type="http://schemas.openxmlformats.org/officeDocument/2006/relationships/slide" Target="slides/slide58.xml" /><Relationship Id="rId65" Type="http://schemas.openxmlformats.org/officeDocument/2006/relationships/slide" Target="slides/slide63.xml" /><Relationship Id="rId73" Type="http://schemas.openxmlformats.org/officeDocument/2006/relationships/slide" Target="slides/slide71.xml" /><Relationship Id="rId78" Type="http://schemas.openxmlformats.org/officeDocument/2006/relationships/slide" Target="slides/slide76.xml" /><Relationship Id="rId81" Type="http://schemas.openxmlformats.org/officeDocument/2006/relationships/slide" Target="slides/slide79.xml" /><Relationship Id="rId86" Type="http://schemas.openxmlformats.org/officeDocument/2006/relationships/slide" Target="slides/slide84.xml" /><Relationship Id="rId4" Type="http://schemas.openxmlformats.org/officeDocument/2006/relationships/slide" Target="slides/slide2.xml" /><Relationship Id="rId9" Type="http://schemas.openxmlformats.org/officeDocument/2006/relationships/slide" Target="slides/slide7.xml" /></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 /><Relationship Id="rId1" Type="http://schemas.openxmlformats.org/officeDocument/2006/relationships/package" Target="../embeddings/Microsoft_Excel_Worksheet.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Sales</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Dưới 12</c:v>
                </c:pt>
                <c:pt idx="1">
                  <c:v>Dưới 16</c:v>
                </c:pt>
                <c:pt idx="2">
                  <c:v>Dưới 18</c:v>
                </c:pt>
                <c:pt idx="3">
                  <c:v>4th Qtr</c:v>
                </c:pt>
              </c:strCache>
            </c:strRef>
          </c:cat>
          <c:val>
            <c:numRef>
              <c:f>Sheet1!$B$2:$B$5</c:f>
              <c:numCache>
                <c:formatCode>General</c:formatCode>
                <c:ptCount val="4"/>
                <c:pt idx="0">
                  <c:v>33.14</c:v>
                </c:pt>
                <c:pt idx="1">
                  <c:v>42.9</c:v>
                </c:pt>
                <c:pt idx="2">
                  <c:v>23.96</c:v>
                </c:pt>
              </c:numCache>
            </c:numRef>
          </c:val>
          <c:extLst>
            <c:ext xmlns:c16="http://schemas.microsoft.com/office/drawing/2014/chart" uri="{C3380CC4-5D6E-409C-BE32-E72D297353CC}">
              <c16:uniqueId val="{00000000-70DA-4F24-BD9F-B9C3280FD1DF}"/>
            </c:ext>
          </c:extLst>
        </c:ser>
        <c:dLbls>
          <c:showLegendKey val="0"/>
          <c:showVal val="0"/>
          <c:showCatName val="0"/>
          <c:showSerName val="0"/>
          <c:showPercent val="1"/>
          <c:showBubbleSize val="0"/>
          <c:showLeaderLines val="1"/>
        </c:dLbls>
        <c:firstSliceAng val="0"/>
      </c:pieChart>
    </c:plotArea>
    <c:legend>
      <c:legendPos val="t"/>
      <c:legendEntry>
        <c:idx val="3"/>
        <c:delete val="1"/>
      </c:legendEntry>
      <c:layout>
        <c:manualLayout>
          <c:xMode val="edge"/>
          <c:yMode val="edge"/>
          <c:x val="4.0879991677007642E-2"/>
          <c:y val="0.71393715716568729"/>
          <c:w val="0.16044980407073414"/>
          <c:h val="0.26117229343259785"/>
        </c:manualLayout>
      </c:layout>
      <c:overlay val="0"/>
    </c:legend>
    <c:plotVisOnly val="1"/>
    <c:dispBlanksAs val="gap"/>
    <c:showDLblsOverMax val="0"/>
  </c:chart>
  <c:txPr>
    <a:bodyPr/>
    <a:lstStyle/>
    <a:p>
      <a:pPr>
        <a:defRPr sz="1800"/>
      </a:pPr>
      <a:endParaRPr lang="vi-VN"/>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F4003-00DA-4F14-B4B7-D9D2E240F02E}" type="doc">
      <dgm:prSet loTypeId="urn:microsoft.com/office/officeart/2005/8/layout/process1" loCatId="process" qsTypeId="urn:microsoft.com/office/officeart/2005/8/quickstyle/simple1" qsCatId="simple" csTypeId="urn:microsoft.com/office/officeart/2005/8/colors/colorful1" csCatId="colorful" phldr="1"/>
      <dgm:spPr/>
    </dgm:pt>
    <dgm:pt modelId="{F02D6F19-3450-422C-B34F-7BF7A214EAF7}">
      <dgm:prSet phldrT="[Text]" custT="1"/>
      <dgm:spPr/>
      <dgm:t>
        <a:bodyPr/>
        <a:lstStyle/>
        <a:p>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endParaRPr lang="en-US" sz="3600" dirty="0">
            <a:latin typeface="Times New Roman" panose="02020603050405020304" pitchFamily="18" charset="0"/>
            <a:cs typeface="Times New Roman" panose="02020603050405020304" pitchFamily="18" charset="0"/>
          </a:endParaRPr>
        </a:p>
      </dgm:t>
    </dgm:pt>
    <dgm:pt modelId="{AFBCB3EB-B198-46C2-8828-EAF6B179178E}" type="parTrans" cxnId="{39D80E4D-29D3-49A4-9651-3A1C4D56109C}">
      <dgm:prSet/>
      <dgm:spPr/>
      <dgm:t>
        <a:bodyPr/>
        <a:lstStyle/>
        <a:p>
          <a:endParaRPr lang="en-US"/>
        </a:p>
      </dgm:t>
    </dgm:pt>
    <dgm:pt modelId="{91312B7D-9F32-4ECB-ABDE-C628F019EC9A}" type="sibTrans" cxnId="{39D80E4D-29D3-49A4-9651-3A1C4D56109C}">
      <dgm:prSet/>
      <dgm:spPr/>
      <dgm:t>
        <a:bodyPr/>
        <a:lstStyle/>
        <a:p>
          <a:endParaRPr lang="en-US"/>
        </a:p>
      </dgm:t>
    </dgm:pt>
    <dgm:pt modelId="{099EB0DE-52DF-4421-AA6B-0D2170D54116}">
      <dgm:prSet phldrT="[Text]" custT="1"/>
      <dgm:spPr/>
      <dgm:t>
        <a:bodyPr/>
        <a:lstStyle/>
        <a:p>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endParaRPr lang="en-US" sz="3600" dirty="0">
            <a:latin typeface="Times New Roman" panose="02020603050405020304" pitchFamily="18" charset="0"/>
            <a:cs typeface="Times New Roman" panose="02020603050405020304" pitchFamily="18" charset="0"/>
          </a:endParaRPr>
        </a:p>
      </dgm:t>
    </dgm:pt>
    <dgm:pt modelId="{8A058D0F-1576-484C-A726-17A818D09A3B}" type="parTrans" cxnId="{99144A40-6858-4856-968D-3801007E4A71}">
      <dgm:prSet/>
      <dgm:spPr/>
      <dgm:t>
        <a:bodyPr/>
        <a:lstStyle/>
        <a:p>
          <a:endParaRPr lang="en-US"/>
        </a:p>
      </dgm:t>
    </dgm:pt>
    <dgm:pt modelId="{01128BB7-D167-4108-91A7-356FB52C52C5}" type="sibTrans" cxnId="{99144A40-6858-4856-968D-3801007E4A71}">
      <dgm:prSet/>
      <dgm:spPr/>
      <dgm:t>
        <a:bodyPr/>
        <a:lstStyle/>
        <a:p>
          <a:endParaRPr lang="en-US"/>
        </a:p>
      </dgm:t>
    </dgm:pt>
    <dgm:pt modelId="{8A929EE0-A248-4D17-B61C-80BB337C752F}">
      <dgm:prSet phldrT="[Text]" custT="1"/>
      <dgm:spPr/>
      <dgm:t>
        <a:bodyPr/>
        <a:lstStyle/>
        <a:p>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lý</a:t>
          </a:r>
          <a:endParaRPr lang="en-US" sz="3600" dirty="0">
            <a:latin typeface="Times New Roman" panose="02020603050405020304" pitchFamily="18" charset="0"/>
            <a:cs typeface="Times New Roman" panose="02020603050405020304" pitchFamily="18" charset="0"/>
          </a:endParaRPr>
        </a:p>
      </dgm:t>
    </dgm:pt>
    <dgm:pt modelId="{0A6EEB11-D100-4EE5-B004-C78A018B44A3}" type="parTrans" cxnId="{4B0B638B-F453-430A-9099-958B3C57B8A8}">
      <dgm:prSet/>
      <dgm:spPr/>
      <dgm:t>
        <a:bodyPr/>
        <a:lstStyle/>
        <a:p>
          <a:endParaRPr lang="en-US"/>
        </a:p>
      </dgm:t>
    </dgm:pt>
    <dgm:pt modelId="{6BAE75A2-234C-4C55-BE25-DB476418782D}" type="sibTrans" cxnId="{4B0B638B-F453-430A-9099-958B3C57B8A8}">
      <dgm:prSet/>
      <dgm:spPr/>
      <dgm:t>
        <a:bodyPr/>
        <a:lstStyle/>
        <a:p>
          <a:endParaRPr lang="en-US"/>
        </a:p>
      </dgm:t>
    </dgm:pt>
    <dgm:pt modelId="{682908CB-91C9-409A-8A68-022446F18728}">
      <dgm:prSet phldrT="[Text]" custT="1"/>
      <dgm:spPr/>
      <dgm:t>
        <a:bodyPr/>
        <a:lstStyle/>
        <a:p>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dục</a:t>
          </a:r>
          <a:endParaRPr lang="en-US" sz="3600" dirty="0">
            <a:latin typeface="Times New Roman" panose="02020603050405020304" pitchFamily="18" charset="0"/>
            <a:cs typeface="Times New Roman" panose="02020603050405020304" pitchFamily="18" charset="0"/>
          </a:endParaRPr>
        </a:p>
      </dgm:t>
    </dgm:pt>
    <dgm:pt modelId="{F67A93C9-8733-4DC1-83F8-34F3D7207DF5}" type="parTrans" cxnId="{B85D006E-48A2-488D-8612-FCF74B03212F}">
      <dgm:prSet/>
      <dgm:spPr/>
      <dgm:t>
        <a:bodyPr/>
        <a:lstStyle/>
        <a:p>
          <a:endParaRPr lang="en-US"/>
        </a:p>
      </dgm:t>
    </dgm:pt>
    <dgm:pt modelId="{4C6F5AA4-462E-44AA-8B73-90A261DE13C1}" type="sibTrans" cxnId="{B85D006E-48A2-488D-8612-FCF74B03212F}">
      <dgm:prSet/>
      <dgm:spPr/>
      <dgm:t>
        <a:bodyPr/>
        <a:lstStyle/>
        <a:p>
          <a:endParaRPr lang="en-US"/>
        </a:p>
      </dgm:t>
    </dgm:pt>
    <dgm:pt modelId="{ED44B712-377F-4BE1-A2EB-9B76BB6EA572}" type="pres">
      <dgm:prSet presAssocID="{E61F4003-00DA-4F14-B4B7-D9D2E240F02E}" presName="Name0" presStyleCnt="0">
        <dgm:presLayoutVars>
          <dgm:dir/>
          <dgm:resizeHandles val="exact"/>
        </dgm:presLayoutVars>
      </dgm:prSet>
      <dgm:spPr/>
    </dgm:pt>
    <dgm:pt modelId="{77DA4537-E6BB-4669-AE54-FFB5AF405729}" type="pres">
      <dgm:prSet presAssocID="{F02D6F19-3450-422C-B34F-7BF7A214EAF7}" presName="node" presStyleLbl="node1" presStyleIdx="0" presStyleCnt="4">
        <dgm:presLayoutVars>
          <dgm:bulletEnabled val="1"/>
        </dgm:presLayoutVars>
      </dgm:prSet>
      <dgm:spPr/>
    </dgm:pt>
    <dgm:pt modelId="{669B1B5B-8D78-4CDB-8B7C-257B5C781C77}" type="pres">
      <dgm:prSet presAssocID="{91312B7D-9F32-4ECB-ABDE-C628F019EC9A}" presName="sibTrans" presStyleLbl="sibTrans2D1" presStyleIdx="0" presStyleCnt="3"/>
      <dgm:spPr/>
    </dgm:pt>
    <dgm:pt modelId="{0D7C66D4-44A4-47E7-82B8-C215ED77F8E0}" type="pres">
      <dgm:prSet presAssocID="{91312B7D-9F32-4ECB-ABDE-C628F019EC9A}" presName="connectorText" presStyleLbl="sibTrans2D1" presStyleIdx="0" presStyleCnt="3"/>
      <dgm:spPr/>
    </dgm:pt>
    <dgm:pt modelId="{70DDDFBC-E00D-4A00-BDF6-72426B226B3A}" type="pres">
      <dgm:prSet presAssocID="{099EB0DE-52DF-4421-AA6B-0D2170D54116}" presName="node" presStyleLbl="node1" presStyleIdx="1" presStyleCnt="4">
        <dgm:presLayoutVars>
          <dgm:bulletEnabled val="1"/>
        </dgm:presLayoutVars>
      </dgm:prSet>
      <dgm:spPr/>
    </dgm:pt>
    <dgm:pt modelId="{0F130787-5F53-4B70-A119-2565EDFAAC36}" type="pres">
      <dgm:prSet presAssocID="{01128BB7-D167-4108-91A7-356FB52C52C5}" presName="sibTrans" presStyleLbl="sibTrans2D1" presStyleIdx="1" presStyleCnt="3"/>
      <dgm:spPr/>
    </dgm:pt>
    <dgm:pt modelId="{20BBAB3D-B921-43E5-8D86-4EEFBD0D5501}" type="pres">
      <dgm:prSet presAssocID="{01128BB7-D167-4108-91A7-356FB52C52C5}" presName="connectorText" presStyleLbl="sibTrans2D1" presStyleIdx="1" presStyleCnt="3"/>
      <dgm:spPr/>
    </dgm:pt>
    <dgm:pt modelId="{30AE6AD8-F637-4B1F-A571-B0CC85C184F7}" type="pres">
      <dgm:prSet presAssocID="{8A929EE0-A248-4D17-B61C-80BB337C752F}" presName="node" presStyleLbl="node1" presStyleIdx="2" presStyleCnt="4">
        <dgm:presLayoutVars>
          <dgm:bulletEnabled val="1"/>
        </dgm:presLayoutVars>
      </dgm:prSet>
      <dgm:spPr/>
    </dgm:pt>
    <dgm:pt modelId="{F7FC69BC-2F0A-42C8-BB05-8E48A1EF8830}" type="pres">
      <dgm:prSet presAssocID="{6BAE75A2-234C-4C55-BE25-DB476418782D}" presName="sibTrans" presStyleLbl="sibTrans2D1" presStyleIdx="2" presStyleCnt="3"/>
      <dgm:spPr/>
    </dgm:pt>
    <dgm:pt modelId="{C4FF6BA6-6771-43D1-A262-84CB68887B6E}" type="pres">
      <dgm:prSet presAssocID="{6BAE75A2-234C-4C55-BE25-DB476418782D}" presName="connectorText" presStyleLbl="sibTrans2D1" presStyleIdx="2" presStyleCnt="3"/>
      <dgm:spPr/>
    </dgm:pt>
    <dgm:pt modelId="{9586E534-2440-4677-950D-8C44AB71BC64}" type="pres">
      <dgm:prSet presAssocID="{682908CB-91C9-409A-8A68-022446F18728}" presName="node" presStyleLbl="node1" presStyleIdx="3" presStyleCnt="4">
        <dgm:presLayoutVars>
          <dgm:bulletEnabled val="1"/>
        </dgm:presLayoutVars>
      </dgm:prSet>
      <dgm:spPr/>
    </dgm:pt>
  </dgm:ptLst>
  <dgm:cxnLst>
    <dgm:cxn modelId="{89B4F23C-B4FB-410C-909A-A945BE8F6E20}" type="presOf" srcId="{8A929EE0-A248-4D17-B61C-80BB337C752F}" destId="{30AE6AD8-F637-4B1F-A571-B0CC85C184F7}" srcOrd="0" destOrd="0" presId="urn:microsoft.com/office/officeart/2005/8/layout/process1"/>
    <dgm:cxn modelId="{5CFDA63E-9E88-44F2-9515-A44E59F407EF}" type="presOf" srcId="{01128BB7-D167-4108-91A7-356FB52C52C5}" destId="{0F130787-5F53-4B70-A119-2565EDFAAC36}" srcOrd="0" destOrd="0" presId="urn:microsoft.com/office/officeart/2005/8/layout/process1"/>
    <dgm:cxn modelId="{99144A40-6858-4856-968D-3801007E4A71}" srcId="{E61F4003-00DA-4F14-B4B7-D9D2E240F02E}" destId="{099EB0DE-52DF-4421-AA6B-0D2170D54116}" srcOrd="1" destOrd="0" parTransId="{8A058D0F-1576-484C-A726-17A818D09A3B}" sibTransId="{01128BB7-D167-4108-91A7-356FB52C52C5}"/>
    <dgm:cxn modelId="{2D68D046-4838-4D08-9C0D-F2EA7DB23967}" type="presOf" srcId="{F02D6F19-3450-422C-B34F-7BF7A214EAF7}" destId="{77DA4537-E6BB-4669-AE54-FFB5AF405729}" srcOrd="0" destOrd="0" presId="urn:microsoft.com/office/officeart/2005/8/layout/process1"/>
    <dgm:cxn modelId="{39D80E4D-29D3-49A4-9651-3A1C4D56109C}" srcId="{E61F4003-00DA-4F14-B4B7-D9D2E240F02E}" destId="{F02D6F19-3450-422C-B34F-7BF7A214EAF7}" srcOrd="0" destOrd="0" parTransId="{AFBCB3EB-B198-46C2-8828-EAF6B179178E}" sibTransId="{91312B7D-9F32-4ECB-ABDE-C628F019EC9A}"/>
    <dgm:cxn modelId="{B85D006E-48A2-488D-8612-FCF74B03212F}" srcId="{E61F4003-00DA-4F14-B4B7-D9D2E240F02E}" destId="{682908CB-91C9-409A-8A68-022446F18728}" srcOrd="3" destOrd="0" parTransId="{F67A93C9-8733-4DC1-83F8-34F3D7207DF5}" sibTransId="{4C6F5AA4-462E-44AA-8B73-90A261DE13C1}"/>
    <dgm:cxn modelId="{8D1F166E-6E8D-4A84-9043-37841FA550A6}" type="presOf" srcId="{01128BB7-D167-4108-91A7-356FB52C52C5}" destId="{20BBAB3D-B921-43E5-8D86-4EEFBD0D5501}" srcOrd="1" destOrd="0" presId="urn:microsoft.com/office/officeart/2005/8/layout/process1"/>
    <dgm:cxn modelId="{0444FA51-39EB-49C0-84C1-C16C7AAA2BCF}" type="presOf" srcId="{6BAE75A2-234C-4C55-BE25-DB476418782D}" destId="{C4FF6BA6-6771-43D1-A262-84CB68887B6E}" srcOrd="1" destOrd="0" presId="urn:microsoft.com/office/officeart/2005/8/layout/process1"/>
    <dgm:cxn modelId="{BB54CC7A-65BB-4201-8593-FCB4E69DD01D}" type="presOf" srcId="{E61F4003-00DA-4F14-B4B7-D9D2E240F02E}" destId="{ED44B712-377F-4BE1-A2EB-9B76BB6EA572}" srcOrd="0" destOrd="0" presId="urn:microsoft.com/office/officeart/2005/8/layout/process1"/>
    <dgm:cxn modelId="{97D4BF8A-0494-458E-BC8D-2AF625964546}" type="presOf" srcId="{099EB0DE-52DF-4421-AA6B-0D2170D54116}" destId="{70DDDFBC-E00D-4A00-BDF6-72426B226B3A}" srcOrd="0" destOrd="0" presId="urn:microsoft.com/office/officeart/2005/8/layout/process1"/>
    <dgm:cxn modelId="{4B0B638B-F453-430A-9099-958B3C57B8A8}" srcId="{E61F4003-00DA-4F14-B4B7-D9D2E240F02E}" destId="{8A929EE0-A248-4D17-B61C-80BB337C752F}" srcOrd="2" destOrd="0" parTransId="{0A6EEB11-D100-4EE5-B004-C78A018B44A3}" sibTransId="{6BAE75A2-234C-4C55-BE25-DB476418782D}"/>
    <dgm:cxn modelId="{FD2685BA-20BA-47CB-BC92-1439C398142C}" type="presOf" srcId="{91312B7D-9F32-4ECB-ABDE-C628F019EC9A}" destId="{0D7C66D4-44A4-47E7-82B8-C215ED77F8E0}" srcOrd="1" destOrd="0" presId="urn:microsoft.com/office/officeart/2005/8/layout/process1"/>
    <dgm:cxn modelId="{6E3321D0-B22B-44B0-BA8B-10F569297B00}" type="presOf" srcId="{91312B7D-9F32-4ECB-ABDE-C628F019EC9A}" destId="{669B1B5B-8D78-4CDB-8B7C-257B5C781C77}" srcOrd="0" destOrd="0" presId="urn:microsoft.com/office/officeart/2005/8/layout/process1"/>
    <dgm:cxn modelId="{DB06C8E9-FF82-47E7-8C55-6921BBF91978}" type="presOf" srcId="{682908CB-91C9-409A-8A68-022446F18728}" destId="{9586E534-2440-4677-950D-8C44AB71BC64}" srcOrd="0" destOrd="0" presId="urn:microsoft.com/office/officeart/2005/8/layout/process1"/>
    <dgm:cxn modelId="{02F47BED-C1D9-4AAD-A74D-C60E51A34C8C}" type="presOf" srcId="{6BAE75A2-234C-4C55-BE25-DB476418782D}" destId="{F7FC69BC-2F0A-42C8-BB05-8E48A1EF8830}" srcOrd="0" destOrd="0" presId="urn:microsoft.com/office/officeart/2005/8/layout/process1"/>
    <dgm:cxn modelId="{DF0E9F3D-6AF0-48B1-A6F7-F720A2A5A270}" type="presParOf" srcId="{ED44B712-377F-4BE1-A2EB-9B76BB6EA572}" destId="{77DA4537-E6BB-4669-AE54-FFB5AF405729}" srcOrd="0" destOrd="0" presId="urn:microsoft.com/office/officeart/2005/8/layout/process1"/>
    <dgm:cxn modelId="{582E3C77-B26F-4DA5-9DF4-847333388069}" type="presParOf" srcId="{ED44B712-377F-4BE1-A2EB-9B76BB6EA572}" destId="{669B1B5B-8D78-4CDB-8B7C-257B5C781C77}" srcOrd="1" destOrd="0" presId="urn:microsoft.com/office/officeart/2005/8/layout/process1"/>
    <dgm:cxn modelId="{BED21687-16D7-4374-B1C0-F5635D2F8B50}" type="presParOf" srcId="{669B1B5B-8D78-4CDB-8B7C-257B5C781C77}" destId="{0D7C66D4-44A4-47E7-82B8-C215ED77F8E0}" srcOrd="0" destOrd="0" presId="urn:microsoft.com/office/officeart/2005/8/layout/process1"/>
    <dgm:cxn modelId="{44853B4C-D971-4745-A223-F5A6EF647621}" type="presParOf" srcId="{ED44B712-377F-4BE1-A2EB-9B76BB6EA572}" destId="{70DDDFBC-E00D-4A00-BDF6-72426B226B3A}" srcOrd="2" destOrd="0" presId="urn:microsoft.com/office/officeart/2005/8/layout/process1"/>
    <dgm:cxn modelId="{3C8F15B4-5CB9-4904-B226-99CD8D873730}" type="presParOf" srcId="{ED44B712-377F-4BE1-A2EB-9B76BB6EA572}" destId="{0F130787-5F53-4B70-A119-2565EDFAAC36}" srcOrd="3" destOrd="0" presId="urn:microsoft.com/office/officeart/2005/8/layout/process1"/>
    <dgm:cxn modelId="{A3308029-08A1-4630-9244-D33D83266AB2}" type="presParOf" srcId="{0F130787-5F53-4B70-A119-2565EDFAAC36}" destId="{20BBAB3D-B921-43E5-8D86-4EEFBD0D5501}" srcOrd="0" destOrd="0" presId="urn:microsoft.com/office/officeart/2005/8/layout/process1"/>
    <dgm:cxn modelId="{47DF1DEA-2E26-4FEA-9014-97A8F4A60D69}" type="presParOf" srcId="{ED44B712-377F-4BE1-A2EB-9B76BB6EA572}" destId="{30AE6AD8-F637-4B1F-A571-B0CC85C184F7}" srcOrd="4" destOrd="0" presId="urn:microsoft.com/office/officeart/2005/8/layout/process1"/>
    <dgm:cxn modelId="{AC61E29F-F5AB-4043-AA97-10B466B33CCC}" type="presParOf" srcId="{ED44B712-377F-4BE1-A2EB-9B76BB6EA572}" destId="{F7FC69BC-2F0A-42C8-BB05-8E48A1EF8830}" srcOrd="5" destOrd="0" presId="urn:microsoft.com/office/officeart/2005/8/layout/process1"/>
    <dgm:cxn modelId="{E1418016-6E7E-4966-93D2-1C0EA83EA4C6}" type="presParOf" srcId="{F7FC69BC-2F0A-42C8-BB05-8E48A1EF8830}" destId="{C4FF6BA6-6771-43D1-A262-84CB68887B6E}" srcOrd="0" destOrd="0" presId="urn:microsoft.com/office/officeart/2005/8/layout/process1"/>
    <dgm:cxn modelId="{AB9B9296-517E-4423-9A9C-33D347AE6F00}" type="presParOf" srcId="{ED44B712-377F-4BE1-A2EB-9B76BB6EA572}" destId="{9586E534-2440-4677-950D-8C44AB71BC6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A4537-E6BB-4669-AE54-FFB5AF405729}">
      <dsp:nvSpPr>
        <dsp:cNvPr id="0" name=""/>
        <dsp:cNvSpPr/>
      </dsp:nvSpPr>
      <dsp:spPr>
        <a:xfrm>
          <a:off x="3327" y="703766"/>
          <a:ext cx="1454904" cy="227619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Lời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endParaRPr lang="en-US" sz="3600" kern="1200" dirty="0">
            <a:latin typeface="Times New Roman" panose="02020603050405020304" pitchFamily="18" charset="0"/>
            <a:cs typeface="Times New Roman" panose="02020603050405020304" pitchFamily="18" charset="0"/>
          </a:endParaRPr>
        </a:p>
      </dsp:txBody>
      <dsp:txXfrm>
        <a:off x="45940" y="746379"/>
        <a:ext cx="1369678" cy="2190966"/>
      </dsp:txXfrm>
    </dsp:sp>
    <dsp:sp modelId="{669B1B5B-8D78-4CDB-8B7C-257B5C781C77}">
      <dsp:nvSpPr>
        <dsp:cNvPr id="0" name=""/>
        <dsp:cNvSpPr/>
      </dsp:nvSpPr>
      <dsp:spPr>
        <a:xfrm>
          <a:off x="1603722" y="1661454"/>
          <a:ext cx="308439" cy="36081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03722" y="1733617"/>
        <a:ext cx="215907" cy="216490"/>
      </dsp:txXfrm>
    </dsp:sp>
    <dsp:sp modelId="{70DDDFBC-E00D-4A00-BDF6-72426B226B3A}">
      <dsp:nvSpPr>
        <dsp:cNvPr id="0" name=""/>
        <dsp:cNvSpPr/>
      </dsp:nvSpPr>
      <dsp:spPr>
        <a:xfrm>
          <a:off x="2040194" y="703766"/>
          <a:ext cx="1454904" cy="227619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Hình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ảnh</a:t>
          </a:r>
          <a:endParaRPr lang="en-US" sz="3600" kern="1200" dirty="0">
            <a:latin typeface="Times New Roman" panose="02020603050405020304" pitchFamily="18" charset="0"/>
            <a:cs typeface="Times New Roman" panose="02020603050405020304" pitchFamily="18" charset="0"/>
          </a:endParaRPr>
        </a:p>
      </dsp:txBody>
      <dsp:txXfrm>
        <a:off x="2082807" y="746379"/>
        <a:ext cx="1369678" cy="2190966"/>
      </dsp:txXfrm>
    </dsp:sp>
    <dsp:sp modelId="{0F130787-5F53-4B70-A119-2565EDFAAC36}">
      <dsp:nvSpPr>
        <dsp:cNvPr id="0" name=""/>
        <dsp:cNvSpPr/>
      </dsp:nvSpPr>
      <dsp:spPr>
        <a:xfrm>
          <a:off x="3640589" y="1661454"/>
          <a:ext cx="308439" cy="36081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40589" y="1733617"/>
        <a:ext cx="215907" cy="216490"/>
      </dsp:txXfrm>
    </dsp:sp>
    <dsp:sp modelId="{30AE6AD8-F637-4B1F-A571-B0CC85C184F7}">
      <dsp:nvSpPr>
        <dsp:cNvPr id="0" name=""/>
        <dsp:cNvSpPr/>
      </dsp:nvSpPr>
      <dsp:spPr>
        <a:xfrm>
          <a:off x="4077060" y="703766"/>
          <a:ext cx="1454904" cy="227619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Tâm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lý</a:t>
          </a:r>
          <a:endParaRPr lang="en-US" sz="3600" kern="1200" dirty="0">
            <a:latin typeface="Times New Roman" panose="02020603050405020304" pitchFamily="18" charset="0"/>
            <a:cs typeface="Times New Roman" panose="02020603050405020304" pitchFamily="18" charset="0"/>
          </a:endParaRPr>
        </a:p>
      </dsp:txBody>
      <dsp:txXfrm>
        <a:off x="4119673" y="746379"/>
        <a:ext cx="1369678" cy="2190966"/>
      </dsp:txXfrm>
    </dsp:sp>
    <dsp:sp modelId="{F7FC69BC-2F0A-42C8-BB05-8E48A1EF8830}">
      <dsp:nvSpPr>
        <dsp:cNvPr id="0" name=""/>
        <dsp:cNvSpPr/>
      </dsp:nvSpPr>
      <dsp:spPr>
        <a:xfrm>
          <a:off x="5677455" y="1661454"/>
          <a:ext cx="308439" cy="36081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77455" y="1733617"/>
        <a:ext cx="215907" cy="216490"/>
      </dsp:txXfrm>
    </dsp:sp>
    <dsp:sp modelId="{9586E534-2440-4677-950D-8C44AB71BC64}">
      <dsp:nvSpPr>
        <dsp:cNvPr id="0" name=""/>
        <dsp:cNvSpPr/>
      </dsp:nvSpPr>
      <dsp:spPr>
        <a:xfrm>
          <a:off x="6113926" y="703766"/>
          <a:ext cx="1454904" cy="227619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cs typeface="Times New Roman" panose="02020603050405020304" pitchFamily="18" charset="0"/>
            </a:rPr>
            <a:t>Quan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dục</a:t>
          </a:r>
          <a:endParaRPr lang="en-US" sz="3600" kern="1200" dirty="0">
            <a:latin typeface="Times New Roman" panose="02020603050405020304" pitchFamily="18" charset="0"/>
            <a:cs typeface="Times New Roman" panose="02020603050405020304" pitchFamily="18" charset="0"/>
          </a:endParaRPr>
        </a:p>
      </dsp:txBody>
      <dsp:txXfrm>
        <a:off x="6156539" y="746379"/>
        <a:ext cx="1369678" cy="21909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0.04237</cdr:x>
      <cdr:y>0.06422</cdr:y>
    </cdr:from>
    <cdr:to>
      <cdr:x>0.33051</cdr:x>
      <cdr:y>0.16312</cdr:y>
    </cdr:to>
    <cdr:sp macro="" textlink="">
      <cdr:nvSpPr>
        <cdr:cNvPr id="2" name="TextBox 1"/>
        <cdr:cNvSpPr txBox="1"/>
      </cdr:nvSpPr>
      <cdr:spPr>
        <a:xfrm xmlns:a="http://schemas.openxmlformats.org/drawingml/2006/main">
          <a:off x="360040" y="420813"/>
          <a:ext cx="2448272" cy="64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0.00674</cdr:y>
    </cdr:from>
    <cdr:to>
      <cdr:x>1</cdr:x>
      <cdr:y>0.18257</cdr:y>
    </cdr:to>
    <cdr:sp macro="" textlink="">
      <cdr:nvSpPr>
        <cdr:cNvPr id="3" name="TextBox 2"/>
        <cdr:cNvSpPr txBox="1"/>
      </cdr:nvSpPr>
      <cdr:spPr>
        <a:xfrm xmlns:a="http://schemas.openxmlformats.org/drawingml/2006/main">
          <a:off x="0" y="44183"/>
          <a:ext cx="8496944" cy="1152128"/>
        </a:xfrm>
        <a:prstGeom xmlns:a="http://schemas.openxmlformats.org/drawingml/2006/main" prst="rect">
          <a:avLst/>
        </a:prstGeom>
        <a:solidFill xmlns:a="http://schemas.openxmlformats.org/drawingml/2006/main">
          <a:schemeClr val="tx1"/>
        </a:solidFill>
      </cdr:spPr>
      <cdr:txBody>
        <a:bodyPr xmlns:a="http://schemas.openxmlformats.org/drawingml/2006/main" vertOverflow="clip" wrap="square" rtlCol="0"/>
        <a:lstStyle xmlns:a="http://schemas.openxmlformats.org/drawingml/2006/main"/>
        <a:p xmlns:a="http://schemas.openxmlformats.org/drawingml/2006/main">
          <a:r>
            <a:rPr lang="en-US" sz="2800" dirty="0">
              <a:solidFill>
                <a:schemeClr val="bg1"/>
              </a:solidFill>
            </a:rPr>
            <a:t>8A1 </a:t>
          </a:r>
          <a:r>
            <a:rPr lang="en-US" sz="2800" dirty="0" err="1">
              <a:solidFill>
                <a:schemeClr val="bg1"/>
              </a:solidFill>
            </a:rPr>
            <a:t>chúng</a:t>
          </a:r>
          <a:r>
            <a:rPr lang="en-US" sz="2800" dirty="0">
              <a:solidFill>
                <a:schemeClr val="bg1"/>
              </a:solidFill>
            </a:rPr>
            <a:t> </a:t>
          </a:r>
          <a:r>
            <a:rPr lang="en-US" sz="2800" dirty="0" err="1">
              <a:solidFill>
                <a:schemeClr val="bg1"/>
              </a:solidFill>
            </a:rPr>
            <a:t>tôi</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phỏng</a:t>
          </a:r>
          <a:r>
            <a:rPr lang="en-US" sz="2800" dirty="0">
              <a:solidFill>
                <a:schemeClr val="bg1"/>
              </a:solidFill>
            </a:rPr>
            <a:t> </a:t>
          </a:r>
          <a:r>
            <a:rPr lang="en-US" sz="2800" dirty="0" err="1">
              <a:solidFill>
                <a:schemeClr val="bg1"/>
              </a:solidFill>
            </a:rPr>
            <a:t>vấn</a:t>
          </a:r>
          <a:r>
            <a:rPr lang="en-US" sz="2800" dirty="0">
              <a:solidFill>
                <a:schemeClr val="bg1"/>
              </a:solidFill>
            </a:rPr>
            <a:t> 250 </a:t>
          </a:r>
          <a:r>
            <a:rPr lang="en-US" sz="2800" dirty="0" err="1">
              <a:solidFill>
                <a:schemeClr val="bg1"/>
              </a:solidFill>
            </a:rPr>
            <a:t>học</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các</a:t>
          </a:r>
          <a:r>
            <a:rPr lang="en-US" sz="2800" dirty="0">
              <a:solidFill>
                <a:schemeClr val="bg1"/>
              </a:solidFill>
            </a:rPr>
            <a:t> </a:t>
          </a:r>
          <a:r>
            <a:rPr lang="en-US" sz="2800" dirty="0" err="1">
              <a:solidFill>
                <a:schemeClr val="bg1"/>
              </a:solidFill>
            </a:rPr>
            <a:t>trường</a:t>
          </a:r>
          <a:r>
            <a:rPr lang="en-US" sz="2800" dirty="0">
              <a:solidFill>
                <a:schemeClr val="bg1"/>
              </a:solidFill>
            </a:rPr>
            <a:t> THPT </a:t>
          </a:r>
          <a:r>
            <a:rPr lang="en-US" sz="2800" dirty="0" err="1">
              <a:solidFill>
                <a:schemeClr val="bg1"/>
              </a:solidFill>
            </a:rPr>
            <a:t>của</a:t>
          </a:r>
          <a:r>
            <a:rPr lang="en-US" sz="2800" dirty="0">
              <a:solidFill>
                <a:schemeClr val="bg1"/>
              </a:solidFill>
            </a:rPr>
            <a:t> </a:t>
          </a:r>
          <a:r>
            <a:rPr lang="en-US" sz="2800" dirty="0" err="1">
              <a:solidFill>
                <a:schemeClr val="bg1"/>
              </a:solidFill>
            </a:rPr>
            <a:t>huyện</a:t>
          </a:r>
          <a:r>
            <a:rPr lang="en-US" sz="2800" dirty="0">
              <a:solidFill>
                <a:schemeClr val="bg1"/>
              </a:solidFill>
            </a:rPr>
            <a:t> </a:t>
          </a:r>
          <a:r>
            <a:rPr lang="en-US" sz="2800" dirty="0" err="1">
              <a:solidFill>
                <a:schemeClr val="bg1"/>
              </a:solidFill>
            </a:rPr>
            <a:t>Hạ</a:t>
          </a:r>
          <a:r>
            <a:rPr lang="en-US" sz="2800" dirty="0">
              <a:solidFill>
                <a:schemeClr val="bg1"/>
              </a:solidFill>
            </a:rPr>
            <a:t> </a:t>
          </a:r>
          <a:r>
            <a:rPr lang="en-US" sz="2800" dirty="0" err="1">
              <a:solidFill>
                <a:schemeClr val="bg1"/>
              </a:solidFill>
            </a:rPr>
            <a:t>Hoà</a:t>
          </a:r>
          <a:endParaRPr lang="en-US" sz="28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779A1-CEBD-45AA-9504-38BDCF5755AB}" type="datetimeFigureOut">
              <a:rPr lang="en-US" smtClean="0"/>
              <a:t>8/31/2023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7128CD-845E-48CB-AF39-44C33E44F682}" type="slidenum">
              <a:rPr lang="en-US" smtClean="0"/>
              <a:t>‹#›</a:t>
            </a:fld>
            <a:endParaRPr lang="en-US"/>
          </a:p>
        </p:txBody>
      </p:sp>
    </p:spTree>
    <p:extLst>
      <p:ext uri="{BB962C8B-B14F-4D97-AF65-F5344CB8AC3E}">
        <p14:creationId xmlns:p14="http://schemas.microsoft.com/office/powerpoint/2010/main" val="94058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AC3ACD6-F46C-4284-8438-7E54AB1C5C90}" type="slidenum">
              <a:rPr lang="en-US" sz="1200" smtClean="0"/>
              <a:pPr/>
              <a:t>10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4D2E7CF-CEF4-48FB-8A81-6EF5CD05ECB5}" type="slidenum">
              <a:rPr lang="en-US" sz="1200" smtClean="0"/>
              <a:pPr/>
              <a:t>11</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8A6DF59-2122-4BDC-937D-FBFE969F55B5}" type="slidenum">
              <a:rPr lang="en-US" sz="1200" smtClean="0"/>
              <a:pPr/>
              <a:t>16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A73F794-59A3-47B3-88CD-60D3B2A878B0}" type="slidenum">
              <a:rPr lang="en-US" sz="1200" smtClean="0"/>
              <a:pPr/>
              <a:t>17</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vi-VN"/>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E1B4D5-85D3-45A6-B6AF-8D5FA8E3C082}" type="slidenum">
              <a:rPr lang="en-GB" altLang="vi-VN">
                <a:latin typeface="Calibri" panose="020F0502020204030204" pitchFamily="34" charset="0"/>
              </a:rPr>
              <a:pPr/>
              <a:t>67</a:t>
            </a:fld>
            <a:endParaRPr lang="en-GB" altLang="vi-VN">
              <a:latin typeface="Calibri" panose="020F0502020204030204" pitchFamily="34" charset="0"/>
            </a:endParaRPr>
          </a:p>
        </p:txBody>
      </p:sp>
    </p:spTree>
    <p:extLst>
      <p:ext uri="{BB962C8B-B14F-4D97-AF65-F5344CB8AC3E}">
        <p14:creationId xmlns:p14="http://schemas.microsoft.com/office/powerpoint/2010/main" val="38539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19695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3217196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1987222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23" y="2584261"/>
            <a:ext cx="2073227" cy="164592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38" y="6277511"/>
            <a:ext cx="2382812" cy="505445"/>
          </a:xfrm>
          <a:prstGeom prst="rect">
            <a:avLst/>
          </a:prstGeom>
        </p:spPr>
      </p:pic>
      <p:sp>
        <p:nvSpPr>
          <p:cNvPr id="16" name="Rectangle 15"/>
          <p:cNvSpPr/>
          <p:nvPr userDrawn="1"/>
        </p:nvSpPr>
        <p:spPr>
          <a:xfrm>
            <a:off x="415" y="0"/>
            <a:ext cx="448467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Highlight Device">
            <a:extLst>
              <a:ext uri="{FF2B5EF4-FFF2-40B4-BE49-F238E27FC236}">
                <a16:creationId xmlns:a16="http://schemas.microsoft.com/office/drawing/2014/main" id="{25BCDD4D-C26A-F542-90C5-2DA59D155952}"/>
              </a:ext>
            </a:extLst>
          </p:cNvPr>
          <p:cNvGrpSpPr/>
          <p:nvPr userDrawn="1"/>
        </p:nvGrpSpPr>
        <p:grpSpPr>
          <a:xfrm rot="21362565">
            <a:off x="388699" y="2065335"/>
            <a:ext cx="3648783" cy="2533282"/>
            <a:chOff x="0" y="-33655"/>
            <a:chExt cx="4533900" cy="2823845"/>
          </a:xfrm>
          <a:solidFill>
            <a:schemeClr val="bg1">
              <a:alpha val="39000"/>
            </a:schemeClr>
          </a:solidFill>
        </p:grpSpPr>
        <p:sp>
          <p:nvSpPr>
            <p:cNvPr id="18" name="Freeform 17">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9" name="Freeform 18">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5157"/>
            <a:ext cx="2296274" cy="808289"/>
          </a:xfrm>
          <a:prstGeom prst="rect">
            <a:avLst/>
          </a:prstGeom>
        </p:spPr>
      </p:pic>
      <p:sp>
        <p:nvSpPr>
          <p:cNvPr id="21" name="Picture Placeholder 12"/>
          <p:cNvSpPr>
            <a:spLocks noGrp="1"/>
          </p:cNvSpPr>
          <p:nvPr>
            <p:ph type="pic" sz="quarter" idx="13"/>
          </p:nvPr>
        </p:nvSpPr>
        <p:spPr>
          <a:xfrm>
            <a:off x="4485085" y="0"/>
            <a:ext cx="4658915" cy="6858000"/>
          </a:xfrm>
          <a:prstGeom prst="rect">
            <a:avLst/>
          </a:prstGeom>
        </p:spPr>
        <p:txBody>
          <a:bodyPr/>
          <a:lstStyle/>
          <a:p>
            <a:endParaRPr lang="en-US"/>
          </a:p>
        </p:txBody>
      </p:sp>
      <p:sp>
        <p:nvSpPr>
          <p:cNvPr id="22" name="Text Placeholder 23"/>
          <p:cNvSpPr>
            <a:spLocks noGrp="1"/>
          </p:cNvSpPr>
          <p:nvPr>
            <p:ph type="body" sz="quarter" idx="14"/>
          </p:nvPr>
        </p:nvSpPr>
        <p:spPr>
          <a:xfrm>
            <a:off x="327488" y="2679515"/>
            <a:ext cx="3937571" cy="1304925"/>
          </a:xfrm>
          <a:prstGeom prst="rect">
            <a:avLst/>
          </a:prstGeom>
        </p:spPr>
        <p:txBody>
          <a:bodyPr/>
          <a:lstStyle>
            <a:lvl1pPr marL="0" indent="0" algn="r">
              <a:buNone/>
              <a:defRPr sz="10000">
                <a:solidFill>
                  <a:schemeClr val="bg1"/>
                </a:solidFill>
                <a:latin typeface="SVN-Veneer" panose="02000806000000000000" pitchFamily="2" charset="0"/>
              </a:defRPr>
            </a:lvl1pPr>
          </a:lstStyle>
          <a:p>
            <a:pPr lvl="0"/>
            <a:endParaRPr lang="en-US"/>
          </a:p>
        </p:txBody>
      </p:sp>
      <p:sp>
        <p:nvSpPr>
          <p:cNvPr id="26" name="Text Placeholder 25"/>
          <p:cNvSpPr>
            <a:spLocks noGrp="1"/>
          </p:cNvSpPr>
          <p:nvPr>
            <p:ph type="body" sz="quarter" idx="15"/>
          </p:nvPr>
        </p:nvSpPr>
        <p:spPr>
          <a:xfrm>
            <a:off x="2034779" y="5568951"/>
            <a:ext cx="2141934" cy="962025"/>
          </a:xfrm>
          <a:prstGeom prst="rect">
            <a:avLst/>
          </a:prstGeom>
        </p:spPr>
        <p:txBody>
          <a:bodyPr/>
          <a:lstStyle>
            <a:lvl1pPr marL="0" indent="0" algn="r">
              <a:buNone/>
              <a:defRPr sz="3000">
                <a:solidFill>
                  <a:srgbClr val="FFC000"/>
                </a:solidFill>
                <a:latin typeface="SVN-Veneer" panose="02000806000000000000" pitchFamily="2" charset="0"/>
              </a:defRPr>
            </a:lvl1pPr>
          </a:lstStyle>
          <a:p>
            <a:pPr lvl="0"/>
            <a:endParaRPr lang="en-US"/>
          </a:p>
        </p:txBody>
      </p:sp>
    </p:spTree>
    <p:extLst>
      <p:ext uri="{BB962C8B-B14F-4D97-AF65-F5344CB8AC3E}">
        <p14:creationId xmlns:p14="http://schemas.microsoft.com/office/powerpoint/2010/main" val="2240093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D9C1C-F20A-4346-AD4D-06A7FF8BA59F}" type="slidenum">
              <a:rPr lang="en-US" smtClean="0"/>
              <a:pPr/>
              <a:t>‹#›</a:t>
            </a:fld>
            <a:endParaRPr lang="en-US"/>
          </a:p>
        </p:txBody>
      </p:sp>
      <p:sp>
        <p:nvSpPr>
          <p:cNvPr id="14" name="Picture Placeholder 6"/>
          <p:cNvSpPr>
            <a:spLocks noGrp="1"/>
          </p:cNvSpPr>
          <p:nvPr>
            <p:ph type="pic" sz="quarter" idx="10"/>
          </p:nvPr>
        </p:nvSpPr>
        <p:spPr>
          <a:xfrm>
            <a:off x="0" y="1"/>
            <a:ext cx="9144000" cy="4134879"/>
          </a:xfrm>
          <a:prstGeom prst="rect">
            <a:avLst/>
          </a:prstGeom>
        </p:spPr>
        <p:txBody>
          <a:bodyPr/>
          <a:lstStyle/>
          <a:p>
            <a:endParaRPr lang="en-US"/>
          </a:p>
        </p:txBody>
      </p:sp>
      <p:sp>
        <p:nvSpPr>
          <p:cNvPr id="15" name="Rectangle 14"/>
          <p:cNvSpPr/>
          <p:nvPr userDrawn="1"/>
        </p:nvSpPr>
        <p:spPr>
          <a:xfrm>
            <a:off x="0" y="4126230"/>
            <a:ext cx="9144000" cy="2731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Highlight Device">
            <a:extLst>
              <a:ext uri="{FF2B5EF4-FFF2-40B4-BE49-F238E27FC236}">
                <a16:creationId xmlns:a16="http://schemas.microsoft.com/office/drawing/2014/main" id="{25BCDD4D-C26A-F542-90C5-2DA59D155952}"/>
              </a:ext>
            </a:extLst>
          </p:cNvPr>
          <p:cNvGrpSpPr/>
          <p:nvPr userDrawn="1"/>
        </p:nvGrpSpPr>
        <p:grpSpPr>
          <a:xfrm rot="232035">
            <a:off x="6874232" y="5238359"/>
            <a:ext cx="1967560" cy="1366040"/>
            <a:chOff x="0" y="-33655"/>
            <a:chExt cx="4533900" cy="2823845"/>
          </a:xfrm>
          <a:solidFill>
            <a:schemeClr val="bg1"/>
          </a:solidFill>
        </p:grpSpPr>
        <p:sp>
          <p:nvSpPr>
            <p:cNvPr id="17" name="Freeform 16">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8" name="Freeform 17">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sp>
        <p:nvSpPr>
          <p:cNvPr id="21" name="Text Placeholder 12"/>
          <p:cNvSpPr>
            <a:spLocks noGrp="1"/>
          </p:cNvSpPr>
          <p:nvPr>
            <p:ph type="body" sz="quarter" idx="11"/>
          </p:nvPr>
        </p:nvSpPr>
        <p:spPr>
          <a:xfrm>
            <a:off x="165318" y="5804376"/>
            <a:ext cx="3999310" cy="730250"/>
          </a:xfrm>
          <a:prstGeom prst="rect">
            <a:avLst/>
          </a:prstGeom>
        </p:spPr>
        <p:txBody>
          <a:bodyPr/>
          <a:lstStyle>
            <a:lvl1pPr marL="0" indent="0">
              <a:buNone/>
              <a:defRPr sz="3000" baseline="0">
                <a:solidFill>
                  <a:srgbClr val="FFC000"/>
                </a:solidFill>
                <a:latin typeface="SVN-Veneer" panose="02000806000000000000" pitchFamily="2" charset="0"/>
                <a:cs typeface="Arial" panose="020B0604020202020204" pitchFamily="34" charset="0"/>
              </a:defRPr>
            </a:lvl1pPr>
          </a:lstStyle>
          <a:p>
            <a:pPr lvl="0"/>
            <a:endParaRPr lang="en-US"/>
          </a:p>
        </p:txBody>
      </p:sp>
      <p:sp>
        <p:nvSpPr>
          <p:cNvPr id="24" name="Text Placeholder 23"/>
          <p:cNvSpPr>
            <a:spLocks noGrp="1"/>
          </p:cNvSpPr>
          <p:nvPr>
            <p:ph type="body" sz="quarter" idx="13"/>
          </p:nvPr>
        </p:nvSpPr>
        <p:spPr>
          <a:xfrm>
            <a:off x="161137" y="4391185"/>
            <a:ext cx="6180534" cy="1304925"/>
          </a:xfrm>
          <a:prstGeom prst="rect">
            <a:avLst/>
          </a:prstGeom>
        </p:spPr>
        <p:txBody>
          <a:bodyPr/>
          <a:lstStyle>
            <a:lvl1pPr marL="0" indent="0">
              <a:buNone/>
              <a:defRPr sz="10000">
                <a:solidFill>
                  <a:schemeClr val="bg1"/>
                </a:solidFill>
                <a:latin typeface="SVN-Veneer" panose="02000806000000000000" pitchFamily="2" charset="0"/>
              </a:defRPr>
            </a:lvl1pPr>
          </a:lstStyle>
          <a:p>
            <a:pPr lvl="0"/>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417" y="4208323"/>
            <a:ext cx="2296274" cy="808289"/>
          </a:xfrm>
          <a:prstGeom prst="rect">
            <a:avLst/>
          </a:prstGeom>
        </p:spPr>
      </p:pic>
    </p:spTree>
    <p:extLst>
      <p:ext uri="{BB962C8B-B14F-4D97-AF65-F5344CB8AC3E}">
        <p14:creationId xmlns:p14="http://schemas.microsoft.com/office/powerpoint/2010/main" val="2315362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D9C1C-F20A-4346-AD4D-06A7FF8BA59F}" type="slidenum">
              <a:rPr lang="en-US" smtClean="0"/>
              <a:pPr/>
              <a:t>‹#›</a:t>
            </a:fld>
            <a:endParaRPr lang="en-US"/>
          </a:p>
        </p:txBody>
      </p:sp>
      <p:sp>
        <p:nvSpPr>
          <p:cNvPr id="14" name="Picture Placeholder 6"/>
          <p:cNvSpPr>
            <a:spLocks noGrp="1"/>
          </p:cNvSpPr>
          <p:nvPr>
            <p:ph type="pic" sz="quarter" idx="10"/>
          </p:nvPr>
        </p:nvSpPr>
        <p:spPr>
          <a:xfrm>
            <a:off x="0" y="1"/>
            <a:ext cx="9144000" cy="4134879"/>
          </a:xfrm>
          <a:prstGeom prst="rect">
            <a:avLst/>
          </a:prstGeom>
        </p:spPr>
        <p:txBody>
          <a:bodyPr/>
          <a:lstStyle/>
          <a:p>
            <a:endParaRPr lang="en-US"/>
          </a:p>
        </p:txBody>
      </p:sp>
      <p:sp>
        <p:nvSpPr>
          <p:cNvPr id="15" name="Rectangle 14"/>
          <p:cNvSpPr/>
          <p:nvPr userDrawn="1"/>
        </p:nvSpPr>
        <p:spPr>
          <a:xfrm>
            <a:off x="0" y="4126230"/>
            <a:ext cx="9144000" cy="2731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Highlight Device">
            <a:extLst>
              <a:ext uri="{FF2B5EF4-FFF2-40B4-BE49-F238E27FC236}">
                <a16:creationId xmlns:a16="http://schemas.microsoft.com/office/drawing/2014/main" id="{25BCDD4D-C26A-F542-90C5-2DA59D155952}"/>
              </a:ext>
            </a:extLst>
          </p:cNvPr>
          <p:cNvGrpSpPr/>
          <p:nvPr userDrawn="1"/>
        </p:nvGrpSpPr>
        <p:grpSpPr>
          <a:xfrm rot="232035">
            <a:off x="6874232" y="5238359"/>
            <a:ext cx="1967560" cy="1366040"/>
            <a:chOff x="0" y="-33655"/>
            <a:chExt cx="4533900" cy="2823845"/>
          </a:xfrm>
          <a:solidFill>
            <a:schemeClr val="bg1"/>
          </a:solidFill>
        </p:grpSpPr>
        <p:sp>
          <p:nvSpPr>
            <p:cNvPr id="17" name="Freeform 16">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8" name="Freeform 17">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sp>
        <p:nvSpPr>
          <p:cNvPr id="21" name="Text Placeholder 12"/>
          <p:cNvSpPr>
            <a:spLocks noGrp="1"/>
          </p:cNvSpPr>
          <p:nvPr>
            <p:ph type="body" sz="quarter" idx="11"/>
          </p:nvPr>
        </p:nvSpPr>
        <p:spPr>
          <a:xfrm>
            <a:off x="165318" y="5804376"/>
            <a:ext cx="3999310" cy="730250"/>
          </a:xfrm>
          <a:prstGeom prst="rect">
            <a:avLst/>
          </a:prstGeom>
        </p:spPr>
        <p:txBody>
          <a:bodyPr/>
          <a:lstStyle>
            <a:lvl1pPr marL="0" indent="0">
              <a:buNone/>
              <a:defRPr sz="3000" baseline="0">
                <a:solidFill>
                  <a:srgbClr val="FFC000"/>
                </a:solidFill>
                <a:latin typeface="SVN-Veneer" panose="02000806000000000000" pitchFamily="2" charset="0"/>
                <a:cs typeface="Arial" panose="020B0604020202020204" pitchFamily="34" charset="0"/>
              </a:defRPr>
            </a:lvl1pPr>
          </a:lstStyle>
          <a:p>
            <a:pPr lvl="0"/>
            <a:endParaRPr lang="en-US"/>
          </a:p>
        </p:txBody>
      </p:sp>
      <p:sp>
        <p:nvSpPr>
          <p:cNvPr id="24" name="Text Placeholder 23"/>
          <p:cNvSpPr>
            <a:spLocks noGrp="1"/>
          </p:cNvSpPr>
          <p:nvPr>
            <p:ph type="body" sz="quarter" idx="13"/>
          </p:nvPr>
        </p:nvSpPr>
        <p:spPr>
          <a:xfrm>
            <a:off x="161137" y="4391185"/>
            <a:ext cx="6180534" cy="1304925"/>
          </a:xfrm>
          <a:prstGeom prst="rect">
            <a:avLst/>
          </a:prstGeom>
        </p:spPr>
        <p:txBody>
          <a:bodyPr/>
          <a:lstStyle>
            <a:lvl1pPr marL="0" indent="0">
              <a:buNone/>
              <a:defRPr sz="10000">
                <a:solidFill>
                  <a:schemeClr val="bg1"/>
                </a:solidFill>
                <a:latin typeface="SVN-Veneer" panose="02000806000000000000" pitchFamily="2" charset="0"/>
              </a:defRPr>
            </a:lvl1pPr>
          </a:lstStyle>
          <a:p>
            <a:pPr lvl="0"/>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417" y="4208323"/>
            <a:ext cx="2296274" cy="808289"/>
          </a:xfrm>
          <a:prstGeom prst="rect">
            <a:avLst/>
          </a:prstGeom>
        </p:spPr>
      </p:pic>
    </p:spTree>
    <p:extLst>
      <p:ext uri="{BB962C8B-B14F-4D97-AF65-F5344CB8AC3E}">
        <p14:creationId xmlns:p14="http://schemas.microsoft.com/office/powerpoint/2010/main" val="2315362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D9C1C-F20A-4346-AD4D-06A7FF8BA59F}" type="slidenum">
              <a:rPr lang="en-US" smtClean="0"/>
              <a:pPr/>
              <a:t>‹#›</a:t>
            </a:fld>
            <a:endParaRPr lang="en-US"/>
          </a:p>
        </p:txBody>
      </p:sp>
      <p:sp>
        <p:nvSpPr>
          <p:cNvPr id="14" name="Picture Placeholder 6"/>
          <p:cNvSpPr>
            <a:spLocks noGrp="1"/>
          </p:cNvSpPr>
          <p:nvPr>
            <p:ph type="pic" sz="quarter" idx="10"/>
          </p:nvPr>
        </p:nvSpPr>
        <p:spPr>
          <a:xfrm>
            <a:off x="0" y="1"/>
            <a:ext cx="9144000" cy="4134879"/>
          </a:xfrm>
          <a:prstGeom prst="rect">
            <a:avLst/>
          </a:prstGeom>
        </p:spPr>
        <p:txBody>
          <a:bodyPr/>
          <a:lstStyle/>
          <a:p>
            <a:endParaRPr lang="en-US"/>
          </a:p>
        </p:txBody>
      </p:sp>
      <p:sp>
        <p:nvSpPr>
          <p:cNvPr id="15" name="Rectangle 14"/>
          <p:cNvSpPr/>
          <p:nvPr userDrawn="1"/>
        </p:nvSpPr>
        <p:spPr>
          <a:xfrm>
            <a:off x="0" y="4126230"/>
            <a:ext cx="9144000" cy="2731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Highlight Device">
            <a:extLst>
              <a:ext uri="{FF2B5EF4-FFF2-40B4-BE49-F238E27FC236}">
                <a16:creationId xmlns:a16="http://schemas.microsoft.com/office/drawing/2014/main" id="{25BCDD4D-C26A-F542-90C5-2DA59D155952}"/>
              </a:ext>
            </a:extLst>
          </p:cNvPr>
          <p:cNvGrpSpPr/>
          <p:nvPr userDrawn="1"/>
        </p:nvGrpSpPr>
        <p:grpSpPr>
          <a:xfrm rot="232035">
            <a:off x="6874232" y="5238359"/>
            <a:ext cx="1967560" cy="1366040"/>
            <a:chOff x="0" y="-33655"/>
            <a:chExt cx="4533900" cy="2823845"/>
          </a:xfrm>
          <a:solidFill>
            <a:schemeClr val="bg1"/>
          </a:solidFill>
        </p:grpSpPr>
        <p:sp>
          <p:nvSpPr>
            <p:cNvPr id="17" name="Freeform 16">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8" name="Freeform 17">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sp>
        <p:nvSpPr>
          <p:cNvPr id="21" name="Text Placeholder 12"/>
          <p:cNvSpPr>
            <a:spLocks noGrp="1"/>
          </p:cNvSpPr>
          <p:nvPr>
            <p:ph type="body" sz="quarter" idx="11"/>
          </p:nvPr>
        </p:nvSpPr>
        <p:spPr>
          <a:xfrm>
            <a:off x="165318" y="5804376"/>
            <a:ext cx="3999310" cy="730250"/>
          </a:xfrm>
          <a:prstGeom prst="rect">
            <a:avLst/>
          </a:prstGeom>
        </p:spPr>
        <p:txBody>
          <a:bodyPr/>
          <a:lstStyle>
            <a:lvl1pPr marL="0" indent="0">
              <a:buNone/>
              <a:defRPr sz="3000" baseline="0">
                <a:solidFill>
                  <a:srgbClr val="FFC000"/>
                </a:solidFill>
                <a:latin typeface="SVN-Veneer" panose="02000806000000000000" pitchFamily="2" charset="0"/>
                <a:cs typeface="Arial" panose="020B0604020202020204" pitchFamily="34" charset="0"/>
              </a:defRPr>
            </a:lvl1pPr>
          </a:lstStyle>
          <a:p>
            <a:pPr lvl="0"/>
            <a:endParaRPr lang="en-US"/>
          </a:p>
        </p:txBody>
      </p:sp>
      <p:sp>
        <p:nvSpPr>
          <p:cNvPr id="24" name="Text Placeholder 23"/>
          <p:cNvSpPr>
            <a:spLocks noGrp="1"/>
          </p:cNvSpPr>
          <p:nvPr>
            <p:ph type="body" sz="quarter" idx="13"/>
          </p:nvPr>
        </p:nvSpPr>
        <p:spPr>
          <a:xfrm>
            <a:off x="161137" y="4391185"/>
            <a:ext cx="6180534" cy="1304925"/>
          </a:xfrm>
          <a:prstGeom prst="rect">
            <a:avLst/>
          </a:prstGeom>
        </p:spPr>
        <p:txBody>
          <a:bodyPr/>
          <a:lstStyle>
            <a:lvl1pPr marL="0" indent="0">
              <a:buNone/>
              <a:defRPr sz="10000">
                <a:solidFill>
                  <a:schemeClr val="bg1"/>
                </a:solidFill>
                <a:latin typeface="SVN-Veneer" panose="02000806000000000000" pitchFamily="2" charset="0"/>
              </a:defRPr>
            </a:lvl1pPr>
          </a:lstStyle>
          <a:p>
            <a:pPr lvl="0"/>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417" y="4208323"/>
            <a:ext cx="2296274" cy="808289"/>
          </a:xfrm>
          <a:prstGeom prst="rect">
            <a:avLst/>
          </a:prstGeom>
        </p:spPr>
      </p:pic>
    </p:spTree>
    <p:extLst>
      <p:ext uri="{BB962C8B-B14F-4D97-AF65-F5344CB8AC3E}">
        <p14:creationId xmlns:p14="http://schemas.microsoft.com/office/powerpoint/2010/main" val="2315362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D9C1C-F20A-4346-AD4D-06A7FF8BA59F}" type="slidenum">
              <a:rPr lang="en-US" smtClean="0"/>
              <a:pPr/>
              <a:t>‹#›</a:t>
            </a:fld>
            <a:endParaRPr lang="en-US"/>
          </a:p>
        </p:txBody>
      </p:sp>
      <p:sp>
        <p:nvSpPr>
          <p:cNvPr id="14" name="Picture Placeholder 6"/>
          <p:cNvSpPr>
            <a:spLocks noGrp="1"/>
          </p:cNvSpPr>
          <p:nvPr>
            <p:ph type="pic" sz="quarter" idx="10"/>
          </p:nvPr>
        </p:nvSpPr>
        <p:spPr>
          <a:xfrm>
            <a:off x="0" y="1"/>
            <a:ext cx="9144000" cy="4134879"/>
          </a:xfrm>
          <a:prstGeom prst="rect">
            <a:avLst/>
          </a:prstGeom>
        </p:spPr>
        <p:txBody>
          <a:bodyPr/>
          <a:lstStyle/>
          <a:p>
            <a:endParaRPr lang="en-US"/>
          </a:p>
        </p:txBody>
      </p:sp>
      <p:sp>
        <p:nvSpPr>
          <p:cNvPr id="15" name="Rectangle 14"/>
          <p:cNvSpPr/>
          <p:nvPr userDrawn="1"/>
        </p:nvSpPr>
        <p:spPr>
          <a:xfrm>
            <a:off x="0" y="4126230"/>
            <a:ext cx="9144000" cy="27317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Highlight Device">
            <a:extLst>
              <a:ext uri="{FF2B5EF4-FFF2-40B4-BE49-F238E27FC236}">
                <a16:creationId xmlns:a16="http://schemas.microsoft.com/office/drawing/2014/main" id="{25BCDD4D-C26A-F542-90C5-2DA59D155952}"/>
              </a:ext>
            </a:extLst>
          </p:cNvPr>
          <p:cNvGrpSpPr/>
          <p:nvPr userDrawn="1"/>
        </p:nvGrpSpPr>
        <p:grpSpPr>
          <a:xfrm rot="232035">
            <a:off x="6874232" y="5238359"/>
            <a:ext cx="1967560" cy="1366040"/>
            <a:chOff x="0" y="-33655"/>
            <a:chExt cx="4533900" cy="2823845"/>
          </a:xfrm>
          <a:solidFill>
            <a:schemeClr val="bg1"/>
          </a:solidFill>
        </p:grpSpPr>
        <p:sp>
          <p:nvSpPr>
            <p:cNvPr id="17" name="Freeform 16">
              <a:extLst>
                <a:ext uri="{FF2B5EF4-FFF2-40B4-BE49-F238E27FC236}">
                  <a16:creationId xmlns:a16="http://schemas.microsoft.com/office/drawing/2014/main" id="{0A7FCBC8-43ED-0941-A06B-0DAA5E81C6DB}"/>
                </a:ext>
              </a:extLst>
            </p:cNvPr>
            <p:cNvSpPr>
              <a:spLocks noEditPoints="1"/>
            </p:cNvSpPr>
            <p:nvPr/>
          </p:nvSpPr>
          <p:spPr bwMode="auto">
            <a:xfrm>
              <a:off x="113030" y="-33655"/>
              <a:ext cx="4420870" cy="1264920"/>
            </a:xfrm>
            <a:custGeom>
              <a:avLst/>
              <a:gdLst>
                <a:gd name="T0" fmla="*/ 383 w 392"/>
                <a:gd name="T1" fmla="*/ 11 h 112"/>
                <a:gd name="T2" fmla="*/ 3 w 392"/>
                <a:gd name="T3" fmla="*/ 36 h 112"/>
                <a:gd name="T4" fmla="*/ 4 w 392"/>
                <a:gd name="T5" fmla="*/ 90 h 112"/>
                <a:gd name="T6" fmla="*/ 302 w 392"/>
                <a:gd name="T7" fmla="*/ 100 h 112"/>
                <a:gd name="T8" fmla="*/ 3 w 392"/>
                <a:gd name="T9" fmla="*/ 78 h 112"/>
                <a:gd name="T10" fmla="*/ 98 w 392"/>
                <a:gd name="T11" fmla="*/ 76 h 112"/>
                <a:gd name="T12" fmla="*/ 81 w 392"/>
                <a:gd name="T13" fmla="*/ 58 h 112"/>
                <a:gd name="T14" fmla="*/ 14 w 392"/>
                <a:gd name="T15" fmla="*/ 48 h 112"/>
                <a:gd name="T16" fmla="*/ 33 w 392"/>
                <a:gd name="T17" fmla="*/ 42 h 112"/>
                <a:gd name="T18" fmla="*/ 46 w 392"/>
                <a:gd name="T19" fmla="*/ 55 h 112"/>
                <a:gd name="T20" fmla="*/ 76 w 392"/>
                <a:gd name="T21" fmla="*/ 55 h 112"/>
                <a:gd name="T22" fmla="*/ 87 w 392"/>
                <a:gd name="T23" fmla="*/ 70 h 112"/>
                <a:gd name="T24" fmla="*/ 95 w 392"/>
                <a:gd name="T25" fmla="*/ 77 h 112"/>
                <a:gd name="T26" fmla="*/ 104 w 392"/>
                <a:gd name="T27" fmla="*/ 89 h 112"/>
                <a:gd name="T28" fmla="*/ 127 w 392"/>
                <a:gd name="T29" fmla="*/ 18 h 112"/>
                <a:gd name="T30" fmla="*/ 207 w 392"/>
                <a:gd name="T31" fmla="*/ 76 h 112"/>
                <a:gd name="T32" fmla="*/ 216 w 392"/>
                <a:gd name="T33" fmla="*/ 50 h 112"/>
                <a:gd name="T34" fmla="*/ 223 w 392"/>
                <a:gd name="T35" fmla="*/ 76 h 112"/>
                <a:gd name="T36" fmla="*/ 264 w 392"/>
                <a:gd name="T37" fmla="*/ 24 h 112"/>
                <a:gd name="T38" fmla="*/ 260 w 392"/>
                <a:gd name="T39" fmla="*/ 39 h 112"/>
                <a:gd name="T40" fmla="*/ 247 w 392"/>
                <a:gd name="T41" fmla="*/ 80 h 112"/>
                <a:gd name="T42" fmla="*/ 233 w 392"/>
                <a:gd name="T43" fmla="*/ 95 h 112"/>
                <a:gd name="T44" fmla="*/ 236 w 392"/>
                <a:gd name="T45" fmla="*/ 28 h 112"/>
                <a:gd name="T46" fmla="*/ 246 w 392"/>
                <a:gd name="T47" fmla="*/ 96 h 112"/>
                <a:gd name="T48" fmla="*/ 250 w 392"/>
                <a:gd name="T49" fmla="*/ 79 h 112"/>
                <a:gd name="T50" fmla="*/ 254 w 392"/>
                <a:gd name="T51" fmla="*/ 80 h 112"/>
                <a:gd name="T52" fmla="*/ 260 w 392"/>
                <a:gd name="T53" fmla="*/ 53 h 112"/>
                <a:gd name="T54" fmla="*/ 267 w 392"/>
                <a:gd name="T55" fmla="*/ 75 h 112"/>
                <a:gd name="T56" fmla="*/ 272 w 392"/>
                <a:gd name="T57" fmla="*/ 81 h 112"/>
                <a:gd name="T58" fmla="*/ 274 w 392"/>
                <a:gd name="T59" fmla="*/ 34 h 112"/>
                <a:gd name="T60" fmla="*/ 333 w 392"/>
                <a:gd name="T61" fmla="*/ 60 h 112"/>
                <a:gd name="T62" fmla="*/ 331 w 392"/>
                <a:gd name="T63" fmla="*/ 34 h 112"/>
                <a:gd name="T64" fmla="*/ 322 w 392"/>
                <a:gd name="T65" fmla="*/ 44 h 112"/>
                <a:gd name="T66" fmla="*/ 313 w 392"/>
                <a:gd name="T67" fmla="*/ 29 h 112"/>
                <a:gd name="T68" fmla="*/ 310 w 392"/>
                <a:gd name="T69" fmla="*/ 73 h 112"/>
                <a:gd name="T70" fmla="*/ 302 w 392"/>
                <a:gd name="T71" fmla="*/ 8 h 112"/>
                <a:gd name="T72" fmla="*/ 294 w 392"/>
                <a:gd name="T73" fmla="*/ 26 h 112"/>
                <a:gd name="T74" fmla="*/ 288 w 392"/>
                <a:gd name="T75" fmla="*/ 9 h 112"/>
                <a:gd name="T76" fmla="*/ 283 w 392"/>
                <a:gd name="T77" fmla="*/ 76 h 112"/>
                <a:gd name="T78" fmla="*/ 287 w 392"/>
                <a:gd name="T79" fmla="*/ 79 h 112"/>
                <a:gd name="T80" fmla="*/ 288 w 392"/>
                <a:gd name="T81" fmla="*/ 55 h 112"/>
                <a:gd name="T82" fmla="*/ 288 w 392"/>
                <a:gd name="T83" fmla="*/ 24 h 112"/>
                <a:gd name="T84" fmla="*/ 293 w 392"/>
                <a:gd name="T85" fmla="*/ 59 h 112"/>
                <a:gd name="T86" fmla="*/ 296 w 392"/>
                <a:gd name="T87" fmla="*/ 57 h 112"/>
                <a:gd name="T88" fmla="*/ 298 w 392"/>
                <a:gd name="T89" fmla="*/ 103 h 112"/>
                <a:gd name="T90" fmla="*/ 301 w 392"/>
                <a:gd name="T91" fmla="*/ 75 h 112"/>
                <a:gd name="T92" fmla="*/ 304 w 392"/>
                <a:gd name="T93" fmla="*/ 29 h 112"/>
                <a:gd name="T94" fmla="*/ 311 w 392"/>
                <a:gd name="T95" fmla="*/ 94 h 112"/>
                <a:gd name="T96" fmla="*/ 316 w 392"/>
                <a:gd name="T97" fmla="*/ 95 h 112"/>
                <a:gd name="T98" fmla="*/ 322 w 392"/>
                <a:gd name="T99" fmla="*/ 96 h 112"/>
                <a:gd name="T100" fmla="*/ 323 w 392"/>
                <a:gd name="T101" fmla="*/ 64 h 112"/>
                <a:gd name="T102" fmla="*/ 329 w 392"/>
                <a:gd name="T103" fmla="*/ 66 h 112"/>
                <a:gd name="T104" fmla="*/ 334 w 392"/>
                <a:gd name="T105" fmla="*/ 90 h 112"/>
                <a:gd name="T106" fmla="*/ 337 w 392"/>
                <a:gd name="T107" fmla="*/ 37 h 112"/>
                <a:gd name="T108" fmla="*/ 345 w 392"/>
                <a:gd name="T109" fmla="*/ 71 h 112"/>
                <a:gd name="T110" fmla="*/ 361 w 392"/>
                <a:gd name="T111" fmla="*/ 31 h 112"/>
                <a:gd name="T112" fmla="*/ 378 w 392"/>
                <a:gd name="T113" fmla="*/ 44 h 112"/>
                <a:gd name="T114" fmla="*/ 372 w 392"/>
                <a:gd name="T115" fmla="*/ 15 h 112"/>
                <a:gd name="T116" fmla="*/ 379 w 392"/>
                <a:gd name="T117" fmla="*/ 55 h 112"/>
                <a:gd name="T118" fmla="*/ 384 w 392"/>
                <a:gd name="T119"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12">
                  <a:moveTo>
                    <a:pt x="387" y="67"/>
                  </a:moveTo>
                  <a:cubicBezTo>
                    <a:pt x="386" y="64"/>
                    <a:pt x="390" y="54"/>
                    <a:pt x="387" y="53"/>
                  </a:cubicBezTo>
                  <a:cubicBezTo>
                    <a:pt x="388" y="52"/>
                    <a:pt x="389" y="52"/>
                    <a:pt x="392" y="52"/>
                  </a:cubicBezTo>
                  <a:cubicBezTo>
                    <a:pt x="391" y="50"/>
                    <a:pt x="391" y="48"/>
                    <a:pt x="389" y="47"/>
                  </a:cubicBezTo>
                  <a:cubicBezTo>
                    <a:pt x="390" y="47"/>
                    <a:pt x="390" y="47"/>
                    <a:pt x="390" y="48"/>
                  </a:cubicBezTo>
                  <a:cubicBezTo>
                    <a:pt x="389" y="49"/>
                    <a:pt x="389" y="49"/>
                    <a:pt x="389" y="49"/>
                  </a:cubicBezTo>
                  <a:cubicBezTo>
                    <a:pt x="388" y="44"/>
                    <a:pt x="387" y="39"/>
                    <a:pt x="386" y="34"/>
                  </a:cubicBezTo>
                  <a:cubicBezTo>
                    <a:pt x="387" y="34"/>
                    <a:pt x="388" y="34"/>
                    <a:pt x="389" y="34"/>
                  </a:cubicBezTo>
                  <a:cubicBezTo>
                    <a:pt x="390" y="31"/>
                    <a:pt x="389" y="31"/>
                    <a:pt x="390" y="31"/>
                  </a:cubicBezTo>
                  <a:cubicBezTo>
                    <a:pt x="390" y="28"/>
                    <a:pt x="390" y="28"/>
                    <a:pt x="390" y="28"/>
                  </a:cubicBezTo>
                  <a:cubicBezTo>
                    <a:pt x="389" y="29"/>
                    <a:pt x="389" y="29"/>
                    <a:pt x="388" y="30"/>
                  </a:cubicBezTo>
                  <a:cubicBezTo>
                    <a:pt x="387" y="27"/>
                    <a:pt x="387" y="27"/>
                    <a:pt x="388" y="25"/>
                  </a:cubicBezTo>
                  <a:cubicBezTo>
                    <a:pt x="388" y="23"/>
                    <a:pt x="388" y="23"/>
                    <a:pt x="388" y="23"/>
                  </a:cubicBezTo>
                  <a:cubicBezTo>
                    <a:pt x="388" y="24"/>
                    <a:pt x="389" y="24"/>
                    <a:pt x="389" y="24"/>
                  </a:cubicBezTo>
                  <a:cubicBezTo>
                    <a:pt x="390" y="25"/>
                    <a:pt x="390" y="25"/>
                    <a:pt x="390" y="25"/>
                  </a:cubicBezTo>
                  <a:cubicBezTo>
                    <a:pt x="391" y="20"/>
                    <a:pt x="387" y="11"/>
                    <a:pt x="389" y="5"/>
                  </a:cubicBezTo>
                  <a:cubicBezTo>
                    <a:pt x="388" y="4"/>
                    <a:pt x="385" y="3"/>
                    <a:pt x="383" y="4"/>
                  </a:cubicBezTo>
                  <a:cubicBezTo>
                    <a:pt x="382" y="4"/>
                    <a:pt x="382" y="4"/>
                    <a:pt x="382" y="4"/>
                  </a:cubicBezTo>
                  <a:cubicBezTo>
                    <a:pt x="382" y="7"/>
                    <a:pt x="382" y="9"/>
                    <a:pt x="383" y="11"/>
                  </a:cubicBezTo>
                  <a:cubicBezTo>
                    <a:pt x="382" y="11"/>
                    <a:pt x="382" y="11"/>
                    <a:pt x="382" y="12"/>
                  </a:cubicBezTo>
                  <a:cubicBezTo>
                    <a:pt x="381" y="9"/>
                    <a:pt x="381" y="7"/>
                    <a:pt x="380" y="5"/>
                  </a:cubicBezTo>
                  <a:cubicBezTo>
                    <a:pt x="368" y="0"/>
                    <a:pt x="329" y="6"/>
                    <a:pt x="310" y="5"/>
                  </a:cubicBezTo>
                  <a:cubicBezTo>
                    <a:pt x="303" y="5"/>
                    <a:pt x="292" y="5"/>
                    <a:pt x="287" y="6"/>
                  </a:cubicBezTo>
                  <a:cubicBezTo>
                    <a:pt x="286" y="7"/>
                    <a:pt x="285" y="7"/>
                    <a:pt x="285" y="7"/>
                  </a:cubicBezTo>
                  <a:cubicBezTo>
                    <a:pt x="281" y="3"/>
                    <a:pt x="268" y="5"/>
                    <a:pt x="260" y="6"/>
                  </a:cubicBezTo>
                  <a:cubicBezTo>
                    <a:pt x="242" y="6"/>
                    <a:pt x="223" y="7"/>
                    <a:pt x="204" y="7"/>
                  </a:cubicBezTo>
                  <a:cubicBezTo>
                    <a:pt x="138" y="7"/>
                    <a:pt x="72" y="11"/>
                    <a:pt x="3" y="11"/>
                  </a:cubicBezTo>
                  <a:cubicBezTo>
                    <a:pt x="3" y="13"/>
                    <a:pt x="4" y="14"/>
                    <a:pt x="1" y="15"/>
                  </a:cubicBezTo>
                  <a:cubicBezTo>
                    <a:pt x="2" y="17"/>
                    <a:pt x="4" y="17"/>
                    <a:pt x="5" y="18"/>
                  </a:cubicBezTo>
                  <a:cubicBezTo>
                    <a:pt x="4" y="17"/>
                    <a:pt x="4" y="19"/>
                    <a:pt x="3" y="21"/>
                  </a:cubicBezTo>
                  <a:cubicBezTo>
                    <a:pt x="5" y="22"/>
                    <a:pt x="4" y="21"/>
                    <a:pt x="4" y="23"/>
                  </a:cubicBezTo>
                  <a:cubicBezTo>
                    <a:pt x="7" y="22"/>
                    <a:pt x="7" y="20"/>
                    <a:pt x="9" y="18"/>
                  </a:cubicBezTo>
                  <a:cubicBezTo>
                    <a:pt x="10" y="18"/>
                    <a:pt x="10" y="18"/>
                    <a:pt x="10" y="18"/>
                  </a:cubicBezTo>
                  <a:cubicBezTo>
                    <a:pt x="10" y="25"/>
                    <a:pt x="7" y="28"/>
                    <a:pt x="8" y="35"/>
                  </a:cubicBezTo>
                  <a:cubicBezTo>
                    <a:pt x="8" y="34"/>
                    <a:pt x="9" y="34"/>
                    <a:pt x="9" y="34"/>
                  </a:cubicBezTo>
                  <a:cubicBezTo>
                    <a:pt x="10" y="36"/>
                    <a:pt x="8" y="37"/>
                    <a:pt x="4" y="37"/>
                  </a:cubicBezTo>
                  <a:cubicBezTo>
                    <a:pt x="4" y="38"/>
                    <a:pt x="4" y="38"/>
                    <a:pt x="4" y="39"/>
                  </a:cubicBezTo>
                  <a:cubicBezTo>
                    <a:pt x="4" y="38"/>
                    <a:pt x="4" y="37"/>
                    <a:pt x="3" y="36"/>
                  </a:cubicBezTo>
                  <a:cubicBezTo>
                    <a:pt x="3" y="36"/>
                    <a:pt x="3" y="36"/>
                    <a:pt x="2" y="36"/>
                  </a:cubicBezTo>
                  <a:cubicBezTo>
                    <a:pt x="2" y="36"/>
                    <a:pt x="2" y="36"/>
                    <a:pt x="2" y="36"/>
                  </a:cubicBezTo>
                  <a:cubicBezTo>
                    <a:pt x="3" y="40"/>
                    <a:pt x="4" y="43"/>
                    <a:pt x="3" y="49"/>
                  </a:cubicBezTo>
                  <a:cubicBezTo>
                    <a:pt x="3" y="49"/>
                    <a:pt x="3" y="49"/>
                    <a:pt x="3" y="49"/>
                  </a:cubicBezTo>
                  <a:cubicBezTo>
                    <a:pt x="2" y="48"/>
                    <a:pt x="2" y="48"/>
                    <a:pt x="1" y="46"/>
                  </a:cubicBezTo>
                  <a:cubicBezTo>
                    <a:pt x="1" y="46"/>
                    <a:pt x="1" y="46"/>
                    <a:pt x="1" y="46"/>
                  </a:cubicBezTo>
                  <a:cubicBezTo>
                    <a:pt x="1" y="48"/>
                    <a:pt x="0" y="50"/>
                    <a:pt x="0" y="53"/>
                  </a:cubicBezTo>
                  <a:cubicBezTo>
                    <a:pt x="1" y="53"/>
                    <a:pt x="1" y="53"/>
                    <a:pt x="2" y="53"/>
                  </a:cubicBezTo>
                  <a:cubicBezTo>
                    <a:pt x="1" y="51"/>
                    <a:pt x="2" y="52"/>
                    <a:pt x="1" y="50"/>
                  </a:cubicBezTo>
                  <a:cubicBezTo>
                    <a:pt x="1" y="50"/>
                    <a:pt x="1" y="49"/>
                    <a:pt x="1" y="49"/>
                  </a:cubicBezTo>
                  <a:cubicBezTo>
                    <a:pt x="2" y="49"/>
                    <a:pt x="3" y="49"/>
                    <a:pt x="4" y="49"/>
                  </a:cubicBezTo>
                  <a:cubicBezTo>
                    <a:pt x="4" y="51"/>
                    <a:pt x="4" y="53"/>
                    <a:pt x="4" y="55"/>
                  </a:cubicBezTo>
                  <a:cubicBezTo>
                    <a:pt x="3" y="56"/>
                    <a:pt x="3" y="56"/>
                    <a:pt x="2" y="58"/>
                  </a:cubicBezTo>
                  <a:cubicBezTo>
                    <a:pt x="0" y="59"/>
                    <a:pt x="5" y="64"/>
                    <a:pt x="1" y="66"/>
                  </a:cubicBezTo>
                  <a:cubicBezTo>
                    <a:pt x="3" y="68"/>
                    <a:pt x="2" y="67"/>
                    <a:pt x="4" y="66"/>
                  </a:cubicBezTo>
                  <a:cubicBezTo>
                    <a:pt x="1" y="73"/>
                    <a:pt x="1" y="77"/>
                    <a:pt x="4" y="83"/>
                  </a:cubicBezTo>
                  <a:cubicBezTo>
                    <a:pt x="4" y="83"/>
                    <a:pt x="3" y="83"/>
                    <a:pt x="2" y="82"/>
                  </a:cubicBezTo>
                  <a:cubicBezTo>
                    <a:pt x="3" y="86"/>
                    <a:pt x="2" y="85"/>
                    <a:pt x="2" y="90"/>
                  </a:cubicBezTo>
                  <a:cubicBezTo>
                    <a:pt x="4" y="90"/>
                    <a:pt x="4" y="90"/>
                    <a:pt x="4" y="90"/>
                  </a:cubicBezTo>
                  <a:cubicBezTo>
                    <a:pt x="6" y="91"/>
                    <a:pt x="6" y="91"/>
                    <a:pt x="6" y="91"/>
                  </a:cubicBezTo>
                  <a:cubicBezTo>
                    <a:pt x="5" y="94"/>
                    <a:pt x="5" y="93"/>
                    <a:pt x="3" y="93"/>
                  </a:cubicBezTo>
                  <a:cubicBezTo>
                    <a:pt x="4" y="96"/>
                    <a:pt x="7" y="97"/>
                    <a:pt x="10" y="97"/>
                  </a:cubicBezTo>
                  <a:cubicBezTo>
                    <a:pt x="9" y="99"/>
                    <a:pt x="9" y="98"/>
                    <a:pt x="6" y="99"/>
                  </a:cubicBezTo>
                  <a:cubicBezTo>
                    <a:pt x="7" y="101"/>
                    <a:pt x="6" y="101"/>
                    <a:pt x="8" y="100"/>
                  </a:cubicBezTo>
                  <a:cubicBezTo>
                    <a:pt x="8" y="104"/>
                    <a:pt x="8" y="106"/>
                    <a:pt x="8" y="110"/>
                  </a:cubicBezTo>
                  <a:cubicBezTo>
                    <a:pt x="10" y="110"/>
                    <a:pt x="10" y="110"/>
                    <a:pt x="10" y="110"/>
                  </a:cubicBezTo>
                  <a:cubicBezTo>
                    <a:pt x="10" y="106"/>
                    <a:pt x="10" y="106"/>
                    <a:pt x="10" y="106"/>
                  </a:cubicBezTo>
                  <a:cubicBezTo>
                    <a:pt x="11" y="107"/>
                    <a:pt x="12" y="109"/>
                    <a:pt x="13" y="110"/>
                  </a:cubicBezTo>
                  <a:cubicBezTo>
                    <a:pt x="13" y="110"/>
                    <a:pt x="14" y="110"/>
                    <a:pt x="14" y="110"/>
                  </a:cubicBezTo>
                  <a:cubicBezTo>
                    <a:pt x="14" y="108"/>
                    <a:pt x="14" y="106"/>
                    <a:pt x="13" y="104"/>
                  </a:cubicBezTo>
                  <a:cubicBezTo>
                    <a:pt x="15" y="105"/>
                    <a:pt x="15" y="107"/>
                    <a:pt x="16" y="110"/>
                  </a:cubicBezTo>
                  <a:cubicBezTo>
                    <a:pt x="67" y="109"/>
                    <a:pt x="119" y="109"/>
                    <a:pt x="171" y="108"/>
                  </a:cubicBezTo>
                  <a:cubicBezTo>
                    <a:pt x="198" y="106"/>
                    <a:pt x="230" y="112"/>
                    <a:pt x="247" y="107"/>
                  </a:cubicBezTo>
                  <a:cubicBezTo>
                    <a:pt x="251" y="108"/>
                    <a:pt x="264" y="108"/>
                    <a:pt x="268" y="106"/>
                  </a:cubicBezTo>
                  <a:cubicBezTo>
                    <a:pt x="272" y="108"/>
                    <a:pt x="282" y="107"/>
                    <a:pt x="284" y="107"/>
                  </a:cubicBezTo>
                  <a:cubicBezTo>
                    <a:pt x="285" y="105"/>
                    <a:pt x="285" y="106"/>
                    <a:pt x="284" y="104"/>
                  </a:cubicBezTo>
                  <a:cubicBezTo>
                    <a:pt x="289" y="107"/>
                    <a:pt x="294" y="107"/>
                    <a:pt x="301" y="107"/>
                  </a:cubicBezTo>
                  <a:cubicBezTo>
                    <a:pt x="302" y="105"/>
                    <a:pt x="302" y="103"/>
                    <a:pt x="302" y="100"/>
                  </a:cubicBezTo>
                  <a:cubicBezTo>
                    <a:pt x="303" y="100"/>
                    <a:pt x="303" y="99"/>
                    <a:pt x="303" y="99"/>
                  </a:cubicBezTo>
                  <a:cubicBezTo>
                    <a:pt x="305" y="101"/>
                    <a:pt x="305" y="103"/>
                    <a:pt x="304" y="105"/>
                  </a:cubicBezTo>
                  <a:cubicBezTo>
                    <a:pt x="307" y="108"/>
                    <a:pt x="317" y="106"/>
                    <a:pt x="323" y="106"/>
                  </a:cubicBezTo>
                  <a:cubicBezTo>
                    <a:pt x="323" y="105"/>
                    <a:pt x="324" y="104"/>
                    <a:pt x="324" y="102"/>
                  </a:cubicBezTo>
                  <a:cubicBezTo>
                    <a:pt x="324" y="102"/>
                    <a:pt x="324" y="102"/>
                    <a:pt x="324" y="102"/>
                  </a:cubicBezTo>
                  <a:cubicBezTo>
                    <a:pt x="324" y="107"/>
                    <a:pt x="327" y="107"/>
                    <a:pt x="329" y="103"/>
                  </a:cubicBezTo>
                  <a:cubicBezTo>
                    <a:pt x="329" y="104"/>
                    <a:pt x="329" y="105"/>
                    <a:pt x="329" y="106"/>
                  </a:cubicBezTo>
                  <a:cubicBezTo>
                    <a:pt x="333" y="106"/>
                    <a:pt x="337" y="106"/>
                    <a:pt x="341" y="106"/>
                  </a:cubicBezTo>
                  <a:cubicBezTo>
                    <a:pt x="341" y="103"/>
                    <a:pt x="341" y="103"/>
                    <a:pt x="341" y="103"/>
                  </a:cubicBezTo>
                  <a:cubicBezTo>
                    <a:pt x="341" y="103"/>
                    <a:pt x="341" y="103"/>
                    <a:pt x="341" y="103"/>
                  </a:cubicBezTo>
                  <a:cubicBezTo>
                    <a:pt x="341" y="104"/>
                    <a:pt x="342" y="105"/>
                    <a:pt x="342" y="106"/>
                  </a:cubicBezTo>
                  <a:cubicBezTo>
                    <a:pt x="363" y="106"/>
                    <a:pt x="374" y="105"/>
                    <a:pt x="390" y="104"/>
                  </a:cubicBezTo>
                  <a:cubicBezTo>
                    <a:pt x="388" y="98"/>
                    <a:pt x="391" y="90"/>
                    <a:pt x="387" y="86"/>
                  </a:cubicBezTo>
                  <a:cubicBezTo>
                    <a:pt x="392" y="84"/>
                    <a:pt x="391" y="70"/>
                    <a:pt x="387" y="67"/>
                  </a:cubicBezTo>
                  <a:moveTo>
                    <a:pt x="3" y="76"/>
                  </a:moveTo>
                  <a:cubicBezTo>
                    <a:pt x="5" y="77"/>
                    <a:pt x="5" y="77"/>
                    <a:pt x="5" y="77"/>
                  </a:cubicBezTo>
                  <a:cubicBezTo>
                    <a:pt x="5" y="78"/>
                    <a:pt x="5" y="78"/>
                    <a:pt x="4" y="78"/>
                  </a:cubicBezTo>
                  <a:cubicBezTo>
                    <a:pt x="4" y="78"/>
                    <a:pt x="4" y="78"/>
                    <a:pt x="4" y="78"/>
                  </a:cubicBezTo>
                  <a:cubicBezTo>
                    <a:pt x="4" y="78"/>
                    <a:pt x="3" y="78"/>
                    <a:pt x="3" y="78"/>
                  </a:cubicBezTo>
                  <a:cubicBezTo>
                    <a:pt x="3" y="77"/>
                    <a:pt x="3" y="76"/>
                    <a:pt x="3" y="76"/>
                  </a:cubicBezTo>
                  <a:moveTo>
                    <a:pt x="4" y="79"/>
                  </a:moveTo>
                  <a:cubicBezTo>
                    <a:pt x="4" y="79"/>
                    <a:pt x="4" y="79"/>
                    <a:pt x="4" y="79"/>
                  </a:cubicBezTo>
                  <a:cubicBezTo>
                    <a:pt x="5" y="80"/>
                    <a:pt x="5" y="80"/>
                    <a:pt x="5" y="81"/>
                  </a:cubicBezTo>
                  <a:cubicBezTo>
                    <a:pt x="4" y="80"/>
                    <a:pt x="5" y="81"/>
                    <a:pt x="4" y="79"/>
                  </a:cubicBezTo>
                  <a:moveTo>
                    <a:pt x="6" y="88"/>
                  </a:moveTo>
                  <a:cubicBezTo>
                    <a:pt x="5" y="88"/>
                    <a:pt x="4" y="89"/>
                    <a:pt x="3" y="89"/>
                  </a:cubicBezTo>
                  <a:cubicBezTo>
                    <a:pt x="4" y="86"/>
                    <a:pt x="4" y="86"/>
                    <a:pt x="4" y="86"/>
                  </a:cubicBezTo>
                  <a:cubicBezTo>
                    <a:pt x="5" y="86"/>
                    <a:pt x="5" y="87"/>
                    <a:pt x="6" y="88"/>
                  </a:cubicBezTo>
                  <a:close/>
                  <a:moveTo>
                    <a:pt x="102" y="69"/>
                  </a:moveTo>
                  <a:cubicBezTo>
                    <a:pt x="103" y="69"/>
                    <a:pt x="103" y="69"/>
                    <a:pt x="103" y="69"/>
                  </a:cubicBezTo>
                  <a:cubicBezTo>
                    <a:pt x="103" y="69"/>
                    <a:pt x="103" y="70"/>
                    <a:pt x="103" y="70"/>
                  </a:cubicBezTo>
                  <a:cubicBezTo>
                    <a:pt x="102" y="70"/>
                    <a:pt x="102" y="70"/>
                    <a:pt x="102" y="70"/>
                  </a:cubicBezTo>
                  <a:cubicBezTo>
                    <a:pt x="102" y="70"/>
                    <a:pt x="102" y="69"/>
                    <a:pt x="102" y="69"/>
                  </a:cubicBezTo>
                  <a:moveTo>
                    <a:pt x="99" y="78"/>
                  </a:moveTo>
                  <a:cubicBezTo>
                    <a:pt x="99" y="78"/>
                    <a:pt x="99" y="78"/>
                    <a:pt x="99" y="78"/>
                  </a:cubicBezTo>
                  <a:cubicBezTo>
                    <a:pt x="99" y="78"/>
                    <a:pt x="99" y="77"/>
                    <a:pt x="98" y="77"/>
                  </a:cubicBezTo>
                  <a:cubicBezTo>
                    <a:pt x="99" y="78"/>
                    <a:pt x="99" y="77"/>
                    <a:pt x="99" y="78"/>
                  </a:cubicBezTo>
                  <a:moveTo>
                    <a:pt x="98" y="76"/>
                  </a:moveTo>
                  <a:cubicBezTo>
                    <a:pt x="98" y="75"/>
                    <a:pt x="98" y="75"/>
                    <a:pt x="98" y="75"/>
                  </a:cubicBezTo>
                  <a:cubicBezTo>
                    <a:pt x="99" y="76"/>
                    <a:pt x="99" y="76"/>
                    <a:pt x="99" y="76"/>
                  </a:cubicBezTo>
                  <a:cubicBezTo>
                    <a:pt x="99" y="76"/>
                    <a:pt x="98" y="76"/>
                    <a:pt x="98" y="76"/>
                  </a:cubicBezTo>
                  <a:moveTo>
                    <a:pt x="99" y="83"/>
                  </a:moveTo>
                  <a:cubicBezTo>
                    <a:pt x="100" y="83"/>
                    <a:pt x="100" y="83"/>
                    <a:pt x="100" y="83"/>
                  </a:cubicBezTo>
                  <a:cubicBezTo>
                    <a:pt x="99" y="85"/>
                    <a:pt x="99" y="85"/>
                    <a:pt x="99" y="85"/>
                  </a:cubicBezTo>
                  <a:cubicBezTo>
                    <a:pt x="99" y="84"/>
                    <a:pt x="99" y="84"/>
                    <a:pt x="99" y="83"/>
                  </a:cubicBezTo>
                  <a:moveTo>
                    <a:pt x="85" y="57"/>
                  </a:moveTo>
                  <a:cubicBezTo>
                    <a:pt x="86" y="58"/>
                    <a:pt x="86" y="57"/>
                    <a:pt x="86" y="58"/>
                  </a:cubicBezTo>
                  <a:cubicBezTo>
                    <a:pt x="86" y="59"/>
                    <a:pt x="86" y="59"/>
                    <a:pt x="86" y="59"/>
                  </a:cubicBezTo>
                  <a:cubicBezTo>
                    <a:pt x="85" y="58"/>
                    <a:pt x="85" y="59"/>
                    <a:pt x="85" y="57"/>
                  </a:cubicBezTo>
                  <a:moveTo>
                    <a:pt x="81" y="49"/>
                  </a:moveTo>
                  <a:cubicBezTo>
                    <a:pt x="81" y="50"/>
                    <a:pt x="81" y="51"/>
                    <a:pt x="81" y="52"/>
                  </a:cubicBezTo>
                  <a:cubicBezTo>
                    <a:pt x="80" y="52"/>
                    <a:pt x="80" y="52"/>
                    <a:pt x="80" y="52"/>
                  </a:cubicBezTo>
                  <a:cubicBezTo>
                    <a:pt x="80" y="51"/>
                    <a:pt x="80" y="50"/>
                    <a:pt x="81" y="49"/>
                  </a:cubicBezTo>
                  <a:moveTo>
                    <a:pt x="81" y="58"/>
                  </a:moveTo>
                  <a:cubicBezTo>
                    <a:pt x="81" y="58"/>
                    <a:pt x="81" y="59"/>
                    <a:pt x="81" y="59"/>
                  </a:cubicBezTo>
                  <a:cubicBezTo>
                    <a:pt x="79" y="58"/>
                    <a:pt x="80" y="60"/>
                    <a:pt x="79" y="58"/>
                  </a:cubicBezTo>
                  <a:lnTo>
                    <a:pt x="81" y="58"/>
                  </a:lnTo>
                  <a:close/>
                  <a:moveTo>
                    <a:pt x="45" y="30"/>
                  </a:moveTo>
                  <a:cubicBezTo>
                    <a:pt x="46" y="30"/>
                    <a:pt x="46" y="30"/>
                    <a:pt x="46" y="30"/>
                  </a:cubicBezTo>
                  <a:cubicBezTo>
                    <a:pt x="46" y="31"/>
                    <a:pt x="46" y="32"/>
                    <a:pt x="46" y="33"/>
                  </a:cubicBezTo>
                  <a:cubicBezTo>
                    <a:pt x="46" y="33"/>
                    <a:pt x="45" y="33"/>
                    <a:pt x="44" y="33"/>
                  </a:cubicBezTo>
                  <a:cubicBezTo>
                    <a:pt x="45" y="32"/>
                    <a:pt x="45" y="31"/>
                    <a:pt x="45" y="30"/>
                  </a:cubicBezTo>
                  <a:moveTo>
                    <a:pt x="12" y="37"/>
                  </a:moveTo>
                  <a:cubicBezTo>
                    <a:pt x="11" y="37"/>
                    <a:pt x="11" y="37"/>
                    <a:pt x="11" y="37"/>
                  </a:cubicBezTo>
                  <a:cubicBezTo>
                    <a:pt x="11" y="34"/>
                    <a:pt x="12" y="32"/>
                    <a:pt x="13" y="30"/>
                  </a:cubicBezTo>
                  <a:cubicBezTo>
                    <a:pt x="13" y="27"/>
                    <a:pt x="13" y="27"/>
                    <a:pt x="11" y="26"/>
                  </a:cubicBezTo>
                  <a:cubicBezTo>
                    <a:pt x="11" y="25"/>
                    <a:pt x="11" y="23"/>
                    <a:pt x="11" y="22"/>
                  </a:cubicBezTo>
                  <a:cubicBezTo>
                    <a:pt x="15" y="22"/>
                    <a:pt x="15" y="22"/>
                    <a:pt x="15" y="22"/>
                  </a:cubicBezTo>
                  <a:cubicBezTo>
                    <a:pt x="15" y="27"/>
                    <a:pt x="15" y="31"/>
                    <a:pt x="14" y="35"/>
                  </a:cubicBezTo>
                  <a:cubicBezTo>
                    <a:pt x="14" y="36"/>
                    <a:pt x="13" y="37"/>
                    <a:pt x="12" y="37"/>
                  </a:cubicBezTo>
                  <a:moveTo>
                    <a:pt x="13" y="64"/>
                  </a:moveTo>
                  <a:cubicBezTo>
                    <a:pt x="14" y="64"/>
                    <a:pt x="14" y="64"/>
                    <a:pt x="14" y="64"/>
                  </a:cubicBezTo>
                  <a:cubicBezTo>
                    <a:pt x="15" y="65"/>
                    <a:pt x="15" y="66"/>
                    <a:pt x="15" y="67"/>
                  </a:cubicBezTo>
                  <a:lnTo>
                    <a:pt x="13" y="64"/>
                  </a:lnTo>
                  <a:close/>
                  <a:moveTo>
                    <a:pt x="16" y="48"/>
                  </a:moveTo>
                  <a:cubicBezTo>
                    <a:pt x="14" y="48"/>
                    <a:pt x="14" y="48"/>
                    <a:pt x="14" y="48"/>
                  </a:cubicBezTo>
                  <a:cubicBezTo>
                    <a:pt x="14" y="47"/>
                    <a:pt x="14" y="47"/>
                    <a:pt x="13" y="46"/>
                  </a:cubicBezTo>
                  <a:cubicBezTo>
                    <a:pt x="14" y="46"/>
                    <a:pt x="15" y="47"/>
                    <a:pt x="16" y="48"/>
                  </a:cubicBezTo>
                  <a:close/>
                  <a:moveTo>
                    <a:pt x="20" y="21"/>
                  </a:moveTo>
                  <a:cubicBezTo>
                    <a:pt x="20" y="18"/>
                    <a:pt x="19" y="20"/>
                    <a:pt x="18" y="19"/>
                  </a:cubicBezTo>
                  <a:cubicBezTo>
                    <a:pt x="18" y="16"/>
                    <a:pt x="18" y="16"/>
                    <a:pt x="18" y="16"/>
                  </a:cubicBezTo>
                  <a:cubicBezTo>
                    <a:pt x="19" y="16"/>
                    <a:pt x="19" y="16"/>
                    <a:pt x="19" y="16"/>
                  </a:cubicBezTo>
                  <a:cubicBezTo>
                    <a:pt x="20" y="18"/>
                    <a:pt x="21" y="19"/>
                    <a:pt x="20" y="21"/>
                  </a:cubicBezTo>
                  <a:moveTo>
                    <a:pt x="33" y="59"/>
                  </a:moveTo>
                  <a:cubicBezTo>
                    <a:pt x="32" y="59"/>
                    <a:pt x="32" y="59"/>
                    <a:pt x="31" y="59"/>
                  </a:cubicBezTo>
                  <a:cubicBezTo>
                    <a:pt x="28" y="58"/>
                    <a:pt x="28" y="53"/>
                    <a:pt x="26" y="50"/>
                  </a:cubicBezTo>
                  <a:cubicBezTo>
                    <a:pt x="30" y="49"/>
                    <a:pt x="28" y="45"/>
                    <a:pt x="29" y="41"/>
                  </a:cubicBezTo>
                  <a:cubicBezTo>
                    <a:pt x="33" y="44"/>
                    <a:pt x="29" y="51"/>
                    <a:pt x="29" y="54"/>
                  </a:cubicBezTo>
                  <a:cubicBezTo>
                    <a:pt x="31" y="56"/>
                    <a:pt x="31" y="55"/>
                    <a:pt x="32" y="58"/>
                  </a:cubicBezTo>
                  <a:cubicBezTo>
                    <a:pt x="33" y="59"/>
                    <a:pt x="33" y="59"/>
                    <a:pt x="33" y="59"/>
                  </a:cubicBezTo>
                  <a:close/>
                  <a:moveTo>
                    <a:pt x="32" y="50"/>
                  </a:moveTo>
                  <a:cubicBezTo>
                    <a:pt x="32" y="49"/>
                    <a:pt x="33" y="47"/>
                    <a:pt x="33" y="45"/>
                  </a:cubicBezTo>
                  <a:cubicBezTo>
                    <a:pt x="34" y="47"/>
                    <a:pt x="34" y="49"/>
                    <a:pt x="34" y="52"/>
                  </a:cubicBezTo>
                  <a:cubicBezTo>
                    <a:pt x="33" y="51"/>
                    <a:pt x="32" y="51"/>
                    <a:pt x="32" y="50"/>
                  </a:cubicBezTo>
                  <a:moveTo>
                    <a:pt x="33" y="42"/>
                  </a:moveTo>
                  <a:cubicBezTo>
                    <a:pt x="33" y="40"/>
                    <a:pt x="33" y="40"/>
                    <a:pt x="33" y="40"/>
                  </a:cubicBezTo>
                  <a:cubicBezTo>
                    <a:pt x="34" y="40"/>
                    <a:pt x="34" y="40"/>
                    <a:pt x="34" y="40"/>
                  </a:cubicBezTo>
                  <a:cubicBezTo>
                    <a:pt x="34" y="41"/>
                    <a:pt x="34" y="42"/>
                    <a:pt x="33" y="42"/>
                  </a:cubicBezTo>
                  <a:moveTo>
                    <a:pt x="34" y="36"/>
                  </a:moveTo>
                  <a:cubicBezTo>
                    <a:pt x="35" y="37"/>
                    <a:pt x="35" y="38"/>
                    <a:pt x="35" y="39"/>
                  </a:cubicBezTo>
                  <a:cubicBezTo>
                    <a:pt x="35" y="40"/>
                    <a:pt x="34" y="40"/>
                    <a:pt x="34" y="40"/>
                  </a:cubicBezTo>
                  <a:cubicBezTo>
                    <a:pt x="34" y="39"/>
                    <a:pt x="34" y="37"/>
                    <a:pt x="34" y="36"/>
                  </a:cubicBezTo>
                  <a:moveTo>
                    <a:pt x="36" y="57"/>
                  </a:moveTo>
                  <a:cubicBezTo>
                    <a:pt x="35" y="57"/>
                    <a:pt x="35" y="58"/>
                    <a:pt x="34" y="58"/>
                  </a:cubicBezTo>
                  <a:cubicBezTo>
                    <a:pt x="35" y="56"/>
                    <a:pt x="35" y="54"/>
                    <a:pt x="35" y="52"/>
                  </a:cubicBezTo>
                  <a:cubicBezTo>
                    <a:pt x="37" y="54"/>
                    <a:pt x="37" y="54"/>
                    <a:pt x="37" y="54"/>
                  </a:cubicBezTo>
                  <a:cubicBezTo>
                    <a:pt x="37" y="55"/>
                    <a:pt x="36" y="56"/>
                    <a:pt x="36" y="57"/>
                  </a:cubicBezTo>
                  <a:moveTo>
                    <a:pt x="44" y="53"/>
                  </a:moveTo>
                  <a:cubicBezTo>
                    <a:pt x="44" y="53"/>
                    <a:pt x="44" y="53"/>
                    <a:pt x="44" y="54"/>
                  </a:cubicBezTo>
                  <a:cubicBezTo>
                    <a:pt x="42" y="49"/>
                    <a:pt x="42" y="49"/>
                    <a:pt x="42" y="49"/>
                  </a:cubicBezTo>
                  <a:cubicBezTo>
                    <a:pt x="45" y="50"/>
                    <a:pt x="43" y="50"/>
                    <a:pt x="45" y="52"/>
                  </a:cubicBezTo>
                  <a:lnTo>
                    <a:pt x="44" y="53"/>
                  </a:lnTo>
                  <a:close/>
                  <a:moveTo>
                    <a:pt x="46" y="56"/>
                  </a:moveTo>
                  <a:cubicBezTo>
                    <a:pt x="46" y="56"/>
                    <a:pt x="46" y="55"/>
                    <a:pt x="46" y="55"/>
                  </a:cubicBezTo>
                  <a:cubicBezTo>
                    <a:pt x="47" y="56"/>
                    <a:pt x="47" y="55"/>
                    <a:pt x="46" y="56"/>
                  </a:cubicBezTo>
                  <a:moveTo>
                    <a:pt x="54" y="50"/>
                  </a:moveTo>
                  <a:cubicBezTo>
                    <a:pt x="53" y="50"/>
                    <a:pt x="53" y="50"/>
                    <a:pt x="53" y="50"/>
                  </a:cubicBezTo>
                  <a:cubicBezTo>
                    <a:pt x="54" y="42"/>
                    <a:pt x="54" y="42"/>
                    <a:pt x="54" y="42"/>
                  </a:cubicBezTo>
                  <a:cubicBezTo>
                    <a:pt x="55" y="43"/>
                    <a:pt x="55" y="45"/>
                    <a:pt x="55" y="47"/>
                  </a:cubicBezTo>
                  <a:cubicBezTo>
                    <a:pt x="55" y="48"/>
                    <a:pt x="55" y="49"/>
                    <a:pt x="54" y="50"/>
                  </a:cubicBezTo>
                  <a:moveTo>
                    <a:pt x="66" y="44"/>
                  </a:moveTo>
                  <a:cubicBezTo>
                    <a:pt x="67" y="42"/>
                    <a:pt x="67" y="41"/>
                    <a:pt x="67" y="40"/>
                  </a:cubicBezTo>
                  <a:cubicBezTo>
                    <a:pt x="68" y="41"/>
                    <a:pt x="68" y="42"/>
                    <a:pt x="68" y="43"/>
                  </a:cubicBezTo>
                  <a:cubicBezTo>
                    <a:pt x="67" y="43"/>
                    <a:pt x="67" y="43"/>
                    <a:pt x="66" y="44"/>
                  </a:cubicBezTo>
                  <a:moveTo>
                    <a:pt x="72" y="43"/>
                  </a:moveTo>
                  <a:cubicBezTo>
                    <a:pt x="71" y="43"/>
                    <a:pt x="71" y="43"/>
                    <a:pt x="71" y="43"/>
                  </a:cubicBezTo>
                  <a:cubicBezTo>
                    <a:pt x="70" y="42"/>
                    <a:pt x="70" y="42"/>
                    <a:pt x="70" y="40"/>
                  </a:cubicBezTo>
                  <a:cubicBezTo>
                    <a:pt x="71" y="41"/>
                    <a:pt x="71" y="42"/>
                    <a:pt x="72" y="43"/>
                  </a:cubicBezTo>
                  <a:close/>
                  <a:moveTo>
                    <a:pt x="74" y="36"/>
                  </a:moveTo>
                  <a:cubicBezTo>
                    <a:pt x="75" y="36"/>
                    <a:pt x="75" y="36"/>
                    <a:pt x="75" y="36"/>
                  </a:cubicBezTo>
                  <a:cubicBezTo>
                    <a:pt x="75" y="36"/>
                    <a:pt x="76" y="36"/>
                    <a:pt x="76" y="37"/>
                  </a:cubicBezTo>
                  <a:cubicBezTo>
                    <a:pt x="74" y="37"/>
                    <a:pt x="75" y="37"/>
                    <a:pt x="74" y="36"/>
                  </a:cubicBezTo>
                  <a:moveTo>
                    <a:pt x="76" y="55"/>
                  </a:moveTo>
                  <a:cubicBezTo>
                    <a:pt x="76" y="54"/>
                    <a:pt x="76" y="53"/>
                    <a:pt x="76" y="53"/>
                  </a:cubicBezTo>
                  <a:cubicBezTo>
                    <a:pt x="77" y="53"/>
                    <a:pt x="77" y="54"/>
                    <a:pt x="77" y="55"/>
                  </a:cubicBezTo>
                  <a:lnTo>
                    <a:pt x="76" y="55"/>
                  </a:lnTo>
                  <a:close/>
                  <a:moveTo>
                    <a:pt x="77" y="57"/>
                  </a:moveTo>
                  <a:cubicBezTo>
                    <a:pt x="77" y="57"/>
                    <a:pt x="77" y="56"/>
                    <a:pt x="77" y="55"/>
                  </a:cubicBezTo>
                  <a:cubicBezTo>
                    <a:pt x="77" y="55"/>
                    <a:pt x="77" y="55"/>
                    <a:pt x="77" y="55"/>
                  </a:cubicBezTo>
                  <a:cubicBezTo>
                    <a:pt x="78" y="56"/>
                    <a:pt x="78" y="57"/>
                    <a:pt x="78" y="57"/>
                  </a:cubicBezTo>
                  <a:lnTo>
                    <a:pt x="77" y="57"/>
                  </a:lnTo>
                  <a:close/>
                  <a:moveTo>
                    <a:pt x="82" y="64"/>
                  </a:moveTo>
                  <a:cubicBezTo>
                    <a:pt x="81" y="64"/>
                    <a:pt x="81" y="64"/>
                    <a:pt x="81" y="64"/>
                  </a:cubicBezTo>
                  <a:cubicBezTo>
                    <a:pt x="79" y="61"/>
                    <a:pt x="79" y="61"/>
                    <a:pt x="79" y="61"/>
                  </a:cubicBezTo>
                  <a:cubicBezTo>
                    <a:pt x="80" y="61"/>
                    <a:pt x="81" y="61"/>
                    <a:pt x="82" y="61"/>
                  </a:cubicBezTo>
                  <a:lnTo>
                    <a:pt x="82" y="64"/>
                  </a:lnTo>
                  <a:close/>
                  <a:moveTo>
                    <a:pt x="82" y="72"/>
                  </a:moveTo>
                  <a:cubicBezTo>
                    <a:pt x="82" y="72"/>
                    <a:pt x="82" y="71"/>
                    <a:pt x="83" y="70"/>
                  </a:cubicBezTo>
                  <a:cubicBezTo>
                    <a:pt x="84" y="70"/>
                    <a:pt x="84" y="70"/>
                    <a:pt x="84" y="70"/>
                  </a:cubicBezTo>
                  <a:cubicBezTo>
                    <a:pt x="83" y="71"/>
                    <a:pt x="83" y="72"/>
                    <a:pt x="82" y="72"/>
                  </a:cubicBezTo>
                  <a:moveTo>
                    <a:pt x="87" y="68"/>
                  </a:moveTo>
                  <a:cubicBezTo>
                    <a:pt x="87" y="69"/>
                    <a:pt x="87" y="69"/>
                    <a:pt x="87" y="70"/>
                  </a:cubicBezTo>
                  <a:cubicBezTo>
                    <a:pt x="86" y="69"/>
                    <a:pt x="86" y="68"/>
                    <a:pt x="86" y="68"/>
                  </a:cubicBezTo>
                  <a:cubicBezTo>
                    <a:pt x="87" y="68"/>
                    <a:pt x="87" y="68"/>
                    <a:pt x="87" y="68"/>
                  </a:cubicBezTo>
                  <a:close/>
                  <a:moveTo>
                    <a:pt x="85" y="61"/>
                  </a:moveTo>
                  <a:cubicBezTo>
                    <a:pt x="86" y="62"/>
                    <a:pt x="87" y="63"/>
                    <a:pt x="87" y="65"/>
                  </a:cubicBezTo>
                  <a:cubicBezTo>
                    <a:pt x="85" y="64"/>
                    <a:pt x="84" y="64"/>
                    <a:pt x="85" y="61"/>
                  </a:cubicBezTo>
                  <a:moveTo>
                    <a:pt x="86" y="56"/>
                  </a:moveTo>
                  <a:cubicBezTo>
                    <a:pt x="86" y="54"/>
                    <a:pt x="86" y="54"/>
                    <a:pt x="86" y="54"/>
                  </a:cubicBezTo>
                  <a:cubicBezTo>
                    <a:pt x="87" y="55"/>
                    <a:pt x="87" y="55"/>
                    <a:pt x="87" y="55"/>
                  </a:cubicBezTo>
                  <a:lnTo>
                    <a:pt x="86" y="56"/>
                  </a:lnTo>
                  <a:close/>
                  <a:moveTo>
                    <a:pt x="93" y="62"/>
                  </a:moveTo>
                  <a:cubicBezTo>
                    <a:pt x="92" y="61"/>
                    <a:pt x="92" y="60"/>
                    <a:pt x="92" y="58"/>
                  </a:cubicBezTo>
                  <a:cubicBezTo>
                    <a:pt x="93" y="59"/>
                    <a:pt x="93" y="60"/>
                    <a:pt x="93" y="62"/>
                  </a:cubicBezTo>
                  <a:moveTo>
                    <a:pt x="95" y="82"/>
                  </a:moveTo>
                  <a:cubicBezTo>
                    <a:pt x="94" y="82"/>
                    <a:pt x="94" y="82"/>
                    <a:pt x="94" y="82"/>
                  </a:cubicBezTo>
                  <a:cubicBezTo>
                    <a:pt x="94" y="82"/>
                    <a:pt x="94" y="81"/>
                    <a:pt x="94" y="80"/>
                  </a:cubicBezTo>
                  <a:cubicBezTo>
                    <a:pt x="95" y="80"/>
                    <a:pt x="95" y="80"/>
                    <a:pt x="95" y="80"/>
                  </a:cubicBezTo>
                  <a:lnTo>
                    <a:pt x="95" y="82"/>
                  </a:lnTo>
                  <a:close/>
                  <a:moveTo>
                    <a:pt x="95" y="78"/>
                  </a:moveTo>
                  <a:cubicBezTo>
                    <a:pt x="95" y="77"/>
                    <a:pt x="95" y="77"/>
                    <a:pt x="95" y="77"/>
                  </a:cubicBezTo>
                  <a:cubicBezTo>
                    <a:pt x="96" y="77"/>
                    <a:pt x="96" y="77"/>
                    <a:pt x="96" y="77"/>
                  </a:cubicBezTo>
                  <a:cubicBezTo>
                    <a:pt x="96" y="77"/>
                    <a:pt x="95" y="78"/>
                    <a:pt x="95" y="78"/>
                  </a:cubicBezTo>
                  <a:moveTo>
                    <a:pt x="98" y="69"/>
                  </a:moveTo>
                  <a:cubicBezTo>
                    <a:pt x="99" y="70"/>
                    <a:pt x="99" y="70"/>
                    <a:pt x="99" y="70"/>
                  </a:cubicBezTo>
                  <a:cubicBezTo>
                    <a:pt x="99" y="73"/>
                    <a:pt x="99" y="73"/>
                    <a:pt x="98" y="74"/>
                  </a:cubicBezTo>
                  <a:cubicBezTo>
                    <a:pt x="98" y="74"/>
                    <a:pt x="98" y="74"/>
                    <a:pt x="98" y="74"/>
                  </a:cubicBezTo>
                  <a:cubicBezTo>
                    <a:pt x="97" y="73"/>
                    <a:pt x="97" y="73"/>
                    <a:pt x="96" y="72"/>
                  </a:cubicBezTo>
                  <a:cubicBezTo>
                    <a:pt x="98" y="71"/>
                    <a:pt x="98" y="71"/>
                    <a:pt x="98" y="69"/>
                  </a:cubicBezTo>
                  <a:moveTo>
                    <a:pt x="98" y="89"/>
                  </a:moveTo>
                  <a:cubicBezTo>
                    <a:pt x="97" y="88"/>
                    <a:pt x="97" y="87"/>
                    <a:pt x="98" y="86"/>
                  </a:cubicBezTo>
                  <a:cubicBezTo>
                    <a:pt x="99" y="86"/>
                    <a:pt x="99" y="86"/>
                    <a:pt x="99" y="86"/>
                  </a:cubicBezTo>
                  <a:cubicBezTo>
                    <a:pt x="100" y="86"/>
                    <a:pt x="100" y="86"/>
                    <a:pt x="100" y="87"/>
                  </a:cubicBezTo>
                  <a:cubicBezTo>
                    <a:pt x="98" y="88"/>
                    <a:pt x="99" y="87"/>
                    <a:pt x="98" y="89"/>
                  </a:cubicBezTo>
                  <a:moveTo>
                    <a:pt x="99" y="95"/>
                  </a:moveTo>
                  <a:cubicBezTo>
                    <a:pt x="99" y="92"/>
                    <a:pt x="99" y="92"/>
                    <a:pt x="99" y="92"/>
                  </a:cubicBezTo>
                  <a:cubicBezTo>
                    <a:pt x="100" y="93"/>
                    <a:pt x="100" y="93"/>
                    <a:pt x="100" y="93"/>
                  </a:cubicBezTo>
                  <a:lnTo>
                    <a:pt x="99" y="95"/>
                  </a:lnTo>
                  <a:close/>
                  <a:moveTo>
                    <a:pt x="103" y="87"/>
                  </a:moveTo>
                  <a:cubicBezTo>
                    <a:pt x="103" y="87"/>
                    <a:pt x="103" y="88"/>
                    <a:pt x="104" y="89"/>
                  </a:cubicBezTo>
                  <a:cubicBezTo>
                    <a:pt x="102" y="87"/>
                    <a:pt x="103" y="89"/>
                    <a:pt x="103" y="87"/>
                  </a:cubicBezTo>
                  <a:moveTo>
                    <a:pt x="102" y="72"/>
                  </a:moveTo>
                  <a:cubicBezTo>
                    <a:pt x="105" y="79"/>
                    <a:pt x="105" y="79"/>
                    <a:pt x="105" y="79"/>
                  </a:cubicBezTo>
                  <a:cubicBezTo>
                    <a:pt x="104" y="79"/>
                    <a:pt x="104" y="80"/>
                    <a:pt x="104" y="80"/>
                  </a:cubicBezTo>
                  <a:cubicBezTo>
                    <a:pt x="103" y="78"/>
                    <a:pt x="102" y="75"/>
                    <a:pt x="102" y="72"/>
                  </a:cubicBezTo>
                  <a:moveTo>
                    <a:pt x="105" y="102"/>
                  </a:moveTo>
                  <a:cubicBezTo>
                    <a:pt x="105" y="102"/>
                    <a:pt x="105" y="102"/>
                    <a:pt x="105" y="102"/>
                  </a:cubicBezTo>
                  <a:cubicBezTo>
                    <a:pt x="104" y="101"/>
                    <a:pt x="104" y="100"/>
                    <a:pt x="104" y="99"/>
                  </a:cubicBezTo>
                  <a:cubicBezTo>
                    <a:pt x="105" y="99"/>
                    <a:pt x="105" y="99"/>
                    <a:pt x="105" y="99"/>
                  </a:cubicBezTo>
                  <a:lnTo>
                    <a:pt x="105" y="102"/>
                  </a:lnTo>
                  <a:close/>
                  <a:moveTo>
                    <a:pt x="107" y="96"/>
                  </a:moveTo>
                  <a:cubicBezTo>
                    <a:pt x="108" y="97"/>
                    <a:pt x="108" y="97"/>
                    <a:pt x="109" y="98"/>
                  </a:cubicBezTo>
                  <a:cubicBezTo>
                    <a:pt x="107" y="100"/>
                    <a:pt x="108" y="98"/>
                    <a:pt x="107" y="96"/>
                  </a:cubicBezTo>
                  <a:moveTo>
                    <a:pt x="109" y="85"/>
                  </a:moveTo>
                  <a:cubicBezTo>
                    <a:pt x="109" y="83"/>
                    <a:pt x="109" y="83"/>
                    <a:pt x="109" y="83"/>
                  </a:cubicBezTo>
                  <a:cubicBezTo>
                    <a:pt x="109" y="83"/>
                    <a:pt x="109" y="83"/>
                    <a:pt x="109" y="83"/>
                  </a:cubicBezTo>
                  <a:cubicBezTo>
                    <a:pt x="109" y="83"/>
                    <a:pt x="109" y="84"/>
                    <a:pt x="109" y="85"/>
                  </a:cubicBezTo>
                  <a:moveTo>
                    <a:pt x="127" y="16"/>
                  </a:moveTo>
                  <a:cubicBezTo>
                    <a:pt x="127" y="17"/>
                    <a:pt x="127" y="18"/>
                    <a:pt x="127" y="18"/>
                  </a:cubicBezTo>
                  <a:cubicBezTo>
                    <a:pt x="126" y="17"/>
                    <a:pt x="127" y="18"/>
                    <a:pt x="127" y="16"/>
                  </a:cubicBezTo>
                  <a:moveTo>
                    <a:pt x="160" y="74"/>
                  </a:moveTo>
                  <a:cubicBezTo>
                    <a:pt x="160" y="74"/>
                    <a:pt x="159" y="73"/>
                    <a:pt x="159" y="73"/>
                  </a:cubicBezTo>
                  <a:cubicBezTo>
                    <a:pt x="160" y="73"/>
                    <a:pt x="160" y="73"/>
                    <a:pt x="160" y="73"/>
                  </a:cubicBezTo>
                  <a:cubicBezTo>
                    <a:pt x="160" y="73"/>
                    <a:pt x="160" y="74"/>
                    <a:pt x="160" y="74"/>
                  </a:cubicBezTo>
                  <a:moveTo>
                    <a:pt x="218" y="28"/>
                  </a:moveTo>
                  <a:cubicBezTo>
                    <a:pt x="219" y="29"/>
                    <a:pt x="219" y="29"/>
                    <a:pt x="219" y="30"/>
                  </a:cubicBezTo>
                  <a:cubicBezTo>
                    <a:pt x="218" y="30"/>
                    <a:pt x="218" y="30"/>
                    <a:pt x="218" y="30"/>
                  </a:cubicBezTo>
                  <a:lnTo>
                    <a:pt x="218" y="28"/>
                  </a:lnTo>
                  <a:close/>
                  <a:moveTo>
                    <a:pt x="210" y="33"/>
                  </a:moveTo>
                  <a:cubicBezTo>
                    <a:pt x="210" y="33"/>
                    <a:pt x="210" y="33"/>
                    <a:pt x="210" y="34"/>
                  </a:cubicBezTo>
                  <a:cubicBezTo>
                    <a:pt x="209" y="33"/>
                    <a:pt x="209" y="33"/>
                    <a:pt x="209" y="33"/>
                  </a:cubicBezTo>
                  <a:lnTo>
                    <a:pt x="210" y="33"/>
                  </a:lnTo>
                  <a:close/>
                  <a:moveTo>
                    <a:pt x="206" y="39"/>
                  </a:moveTo>
                  <a:cubicBezTo>
                    <a:pt x="206" y="43"/>
                    <a:pt x="207" y="46"/>
                    <a:pt x="207" y="49"/>
                  </a:cubicBezTo>
                  <a:cubicBezTo>
                    <a:pt x="205" y="47"/>
                    <a:pt x="205" y="43"/>
                    <a:pt x="204" y="39"/>
                  </a:cubicBezTo>
                  <a:lnTo>
                    <a:pt x="206" y="39"/>
                  </a:lnTo>
                  <a:close/>
                  <a:moveTo>
                    <a:pt x="210" y="77"/>
                  </a:moveTo>
                  <a:cubicBezTo>
                    <a:pt x="209" y="77"/>
                    <a:pt x="208" y="76"/>
                    <a:pt x="207" y="76"/>
                  </a:cubicBezTo>
                  <a:cubicBezTo>
                    <a:pt x="208" y="75"/>
                    <a:pt x="208" y="74"/>
                    <a:pt x="209" y="73"/>
                  </a:cubicBezTo>
                  <a:cubicBezTo>
                    <a:pt x="210" y="73"/>
                    <a:pt x="210" y="73"/>
                    <a:pt x="210" y="73"/>
                  </a:cubicBezTo>
                  <a:cubicBezTo>
                    <a:pt x="210" y="74"/>
                    <a:pt x="210" y="76"/>
                    <a:pt x="210" y="77"/>
                  </a:cubicBezTo>
                  <a:moveTo>
                    <a:pt x="208" y="72"/>
                  </a:moveTo>
                  <a:cubicBezTo>
                    <a:pt x="208" y="71"/>
                    <a:pt x="208" y="71"/>
                    <a:pt x="207" y="70"/>
                  </a:cubicBezTo>
                  <a:cubicBezTo>
                    <a:pt x="209" y="70"/>
                    <a:pt x="208" y="71"/>
                    <a:pt x="210" y="70"/>
                  </a:cubicBezTo>
                  <a:cubicBezTo>
                    <a:pt x="211" y="71"/>
                    <a:pt x="211" y="71"/>
                    <a:pt x="211" y="71"/>
                  </a:cubicBezTo>
                  <a:cubicBezTo>
                    <a:pt x="210" y="71"/>
                    <a:pt x="209" y="72"/>
                    <a:pt x="208" y="72"/>
                  </a:cubicBezTo>
                  <a:moveTo>
                    <a:pt x="211" y="44"/>
                  </a:moveTo>
                  <a:cubicBezTo>
                    <a:pt x="211" y="46"/>
                    <a:pt x="212" y="47"/>
                    <a:pt x="213" y="48"/>
                  </a:cubicBezTo>
                  <a:cubicBezTo>
                    <a:pt x="212" y="49"/>
                    <a:pt x="212" y="49"/>
                    <a:pt x="212" y="49"/>
                  </a:cubicBezTo>
                  <a:cubicBezTo>
                    <a:pt x="211" y="48"/>
                    <a:pt x="211" y="46"/>
                    <a:pt x="211" y="44"/>
                  </a:cubicBezTo>
                  <a:moveTo>
                    <a:pt x="212" y="53"/>
                  </a:moveTo>
                  <a:cubicBezTo>
                    <a:pt x="212" y="52"/>
                    <a:pt x="213" y="52"/>
                    <a:pt x="213" y="51"/>
                  </a:cubicBezTo>
                  <a:cubicBezTo>
                    <a:pt x="213" y="52"/>
                    <a:pt x="213" y="52"/>
                    <a:pt x="213" y="52"/>
                  </a:cubicBezTo>
                  <a:lnTo>
                    <a:pt x="212" y="53"/>
                  </a:lnTo>
                  <a:close/>
                  <a:moveTo>
                    <a:pt x="217" y="55"/>
                  </a:moveTo>
                  <a:cubicBezTo>
                    <a:pt x="216" y="55"/>
                    <a:pt x="216" y="56"/>
                    <a:pt x="215" y="56"/>
                  </a:cubicBezTo>
                  <a:cubicBezTo>
                    <a:pt x="216" y="54"/>
                    <a:pt x="216" y="52"/>
                    <a:pt x="216" y="50"/>
                  </a:cubicBezTo>
                  <a:cubicBezTo>
                    <a:pt x="217" y="51"/>
                    <a:pt x="217" y="53"/>
                    <a:pt x="217" y="55"/>
                  </a:cubicBezTo>
                  <a:moveTo>
                    <a:pt x="215" y="46"/>
                  </a:moveTo>
                  <a:cubicBezTo>
                    <a:pt x="216" y="46"/>
                    <a:pt x="216" y="46"/>
                    <a:pt x="217" y="47"/>
                  </a:cubicBezTo>
                  <a:cubicBezTo>
                    <a:pt x="217" y="49"/>
                    <a:pt x="217" y="49"/>
                    <a:pt x="217" y="49"/>
                  </a:cubicBezTo>
                  <a:cubicBezTo>
                    <a:pt x="215" y="48"/>
                    <a:pt x="215" y="48"/>
                    <a:pt x="215" y="46"/>
                  </a:cubicBezTo>
                  <a:moveTo>
                    <a:pt x="219" y="38"/>
                  </a:moveTo>
                  <a:cubicBezTo>
                    <a:pt x="215" y="40"/>
                    <a:pt x="216" y="38"/>
                    <a:pt x="211" y="38"/>
                  </a:cubicBezTo>
                  <a:cubicBezTo>
                    <a:pt x="211" y="37"/>
                    <a:pt x="211" y="35"/>
                    <a:pt x="211" y="34"/>
                  </a:cubicBezTo>
                  <a:cubicBezTo>
                    <a:pt x="212" y="35"/>
                    <a:pt x="213" y="36"/>
                    <a:pt x="214" y="36"/>
                  </a:cubicBezTo>
                  <a:cubicBezTo>
                    <a:pt x="215" y="36"/>
                    <a:pt x="215" y="35"/>
                    <a:pt x="216" y="34"/>
                  </a:cubicBezTo>
                  <a:cubicBezTo>
                    <a:pt x="217" y="36"/>
                    <a:pt x="216" y="37"/>
                    <a:pt x="218" y="38"/>
                  </a:cubicBezTo>
                  <a:cubicBezTo>
                    <a:pt x="218" y="37"/>
                    <a:pt x="218" y="37"/>
                    <a:pt x="218" y="37"/>
                  </a:cubicBezTo>
                  <a:cubicBezTo>
                    <a:pt x="220" y="36"/>
                    <a:pt x="219" y="33"/>
                    <a:pt x="219" y="32"/>
                  </a:cubicBezTo>
                  <a:cubicBezTo>
                    <a:pt x="221" y="33"/>
                    <a:pt x="221" y="32"/>
                    <a:pt x="221" y="34"/>
                  </a:cubicBezTo>
                  <a:cubicBezTo>
                    <a:pt x="221" y="37"/>
                    <a:pt x="221" y="38"/>
                    <a:pt x="221" y="41"/>
                  </a:cubicBezTo>
                  <a:cubicBezTo>
                    <a:pt x="221" y="41"/>
                    <a:pt x="220" y="41"/>
                    <a:pt x="220" y="42"/>
                  </a:cubicBezTo>
                  <a:cubicBezTo>
                    <a:pt x="219" y="40"/>
                    <a:pt x="219" y="40"/>
                    <a:pt x="219" y="38"/>
                  </a:cubicBezTo>
                  <a:moveTo>
                    <a:pt x="221" y="72"/>
                  </a:moveTo>
                  <a:cubicBezTo>
                    <a:pt x="221" y="73"/>
                    <a:pt x="222" y="74"/>
                    <a:pt x="223" y="76"/>
                  </a:cubicBezTo>
                  <a:cubicBezTo>
                    <a:pt x="222" y="77"/>
                    <a:pt x="222" y="77"/>
                    <a:pt x="222" y="77"/>
                  </a:cubicBezTo>
                  <a:cubicBezTo>
                    <a:pt x="221" y="75"/>
                    <a:pt x="221" y="74"/>
                    <a:pt x="221" y="72"/>
                  </a:cubicBezTo>
                  <a:moveTo>
                    <a:pt x="223" y="84"/>
                  </a:moveTo>
                  <a:cubicBezTo>
                    <a:pt x="222" y="84"/>
                    <a:pt x="222" y="83"/>
                    <a:pt x="222" y="83"/>
                  </a:cubicBezTo>
                  <a:cubicBezTo>
                    <a:pt x="223" y="83"/>
                    <a:pt x="223" y="83"/>
                    <a:pt x="223" y="83"/>
                  </a:cubicBezTo>
                  <a:cubicBezTo>
                    <a:pt x="223" y="83"/>
                    <a:pt x="223" y="84"/>
                    <a:pt x="223" y="84"/>
                  </a:cubicBezTo>
                  <a:moveTo>
                    <a:pt x="273" y="31"/>
                  </a:moveTo>
                  <a:cubicBezTo>
                    <a:pt x="273" y="31"/>
                    <a:pt x="273" y="30"/>
                    <a:pt x="272" y="30"/>
                  </a:cubicBezTo>
                  <a:cubicBezTo>
                    <a:pt x="273" y="31"/>
                    <a:pt x="273" y="31"/>
                    <a:pt x="273" y="31"/>
                  </a:cubicBezTo>
                  <a:moveTo>
                    <a:pt x="267" y="56"/>
                  </a:moveTo>
                  <a:cubicBezTo>
                    <a:pt x="266" y="57"/>
                    <a:pt x="266" y="57"/>
                    <a:pt x="266" y="57"/>
                  </a:cubicBezTo>
                  <a:cubicBezTo>
                    <a:pt x="266" y="57"/>
                    <a:pt x="266" y="56"/>
                    <a:pt x="267" y="55"/>
                  </a:cubicBezTo>
                  <a:lnTo>
                    <a:pt x="267" y="56"/>
                  </a:lnTo>
                  <a:close/>
                  <a:moveTo>
                    <a:pt x="268" y="73"/>
                  </a:moveTo>
                  <a:cubicBezTo>
                    <a:pt x="268" y="73"/>
                    <a:pt x="268" y="74"/>
                    <a:pt x="268" y="74"/>
                  </a:cubicBezTo>
                  <a:cubicBezTo>
                    <a:pt x="267" y="74"/>
                    <a:pt x="267" y="74"/>
                    <a:pt x="266" y="75"/>
                  </a:cubicBezTo>
                  <a:cubicBezTo>
                    <a:pt x="266" y="73"/>
                    <a:pt x="267" y="72"/>
                    <a:pt x="267" y="71"/>
                  </a:cubicBezTo>
                  <a:cubicBezTo>
                    <a:pt x="268" y="72"/>
                    <a:pt x="268" y="72"/>
                    <a:pt x="268" y="73"/>
                  </a:cubicBezTo>
                  <a:moveTo>
                    <a:pt x="264" y="24"/>
                  </a:moveTo>
                  <a:cubicBezTo>
                    <a:pt x="266" y="24"/>
                    <a:pt x="266" y="24"/>
                    <a:pt x="266" y="24"/>
                  </a:cubicBezTo>
                  <a:cubicBezTo>
                    <a:pt x="264" y="25"/>
                    <a:pt x="264" y="25"/>
                    <a:pt x="264" y="25"/>
                  </a:cubicBezTo>
                  <a:lnTo>
                    <a:pt x="264" y="24"/>
                  </a:lnTo>
                  <a:close/>
                  <a:moveTo>
                    <a:pt x="264" y="28"/>
                  </a:moveTo>
                  <a:cubicBezTo>
                    <a:pt x="265" y="29"/>
                    <a:pt x="265" y="28"/>
                    <a:pt x="264" y="29"/>
                  </a:cubicBezTo>
                  <a:lnTo>
                    <a:pt x="264" y="28"/>
                  </a:lnTo>
                  <a:close/>
                  <a:moveTo>
                    <a:pt x="264" y="64"/>
                  </a:moveTo>
                  <a:cubicBezTo>
                    <a:pt x="262" y="64"/>
                    <a:pt x="262" y="64"/>
                    <a:pt x="262" y="64"/>
                  </a:cubicBezTo>
                  <a:cubicBezTo>
                    <a:pt x="262" y="63"/>
                    <a:pt x="263" y="62"/>
                    <a:pt x="263" y="61"/>
                  </a:cubicBezTo>
                  <a:cubicBezTo>
                    <a:pt x="263" y="62"/>
                    <a:pt x="263" y="63"/>
                    <a:pt x="264" y="64"/>
                  </a:cubicBezTo>
                  <a:moveTo>
                    <a:pt x="263" y="78"/>
                  </a:moveTo>
                  <a:cubicBezTo>
                    <a:pt x="262" y="76"/>
                    <a:pt x="263" y="77"/>
                    <a:pt x="261" y="77"/>
                  </a:cubicBezTo>
                  <a:cubicBezTo>
                    <a:pt x="261" y="74"/>
                    <a:pt x="262" y="72"/>
                    <a:pt x="262" y="70"/>
                  </a:cubicBezTo>
                  <a:cubicBezTo>
                    <a:pt x="263" y="73"/>
                    <a:pt x="263" y="75"/>
                    <a:pt x="263" y="78"/>
                  </a:cubicBezTo>
                  <a:moveTo>
                    <a:pt x="260" y="27"/>
                  </a:moveTo>
                  <a:cubicBezTo>
                    <a:pt x="261" y="27"/>
                    <a:pt x="261" y="27"/>
                    <a:pt x="261" y="27"/>
                  </a:cubicBezTo>
                  <a:cubicBezTo>
                    <a:pt x="261" y="28"/>
                    <a:pt x="261" y="28"/>
                    <a:pt x="260" y="29"/>
                  </a:cubicBezTo>
                  <a:lnTo>
                    <a:pt x="260" y="27"/>
                  </a:lnTo>
                  <a:close/>
                  <a:moveTo>
                    <a:pt x="260" y="39"/>
                  </a:moveTo>
                  <a:cubicBezTo>
                    <a:pt x="261" y="39"/>
                    <a:pt x="261" y="39"/>
                    <a:pt x="261" y="39"/>
                  </a:cubicBezTo>
                  <a:cubicBezTo>
                    <a:pt x="261" y="40"/>
                    <a:pt x="260" y="42"/>
                    <a:pt x="260" y="43"/>
                  </a:cubicBezTo>
                  <a:cubicBezTo>
                    <a:pt x="260" y="42"/>
                    <a:pt x="260" y="42"/>
                    <a:pt x="259" y="41"/>
                  </a:cubicBezTo>
                  <a:cubicBezTo>
                    <a:pt x="260" y="40"/>
                    <a:pt x="260" y="40"/>
                    <a:pt x="260" y="39"/>
                  </a:cubicBezTo>
                  <a:moveTo>
                    <a:pt x="252" y="35"/>
                  </a:moveTo>
                  <a:cubicBezTo>
                    <a:pt x="252" y="36"/>
                    <a:pt x="252" y="37"/>
                    <a:pt x="253" y="38"/>
                  </a:cubicBezTo>
                  <a:cubicBezTo>
                    <a:pt x="252" y="37"/>
                    <a:pt x="252" y="37"/>
                    <a:pt x="252" y="35"/>
                  </a:cubicBezTo>
                  <a:moveTo>
                    <a:pt x="253" y="39"/>
                  </a:moveTo>
                  <a:cubicBezTo>
                    <a:pt x="252" y="40"/>
                    <a:pt x="252" y="41"/>
                    <a:pt x="252" y="42"/>
                  </a:cubicBezTo>
                  <a:cubicBezTo>
                    <a:pt x="251" y="42"/>
                    <a:pt x="251" y="42"/>
                    <a:pt x="251" y="42"/>
                  </a:cubicBezTo>
                  <a:cubicBezTo>
                    <a:pt x="251" y="41"/>
                    <a:pt x="251" y="40"/>
                    <a:pt x="251" y="39"/>
                  </a:cubicBezTo>
                  <a:lnTo>
                    <a:pt x="253" y="39"/>
                  </a:lnTo>
                  <a:close/>
                  <a:moveTo>
                    <a:pt x="248" y="30"/>
                  </a:moveTo>
                  <a:cubicBezTo>
                    <a:pt x="248" y="32"/>
                    <a:pt x="248" y="32"/>
                    <a:pt x="248" y="32"/>
                  </a:cubicBezTo>
                  <a:cubicBezTo>
                    <a:pt x="247" y="30"/>
                    <a:pt x="247" y="30"/>
                    <a:pt x="247" y="30"/>
                  </a:cubicBezTo>
                  <a:lnTo>
                    <a:pt x="248" y="30"/>
                  </a:lnTo>
                  <a:close/>
                  <a:moveTo>
                    <a:pt x="247" y="80"/>
                  </a:moveTo>
                  <a:cubicBezTo>
                    <a:pt x="245" y="80"/>
                    <a:pt x="246" y="80"/>
                    <a:pt x="245" y="79"/>
                  </a:cubicBezTo>
                  <a:cubicBezTo>
                    <a:pt x="247" y="80"/>
                    <a:pt x="246" y="79"/>
                    <a:pt x="247" y="80"/>
                  </a:cubicBezTo>
                  <a:moveTo>
                    <a:pt x="240" y="38"/>
                  </a:moveTo>
                  <a:cubicBezTo>
                    <a:pt x="242" y="38"/>
                    <a:pt x="242" y="38"/>
                    <a:pt x="242" y="38"/>
                  </a:cubicBezTo>
                  <a:cubicBezTo>
                    <a:pt x="241" y="39"/>
                    <a:pt x="241" y="39"/>
                    <a:pt x="241" y="39"/>
                  </a:cubicBezTo>
                  <a:cubicBezTo>
                    <a:pt x="241" y="39"/>
                    <a:pt x="241" y="39"/>
                    <a:pt x="240" y="38"/>
                  </a:cubicBezTo>
                  <a:moveTo>
                    <a:pt x="240" y="43"/>
                  </a:moveTo>
                  <a:cubicBezTo>
                    <a:pt x="240" y="42"/>
                    <a:pt x="240" y="42"/>
                    <a:pt x="240" y="42"/>
                  </a:cubicBezTo>
                  <a:cubicBezTo>
                    <a:pt x="241" y="42"/>
                    <a:pt x="241" y="42"/>
                    <a:pt x="240" y="43"/>
                  </a:cubicBezTo>
                  <a:moveTo>
                    <a:pt x="240" y="33"/>
                  </a:moveTo>
                  <a:cubicBezTo>
                    <a:pt x="239" y="33"/>
                    <a:pt x="239" y="33"/>
                    <a:pt x="239" y="33"/>
                  </a:cubicBezTo>
                  <a:cubicBezTo>
                    <a:pt x="239" y="34"/>
                    <a:pt x="239" y="34"/>
                    <a:pt x="239" y="34"/>
                  </a:cubicBezTo>
                  <a:cubicBezTo>
                    <a:pt x="239" y="33"/>
                    <a:pt x="239" y="32"/>
                    <a:pt x="238" y="31"/>
                  </a:cubicBezTo>
                  <a:cubicBezTo>
                    <a:pt x="241" y="32"/>
                    <a:pt x="240" y="31"/>
                    <a:pt x="240" y="33"/>
                  </a:cubicBezTo>
                  <a:moveTo>
                    <a:pt x="234" y="63"/>
                  </a:moveTo>
                  <a:cubicBezTo>
                    <a:pt x="235" y="63"/>
                    <a:pt x="235" y="63"/>
                    <a:pt x="235" y="63"/>
                  </a:cubicBezTo>
                  <a:cubicBezTo>
                    <a:pt x="235" y="64"/>
                    <a:pt x="235" y="64"/>
                    <a:pt x="235" y="64"/>
                  </a:cubicBezTo>
                  <a:cubicBezTo>
                    <a:pt x="234" y="64"/>
                    <a:pt x="234" y="64"/>
                    <a:pt x="233" y="64"/>
                  </a:cubicBezTo>
                  <a:cubicBezTo>
                    <a:pt x="233" y="63"/>
                    <a:pt x="233" y="63"/>
                    <a:pt x="234" y="63"/>
                  </a:cubicBezTo>
                  <a:moveTo>
                    <a:pt x="234" y="96"/>
                  </a:moveTo>
                  <a:cubicBezTo>
                    <a:pt x="233" y="95"/>
                    <a:pt x="233" y="95"/>
                    <a:pt x="233" y="95"/>
                  </a:cubicBezTo>
                  <a:cubicBezTo>
                    <a:pt x="233" y="94"/>
                    <a:pt x="233" y="92"/>
                    <a:pt x="234" y="91"/>
                  </a:cubicBezTo>
                  <a:lnTo>
                    <a:pt x="234" y="96"/>
                  </a:lnTo>
                  <a:close/>
                  <a:moveTo>
                    <a:pt x="234" y="68"/>
                  </a:moveTo>
                  <a:cubicBezTo>
                    <a:pt x="234" y="67"/>
                    <a:pt x="234" y="66"/>
                    <a:pt x="234" y="65"/>
                  </a:cubicBezTo>
                  <a:cubicBezTo>
                    <a:pt x="235" y="66"/>
                    <a:pt x="234" y="65"/>
                    <a:pt x="236" y="66"/>
                  </a:cubicBezTo>
                  <a:cubicBezTo>
                    <a:pt x="236" y="67"/>
                    <a:pt x="235" y="67"/>
                    <a:pt x="235" y="68"/>
                  </a:cubicBezTo>
                  <a:lnTo>
                    <a:pt x="234" y="68"/>
                  </a:lnTo>
                  <a:close/>
                  <a:moveTo>
                    <a:pt x="235" y="48"/>
                  </a:moveTo>
                  <a:cubicBezTo>
                    <a:pt x="236" y="48"/>
                    <a:pt x="236" y="48"/>
                    <a:pt x="236" y="48"/>
                  </a:cubicBezTo>
                  <a:cubicBezTo>
                    <a:pt x="236" y="49"/>
                    <a:pt x="236" y="51"/>
                    <a:pt x="236" y="53"/>
                  </a:cubicBezTo>
                  <a:cubicBezTo>
                    <a:pt x="236" y="53"/>
                    <a:pt x="236" y="53"/>
                    <a:pt x="236" y="53"/>
                  </a:cubicBezTo>
                  <a:cubicBezTo>
                    <a:pt x="235" y="51"/>
                    <a:pt x="235" y="49"/>
                    <a:pt x="235" y="48"/>
                  </a:cubicBezTo>
                  <a:moveTo>
                    <a:pt x="237" y="70"/>
                  </a:moveTo>
                  <a:cubicBezTo>
                    <a:pt x="236" y="69"/>
                    <a:pt x="236" y="69"/>
                    <a:pt x="236" y="69"/>
                  </a:cubicBezTo>
                  <a:cubicBezTo>
                    <a:pt x="236" y="68"/>
                    <a:pt x="236" y="68"/>
                    <a:pt x="237" y="67"/>
                  </a:cubicBezTo>
                  <a:cubicBezTo>
                    <a:pt x="237" y="67"/>
                    <a:pt x="237" y="67"/>
                    <a:pt x="237" y="67"/>
                  </a:cubicBezTo>
                  <a:cubicBezTo>
                    <a:pt x="237" y="68"/>
                    <a:pt x="237" y="69"/>
                    <a:pt x="237" y="70"/>
                  </a:cubicBezTo>
                  <a:moveTo>
                    <a:pt x="235" y="32"/>
                  </a:moveTo>
                  <a:cubicBezTo>
                    <a:pt x="235" y="30"/>
                    <a:pt x="235" y="31"/>
                    <a:pt x="236" y="28"/>
                  </a:cubicBezTo>
                  <a:cubicBezTo>
                    <a:pt x="236" y="29"/>
                    <a:pt x="237" y="29"/>
                    <a:pt x="237" y="29"/>
                  </a:cubicBezTo>
                  <a:cubicBezTo>
                    <a:pt x="237" y="31"/>
                    <a:pt x="237" y="31"/>
                    <a:pt x="235" y="32"/>
                  </a:cubicBezTo>
                  <a:moveTo>
                    <a:pt x="238" y="85"/>
                  </a:moveTo>
                  <a:cubicBezTo>
                    <a:pt x="239" y="84"/>
                    <a:pt x="239" y="83"/>
                    <a:pt x="239" y="82"/>
                  </a:cubicBezTo>
                  <a:cubicBezTo>
                    <a:pt x="239" y="83"/>
                    <a:pt x="239" y="84"/>
                    <a:pt x="239" y="85"/>
                  </a:cubicBezTo>
                  <a:cubicBezTo>
                    <a:pt x="239" y="85"/>
                    <a:pt x="239" y="85"/>
                    <a:pt x="238" y="85"/>
                  </a:cubicBezTo>
                  <a:moveTo>
                    <a:pt x="239" y="40"/>
                  </a:moveTo>
                  <a:cubicBezTo>
                    <a:pt x="239" y="40"/>
                    <a:pt x="239" y="39"/>
                    <a:pt x="238" y="39"/>
                  </a:cubicBezTo>
                  <a:cubicBezTo>
                    <a:pt x="239" y="39"/>
                    <a:pt x="239" y="39"/>
                    <a:pt x="240" y="39"/>
                  </a:cubicBezTo>
                  <a:lnTo>
                    <a:pt x="239" y="40"/>
                  </a:lnTo>
                  <a:close/>
                  <a:moveTo>
                    <a:pt x="240" y="74"/>
                  </a:moveTo>
                  <a:cubicBezTo>
                    <a:pt x="240" y="68"/>
                    <a:pt x="240" y="68"/>
                    <a:pt x="240" y="68"/>
                  </a:cubicBezTo>
                  <a:cubicBezTo>
                    <a:pt x="241" y="68"/>
                    <a:pt x="241" y="68"/>
                    <a:pt x="241" y="68"/>
                  </a:cubicBezTo>
                  <a:cubicBezTo>
                    <a:pt x="242" y="69"/>
                    <a:pt x="243" y="73"/>
                    <a:pt x="240" y="74"/>
                  </a:cubicBezTo>
                  <a:moveTo>
                    <a:pt x="242" y="60"/>
                  </a:moveTo>
                  <a:cubicBezTo>
                    <a:pt x="243" y="61"/>
                    <a:pt x="242" y="60"/>
                    <a:pt x="243" y="61"/>
                  </a:cubicBezTo>
                  <a:cubicBezTo>
                    <a:pt x="243" y="61"/>
                    <a:pt x="242" y="60"/>
                    <a:pt x="242" y="60"/>
                  </a:cubicBezTo>
                  <a:moveTo>
                    <a:pt x="247" y="96"/>
                  </a:moveTo>
                  <a:cubicBezTo>
                    <a:pt x="246" y="96"/>
                    <a:pt x="246" y="96"/>
                    <a:pt x="246" y="96"/>
                  </a:cubicBezTo>
                  <a:cubicBezTo>
                    <a:pt x="246" y="95"/>
                    <a:pt x="245" y="95"/>
                    <a:pt x="245" y="94"/>
                  </a:cubicBezTo>
                  <a:cubicBezTo>
                    <a:pt x="246" y="91"/>
                    <a:pt x="246" y="91"/>
                    <a:pt x="246" y="88"/>
                  </a:cubicBezTo>
                  <a:cubicBezTo>
                    <a:pt x="247" y="89"/>
                    <a:pt x="247" y="92"/>
                    <a:pt x="247" y="95"/>
                  </a:cubicBezTo>
                  <a:cubicBezTo>
                    <a:pt x="247" y="95"/>
                    <a:pt x="247" y="96"/>
                    <a:pt x="247" y="96"/>
                  </a:cubicBezTo>
                  <a:moveTo>
                    <a:pt x="247" y="77"/>
                  </a:moveTo>
                  <a:cubicBezTo>
                    <a:pt x="247" y="73"/>
                    <a:pt x="247" y="73"/>
                    <a:pt x="247" y="73"/>
                  </a:cubicBezTo>
                  <a:cubicBezTo>
                    <a:pt x="247" y="74"/>
                    <a:pt x="247" y="76"/>
                    <a:pt x="248" y="77"/>
                  </a:cubicBezTo>
                  <a:lnTo>
                    <a:pt x="247" y="77"/>
                  </a:lnTo>
                  <a:close/>
                  <a:moveTo>
                    <a:pt x="247" y="60"/>
                  </a:moveTo>
                  <a:cubicBezTo>
                    <a:pt x="246" y="59"/>
                    <a:pt x="247" y="60"/>
                    <a:pt x="247" y="58"/>
                  </a:cubicBezTo>
                  <a:cubicBezTo>
                    <a:pt x="248" y="58"/>
                    <a:pt x="248" y="58"/>
                    <a:pt x="248" y="58"/>
                  </a:cubicBezTo>
                  <a:cubicBezTo>
                    <a:pt x="248" y="59"/>
                    <a:pt x="247" y="60"/>
                    <a:pt x="247" y="60"/>
                  </a:cubicBezTo>
                  <a:moveTo>
                    <a:pt x="247" y="43"/>
                  </a:moveTo>
                  <a:cubicBezTo>
                    <a:pt x="247" y="41"/>
                    <a:pt x="248" y="39"/>
                    <a:pt x="248" y="37"/>
                  </a:cubicBezTo>
                  <a:cubicBezTo>
                    <a:pt x="250" y="38"/>
                    <a:pt x="249" y="41"/>
                    <a:pt x="251" y="42"/>
                  </a:cubicBezTo>
                  <a:cubicBezTo>
                    <a:pt x="251" y="42"/>
                    <a:pt x="250" y="43"/>
                    <a:pt x="249" y="43"/>
                  </a:cubicBezTo>
                  <a:cubicBezTo>
                    <a:pt x="249" y="43"/>
                    <a:pt x="248" y="43"/>
                    <a:pt x="247" y="43"/>
                  </a:cubicBezTo>
                  <a:moveTo>
                    <a:pt x="251" y="78"/>
                  </a:moveTo>
                  <a:cubicBezTo>
                    <a:pt x="251" y="78"/>
                    <a:pt x="251" y="79"/>
                    <a:pt x="250" y="79"/>
                  </a:cubicBezTo>
                  <a:cubicBezTo>
                    <a:pt x="250" y="78"/>
                    <a:pt x="250" y="78"/>
                    <a:pt x="250" y="78"/>
                  </a:cubicBezTo>
                  <a:lnTo>
                    <a:pt x="251" y="78"/>
                  </a:lnTo>
                  <a:close/>
                  <a:moveTo>
                    <a:pt x="253" y="95"/>
                  </a:moveTo>
                  <a:cubicBezTo>
                    <a:pt x="251" y="94"/>
                    <a:pt x="251" y="94"/>
                    <a:pt x="250" y="91"/>
                  </a:cubicBezTo>
                  <a:cubicBezTo>
                    <a:pt x="253" y="92"/>
                    <a:pt x="251" y="92"/>
                    <a:pt x="254" y="91"/>
                  </a:cubicBezTo>
                  <a:cubicBezTo>
                    <a:pt x="253" y="92"/>
                    <a:pt x="253" y="93"/>
                    <a:pt x="253" y="95"/>
                  </a:cubicBezTo>
                  <a:moveTo>
                    <a:pt x="254" y="85"/>
                  </a:moveTo>
                  <a:cubicBezTo>
                    <a:pt x="254" y="86"/>
                    <a:pt x="254" y="86"/>
                    <a:pt x="255" y="88"/>
                  </a:cubicBezTo>
                  <a:cubicBezTo>
                    <a:pt x="254" y="87"/>
                    <a:pt x="254" y="87"/>
                    <a:pt x="254" y="85"/>
                  </a:cubicBezTo>
                  <a:moveTo>
                    <a:pt x="254" y="84"/>
                  </a:moveTo>
                  <a:cubicBezTo>
                    <a:pt x="253" y="83"/>
                    <a:pt x="253" y="83"/>
                    <a:pt x="253" y="82"/>
                  </a:cubicBezTo>
                  <a:cubicBezTo>
                    <a:pt x="253" y="83"/>
                    <a:pt x="254" y="83"/>
                    <a:pt x="254" y="83"/>
                  </a:cubicBezTo>
                  <a:cubicBezTo>
                    <a:pt x="254" y="82"/>
                    <a:pt x="254" y="82"/>
                    <a:pt x="254" y="82"/>
                  </a:cubicBezTo>
                  <a:cubicBezTo>
                    <a:pt x="254" y="83"/>
                    <a:pt x="254" y="83"/>
                    <a:pt x="255" y="84"/>
                  </a:cubicBezTo>
                  <a:lnTo>
                    <a:pt x="254" y="84"/>
                  </a:lnTo>
                  <a:close/>
                  <a:moveTo>
                    <a:pt x="254" y="80"/>
                  </a:moveTo>
                  <a:cubicBezTo>
                    <a:pt x="254" y="79"/>
                    <a:pt x="254" y="79"/>
                    <a:pt x="254" y="79"/>
                  </a:cubicBezTo>
                  <a:cubicBezTo>
                    <a:pt x="255" y="80"/>
                    <a:pt x="254" y="79"/>
                    <a:pt x="255" y="80"/>
                  </a:cubicBezTo>
                  <a:lnTo>
                    <a:pt x="254" y="80"/>
                  </a:lnTo>
                  <a:close/>
                  <a:moveTo>
                    <a:pt x="256" y="53"/>
                  </a:moveTo>
                  <a:cubicBezTo>
                    <a:pt x="255" y="53"/>
                    <a:pt x="255" y="53"/>
                    <a:pt x="255" y="54"/>
                  </a:cubicBezTo>
                  <a:cubicBezTo>
                    <a:pt x="255" y="49"/>
                    <a:pt x="254" y="48"/>
                    <a:pt x="253" y="45"/>
                  </a:cubicBezTo>
                  <a:cubicBezTo>
                    <a:pt x="254" y="45"/>
                    <a:pt x="255" y="46"/>
                    <a:pt x="256" y="46"/>
                  </a:cubicBezTo>
                  <a:cubicBezTo>
                    <a:pt x="256" y="49"/>
                    <a:pt x="255" y="49"/>
                    <a:pt x="256" y="52"/>
                  </a:cubicBezTo>
                  <a:cubicBezTo>
                    <a:pt x="256" y="52"/>
                    <a:pt x="256" y="53"/>
                    <a:pt x="256" y="53"/>
                  </a:cubicBezTo>
                  <a:moveTo>
                    <a:pt x="256" y="40"/>
                  </a:moveTo>
                  <a:cubicBezTo>
                    <a:pt x="255" y="40"/>
                    <a:pt x="255" y="40"/>
                    <a:pt x="255" y="40"/>
                  </a:cubicBezTo>
                  <a:cubicBezTo>
                    <a:pt x="255" y="39"/>
                    <a:pt x="255" y="37"/>
                    <a:pt x="255" y="36"/>
                  </a:cubicBezTo>
                  <a:cubicBezTo>
                    <a:pt x="256" y="36"/>
                    <a:pt x="256" y="36"/>
                    <a:pt x="256" y="36"/>
                  </a:cubicBezTo>
                  <a:cubicBezTo>
                    <a:pt x="256" y="37"/>
                    <a:pt x="256" y="39"/>
                    <a:pt x="256" y="40"/>
                  </a:cubicBezTo>
                  <a:moveTo>
                    <a:pt x="253" y="26"/>
                  </a:moveTo>
                  <a:cubicBezTo>
                    <a:pt x="255" y="27"/>
                    <a:pt x="256" y="29"/>
                    <a:pt x="256" y="32"/>
                  </a:cubicBezTo>
                  <a:cubicBezTo>
                    <a:pt x="254" y="30"/>
                    <a:pt x="254" y="29"/>
                    <a:pt x="253" y="26"/>
                  </a:cubicBezTo>
                  <a:moveTo>
                    <a:pt x="259" y="44"/>
                  </a:moveTo>
                  <a:cubicBezTo>
                    <a:pt x="261" y="46"/>
                    <a:pt x="261" y="48"/>
                    <a:pt x="262" y="49"/>
                  </a:cubicBezTo>
                  <a:cubicBezTo>
                    <a:pt x="261" y="51"/>
                    <a:pt x="261" y="50"/>
                    <a:pt x="261" y="53"/>
                  </a:cubicBezTo>
                  <a:cubicBezTo>
                    <a:pt x="261" y="53"/>
                    <a:pt x="260" y="53"/>
                    <a:pt x="260" y="54"/>
                  </a:cubicBezTo>
                  <a:cubicBezTo>
                    <a:pt x="260" y="53"/>
                    <a:pt x="260" y="53"/>
                    <a:pt x="260" y="53"/>
                  </a:cubicBezTo>
                  <a:cubicBezTo>
                    <a:pt x="259" y="51"/>
                    <a:pt x="259" y="47"/>
                    <a:pt x="259" y="44"/>
                  </a:cubicBezTo>
                  <a:moveTo>
                    <a:pt x="263" y="99"/>
                  </a:moveTo>
                  <a:cubicBezTo>
                    <a:pt x="263" y="99"/>
                    <a:pt x="262" y="100"/>
                    <a:pt x="262" y="100"/>
                  </a:cubicBezTo>
                  <a:cubicBezTo>
                    <a:pt x="262" y="99"/>
                    <a:pt x="261" y="99"/>
                    <a:pt x="261" y="98"/>
                  </a:cubicBezTo>
                  <a:cubicBezTo>
                    <a:pt x="260" y="97"/>
                    <a:pt x="260" y="97"/>
                    <a:pt x="260" y="97"/>
                  </a:cubicBezTo>
                  <a:cubicBezTo>
                    <a:pt x="261" y="97"/>
                    <a:pt x="260" y="98"/>
                    <a:pt x="261" y="97"/>
                  </a:cubicBezTo>
                  <a:cubicBezTo>
                    <a:pt x="262" y="97"/>
                    <a:pt x="262" y="97"/>
                    <a:pt x="263" y="98"/>
                  </a:cubicBezTo>
                  <a:lnTo>
                    <a:pt x="263" y="99"/>
                  </a:lnTo>
                  <a:close/>
                  <a:moveTo>
                    <a:pt x="265" y="96"/>
                  </a:moveTo>
                  <a:cubicBezTo>
                    <a:pt x="264" y="96"/>
                    <a:pt x="263" y="96"/>
                    <a:pt x="262" y="96"/>
                  </a:cubicBezTo>
                  <a:cubicBezTo>
                    <a:pt x="262" y="96"/>
                    <a:pt x="262" y="96"/>
                    <a:pt x="262" y="96"/>
                  </a:cubicBezTo>
                  <a:cubicBezTo>
                    <a:pt x="263" y="90"/>
                    <a:pt x="263" y="86"/>
                    <a:pt x="263" y="80"/>
                  </a:cubicBezTo>
                  <a:cubicBezTo>
                    <a:pt x="266" y="86"/>
                    <a:pt x="263" y="91"/>
                    <a:pt x="265" y="95"/>
                  </a:cubicBezTo>
                  <a:lnTo>
                    <a:pt x="265" y="96"/>
                  </a:lnTo>
                  <a:close/>
                  <a:moveTo>
                    <a:pt x="265" y="33"/>
                  </a:moveTo>
                  <a:cubicBezTo>
                    <a:pt x="266" y="33"/>
                    <a:pt x="266" y="33"/>
                    <a:pt x="266" y="33"/>
                  </a:cubicBezTo>
                  <a:cubicBezTo>
                    <a:pt x="265" y="34"/>
                    <a:pt x="265" y="34"/>
                    <a:pt x="265" y="35"/>
                  </a:cubicBezTo>
                  <a:lnTo>
                    <a:pt x="265" y="33"/>
                  </a:lnTo>
                  <a:close/>
                  <a:moveTo>
                    <a:pt x="267" y="75"/>
                  </a:moveTo>
                  <a:cubicBezTo>
                    <a:pt x="267" y="77"/>
                    <a:pt x="267" y="77"/>
                    <a:pt x="267" y="77"/>
                  </a:cubicBezTo>
                  <a:cubicBezTo>
                    <a:pt x="267" y="77"/>
                    <a:pt x="267" y="77"/>
                    <a:pt x="267" y="77"/>
                  </a:cubicBezTo>
                  <a:cubicBezTo>
                    <a:pt x="267" y="78"/>
                    <a:pt x="267" y="78"/>
                    <a:pt x="267" y="78"/>
                  </a:cubicBezTo>
                  <a:cubicBezTo>
                    <a:pt x="266" y="77"/>
                    <a:pt x="266" y="77"/>
                    <a:pt x="266" y="75"/>
                  </a:cubicBezTo>
                  <a:lnTo>
                    <a:pt x="267" y="75"/>
                  </a:lnTo>
                  <a:close/>
                  <a:moveTo>
                    <a:pt x="268" y="96"/>
                  </a:moveTo>
                  <a:cubicBezTo>
                    <a:pt x="268" y="96"/>
                    <a:pt x="267" y="97"/>
                    <a:pt x="267" y="97"/>
                  </a:cubicBezTo>
                  <a:cubicBezTo>
                    <a:pt x="267" y="97"/>
                    <a:pt x="267" y="97"/>
                    <a:pt x="267" y="97"/>
                  </a:cubicBezTo>
                  <a:cubicBezTo>
                    <a:pt x="267" y="96"/>
                    <a:pt x="267" y="94"/>
                    <a:pt x="267" y="92"/>
                  </a:cubicBezTo>
                  <a:cubicBezTo>
                    <a:pt x="268" y="93"/>
                    <a:pt x="268" y="95"/>
                    <a:pt x="268" y="96"/>
                  </a:cubicBezTo>
                  <a:close/>
                  <a:moveTo>
                    <a:pt x="268" y="80"/>
                  </a:moveTo>
                  <a:cubicBezTo>
                    <a:pt x="269" y="82"/>
                    <a:pt x="269" y="85"/>
                    <a:pt x="269" y="87"/>
                  </a:cubicBezTo>
                  <a:cubicBezTo>
                    <a:pt x="268" y="85"/>
                    <a:pt x="268" y="84"/>
                    <a:pt x="268" y="80"/>
                  </a:cubicBezTo>
                  <a:moveTo>
                    <a:pt x="269" y="67"/>
                  </a:moveTo>
                  <a:cubicBezTo>
                    <a:pt x="269" y="67"/>
                    <a:pt x="269" y="67"/>
                    <a:pt x="268" y="67"/>
                  </a:cubicBezTo>
                  <a:cubicBezTo>
                    <a:pt x="268" y="65"/>
                    <a:pt x="267" y="63"/>
                    <a:pt x="268" y="60"/>
                  </a:cubicBezTo>
                  <a:cubicBezTo>
                    <a:pt x="270" y="62"/>
                    <a:pt x="270" y="64"/>
                    <a:pt x="269" y="67"/>
                  </a:cubicBezTo>
                  <a:moveTo>
                    <a:pt x="271" y="75"/>
                  </a:moveTo>
                  <a:cubicBezTo>
                    <a:pt x="273" y="76"/>
                    <a:pt x="273" y="78"/>
                    <a:pt x="272" y="81"/>
                  </a:cubicBezTo>
                  <a:cubicBezTo>
                    <a:pt x="272" y="81"/>
                    <a:pt x="272" y="81"/>
                    <a:pt x="272" y="81"/>
                  </a:cubicBezTo>
                  <a:cubicBezTo>
                    <a:pt x="270" y="77"/>
                    <a:pt x="270" y="77"/>
                    <a:pt x="270" y="77"/>
                  </a:cubicBezTo>
                  <a:cubicBezTo>
                    <a:pt x="271" y="76"/>
                    <a:pt x="271" y="75"/>
                    <a:pt x="271" y="75"/>
                  </a:cubicBezTo>
                  <a:moveTo>
                    <a:pt x="272" y="91"/>
                  </a:moveTo>
                  <a:cubicBezTo>
                    <a:pt x="273" y="93"/>
                    <a:pt x="273" y="95"/>
                    <a:pt x="274" y="97"/>
                  </a:cubicBezTo>
                  <a:cubicBezTo>
                    <a:pt x="272" y="96"/>
                    <a:pt x="271" y="94"/>
                    <a:pt x="272" y="91"/>
                  </a:cubicBezTo>
                  <a:moveTo>
                    <a:pt x="274" y="104"/>
                  </a:moveTo>
                  <a:cubicBezTo>
                    <a:pt x="273" y="104"/>
                    <a:pt x="273" y="103"/>
                    <a:pt x="272" y="103"/>
                  </a:cubicBezTo>
                  <a:cubicBezTo>
                    <a:pt x="274" y="103"/>
                    <a:pt x="274" y="103"/>
                    <a:pt x="274" y="103"/>
                  </a:cubicBezTo>
                  <a:cubicBezTo>
                    <a:pt x="274" y="103"/>
                    <a:pt x="274" y="104"/>
                    <a:pt x="274" y="104"/>
                  </a:cubicBezTo>
                  <a:moveTo>
                    <a:pt x="273" y="101"/>
                  </a:moveTo>
                  <a:cubicBezTo>
                    <a:pt x="272" y="101"/>
                    <a:pt x="272" y="101"/>
                    <a:pt x="272" y="101"/>
                  </a:cubicBezTo>
                  <a:cubicBezTo>
                    <a:pt x="273" y="100"/>
                    <a:pt x="273" y="100"/>
                    <a:pt x="274" y="99"/>
                  </a:cubicBezTo>
                  <a:cubicBezTo>
                    <a:pt x="274" y="99"/>
                    <a:pt x="274" y="99"/>
                    <a:pt x="274" y="99"/>
                  </a:cubicBezTo>
                  <a:cubicBezTo>
                    <a:pt x="274" y="100"/>
                    <a:pt x="273" y="100"/>
                    <a:pt x="273" y="101"/>
                  </a:cubicBezTo>
                  <a:moveTo>
                    <a:pt x="273" y="83"/>
                  </a:moveTo>
                  <a:cubicBezTo>
                    <a:pt x="273" y="85"/>
                    <a:pt x="274" y="86"/>
                    <a:pt x="274" y="88"/>
                  </a:cubicBezTo>
                  <a:cubicBezTo>
                    <a:pt x="273" y="87"/>
                    <a:pt x="273" y="86"/>
                    <a:pt x="273" y="83"/>
                  </a:cubicBezTo>
                  <a:moveTo>
                    <a:pt x="274" y="34"/>
                  </a:moveTo>
                  <a:cubicBezTo>
                    <a:pt x="274" y="33"/>
                    <a:pt x="274" y="33"/>
                    <a:pt x="274" y="33"/>
                  </a:cubicBezTo>
                  <a:cubicBezTo>
                    <a:pt x="274" y="33"/>
                    <a:pt x="274" y="33"/>
                    <a:pt x="274" y="33"/>
                  </a:cubicBezTo>
                  <a:cubicBezTo>
                    <a:pt x="274" y="33"/>
                    <a:pt x="274" y="34"/>
                    <a:pt x="274" y="34"/>
                  </a:cubicBezTo>
                  <a:moveTo>
                    <a:pt x="274" y="29"/>
                  </a:moveTo>
                  <a:cubicBezTo>
                    <a:pt x="274" y="29"/>
                    <a:pt x="274" y="28"/>
                    <a:pt x="274" y="27"/>
                  </a:cubicBezTo>
                  <a:cubicBezTo>
                    <a:pt x="274" y="27"/>
                    <a:pt x="274" y="27"/>
                    <a:pt x="275" y="27"/>
                  </a:cubicBezTo>
                  <a:cubicBezTo>
                    <a:pt x="274" y="28"/>
                    <a:pt x="274" y="29"/>
                    <a:pt x="274" y="29"/>
                  </a:cubicBezTo>
                  <a:moveTo>
                    <a:pt x="275" y="46"/>
                  </a:moveTo>
                  <a:cubicBezTo>
                    <a:pt x="275" y="45"/>
                    <a:pt x="275" y="45"/>
                    <a:pt x="275" y="45"/>
                  </a:cubicBezTo>
                  <a:cubicBezTo>
                    <a:pt x="276" y="45"/>
                    <a:pt x="276" y="45"/>
                    <a:pt x="276" y="45"/>
                  </a:cubicBezTo>
                  <a:cubicBezTo>
                    <a:pt x="275" y="45"/>
                    <a:pt x="275" y="46"/>
                    <a:pt x="275" y="46"/>
                  </a:cubicBezTo>
                  <a:moveTo>
                    <a:pt x="341" y="10"/>
                  </a:moveTo>
                  <a:cubicBezTo>
                    <a:pt x="341" y="10"/>
                    <a:pt x="341" y="10"/>
                    <a:pt x="341" y="10"/>
                  </a:cubicBezTo>
                  <a:cubicBezTo>
                    <a:pt x="341" y="11"/>
                    <a:pt x="341" y="11"/>
                    <a:pt x="341" y="12"/>
                  </a:cubicBezTo>
                  <a:lnTo>
                    <a:pt x="341" y="10"/>
                  </a:lnTo>
                  <a:close/>
                  <a:moveTo>
                    <a:pt x="333" y="60"/>
                  </a:moveTo>
                  <a:cubicBezTo>
                    <a:pt x="333" y="57"/>
                    <a:pt x="333" y="58"/>
                    <a:pt x="333" y="55"/>
                  </a:cubicBezTo>
                  <a:cubicBezTo>
                    <a:pt x="334" y="55"/>
                    <a:pt x="334" y="55"/>
                    <a:pt x="334" y="55"/>
                  </a:cubicBezTo>
                  <a:cubicBezTo>
                    <a:pt x="334" y="57"/>
                    <a:pt x="334" y="59"/>
                    <a:pt x="333" y="60"/>
                  </a:cubicBezTo>
                  <a:close/>
                  <a:moveTo>
                    <a:pt x="333" y="65"/>
                  </a:moveTo>
                  <a:cubicBezTo>
                    <a:pt x="332" y="66"/>
                    <a:pt x="332" y="66"/>
                    <a:pt x="332" y="66"/>
                  </a:cubicBezTo>
                  <a:cubicBezTo>
                    <a:pt x="332" y="61"/>
                    <a:pt x="332" y="61"/>
                    <a:pt x="332" y="61"/>
                  </a:cubicBezTo>
                  <a:cubicBezTo>
                    <a:pt x="333" y="62"/>
                    <a:pt x="333" y="63"/>
                    <a:pt x="333" y="65"/>
                  </a:cubicBezTo>
                  <a:moveTo>
                    <a:pt x="332" y="50"/>
                  </a:moveTo>
                  <a:cubicBezTo>
                    <a:pt x="333" y="50"/>
                    <a:pt x="333" y="50"/>
                    <a:pt x="333" y="50"/>
                  </a:cubicBezTo>
                  <a:cubicBezTo>
                    <a:pt x="333" y="53"/>
                    <a:pt x="333" y="53"/>
                    <a:pt x="333" y="53"/>
                  </a:cubicBezTo>
                  <a:cubicBezTo>
                    <a:pt x="333" y="53"/>
                    <a:pt x="333" y="53"/>
                    <a:pt x="333" y="53"/>
                  </a:cubicBezTo>
                  <a:cubicBezTo>
                    <a:pt x="333" y="52"/>
                    <a:pt x="332" y="51"/>
                    <a:pt x="332" y="50"/>
                  </a:cubicBezTo>
                  <a:moveTo>
                    <a:pt x="332" y="22"/>
                  </a:moveTo>
                  <a:cubicBezTo>
                    <a:pt x="333" y="23"/>
                    <a:pt x="333" y="22"/>
                    <a:pt x="333" y="24"/>
                  </a:cubicBezTo>
                  <a:cubicBezTo>
                    <a:pt x="332" y="24"/>
                    <a:pt x="332" y="24"/>
                    <a:pt x="332" y="24"/>
                  </a:cubicBezTo>
                  <a:lnTo>
                    <a:pt x="332" y="22"/>
                  </a:lnTo>
                  <a:close/>
                  <a:moveTo>
                    <a:pt x="332" y="24"/>
                  </a:moveTo>
                  <a:cubicBezTo>
                    <a:pt x="332" y="26"/>
                    <a:pt x="333" y="28"/>
                    <a:pt x="333" y="29"/>
                  </a:cubicBezTo>
                  <a:cubicBezTo>
                    <a:pt x="332" y="30"/>
                    <a:pt x="332" y="30"/>
                    <a:pt x="332" y="30"/>
                  </a:cubicBezTo>
                  <a:cubicBezTo>
                    <a:pt x="332" y="28"/>
                    <a:pt x="332" y="26"/>
                    <a:pt x="332" y="24"/>
                  </a:cubicBezTo>
                  <a:moveTo>
                    <a:pt x="329" y="35"/>
                  </a:moveTo>
                  <a:cubicBezTo>
                    <a:pt x="330" y="34"/>
                    <a:pt x="330" y="34"/>
                    <a:pt x="331" y="34"/>
                  </a:cubicBezTo>
                  <a:cubicBezTo>
                    <a:pt x="330" y="46"/>
                    <a:pt x="330" y="46"/>
                    <a:pt x="330" y="46"/>
                  </a:cubicBezTo>
                  <a:cubicBezTo>
                    <a:pt x="329" y="46"/>
                    <a:pt x="329" y="46"/>
                    <a:pt x="329" y="46"/>
                  </a:cubicBezTo>
                  <a:cubicBezTo>
                    <a:pt x="329" y="40"/>
                    <a:pt x="329" y="34"/>
                    <a:pt x="329" y="27"/>
                  </a:cubicBezTo>
                  <a:cubicBezTo>
                    <a:pt x="329" y="30"/>
                    <a:pt x="329" y="32"/>
                    <a:pt x="329" y="35"/>
                  </a:cubicBezTo>
                  <a:moveTo>
                    <a:pt x="324" y="26"/>
                  </a:moveTo>
                  <a:cubicBezTo>
                    <a:pt x="326" y="28"/>
                    <a:pt x="326" y="31"/>
                    <a:pt x="325" y="34"/>
                  </a:cubicBezTo>
                  <a:cubicBezTo>
                    <a:pt x="324" y="31"/>
                    <a:pt x="324" y="28"/>
                    <a:pt x="324" y="26"/>
                  </a:cubicBezTo>
                  <a:moveTo>
                    <a:pt x="326" y="38"/>
                  </a:moveTo>
                  <a:cubicBezTo>
                    <a:pt x="325" y="38"/>
                    <a:pt x="325" y="38"/>
                    <a:pt x="325" y="38"/>
                  </a:cubicBezTo>
                  <a:cubicBezTo>
                    <a:pt x="325" y="37"/>
                    <a:pt x="325" y="36"/>
                    <a:pt x="325" y="35"/>
                  </a:cubicBezTo>
                  <a:cubicBezTo>
                    <a:pt x="326" y="36"/>
                    <a:pt x="326" y="36"/>
                    <a:pt x="326" y="38"/>
                  </a:cubicBezTo>
                  <a:moveTo>
                    <a:pt x="321" y="42"/>
                  </a:moveTo>
                  <a:cubicBezTo>
                    <a:pt x="321" y="39"/>
                    <a:pt x="320" y="36"/>
                    <a:pt x="319" y="33"/>
                  </a:cubicBezTo>
                  <a:cubicBezTo>
                    <a:pt x="322" y="34"/>
                    <a:pt x="321" y="37"/>
                    <a:pt x="322" y="40"/>
                  </a:cubicBezTo>
                  <a:lnTo>
                    <a:pt x="321" y="42"/>
                  </a:lnTo>
                  <a:close/>
                  <a:moveTo>
                    <a:pt x="322" y="44"/>
                  </a:moveTo>
                  <a:cubicBezTo>
                    <a:pt x="321" y="44"/>
                    <a:pt x="321" y="44"/>
                    <a:pt x="321" y="44"/>
                  </a:cubicBezTo>
                  <a:cubicBezTo>
                    <a:pt x="321" y="42"/>
                    <a:pt x="321" y="42"/>
                    <a:pt x="321" y="42"/>
                  </a:cubicBezTo>
                  <a:cubicBezTo>
                    <a:pt x="321" y="43"/>
                    <a:pt x="322" y="43"/>
                    <a:pt x="322" y="44"/>
                  </a:cubicBezTo>
                  <a:moveTo>
                    <a:pt x="321" y="50"/>
                  </a:moveTo>
                  <a:cubicBezTo>
                    <a:pt x="320" y="49"/>
                    <a:pt x="320" y="49"/>
                    <a:pt x="320" y="46"/>
                  </a:cubicBezTo>
                  <a:cubicBezTo>
                    <a:pt x="320" y="48"/>
                    <a:pt x="321" y="49"/>
                    <a:pt x="321" y="50"/>
                  </a:cubicBezTo>
                  <a:moveTo>
                    <a:pt x="320" y="22"/>
                  </a:moveTo>
                  <a:cubicBezTo>
                    <a:pt x="320" y="25"/>
                    <a:pt x="320" y="27"/>
                    <a:pt x="320" y="30"/>
                  </a:cubicBezTo>
                  <a:cubicBezTo>
                    <a:pt x="320" y="30"/>
                    <a:pt x="319" y="30"/>
                    <a:pt x="319" y="31"/>
                  </a:cubicBezTo>
                  <a:cubicBezTo>
                    <a:pt x="319" y="28"/>
                    <a:pt x="319" y="25"/>
                    <a:pt x="320" y="22"/>
                  </a:cubicBezTo>
                  <a:moveTo>
                    <a:pt x="315" y="26"/>
                  </a:moveTo>
                  <a:cubicBezTo>
                    <a:pt x="317" y="30"/>
                    <a:pt x="316" y="39"/>
                    <a:pt x="317" y="43"/>
                  </a:cubicBezTo>
                  <a:cubicBezTo>
                    <a:pt x="317" y="42"/>
                    <a:pt x="316" y="42"/>
                    <a:pt x="316" y="42"/>
                  </a:cubicBezTo>
                  <a:cubicBezTo>
                    <a:pt x="315" y="36"/>
                    <a:pt x="315" y="33"/>
                    <a:pt x="315" y="26"/>
                  </a:cubicBezTo>
                  <a:moveTo>
                    <a:pt x="316" y="45"/>
                  </a:moveTo>
                  <a:cubicBezTo>
                    <a:pt x="316" y="44"/>
                    <a:pt x="316" y="44"/>
                    <a:pt x="316" y="44"/>
                  </a:cubicBezTo>
                  <a:cubicBezTo>
                    <a:pt x="316" y="45"/>
                    <a:pt x="316" y="46"/>
                    <a:pt x="317" y="47"/>
                  </a:cubicBezTo>
                  <a:cubicBezTo>
                    <a:pt x="315" y="47"/>
                    <a:pt x="315" y="47"/>
                    <a:pt x="315" y="47"/>
                  </a:cubicBezTo>
                  <a:cubicBezTo>
                    <a:pt x="315" y="46"/>
                    <a:pt x="315" y="45"/>
                    <a:pt x="315" y="44"/>
                  </a:cubicBezTo>
                  <a:cubicBezTo>
                    <a:pt x="315" y="44"/>
                    <a:pt x="316" y="45"/>
                    <a:pt x="316" y="45"/>
                  </a:cubicBezTo>
                  <a:moveTo>
                    <a:pt x="312" y="29"/>
                  </a:moveTo>
                  <a:cubicBezTo>
                    <a:pt x="313" y="29"/>
                    <a:pt x="313" y="29"/>
                    <a:pt x="313" y="29"/>
                  </a:cubicBezTo>
                  <a:cubicBezTo>
                    <a:pt x="313" y="29"/>
                    <a:pt x="312" y="30"/>
                    <a:pt x="312" y="31"/>
                  </a:cubicBezTo>
                  <a:lnTo>
                    <a:pt x="312" y="29"/>
                  </a:lnTo>
                  <a:close/>
                  <a:moveTo>
                    <a:pt x="310" y="16"/>
                  </a:moveTo>
                  <a:cubicBezTo>
                    <a:pt x="310" y="17"/>
                    <a:pt x="311" y="18"/>
                    <a:pt x="311" y="20"/>
                  </a:cubicBezTo>
                  <a:cubicBezTo>
                    <a:pt x="310" y="20"/>
                    <a:pt x="310" y="20"/>
                    <a:pt x="310" y="20"/>
                  </a:cubicBezTo>
                  <a:cubicBezTo>
                    <a:pt x="310" y="19"/>
                    <a:pt x="310" y="18"/>
                    <a:pt x="310" y="16"/>
                  </a:cubicBezTo>
                  <a:moveTo>
                    <a:pt x="311" y="22"/>
                  </a:moveTo>
                  <a:cubicBezTo>
                    <a:pt x="311" y="22"/>
                    <a:pt x="310" y="23"/>
                    <a:pt x="310" y="23"/>
                  </a:cubicBezTo>
                  <a:cubicBezTo>
                    <a:pt x="310" y="22"/>
                    <a:pt x="310" y="22"/>
                    <a:pt x="310" y="22"/>
                  </a:cubicBezTo>
                  <a:lnTo>
                    <a:pt x="311" y="22"/>
                  </a:lnTo>
                  <a:close/>
                  <a:moveTo>
                    <a:pt x="310" y="28"/>
                  </a:moveTo>
                  <a:cubicBezTo>
                    <a:pt x="310" y="27"/>
                    <a:pt x="310" y="25"/>
                    <a:pt x="310" y="24"/>
                  </a:cubicBezTo>
                  <a:cubicBezTo>
                    <a:pt x="310" y="28"/>
                    <a:pt x="310" y="28"/>
                    <a:pt x="310" y="28"/>
                  </a:cubicBezTo>
                  <a:cubicBezTo>
                    <a:pt x="310" y="28"/>
                    <a:pt x="310" y="28"/>
                    <a:pt x="310" y="28"/>
                  </a:cubicBezTo>
                  <a:cubicBezTo>
                    <a:pt x="310" y="30"/>
                    <a:pt x="310" y="32"/>
                    <a:pt x="310" y="34"/>
                  </a:cubicBezTo>
                  <a:cubicBezTo>
                    <a:pt x="309" y="32"/>
                    <a:pt x="308" y="30"/>
                    <a:pt x="308" y="27"/>
                  </a:cubicBezTo>
                  <a:cubicBezTo>
                    <a:pt x="309" y="28"/>
                    <a:pt x="309" y="28"/>
                    <a:pt x="310" y="28"/>
                  </a:cubicBezTo>
                  <a:moveTo>
                    <a:pt x="309" y="72"/>
                  </a:moveTo>
                  <a:cubicBezTo>
                    <a:pt x="310" y="73"/>
                    <a:pt x="310" y="73"/>
                    <a:pt x="310" y="73"/>
                  </a:cubicBezTo>
                  <a:cubicBezTo>
                    <a:pt x="310" y="74"/>
                    <a:pt x="310" y="74"/>
                    <a:pt x="310" y="75"/>
                  </a:cubicBezTo>
                  <a:cubicBezTo>
                    <a:pt x="309" y="74"/>
                    <a:pt x="309" y="75"/>
                    <a:pt x="309" y="72"/>
                  </a:cubicBezTo>
                  <a:moveTo>
                    <a:pt x="310" y="69"/>
                  </a:moveTo>
                  <a:cubicBezTo>
                    <a:pt x="310" y="67"/>
                    <a:pt x="309" y="65"/>
                    <a:pt x="309" y="63"/>
                  </a:cubicBezTo>
                  <a:cubicBezTo>
                    <a:pt x="310" y="63"/>
                    <a:pt x="310" y="63"/>
                    <a:pt x="310" y="63"/>
                  </a:cubicBezTo>
                  <a:cubicBezTo>
                    <a:pt x="310" y="68"/>
                    <a:pt x="310" y="68"/>
                    <a:pt x="310" y="68"/>
                  </a:cubicBezTo>
                  <a:cubicBezTo>
                    <a:pt x="310" y="68"/>
                    <a:pt x="310" y="68"/>
                    <a:pt x="310" y="69"/>
                  </a:cubicBezTo>
                  <a:moveTo>
                    <a:pt x="309" y="60"/>
                  </a:moveTo>
                  <a:cubicBezTo>
                    <a:pt x="309" y="60"/>
                    <a:pt x="309" y="60"/>
                    <a:pt x="309" y="60"/>
                  </a:cubicBezTo>
                  <a:cubicBezTo>
                    <a:pt x="309" y="54"/>
                    <a:pt x="309" y="54"/>
                    <a:pt x="309" y="54"/>
                  </a:cubicBezTo>
                  <a:cubicBezTo>
                    <a:pt x="310" y="54"/>
                    <a:pt x="310" y="54"/>
                    <a:pt x="310" y="54"/>
                  </a:cubicBezTo>
                  <a:cubicBezTo>
                    <a:pt x="310" y="56"/>
                    <a:pt x="310" y="58"/>
                    <a:pt x="309" y="60"/>
                  </a:cubicBezTo>
                  <a:moveTo>
                    <a:pt x="309" y="35"/>
                  </a:moveTo>
                  <a:cubicBezTo>
                    <a:pt x="309" y="37"/>
                    <a:pt x="309" y="38"/>
                    <a:pt x="310" y="40"/>
                  </a:cubicBezTo>
                  <a:cubicBezTo>
                    <a:pt x="309" y="39"/>
                    <a:pt x="308" y="37"/>
                    <a:pt x="308" y="36"/>
                  </a:cubicBezTo>
                  <a:cubicBezTo>
                    <a:pt x="308" y="36"/>
                    <a:pt x="308" y="35"/>
                    <a:pt x="309" y="35"/>
                  </a:cubicBezTo>
                  <a:moveTo>
                    <a:pt x="303" y="8"/>
                  </a:moveTo>
                  <a:cubicBezTo>
                    <a:pt x="303" y="9"/>
                    <a:pt x="303" y="11"/>
                    <a:pt x="303" y="12"/>
                  </a:cubicBezTo>
                  <a:cubicBezTo>
                    <a:pt x="302" y="11"/>
                    <a:pt x="303" y="10"/>
                    <a:pt x="302" y="8"/>
                  </a:cubicBezTo>
                  <a:lnTo>
                    <a:pt x="303" y="8"/>
                  </a:lnTo>
                  <a:close/>
                  <a:moveTo>
                    <a:pt x="304" y="29"/>
                  </a:moveTo>
                  <a:cubicBezTo>
                    <a:pt x="303" y="29"/>
                    <a:pt x="303" y="29"/>
                    <a:pt x="303" y="29"/>
                  </a:cubicBezTo>
                  <a:cubicBezTo>
                    <a:pt x="303" y="28"/>
                    <a:pt x="303" y="27"/>
                    <a:pt x="303" y="26"/>
                  </a:cubicBezTo>
                  <a:cubicBezTo>
                    <a:pt x="304" y="27"/>
                    <a:pt x="304" y="28"/>
                    <a:pt x="304" y="29"/>
                  </a:cubicBezTo>
                  <a:moveTo>
                    <a:pt x="303" y="13"/>
                  </a:moveTo>
                  <a:cubicBezTo>
                    <a:pt x="303" y="14"/>
                    <a:pt x="303" y="14"/>
                    <a:pt x="303" y="14"/>
                  </a:cubicBezTo>
                  <a:cubicBezTo>
                    <a:pt x="302" y="15"/>
                    <a:pt x="302" y="15"/>
                    <a:pt x="302" y="15"/>
                  </a:cubicBezTo>
                  <a:cubicBezTo>
                    <a:pt x="303" y="14"/>
                    <a:pt x="303" y="14"/>
                    <a:pt x="303" y="13"/>
                  </a:cubicBezTo>
                  <a:moveTo>
                    <a:pt x="303" y="56"/>
                  </a:moveTo>
                  <a:cubicBezTo>
                    <a:pt x="302" y="56"/>
                    <a:pt x="300" y="55"/>
                    <a:pt x="299" y="55"/>
                  </a:cubicBezTo>
                  <a:cubicBezTo>
                    <a:pt x="299" y="55"/>
                    <a:pt x="299" y="54"/>
                    <a:pt x="299" y="54"/>
                  </a:cubicBezTo>
                  <a:cubicBezTo>
                    <a:pt x="301" y="53"/>
                    <a:pt x="302" y="53"/>
                    <a:pt x="303" y="51"/>
                  </a:cubicBezTo>
                  <a:cubicBezTo>
                    <a:pt x="303" y="52"/>
                    <a:pt x="303" y="53"/>
                    <a:pt x="303" y="56"/>
                  </a:cubicBezTo>
                  <a:moveTo>
                    <a:pt x="294" y="26"/>
                  </a:moveTo>
                  <a:cubicBezTo>
                    <a:pt x="296" y="26"/>
                    <a:pt x="296" y="26"/>
                    <a:pt x="296" y="26"/>
                  </a:cubicBezTo>
                  <a:cubicBezTo>
                    <a:pt x="297" y="28"/>
                    <a:pt x="296" y="28"/>
                    <a:pt x="296" y="31"/>
                  </a:cubicBezTo>
                  <a:cubicBezTo>
                    <a:pt x="294" y="30"/>
                    <a:pt x="294" y="29"/>
                    <a:pt x="293" y="27"/>
                  </a:cubicBezTo>
                  <a:cubicBezTo>
                    <a:pt x="294" y="27"/>
                    <a:pt x="294" y="27"/>
                    <a:pt x="294" y="26"/>
                  </a:cubicBezTo>
                  <a:moveTo>
                    <a:pt x="296" y="33"/>
                  </a:moveTo>
                  <a:cubicBezTo>
                    <a:pt x="296" y="34"/>
                    <a:pt x="296" y="36"/>
                    <a:pt x="296" y="37"/>
                  </a:cubicBezTo>
                  <a:cubicBezTo>
                    <a:pt x="296" y="37"/>
                    <a:pt x="296" y="37"/>
                    <a:pt x="297" y="37"/>
                  </a:cubicBezTo>
                  <a:cubicBezTo>
                    <a:pt x="298" y="34"/>
                    <a:pt x="299" y="32"/>
                    <a:pt x="299" y="26"/>
                  </a:cubicBezTo>
                  <a:cubicBezTo>
                    <a:pt x="302" y="32"/>
                    <a:pt x="298" y="37"/>
                    <a:pt x="298" y="43"/>
                  </a:cubicBezTo>
                  <a:cubicBezTo>
                    <a:pt x="296" y="40"/>
                    <a:pt x="295" y="37"/>
                    <a:pt x="293" y="35"/>
                  </a:cubicBezTo>
                  <a:cubicBezTo>
                    <a:pt x="294" y="34"/>
                    <a:pt x="295" y="34"/>
                    <a:pt x="296" y="33"/>
                  </a:cubicBezTo>
                  <a:moveTo>
                    <a:pt x="297" y="49"/>
                  </a:moveTo>
                  <a:cubicBezTo>
                    <a:pt x="297" y="50"/>
                    <a:pt x="297" y="50"/>
                    <a:pt x="297" y="50"/>
                  </a:cubicBezTo>
                  <a:cubicBezTo>
                    <a:pt x="296" y="51"/>
                    <a:pt x="296" y="51"/>
                    <a:pt x="296" y="51"/>
                  </a:cubicBezTo>
                  <a:cubicBezTo>
                    <a:pt x="295" y="50"/>
                    <a:pt x="295" y="50"/>
                    <a:pt x="295" y="50"/>
                  </a:cubicBezTo>
                  <a:cubicBezTo>
                    <a:pt x="295" y="50"/>
                    <a:pt x="295" y="50"/>
                    <a:pt x="296" y="49"/>
                  </a:cubicBezTo>
                  <a:lnTo>
                    <a:pt x="297" y="49"/>
                  </a:lnTo>
                  <a:close/>
                  <a:moveTo>
                    <a:pt x="288" y="7"/>
                  </a:moveTo>
                  <a:cubicBezTo>
                    <a:pt x="289" y="8"/>
                    <a:pt x="289" y="7"/>
                    <a:pt x="288" y="8"/>
                  </a:cubicBezTo>
                  <a:lnTo>
                    <a:pt x="288" y="7"/>
                  </a:lnTo>
                  <a:close/>
                  <a:moveTo>
                    <a:pt x="287" y="9"/>
                  </a:moveTo>
                  <a:cubicBezTo>
                    <a:pt x="288" y="9"/>
                    <a:pt x="288" y="9"/>
                    <a:pt x="288" y="9"/>
                  </a:cubicBezTo>
                  <a:cubicBezTo>
                    <a:pt x="288" y="9"/>
                    <a:pt x="288" y="9"/>
                    <a:pt x="288" y="9"/>
                  </a:cubicBezTo>
                  <a:cubicBezTo>
                    <a:pt x="287" y="10"/>
                    <a:pt x="287" y="11"/>
                    <a:pt x="286" y="12"/>
                  </a:cubicBezTo>
                  <a:cubicBezTo>
                    <a:pt x="286" y="11"/>
                    <a:pt x="286" y="10"/>
                    <a:pt x="287" y="9"/>
                  </a:cubicBezTo>
                  <a:moveTo>
                    <a:pt x="284" y="27"/>
                  </a:moveTo>
                  <a:cubicBezTo>
                    <a:pt x="285" y="28"/>
                    <a:pt x="284" y="27"/>
                    <a:pt x="285" y="28"/>
                  </a:cubicBezTo>
                  <a:cubicBezTo>
                    <a:pt x="284" y="28"/>
                    <a:pt x="284" y="28"/>
                    <a:pt x="284" y="28"/>
                  </a:cubicBezTo>
                  <a:lnTo>
                    <a:pt x="284" y="27"/>
                  </a:lnTo>
                  <a:close/>
                  <a:moveTo>
                    <a:pt x="284" y="30"/>
                  </a:moveTo>
                  <a:cubicBezTo>
                    <a:pt x="285" y="30"/>
                    <a:pt x="285" y="31"/>
                    <a:pt x="286" y="31"/>
                  </a:cubicBezTo>
                  <a:cubicBezTo>
                    <a:pt x="285" y="32"/>
                    <a:pt x="285" y="32"/>
                    <a:pt x="285" y="32"/>
                  </a:cubicBezTo>
                  <a:cubicBezTo>
                    <a:pt x="283" y="31"/>
                    <a:pt x="283" y="31"/>
                    <a:pt x="283" y="31"/>
                  </a:cubicBezTo>
                  <a:cubicBezTo>
                    <a:pt x="284" y="31"/>
                    <a:pt x="284" y="30"/>
                    <a:pt x="284" y="30"/>
                  </a:cubicBezTo>
                  <a:moveTo>
                    <a:pt x="279" y="26"/>
                  </a:moveTo>
                  <a:cubicBezTo>
                    <a:pt x="281" y="28"/>
                    <a:pt x="280" y="30"/>
                    <a:pt x="280" y="33"/>
                  </a:cubicBezTo>
                  <a:cubicBezTo>
                    <a:pt x="280" y="33"/>
                    <a:pt x="280" y="34"/>
                    <a:pt x="279" y="34"/>
                  </a:cubicBezTo>
                  <a:cubicBezTo>
                    <a:pt x="279" y="31"/>
                    <a:pt x="279" y="29"/>
                    <a:pt x="279" y="26"/>
                  </a:cubicBezTo>
                  <a:moveTo>
                    <a:pt x="283" y="78"/>
                  </a:moveTo>
                  <a:cubicBezTo>
                    <a:pt x="282" y="78"/>
                    <a:pt x="282" y="78"/>
                    <a:pt x="282" y="78"/>
                  </a:cubicBezTo>
                  <a:cubicBezTo>
                    <a:pt x="280" y="75"/>
                    <a:pt x="280" y="75"/>
                    <a:pt x="280" y="75"/>
                  </a:cubicBezTo>
                  <a:cubicBezTo>
                    <a:pt x="283" y="76"/>
                    <a:pt x="281" y="76"/>
                    <a:pt x="283" y="76"/>
                  </a:cubicBezTo>
                  <a:cubicBezTo>
                    <a:pt x="283" y="76"/>
                    <a:pt x="283" y="77"/>
                    <a:pt x="283" y="78"/>
                  </a:cubicBezTo>
                  <a:moveTo>
                    <a:pt x="283" y="75"/>
                  </a:moveTo>
                  <a:cubicBezTo>
                    <a:pt x="283" y="75"/>
                    <a:pt x="283" y="75"/>
                    <a:pt x="283" y="75"/>
                  </a:cubicBezTo>
                  <a:cubicBezTo>
                    <a:pt x="283" y="69"/>
                    <a:pt x="282" y="68"/>
                    <a:pt x="281" y="62"/>
                  </a:cubicBezTo>
                  <a:cubicBezTo>
                    <a:pt x="282" y="62"/>
                    <a:pt x="282" y="62"/>
                    <a:pt x="282" y="61"/>
                  </a:cubicBezTo>
                  <a:cubicBezTo>
                    <a:pt x="285" y="64"/>
                    <a:pt x="284" y="71"/>
                    <a:pt x="283" y="75"/>
                  </a:cubicBezTo>
                  <a:moveTo>
                    <a:pt x="288" y="87"/>
                  </a:moveTo>
                  <a:cubicBezTo>
                    <a:pt x="287" y="88"/>
                    <a:pt x="287" y="88"/>
                    <a:pt x="287" y="88"/>
                  </a:cubicBezTo>
                  <a:cubicBezTo>
                    <a:pt x="287" y="88"/>
                    <a:pt x="287" y="87"/>
                    <a:pt x="288" y="87"/>
                  </a:cubicBezTo>
                  <a:close/>
                  <a:moveTo>
                    <a:pt x="288" y="85"/>
                  </a:moveTo>
                  <a:cubicBezTo>
                    <a:pt x="288" y="82"/>
                    <a:pt x="288" y="82"/>
                    <a:pt x="288" y="82"/>
                  </a:cubicBezTo>
                  <a:cubicBezTo>
                    <a:pt x="289" y="82"/>
                    <a:pt x="289" y="82"/>
                    <a:pt x="289" y="82"/>
                  </a:cubicBezTo>
                  <a:cubicBezTo>
                    <a:pt x="288" y="83"/>
                    <a:pt x="288" y="84"/>
                    <a:pt x="288" y="85"/>
                  </a:cubicBezTo>
                  <a:moveTo>
                    <a:pt x="288" y="89"/>
                  </a:moveTo>
                  <a:cubicBezTo>
                    <a:pt x="289" y="91"/>
                    <a:pt x="289" y="92"/>
                    <a:pt x="289" y="94"/>
                  </a:cubicBezTo>
                  <a:cubicBezTo>
                    <a:pt x="288" y="93"/>
                    <a:pt x="288" y="92"/>
                    <a:pt x="288" y="89"/>
                  </a:cubicBezTo>
                  <a:moveTo>
                    <a:pt x="289" y="81"/>
                  </a:moveTo>
                  <a:cubicBezTo>
                    <a:pt x="289" y="80"/>
                    <a:pt x="288" y="79"/>
                    <a:pt x="288" y="78"/>
                  </a:cubicBezTo>
                  <a:cubicBezTo>
                    <a:pt x="287" y="79"/>
                    <a:pt x="287" y="79"/>
                    <a:pt x="287" y="79"/>
                  </a:cubicBezTo>
                  <a:cubicBezTo>
                    <a:pt x="286" y="79"/>
                    <a:pt x="286" y="79"/>
                    <a:pt x="286" y="79"/>
                  </a:cubicBezTo>
                  <a:cubicBezTo>
                    <a:pt x="287" y="78"/>
                    <a:pt x="287" y="78"/>
                    <a:pt x="287" y="78"/>
                  </a:cubicBezTo>
                  <a:cubicBezTo>
                    <a:pt x="285" y="76"/>
                    <a:pt x="285" y="76"/>
                    <a:pt x="285" y="76"/>
                  </a:cubicBezTo>
                  <a:cubicBezTo>
                    <a:pt x="288" y="76"/>
                    <a:pt x="288" y="76"/>
                    <a:pt x="288" y="76"/>
                  </a:cubicBezTo>
                  <a:cubicBezTo>
                    <a:pt x="287" y="73"/>
                    <a:pt x="286" y="74"/>
                    <a:pt x="287" y="71"/>
                  </a:cubicBezTo>
                  <a:cubicBezTo>
                    <a:pt x="289" y="74"/>
                    <a:pt x="289" y="77"/>
                    <a:pt x="289" y="81"/>
                  </a:cubicBezTo>
                  <a:close/>
                  <a:moveTo>
                    <a:pt x="289" y="61"/>
                  </a:moveTo>
                  <a:cubicBezTo>
                    <a:pt x="287" y="59"/>
                    <a:pt x="287" y="59"/>
                    <a:pt x="287" y="59"/>
                  </a:cubicBezTo>
                  <a:cubicBezTo>
                    <a:pt x="288" y="58"/>
                    <a:pt x="288" y="58"/>
                    <a:pt x="288" y="58"/>
                  </a:cubicBezTo>
                  <a:cubicBezTo>
                    <a:pt x="289" y="59"/>
                    <a:pt x="288" y="59"/>
                    <a:pt x="289" y="61"/>
                  </a:cubicBezTo>
                  <a:moveTo>
                    <a:pt x="288" y="67"/>
                  </a:moveTo>
                  <a:cubicBezTo>
                    <a:pt x="287" y="66"/>
                    <a:pt x="287" y="66"/>
                    <a:pt x="287" y="65"/>
                  </a:cubicBezTo>
                  <a:cubicBezTo>
                    <a:pt x="287" y="65"/>
                    <a:pt x="287" y="66"/>
                    <a:pt x="288" y="67"/>
                  </a:cubicBezTo>
                  <a:moveTo>
                    <a:pt x="287" y="45"/>
                  </a:moveTo>
                  <a:cubicBezTo>
                    <a:pt x="286" y="44"/>
                    <a:pt x="286" y="44"/>
                    <a:pt x="286" y="43"/>
                  </a:cubicBezTo>
                  <a:cubicBezTo>
                    <a:pt x="288" y="45"/>
                    <a:pt x="288" y="45"/>
                    <a:pt x="288" y="45"/>
                  </a:cubicBezTo>
                  <a:lnTo>
                    <a:pt x="287" y="45"/>
                  </a:lnTo>
                  <a:close/>
                  <a:moveTo>
                    <a:pt x="288" y="57"/>
                  </a:moveTo>
                  <a:cubicBezTo>
                    <a:pt x="288" y="55"/>
                    <a:pt x="288" y="55"/>
                    <a:pt x="288" y="55"/>
                  </a:cubicBezTo>
                  <a:cubicBezTo>
                    <a:pt x="289" y="56"/>
                    <a:pt x="289" y="56"/>
                    <a:pt x="289" y="57"/>
                  </a:cubicBezTo>
                  <a:lnTo>
                    <a:pt x="288" y="57"/>
                  </a:lnTo>
                  <a:close/>
                  <a:moveTo>
                    <a:pt x="290" y="34"/>
                  </a:moveTo>
                  <a:cubicBezTo>
                    <a:pt x="290" y="34"/>
                    <a:pt x="290" y="35"/>
                    <a:pt x="290" y="35"/>
                  </a:cubicBezTo>
                  <a:cubicBezTo>
                    <a:pt x="289" y="37"/>
                    <a:pt x="288" y="39"/>
                    <a:pt x="288" y="42"/>
                  </a:cubicBezTo>
                  <a:cubicBezTo>
                    <a:pt x="286" y="40"/>
                    <a:pt x="286" y="39"/>
                    <a:pt x="286" y="37"/>
                  </a:cubicBezTo>
                  <a:cubicBezTo>
                    <a:pt x="286" y="37"/>
                    <a:pt x="286" y="37"/>
                    <a:pt x="286" y="37"/>
                  </a:cubicBezTo>
                  <a:cubicBezTo>
                    <a:pt x="285" y="38"/>
                    <a:pt x="284" y="40"/>
                    <a:pt x="283" y="41"/>
                  </a:cubicBezTo>
                  <a:cubicBezTo>
                    <a:pt x="283" y="42"/>
                    <a:pt x="283" y="42"/>
                    <a:pt x="283" y="42"/>
                  </a:cubicBezTo>
                  <a:cubicBezTo>
                    <a:pt x="282" y="40"/>
                    <a:pt x="281" y="38"/>
                    <a:pt x="280" y="35"/>
                  </a:cubicBezTo>
                  <a:cubicBezTo>
                    <a:pt x="280" y="35"/>
                    <a:pt x="280" y="35"/>
                    <a:pt x="280" y="35"/>
                  </a:cubicBezTo>
                  <a:cubicBezTo>
                    <a:pt x="282" y="35"/>
                    <a:pt x="283" y="36"/>
                    <a:pt x="284" y="37"/>
                  </a:cubicBezTo>
                  <a:cubicBezTo>
                    <a:pt x="284" y="36"/>
                    <a:pt x="284" y="36"/>
                    <a:pt x="284" y="36"/>
                  </a:cubicBezTo>
                  <a:cubicBezTo>
                    <a:pt x="285" y="37"/>
                    <a:pt x="285" y="35"/>
                    <a:pt x="285" y="34"/>
                  </a:cubicBezTo>
                  <a:cubicBezTo>
                    <a:pt x="285" y="34"/>
                    <a:pt x="286" y="34"/>
                    <a:pt x="286" y="33"/>
                  </a:cubicBezTo>
                  <a:cubicBezTo>
                    <a:pt x="288" y="36"/>
                    <a:pt x="288" y="36"/>
                    <a:pt x="288" y="36"/>
                  </a:cubicBezTo>
                  <a:cubicBezTo>
                    <a:pt x="288" y="36"/>
                    <a:pt x="289" y="35"/>
                    <a:pt x="290" y="35"/>
                  </a:cubicBezTo>
                  <a:cubicBezTo>
                    <a:pt x="290" y="34"/>
                    <a:pt x="290" y="34"/>
                    <a:pt x="290" y="33"/>
                  </a:cubicBezTo>
                  <a:cubicBezTo>
                    <a:pt x="289" y="30"/>
                    <a:pt x="289" y="27"/>
                    <a:pt x="288" y="24"/>
                  </a:cubicBezTo>
                  <a:cubicBezTo>
                    <a:pt x="290" y="27"/>
                    <a:pt x="290" y="29"/>
                    <a:pt x="290" y="31"/>
                  </a:cubicBezTo>
                  <a:cubicBezTo>
                    <a:pt x="290" y="32"/>
                    <a:pt x="290" y="33"/>
                    <a:pt x="290" y="33"/>
                  </a:cubicBezTo>
                  <a:cubicBezTo>
                    <a:pt x="290" y="34"/>
                    <a:pt x="290" y="34"/>
                    <a:pt x="290" y="34"/>
                  </a:cubicBezTo>
                  <a:moveTo>
                    <a:pt x="292" y="85"/>
                  </a:moveTo>
                  <a:cubicBezTo>
                    <a:pt x="292" y="83"/>
                    <a:pt x="292" y="83"/>
                    <a:pt x="292" y="83"/>
                  </a:cubicBezTo>
                  <a:cubicBezTo>
                    <a:pt x="293" y="83"/>
                    <a:pt x="293" y="83"/>
                    <a:pt x="293" y="83"/>
                  </a:cubicBezTo>
                  <a:cubicBezTo>
                    <a:pt x="293" y="83"/>
                    <a:pt x="292" y="84"/>
                    <a:pt x="292" y="85"/>
                  </a:cubicBezTo>
                  <a:moveTo>
                    <a:pt x="292" y="80"/>
                  </a:moveTo>
                  <a:cubicBezTo>
                    <a:pt x="292" y="76"/>
                    <a:pt x="292" y="76"/>
                    <a:pt x="292" y="76"/>
                  </a:cubicBezTo>
                  <a:cubicBezTo>
                    <a:pt x="292" y="76"/>
                    <a:pt x="292" y="76"/>
                    <a:pt x="292" y="76"/>
                  </a:cubicBezTo>
                  <a:cubicBezTo>
                    <a:pt x="293" y="78"/>
                    <a:pt x="293" y="79"/>
                    <a:pt x="292" y="80"/>
                  </a:cubicBezTo>
                  <a:moveTo>
                    <a:pt x="291" y="68"/>
                  </a:moveTo>
                  <a:cubicBezTo>
                    <a:pt x="291" y="67"/>
                    <a:pt x="291" y="67"/>
                    <a:pt x="291" y="66"/>
                  </a:cubicBezTo>
                  <a:cubicBezTo>
                    <a:pt x="292" y="67"/>
                    <a:pt x="292" y="67"/>
                    <a:pt x="292" y="67"/>
                  </a:cubicBezTo>
                  <a:cubicBezTo>
                    <a:pt x="293" y="67"/>
                    <a:pt x="293" y="68"/>
                    <a:pt x="293" y="69"/>
                  </a:cubicBezTo>
                  <a:cubicBezTo>
                    <a:pt x="292" y="69"/>
                    <a:pt x="292" y="68"/>
                    <a:pt x="291" y="68"/>
                  </a:cubicBezTo>
                  <a:moveTo>
                    <a:pt x="292" y="61"/>
                  </a:moveTo>
                  <a:cubicBezTo>
                    <a:pt x="292" y="60"/>
                    <a:pt x="292" y="60"/>
                    <a:pt x="292" y="59"/>
                  </a:cubicBezTo>
                  <a:cubicBezTo>
                    <a:pt x="293" y="59"/>
                    <a:pt x="293" y="59"/>
                    <a:pt x="293" y="59"/>
                  </a:cubicBezTo>
                  <a:cubicBezTo>
                    <a:pt x="292" y="61"/>
                    <a:pt x="293" y="60"/>
                    <a:pt x="292" y="61"/>
                  </a:cubicBezTo>
                  <a:moveTo>
                    <a:pt x="292" y="45"/>
                  </a:moveTo>
                  <a:cubicBezTo>
                    <a:pt x="292" y="44"/>
                    <a:pt x="292" y="43"/>
                    <a:pt x="292" y="42"/>
                  </a:cubicBezTo>
                  <a:cubicBezTo>
                    <a:pt x="293" y="43"/>
                    <a:pt x="293" y="44"/>
                    <a:pt x="293" y="45"/>
                  </a:cubicBezTo>
                  <a:cubicBezTo>
                    <a:pt x="293" y="45"/>
                    <a:pt x="292" y="45"/>
                    <a:pt x="292" y="45"/>
                  </a:cubicBezTo>
                  <a:moveTo>
                    <a:pt x="293" y="38"/>
                  </a:moveTo>
                  <a:cubicBezTo>
                    <a:pt x="293" y="39"/>
                    <a:pt x="292" y="39"/>
                    <a:pt x="292" y="39"/>
                  </a:cubicBezTo>
                  <a:cubicBezTo>
                    <a:pt x="292" y="36"/>
                    <a:pt x="292" y="36"/>
                    <a:pt x="292" y="36"/>
                  </a:cubicBezTo>
                  <a:cubicBezTo>
                    <a:pt x="292" y="37"/>
                    <a:pt x="293" y="37"/>
                    <a:pt x="293" y="38"/>
                  </a:cubicBezTo>
                  <a:close/>
                  <a:moveTo>
                    <a:pt x="293" y="70"/>
                  </a:moveTo>
                  <a:cubicBezTo>
                    <a:pt x="294" y="71"/>
                    <a:pt x="294" y="72"/>
                    <a:pt x="294" y="72"/>
                  </a:cubicBezTo>
                  <a:cubicBezTo>
                    <a:pt x="293" y="71"/>
                    <a:pt x="293" y="73"/>
                    <a:pt x="293" y="70"/>
                  </a:cubicBezTo>
                  <a:moveTo>
                    <a:pt x="293" y="67"/>
                  </a:moveTo>
                  <a:cubicBezTo>
                    <a:pt x="294" y="67"/>
                    <a:pt x="294" y="67"/>
                    <a:pt x="294" y="66"/>
                  </a:cubicBezTo>
                  <a:cubicBezTo>
                    <a:pt x="294" y="67"/>
                    <a:pt x="294" y="67"/>
                    <a:pt x="294" y="67"/>
                  </a:cubicBezTo>
                  <a:lnTo>
                    <a:pt x="293" y="67"/>
                  </a:lnTo>
                  <a:close/>
                  <a:moveTo>
                    <a:pt x="294" y="55"/>
                  </a:moveTo>
                  <a:cubicBezTo>
                    <a:pt x="295" y="54"/>
                    <a:pt x="295" y="53"/>
                    <a:pt x="296" y="53"/>
                  </a:cubicBezTo>
                  <a:cubicBezTo>
                    <a:pt x="297" y="55"/>
                    <a:pt x="296" y="54"/>
                    <a:pt x="296" y="57"/>
                  </a:cubicBezTo>
                  <a:cubicBezTo>
                    <a:pt x="295" y="57"/>
                    <a:pt x="295" y="57"/>
                    <a:pt x="295" y="57"/>
                  </a:cubicBezTo>
                  <a:cubicBezTo>
                    <a:pt x="295" y="56"/>
                    <a:pt x="295" y="56"/>
                    <a:pt x="294" y="55"/>
                  </a:cubicBezTo>
                  <a:moveTo>
                    <a:pt x="295" y="61"/>
                  </a:moveTo>
                  <a:cubicBezTo>
                    <a:pt x="295" y="62"/>
                    <a:pt x="295" y="63"/>
                    <a:pt x="296" y="64"/>
                  </a:cubicBezTo>
                  <a:cubicBezTo>
                    <a:pt x="295" y="64"/>
                    <a:pt x="295" y="64"/>
                    <a:pt x="295" y="64"/>
                  </a:cubicBezTo>
                  <a:lnTo>
                    <a:pt x="295" y="61"/>
                  </a:lnTo>
                  <a:close/>
                  <a:moveTo>
                    <a:pt x="296" y="77"/>
                  </a:moveTo>
                  <a:cubicBezTo>
                    <a:pt x="296" y="77"/>
                    <a:pt x="296" y="78"/>
                    <a:pt x="297" y="78"/>
                  </a:cubicBezTo>
                  <a:cubicBezTo>
                    <a:pt x="297" y="78"/>
                    <a:pt x="297" y="79"/>
                    <a:pt x="297" y="79"/>
                  </a:cubicBezTo>
                  <a:cubicBezTo>
                    <a:pt x="296" y="79"/>
                    <a:pt x="296" y="79"/>
                    <a:pt x="296" y="79"/>
                  </a:cubicBezTo>
                  <a:lnTo>
                    <a:pt x="296" y="77"/>
                  </a:lnTo>
                  <a:close/>
                  <a:moveTo>
                    <a:pt x="297" y="96"/>
                  </a:moveTo>
                  <a:cubicBezTo>
                    <a:pt x="297" y="97"/>
                    <a:pt x="297" y="97"/>
                    <a:pt x="298" y="98"/>
                  </a:cubicBezTo>
                  <a:cubicBezTo>
                    <a:pt x="297" y="98"/>
                    <a:pt x="297" y="98"/>
                    <a:pt x="297" y="98"/>
                  </a:cubicBezTo>
                  <a:lnTo>
                    <a:pt x="297" y="96"/>
                  </a:lnTo>
                  <a:close/>
                  <a:moveTo>
                    <a:pt x="297" y="103"/>
                  </a:moveTo>
                  <a:cubicBezTo>
                    <a:pt x="297" y="102"/>
                    <a:pt x="297" y="103"/>
                    <a:pt x="296" y="101"/>
                  </a:cubicBezTo>
                  <a:cubicBezTo>
                    <a:pt x="298" y="100"/>
                    <a:pt x="298" y="100"/>
                    <a:pt x="298" y="100"/>
                  </a:cubicBezTo>
                  <a:cubicBezTo>
                    <a:pt x="298" y="101"/>
                    <a:pt x="298" y="102"/>
                    <a:pt x="298" y="103"/>
                  </a:cubicBezTo>
                  <a:cubicBezTo>
                    <a:pt x="298" y="103"/>
                    <a:pt x="297" y="103"/>
                    <a:pt x="297" y="103"/>
                  </a:cubicBezTo>
                  <a:moveTo>
                    <a:pt x="298" y="95"/>
                  </a:moveTo>
                  <a:cubicBezTo>
                    <a:pt x="298" y="94"/>
                    <a:pt x="298" y="94"/>
                    <a:pt x="298" y="93"/>
                  </a:cubicBezTo>
                  <a:cubicBezTo>
                    <a:pt x="299" y="93"/>
                    <a:pt x="299" y="93"/>
                    <a:pt x="299" y="93"/>
                  </a:cubicBezTo>
                  <a:cubicBezTo>
                    <a:pt x="299" y="94"/>
                    <a:pt x="298" y="94"/>
                    <a:pt x="298" y="95"/>
                  </a:cubicBezTo>
                  <a:moveTo>
                    <a:pt x="298" y="88"/>
                  </a:moveTo>
                  <a:cubicBezTo>
                    <a:pt x="298" y="87"/>
                    <a:pt x="298" y="87"/>
                    <a:pt x="298" y="87"/>
                  </a:cubicBezTo>
                  <a:cubicBezTo>
                    <a:pt x="299" y="87"/>
                    <a:pt x="299" y="87"/>
                    <a:pt x="299" y="87"/>
                  </a:cubicBezTo>
                  <a:cubicBezTo>
                    <a:pt x="299" y="87"/>
                    <a:pt x="298" y="88"/>
                    <a:pt x="298" y="88"/>
                  </a:cubicBezTo>
                  <a:moveTo>
                    <a:pt x="297" y="85"/>
                  </a:moveTo>
                  <a:cubicBezTo>
                    <a:pt x="299" y="85"/>
                    <a:pt x="299" y="85"/>
                    <a:pt x="299" y="85"/>
                  </a:cubicBezTo>
                  <a:cubicBezTo>
                    <a:pt x="297" y="85"/>
                    <a:pt x="298" y="85"/>
                    <a:pt x="297" y="85"/>
                  </a:cubicBezTo>
                  <a:moveTo>
                    <a:pt x="299" y="73"/>
                  </a:moveTo>
                  <a:cubicBezTo>
                    <a:pt x="299" y="71"/>
                    <a:pt x="299" y="70"/>
                    <a:pt x="300" y="68"/>
                  </a:cubicBezTo>
                  <a:cubicBezTo>
                    <a:pt x="301" y="69"/>
                    <a:pt x="301" y="71"/>
                    <a:pt x="301" y="74"/>
                  </a:cubicBezTo>
                  <a:cubicBezTo>
                    <a:pt x="300" y="74"/>
                    <a:pt x="300" y="74"/>
                    <a:pt x="300" y="74"/>
                  </a:cubicBezTo>
                  <a:cubicBezTo>
                    <a:pt x="300" y="73"/>
                    <a:pt x="299" y="73"/>
                    <a:pt x="299" y="73"/>
                  </a:cubicBezTo>
                  <a:moveTo>
                    <a:pt x="301" y="79"/>
                  </a:moveTo>
                  <a:cubicBezTo>
                    <a:pt x="301" y="77"/>
                    <a:pt x="301" y="76"/>
                    <a:pt x="301" y="75"/>
                  </a:cubicBezTo>
                  <a:cubicBezTo>
                    <a:pt x="301" y="76"/>
                    <a:pt x="302" y="77"/>
                    <a:pt x="302" y="79"/>
                  </a:cubicBezTo>
                  <a:lnTo>
                    <a:pt x="301" y="79"/>
                  </a:lnTo>
                  <a:close/>
                  <a:moveTo>
                    <a:pt x="301" y="67"/>
                  </a:moveTo>
                  <a:cubicBezTo>
                    <a:pt x="298" y="66"/>
                    <a:pt x="298" y="62"/>
                    <a:pt x="300" y="59"/>
                  </a:cubicBezTo>
                  <a:cubicBezTo>
                    <a:pt x="302" y="62"/>
                    <a:pt x="301" y="62"/>
                    <a:pt x="303" y="65"/>
                  </a:cubicBezTo>
                  <a:cubicBezTo>
                    <a:pt x="303" y="65"/>
                    <a:pt x="303" y="65"/>
                    <a:pt x="302" y="65"/>
                  </a:cubicBezTo>
                  <a:cubicBezTo>
                    <a:pt x="302" y="64"/>
                    <a:pt x="302" y="64"/>
                    <a:pt x="302" y="64"/>
                  </a:cubicBezTo>
                  <a:cubicBezTo>
                    <a:pt x="300" y="65"/>
                    <a:pt x="300" y="64"/>
                    <a:pt x="301" y="67"/>
                  </a:cubicBezTo>
                  <a:moveTo>
                    <a:pt x="304" y="83"/>
                  </a:moveTo>
                  <a:cubicBezTo>
                    <a:pt x="304" y="84"/>
                    <a:pt x="303" y="84"/>
                    <a:pt x="303" y="84"/>
                  </a:cubicBezTo>
                  <a:cubicBezTo>
                    <a:pt x="303" y="80"/>
                    <a:pt x="303" y="80"/>
                    <a:pt x="303" y="80"/>
                  </a:cubicBezTo>
                  <a:cubicBezTo>
                    <a:pt x="303" y="81"/>
                    <a:pt x="304" y="82"/>
                    <a:pt x="304" y="83"/>
                  </a:cubicBezTo>
                  <a:close/>
                  <a:moveTo>
                    <a:pt x="304" y="39"/>
                  </a:moveTo>
                  <a:cubicBezTo>
                    <a:pt x="303" y="39"/>
                    <a:pt x="303" y="39"/>
                    <a:pt x="303" y="39"/>
                  </a:cubicBezTo>
                  <a:cubicBezTo>
                    <a:pt x="303" y="38"/>
                    <a:pt x="303" y="36"/>
                    <a:pt x="303" y="35"/>
                  </a:cubicBezTo>
                  <a:cubicBezTo>
                    <a:pt x="303" y="35"/>
                    <a:pt x="304" y="34"/>
                    <a:pt x="304" y="33"/>
                  </a:cubicBezTo>
                  <a:lnTo>
                    <a:pt x="304" y="39"/>
                  </a:lnTo>
                  <a:close/>
                  <a:moveTo>
                    <a:pt x="303" y="29"/>
                  </a:moveTo>
                  <a:cubicBezTo>
                    <a:pt x="304" y="29"/>
                    <a:pt x="304" y="29"/>
                    <a:pt x="304" y="29"/>
                  </a:cubicBezTo>
                  <a:cubicBezTo>
                    <a:pt x="304" y="30"/>
                    <a:pt x="305" y="31"/>
                    <a:pt x="305" y="31"/>
                  </a:cubicBezTo>
                  <a:cubicBezTo>
                    <a:pt x="303" y="30"/>
                    <a:pt x="304" y="31"/>
                    <a:pt x="303" y="29"/>
                  </a:cubicBezTo>
                  <a:moveTo>
                    <a:pt x="306" y="74"/>
                  </a:moveTo>
                  <a:cubicBezTo>
                    <a:pt x="307" y="76"/>
                    <a:pt x="307" y="78"/>
                    <a:pt x="308" y="79"/>
                  </a:cubicBezTo>
                  <a:cubicBezTo>
                    <a:pt x="307" y="79"/>
                    <a:pt x="307" y="79"/>
                    <a:pt x="307" y="79"/>
                  </a:cubicBezTo>
                  <a:cubicBezTo>
                    <a:pt x="307" y="78"/>
                    <a:pt x="306" y="76"/>
                    <a:pt x="306" y="74"/>
                  </a:cubicBezTo>
                  <a:moveTo>
                    <a:pt x="309" y="77"/>
                  </a:moveTo>
                  <a:cubicBezTo>
                    <a:pt x="309" y="83"/>
                    <a:pt x="309" y="83"/>
                    <a:pt x="309" y="83"/>
                  </a:cubicBezTo>
                  <a:cubicBezTo>
                    <a:pt x="308" y="83"/>
                    <a:pt x="308" y="83"/>
                    <a:pt x="308" y="83"/>
                  </a:cubicBezTo>
                  <a:cubicBezTo>
                    <a:pt x="308" y="81"/>
                    <a:pt x="309" y="79"/>
                    <a:pt x="309" y="77"/>
                  </a:cubicBezTo>
                  <a:moveTo>
                    <a:pt x="309" y="105"/>
                  </a:moveTo>
                  <a:cubicBezTo>
                    <a:pt x="307" y="104"/>
                    <a:pt x="308" y="104"/>
                    <a:pt x="308" y="101"/>
                  </a:cubicBezTo>
                  <a:cubicBezTo>
                    <a:pt x="309" y="101"/>
                    <a:pt x="309" y="101"/>
                    <a:pt x="309" y="101"/>
                  </a:cubicBezTo>
                  <a:lnTo>
                    <a:pt x="309" y="105"/>
                  </a:lnTo>
                  <a:close/>
                  <a:moveTo>
                    <a:pt x="310" y="95"/>
                  </a:moveTo>
                  <a:cubicBezTo>
                    <a:pt x="310" y="94"/>
                    <a:pt x="310" y="94"/>
                    <a:pt x="310" y="94"/>
                  </a:cubicBezTo>
                  <a:cubicBezTo>
                    <a:pt x="310" y="94"/>
                    <a:pt x="310" y="93"/>
                    <a:pt x="310" y="93"/>
                  </a:cubicBezTo>
                  <a:cubicBezTo>
                    <a:pt x="311" y="93"/>
                    <a:pt x="311" y="93"/>
                    <a:pt x="311" y="93"/>
                  </a:cubicBezTo>
                  <a:cubicBezTo>
                    <a:pt x="311" y="93"/>
                    <a:pt x="311" y="94"/>
                    <a:pt x="311" y="94"/>
                  </a:cubicBezTo>
                  <a:cubicBezTo>
                    <a:pt x="311" y="94"/>
                    <a:pt x="311" y="94"/>
                    <a:pt x="310" y="95"/>
                  </a:cubicBezTo>
                  <a:moveTo>
                    <a:pt x="312" y="87"/>
                  </a:moveTo>
                  <a:cubicBezTo>
                    <a:pt x="312" y="87"/>
                    <a:pt x="311" y="88"/>
                    <a:pt x="311" y="89"/>
                  </a:cubicBezTo>
                  <a:cubicBezTo>
                    <a:pt x="309" y="89"/>
                    <a:pt x="309" y="89"/>
                    <a:pt x="309" y="89"/>
                  </a:cubicBezTo>
                  <a:cubicBezTo>
                    <a:pt x="309" y="88"/>
                    <a:pt x="309" y="87"/>
                    <a:pt x="309" y="86"/>
                  </a:cubicBezTo>
                  <a:cubicBezTo>
                    <a:pt x="310" y="86"/>
                    <a:pt x="311" y="86"/>
                    <a:pt x="312" y="86"/>
                  </a:cubicBezTo>
                  <a:lnTo>
                    <a:pt x="312" y="87"/>
                  </a:lnTo>
                  <a:close/>
                  <a:moveTo>
                    <a:pt x="312" y="85"/>
                  </a:moveTo>
                  <a:cubicBezTo>
                    <a:pt x="312" y="80"/>
                    <a:pt x="314" y="77"/>
                    <a:pt x="315" y="74"/>
                  </a:cubicBezTo>
                  <a:cubicBezTo>
                    <a:pt x="315" y="74"/>
                    <a:pt x="315" y="73"/>
                    <a:pt x="315" y="73"/>
                  </a:cubicBezTo>
                  <a:cubicBezTo>
                    <a:pt x="315" y="67"/>
                    <a:pt x="314" y="61"/>
                    <a:pt x="314" y="55"/>
                  </a:cubicBezTo>
                  <a:cubicBezTo>
                    <a:pt x="314" y="56"/>
                    <a:pt x="314" y="56"/>
                    <a:pt x="314" y="56"/>
                  </a:cubicBezTo>
                  <a:cubicBezTo>
                    <a:pt x="316" y="58"/>
                    <a:pt x="316" y="66"/>
                    <a:pt x="315" y="73"/>
                  </a:cubicBezTo>
                  <a:cubicBezTo>
                    <a:pt x="315" y="73"/>
                    <a:pt x="315" y="73"/>
                    <a:pt x="315" y="74"/>
                  </a:cubicBezTo>
                  <a:cubicBezTo>
                    <a:pt x="315" y="74"/>
                    <a:pt x="315" y="74"/>
                    <a:pt x="315" y="74"/>
                  </a:cubicBezTo>
                  <a:cubicBezTo>
                    <a:pt x="314" y="78"/>
                    <a:pt x="313" y="82"/>
                    <a:pt x="312" y="83"/>
                  </a:cubicBezTo>
                  <a:cubicBezTo>
                    <a:pt x="312" y="84"/>
                    <a:pt x="312" y="84"/>
                    <a:pt x="312" y="85"/>
                  </a:cubicBezTo>
                  <a:moveTo>
                    <a:pt x="317" y="93"/>
                  </a:moveTo>
                  <a:cubicBezTo>
                    <a:pt x="316" y="94"/>
                    <a:pt x="316" y="94"/>
                    <a:pt x="316" y="95"/>
                  </a:cubicBezTo>
                  <a:cubicBezTo>
                    <a:pt x="314" y="95"/>
                    <a:pt x="314" y="95"/>
                    <a:pt x="314" y="95"/>
                  </a:cubicBezTo>
                  <a:cubicBezTo>
                    <a:pt x="314" y="90"/>
                    <a:pt x="316" y="85"/>
                    <a:pt x="317" y="78"/>
                  </a:cubicBezTo>
                  <a:cubicBezTo>
                    <a:pt x="317" y="79"/>
                    <a:pt x="317" y="79"/>
                    <a:pt x="317" y="79"/>
                  </a:cubicBezTo>
                  <a:cubicBezTo>
                    <a:pt x="318" y="81"/>
                    <a:pt x="314" y="90"/>
                    <a:pt x="317" y="93"/>
                  </a:cubicBezTo>
                  <a:moveTo>
                    <a:pt x="318" y="77"/>
                  </a:moveTo>
                  <a:cubicBezTo>
                    <a:pt x="318" y="77"/>
                    <a:pt x="317" y="77"/>
                    <a:pt x="317" y="77"/>
                  </a:cubicBezTo>
                  <a:cubicBezTo>
                    <a:pt x="317" y="77"/>
                    <a:pt x="317" y="76"/>
                    <a:pt x="318" y="75"/>
                  </a:cubicBezTo>
                  <a:cubicBezTo>
                    <a:pt x="319" y="76"/>
                    <a:pt x="318" y="75"/>
                    <a:pt x="318" y="77"/>
                  </a:cubicBezTo>
                  <a:moveTo>
                    <a:pt x="319" y="71"/>
                  </a:moveTo>
                  <a:cubicBezTo>
                    <a:pt x="319" y="71"/>
                    <a:pt x="319" y="71"/>
                    <a:pt x="319" y="71"/>
                  </a:cubicBezTo>
                  <a:cubicBezTo>
                    <a:pt x="319" y="68"/>
                    <a:pt x="319" y="68"/>
                    <a:pt x="320" y="66"/>
                  </a:cubicBezTo>
                  <a:cubicBezTo>
                    <a:pt x="319" y="68"/>
                    <a:pt x="319" y="69"/>
                    <a:pt x="319" y="71"/>
                  </a:cubicBezTo>
                  <a:moveTo>
                    <a:pt x="320" y="54"/>
                  </a:moveTo>
                  <a:cubicBezTo>
                    <a:pt x="320" y="58"/>
                    <a:pt x="320" y="62"/>
                    <a:pt x="320" y="66"/>
                  </a:cubicBezTo>
                  <a:cubicBezTo>
                    <a:pt x="320" y="66"/>
                    <a:pt x="320" y="66"/>
                    <a:pt x="320" y="66"/>
                  </a:cubicBezTo>
                  <a:lnTo>
                    <a:pt x="320" y="54"/>
                  </a:lnTo>
                  <a:close/>
                  <a:moveTo>
                    <a:pt x="320" y="91"/>
                  </a:moveTo>
                  <a:cubicBezTo>
                    <a:pt x="321" y="91"/>
                    <a:pt x="321" y="91"/>
                    <a:pt x="321" y="91"/>
                  </a:cubicBezTo>
                  <a:cubicBezTo>
                    <a:pt x="321" y="93"/>
                    <a:pt x="322" y="95"/>
                    <a:pt x="322" y="96"/>
                  </a:cubicBezTo>
                  <a:cubicBezTo>
                    <a:pt x="321" y="96"/>
                    <a:pt x="321" y="96"/>
                    <a:pt x="321" y="97"/>
                  </a:cubicBezTo>
                  <a:cubicBezTo>
                    <a:pt x="321" y="95"/>
                    <a:pt x="320" y="93"/>
                    <a:pt x="320" y="91"/>
                  </a:cubicBezTo>
                  <a:moveTo>
                    <a:pt x="322" y="103"/>
                  </a:moveTo>
                  <a:cubicBezTo>
                    <a:pt x="322" y="102"/>
                    <a:pt x="321" y="101"/>
                    <a:pt x="321" y="100"/>
                  </a:cubicBezTo>
                  <a:cubicBezTo>
                    <a:pt x="322" y="100"/>
                    <a:pt x="322" y="100"/>
                    <a:pt x="322" y="100"/>
                  </a:cubicBezTo>
                  <a:cubicBezTo>
                    <a:pt x="322" y="101"/>
                    <a:pt x="322" y="102"/>
                    <a:pt x="322" y="103"/>
                  </a:cubicBezTo>
                  <a:moveTo>
                    <a:pt x="321" y="78"/>
                  </a:moveTo>
                  <a:cubicBezTo>
                    <a:pt x="321" y="78"/>
                    <a:pt x="322" y="77"/>
                    <a:pt x="322" y="76"/>
                  </a:cubicBezTo>
                  <a:cubicBezTo>
                    <a:pt x="322" y="77"/>
                    <a:pt x="322" y="78"/>
                    <a:pt x="322" y="78"/>
                  </a:cubicBezTo>
                  <a:lnTo>
                    <a:pt x="321" y="78"/>
                  </a:lnTo>
                  <a:close/>
                  <a:moveTo>
                    <a:pt x="323" y="74"/>
                  </a:moveTo>
                  <a:cubicBezTo>
                    <a:pt x="323" y="75"/>
                    <a:pt x="323" y="75"/>
                    <a:pt x="323" y="75"/>
                  </a:cubicBezTo>
                  <a:cubicBezTo>
                    <a:pt x="322" y="75"/>
                    <a:pt x="322" y="75"/>
                    <a:pt x="322" y="75"/>
                  </a:cubicBezTo>
                  <a:cubicBezTo>
                    <a:pt x="323" y="74"/>
                    <a:pt x="323" y="72"/>
                    <a:pt x="323" y="71"/>
                  </a:cubicBezTo>
                  <a:cubicBezTo>
                    <a:pt x="324" y="72"/>
                    <a:pt x="324" y="73"/>
                    <a:pt x="323" y="74"/>
                  </a:cubicBezTo>
                  <a:moveTo>
                    <a:pt x="324" y="70"/>
                  </a:moveTo>
                  <a:cubicBezTo>
                    <a:pt x="323" y="68"/>
                    <a:pt x="323" y="66"/>
                    <a:pt x="323" y="64"/>
                  </a:cubicBezTo>
                  <a:cubicBezTo>
                    <a:pt x="324" y="66"/>
                    <a:pt x="324" y="67"/>
                    <a:pt x="324" y="70"/>
                  </a:cubicBezTo>
                  <a:moveTo>
                    <a:pt x="323" y="64"/>
                  </a:moveTo>
                  <a:cubicBezTo>
                    <a:pt x="324" y="63"/>
                    <a:pt x="324" y="63"/>
                    <a:pt x="324" y="63"/>
                  </a:cubicBezTo>
                  <a:cubicBezTo>
                    <a:pt x="324" y="63"/>
                    <a:pt x="324" y="63"/>
                    <a:pt x="324" y="64"/>
                  </a:cubicBezTo>
                  <a:lnTo>
                    <a:pt x="323" y="64"/>
                  </a:lnTo>
                  <a:close/>
                  <a:moveTo>
                    <a:pt x="324" y="62"/>
                  </a:moveTo>
                  <a:cubicBezTo>
                    <a:pt x="324" y="60"/>
                    <a:pt x="324" y="60"/>
                    <a:pt x="324" y="60"/>
                  </a:cubicBezTo>
                  <a:cubicBezTo>
                    <a:pt x="324" y="60"/>
                    <a:pt x="324" y="60"/>
                    <a:pt x="324" y="60"/>
                  </a:cubicBezTo>
                  <a:cubicBezTo>
                    <a:pt x="324" y="61"/>
                    <a:pt x="324" y="61"/>
                    <a:pt x="324" y="62"/>
                  </a:cubicBezTo>
                  <a:moveTo>
                    <a:pt x="325" y="102"/>
                  </a:moveTo>
                  <a:cubicBezTo>
                    <a:pt x="325" y="102"/>
                    <a:pt x="325" y="102"/>
                    <a:pt x="325" y="101"/>
                  </a:cubicBezTo>
                  <a:cubicBezTo>
                    <a:pt x="326" y="101"/>
                    <a:pt x="326" y="101"/>
                    <a:pt x="326" y="101"/>
                  </a:cubicBezTo>
                  <a:cubicBezTo>
                    <a:pt x="326" y="102"/>
                    <a:pt x="325" y="102"/>
                    <a:pt x="325" y="102"/>
                  </a:cubicBezTo>
                  <a:moveTo>
                    <a:pt x="327" y="50"/>
                  </a:moveTo>
                  <a:cubicBezTo>
                    <a:pt x="329" y="49"/>
                    <a:pt x="329" y="49"/>
                    <a:pt x="329" y="49"/>
                  </a:cubicBezTo>
                  <a:cubicBezTo>
                    <a:pt x="330" y="53"/>
                    <a:pt x="329" y="57"/>
                    <a:pt x="329" y="62"/>
                  </a:cubicBezTo>
                  <a:cubicBezTo>
                    <a:pt x="329" y="62"/>
                    <a:pt x="329" y="62"/>
                    <a:pt x="329" y="62"/>
                  </a:cubicBezTo>
                  <a:cubicBezTo>
                    <a:pt x="328" y="58"/>
                    <a:pt x="329" y="54"/>
                    <a:pt x="327" y="50"/>
                  </a:cubicBezTo>
                  <a:moveTo>
                    <a:pt x="329" y="69"/>
                  </a:moveTo>
                  <a:cubicBezTo>
                    <a:pt x="329" y="69"/>
                    <a:pt x="328" y="69"/>
                    <a:pt x="328" y="69"/>
                  </a:cubicBezTo>
                  <a:cubicBezTo>
                    <a:pt x="328" y="68"/>
                    <a:pt x="328" y="67"/>
                    <a:pt x="329" y="66"/>
                  </a:cubicBezTo>
                  <a:cubicBezTo>
                    <a:pt x="329" y="67"/>
                    <a:pt x="329" y="68"/>
                    <a:pt x="329" y="69"/>
                  </a:cubicBezTo>
                  <a:moveTo>
                    <a:pt x="328" y="81"/>
                  </a:moveTo>
                  <a:cubicBezTo>
                    <a:pt x="328" y="81"/>
                    <a:pt x="328" y="80"/>
                    <a:pt x="329" y="79"/>
                  </a:cubicBezTo>
                  <a:cubicBezTo>
                    <a:pt x="329" y="79"/>
                    <a:pt x="329" y="80"/>
                    <a:pt x="329" y="81"/>
                  </a:cubicBezTo>
                  <a:cubicBezTo>
                    <a:pt x="329" y="81"/>
                    <a:pt x="328" y="81"/>
                    <a:pt x="328" y="81"/>
                  </a:cubicBezTo>
                  <a:moveTo>
                    <a:pt x="333" y="99"/>
                  </a:moveTo>
                  <a:cubicBezTo>
                    <a:pt x="333" y="99"/>
                    <a:pt x="333" y="100"/>
                    <a:pt x="332" y="100"/>
                  </a:cubicBezTo>
                  <a:cubicBezTo>
                    <a:pt x="329" y="103"/>
                    <a:pt x="329" y="103"/>
                    <a:pt x="329" y="103"/>
                  </a:cubicBezTo>
                  <a:cubicBezTo>
                    <a:pt x="329" y="102"/>
                    <a:pt x="329" y="102"/>
                    <a:pt x="329" y="101"/>
                  </a:cubicBezTo>
                  <a:cubicBezTo>
                    <a:pt x="329" y="101"/>
                    <a:pt x="330" y="101"/>
                    <a:pt x="331" y="100"/>
                  </a:cubicBezTo>
                  <a:cubicBezTo>
                    <a:pt x="331" y="98"/>
                    <a:pt x="331" y="98"/>
                    <a:pt x="331" y="98"/>
                  </a:cubicBezTo>
                  <a:cubicBezTo>
                    <a:pt x="332" y="98"/>
                    <a:pt x="333" y="99"/>
                    <a:pt x="333" y="99"/>
                  </a:cubicBezTo>
                  <a:close/>
                  <a:moveTo>
                    <a:pt x="331" y="96"/>
                  </a:moveTo>
                  <a:cubicBezTo>
                    <a:pt x="331" y="97"/>
                    <a:pt x="331" y="97"/>
                    <a:pt x="331" y="97"/>
                  </a:cubicBezTo>
                  <a:cubicBezTo>
                    <a:pt x="331" y="96"/>
                    <a:pt x="330" y="95"/>
                    <a:pt x="330" y="94"/>
                  </a:cubicBezTo>
                  <a:cubicBezTo>
                    <a:pt x="330" y="91"/>
                    <a:pt x="330" y="91"/>
                    <a:pt x="330" y="91"/>
                  </a:cubicBezTo>
                  <a:cubicBezTo>
                    <a:pt x="330" y="92"/>
                    <a:pt x="330" y="93"/>
                    <a:pt x="331" y="93"/>
                  </a:cubicBezTo>
                  <a:cubicBezTo>
                    <a:pt x="333" y="92"/>
                    <a:pt x="332" y="89"/>
                    <a:pt x="333" y="86"/>
                  </a:cubicBezTo>
                  <a:cubicBezTo>
                    <a:pt x="334" y="87"/>
                    <a:pt x="332" y="89"/>
                    <a:pt x="334" y="90"/>
                  </a:cubicBezTo>
                  <a:cubicBezTo>
                    <a:pt x="334" y="93"/>
                    <a:pt x="333" y="94"/>
                    <a:pt x="331" y="96"/>
                  </a:cubicBezTo>
                  <a:moveTo>
                    <a:pt x="334" y="78"/>
                  </a:moveTo>
                  <a:cubicBezTo>
                    <a:pt x="334" y="76"/>
                    <a:pt x="334" y="76"/>
                    <a:pt x="334" y="76"/>
                  </a:cubicBezTo>
                  <a:cubicBezTo>
                    <a:pt x="335" y="76"/>
                    <a:pt x="335" y="76"/>
                    <a:pt x="335" y="76"/>
                  </a:cubicBezTo>
                  <a:cubicBezTo>
                    <a:pt x="335" y="77"/>
                    <a:pt x="335" y="77"/>
                    <a:pt x="334" y="78"/>
                  </a:cubicBezTo>
                  <a:moveTo>
                    <a:pt x="335" y="29"/>
                  </a:moveTo>
                  <a:cubicBezTo>
                    <a:pt x="336" y="28"/>
                    <a:pt x="336" y="27"/>
                    <a:pt x="336" y="25"/>
                  </a:cubicBezTo>
                  <a:cubicBezTo>
                    <a:pt x="336" y="26"/>
                    <a:pt x="336" y="27"/>
                    <a:pt x="336" y="28"/>
                  </a:cubicBezTo>
                  <a:cubicBezTo>
                    <a:pt x="336" y="29"/>
                    <a:pt x="336" y="29"/>
                    <a:pt x="335" y="29"/>
                  </a:cubicBezTo>
                  <a:moveTo>
                    <a:pt x="340" y="59"/>
                  </a:moveTo>
                  <a:cubicBezTo>
                    <a:pt x="340" y="60"/>
                    <a:pt x="340" y="60"/>
                    <a:pt x="340" y="60"/>
                  </a:cubicBezTo>
                  <a:cubicBezTo>
                    <a:pt x="340" y="59"/>
                    <a:pt x="339" y="58"/>
                    <a:pt x="339" y="56"/>
                  </a:cubicBezTo>
                  <a:cubicBezTo>
                    <a:pt x="341" y="56"/>
                    <a:pt x="341" y="56"/>
                    <a:pt x="341" y="56"/>
                  </a:cubicBezTo>
                  <a:cubicBezTo>
                    <a:pt x="340" y="57"/>
                    <a:pt x="340" y="58"/>
                    <a:pt x="340" y="59"/>
                  </a:cubicBezTo>
                  <a:moveTo>
                    <a:pt x="341" y="46"/>
                  </a:moveTo>
                  <a:cubicBezTo>
                    <a:pt x="341" y="46"/>
                    <a:pt x="340" y="46"/>
                    <a:pt x="340" y="47"/>
                  </a:cubicBezTo>
                  <a:cubicBezTo>
                    <a:pt x="339" y="47"/>
                    <a:pt x="339" y="46"/>
                    <a:pt x="338" y="46"/>
                  </a:cubicBezTo>
                  <a:cubicBezTo>
                    <a:pt x="340" y="44"/>
                    <a:pt x="339" y="42"/>
                    <a:pt x="340" y="38"/>
                  </a:cubicBezTo>
                  <a:cubicBezTo>
                    <a:pt x="339" y="38"/>
                    <a:pt x="338" y="37"/>
                    <a:pt x="337" y="37"/>
                  </a:cubicBezTo>
                  <a:cubicBezTo>
                    <a:pt x="337" y="36"/>
                    <a:pt x="337" y="36"/>
                    <a:pt x="337" y="36"/>
                  </a:cubicBezTo>
                  <a:cubicBezTo>
                    <a:pt x="339" y="35"/>
                    <a:pt x="338" y="36"/>
                    <a:pt x="340" y="36"/>
                  </a:cubicBezTo>
                  <a:cubicBezTo>
                    <a:pt x="340" y="36"/>
                    <a:pt x="340" y="35"/>
                    <a:pt x="341" y="35"/>
                  </a:cubicBezTo>
                  <a:cubicBezTo>
                    <a:pt x="339" y="31"/>
                    <a:pt x="340" y="27"/>
                    <a:pt x="341" y="24"/>
                  </a:cubicBezTo>
                  <a:cubicBezTo>
                    <a:pt x="342" y="28"/>
                    <a:pt x="339" y="39"/>
                    <a:pt x="341" y="46"/>
                  </a:cubicBezTo>
                  <a:moveTo>
                    <a:pt x="351" y="40"/>
                  </a:moveTo>
                  <a:cubicBezTo>
                    <a:pt x="351" y="42"/>
                    <a:pt x="351" y="43"/>
                    <a:pt x="352" y="45"/>
                  </a:cubicBezTo>
                  <a:cubicBezTo>
                    <a:pt x="351" y="45"/>
                    <a:pt x="351" y="45"/>
                    <a:pt x="350" y="46"/>
                  </a:cubicBezTo>
                  <a:cubicBezTo>
                    <a:pt x="350" y="44"/>
                    <a:pt x="351" y="42"/>
                    <a:pt x="351" y="40"/>
                  </a:cubicBezTo>
                  <a:moveTo>
                    <a:pt x="346" y="81"/>
                  </a:moveTo>
                  <a:cubicBezTo>
                    <a:pt x="345" y="81"/>
                    <a:pt x="345" y="81"/>
                    <a:pt x="345" y="81"/>
                  </a:cubicBezTo>
                  <a:cubicBezTo>
                    <a:pt x="345" y="77"/>
                    <a:pt x="345" y="77"/>
                    <a:pt x="345" y="77"/>
                  </a:cubicBezTo>
                  <a:cubicBezTo>
                    <a:pt x="347" y="78"/>
                    <a:pt x="346" y="79"/>
                    <a:pt x="346" y="81"/>
                  </a:cubicBezTo>
                  <a:moveTo>
                    <a:pt x="346" y="75"/>
                  </a:moveTo>
                  <a:cubicBezTo>
                    <a:pt x="346" y="75"/>
                    <a:pt x="346" y="76"/>
                    <a:pt x="346" y="77"/>
                  </a:cubicBezTo>
                  <a:cubicBezTo>
                    <a:pt x="345" y="75"/>
                    <a:pt x="346" y="76"/>
                    <a:pt x="346" y="75"/>
                  </a:cubicBezTo>
                  <a:moveTo>
                    <a:pt x="345" y="71"/>
                  </a:moveTo>
                  <a:cubicBezTo>
                    <a:pt x="346" y="72"/>
                    <a:pt x="346" y="71"/>
                    <a:pt x="346" y="73"/>
                  </a:cubicBezTo>
                  <a:cubicBezTo>
                    <a:pt x="346" y="72"/>
                    <a:pt x="346" y="72"/>
                    <a:pt x="345" y="71"/>
                  </a:cubicBezTo>
                  <a:moveTo>
                    <a:pt x="347" y="67"/>
                  </a:moveTo>
                  <a:cubicBezTo>
                    <a:pt x="347" y="64"/>
                    <a:pt x="346" y="61"/>
                    <a:pt x="346" y="58"/>
                  </a:cubicBezTo>
                  <a:cubicBezTo>
                    <a:pt x="346" y="58"/>
                    <a:pt x="347" y="59"/>
                    <a:pt x="347" y="59"/>
                  </a:cubicBezTo>
                  <a:lnTo>
                    <a:pt x="347" y="67"/>
                  </a:lnTo>
                  <a:close/>
                  <a:moveTo>
                    <a:pt x="346" y="54"/>
                  </a:moveTo>
                  <a:cubicBezTo>
                    <a:pt x="346" y="54"/>
                    <a:pt x="345" y="54"/>
                    <a:pt x="345" y="54"/>
                  </a:cubicBezTo>
                  <a:cubicBezTo>
                    <a:pt x="341" y="48"/>
                    <a:pt x="345" y="48"/>
                    <a:pt x="346" y="42"/>
                  </a:cubicBezTo>
                  <a:cubicBezTo>
                    <a:pt x="345" y="40"/>
                    <a:pt x="345" y="42"/>
                    <a:pt x="344" y="39"/>
                  </a:cubicBezTo>
                  <a:cubicBezTo>
                    <a:pt x="344" y="38"/>
                    <a:pt x="344" y="34"/>
                    <a:pt x="345" y="32"/>
                  </a:cubicBezTo>
                  <a:cubicBezTo>
                    <a:pt x="347" y="35"/>
                    <a:pt x="345" y="37"/>
                    <a:pt x="349" y="39"/>
                  </a:cubicBezTo>
                  <a:cubicBezTo>
                    <a:pt x="348" y="46"/>
                    <a:pt x="346" y="47"/>
                    <a:pt x="346" y="54"/>
                  </a:cubicBezTo>
                  <a:moveTo>
                    <a:pt x="352" y="54"/>
                  </a:moveTo>
                  <a:cubicBezTo>
                    <a:pt x="351" y="54"/>
                    <a:pt x="351" y="54"/>
                    <a:pt x="351" y="54"/>
                  </a:cubicBezTo>
                  <a:cubicBezTo>
                    <a:pt x="350" y="52"/>
                    <a:pt x="350" y="52"/>
                    <a:pt x="350" y="52"/>
                  </a:cubicBezTo>
                  <a:cubicBezTo>
                    <a:pt x="350" y="50"/>
                    <a:pt x="350" y="49"/>
                    <a:pt x="350" y="47"/>
                  </a:cubicBezTo>
                  <a:cubicBezTo>
                    <a:pt x="353" y="46"/>
                    <a:pt x="353" y="46"/>
                    <a:pt x="353" y="46"/>
                  </a:cubicBezTo>
                  <a:cubicBezTo>
                    <a:pt x="354" y="47"/>
                    <a:pt x="352" y="50"/>
                    <a:pt x="352" y="54"/>
                  </a:cubicBezTo>
                  <a:moveTo>
                    <a:pt x="361" y="26"/>
                  </a:moveTo>
                  <a:cubicBezTo>
                    <a:pt x="361" y="31"/>
                    <a:pt x="361" y="31"/>
                    <a:pt x="361" y="31"/>
                  </a:cubicBezTo>
                  <a:cubicBezTo>
                    <a:pt x="360" y="31"/>
                    <a:pt x="360" y="31"/>
                    <a:pt x="360" y="31"/>
                  </a:cubicBezTo>
                  <a:cubicBezTo>
                    <a:pt x="360" y="29"/>
                    <a:pt x="359" y="27"/>
                    <a:pt x="358" y="25"/>
                  </a:cubicBezTo>
                  <a:cubicBezTo>
                    <a:pt x="359" y="25"/>
                    <a:pt x="360" y="26"/>
                    <a:pt x="361" y="26"/>
                  </a:cubicBezTo>
                  <a:moveTo>
                    <a:pt x="360" y="44"/>
                  </a:moveTo>
                  <a:cubicBezTo>
                    <a:pt x="360" y="44"/>
                    <a:pt x="360" y="44"/>
                    <a:pt x="360" y="44"/>
                  </a:cubicBezTo>
                  <a:cubicBezTo>
                    <a:pt x="360" y="44"/>
                    <a:pt x="361" y="45"/>
                    <a:pt x="361" y="45"/>
                  </a:cubicBezTo>
                  <a:cubicBezTo>
                    <a:pt x="359" y="44"/>
                    <a:pt x="361" y="45"/>
                    <a:pt x="360" y="44"/>
                  </a:cubicBezTo>
                  <a:moveTo>
                    <a:pt x="386" y="24"/>
                  </a:moveTo>
                  <a:cubicBezTo>
                    <a:pt x="386" y="27"/>
                    <a:pt x="386" y="27"/>
                    <a:pt x="386" y="27"/>
                  </a:cubicBezTo>
                  <a:cubicBezTo>
                    <a:pt x="385" y="27"/>
                    <a:pt x="385" y="27"/>
                    <a:pt x="385" y="27"/>
                  </a:cubicBezTo>
                  <a:cubicBezTo>
                    <a:pt x="385" y="26"/>
                    <a:pt x="384" y="25"/>
                    <a:pt x="384" y="24"/>
                  </a:cubicBezTo>
                  <a:lnTo>
                    <a:pt x="386" y="24"/>
                  </a:lnTo>
                  <a:close/>
                  <a:moveTo>
                    <a:pt x="385" y="44"/>
                  </a:moveTo>
                  <a:cubicBezTo>
                    <a:pt x="384" y="45"/>
                    <a:pt x="384" y="45"/>
                    <a:pt x="384" y="45"/>
                  </a:cubicBezTo>
                  <a:cubicBezTo>
                    <a:pt x="384" y="44"/>
                    <a:pt x="384" y="43"/>
                    <a:pt x="384" y="42"/>
                  </a:cubicBezTo>
                  <a:lnTo>
                    <a:pt x="385" y="44"/>
                  </a:lnTo>
                  <a:close/>
                  <a:moveTo>
                    <a:pt x="379" y="49"/>
                  </a:moveTo>
                  <a:cubicBezTo>
                    <a:pt x="379" y="49"/>
                    <a:pt x="379" y="49"/>
                    <a:pt x="379" y="49"/>
                  </a:cubicBezTo>
                  <a:cubicBezTo>
                    <a:pt x="379" y="47"/>
                    <a:pt x="378" y="46"/>
                    <a:pt x="378" y="44"/>
                  </a:cubicBezTo>
                  <a:cubicBezTo>
                    <a:pt x="380" y="45"/>
                    <a:pt x="380" y="46"/>
                    <a:pt x="379" y="49"/>
                  </a:cubicBezTo>
                  <a:moveTo>
                    <a:pt x="377" y="25"/>
                  </a:moveTo>
                  <a:cubicBezTo>
                    <a:pt x="378" y="26"/>
                    <a:pt x="378" y="26"/>
                    <a:pt x="378" y="26"/>
                  </a:cubicBezTo>
                  <a:cubicBezTo>
                    <a:pt x="378" y="26"/>
                    <a:pt x="378" y="27"/>
                    <a:pt x="378" y="27"/>
                  </a:cubicBezTo>
                  <a:cubicBezTo>
                    <a:pt x="377" y="26"/>
                    <a:pt x="377" y="27"/>
                    <a:pt x="377" y="25"/>
                  </a:cubicBezTo>
                  <a:moveTo>
                    <a:pt x="377" y="31"/>
                  </a:moveTo>
                  <a:cubicBezTo>
                    <a:pt x="378" y="31"/>
                    <a:pt x="378" y="31"/>
                    <a:pt x="378" y="31"/>
                  </a:cubicBezTo>
                  <a:cubicBezTo>
                    <a:pt x="378" y="32"/>
                    <a:pt x="378" y="32"/>
                    <a:pt x="377" y="33"/>
                  </a:cubicBezTo>
                  <a:cubicBezTo>
                    <a:pt x="376" y="32"/>
                    <a:pt x="377" y="33"/>
                    <a:pt x="377" y="31"/>
                  </a:cubicBezTo>
                  <a:moveTo>
                    <a:pt x="376" y="17"/>
                  </a:moveTo>
                  <a:cubicBezTo>
                    <a:pt x="376" y="17"/>
                    <a:pt x="376" y="17"/>
                    <a:pt x="376" y="17"/>
                  </a:cubicBezTo>
                  <a:cubicBezTo>
                    <a:pt x="376" y="18"/>
                    <a:pt x="376" y="18"/>
                    <a:pt x="376" y="19"/>
                  </a:cubicBezTo>
                  <a:lnTo>
                    <a:pt x="376" y="17"/>
                  </a:lnTo>
                  <a:close/>
                  <a:moveTo>
                    <a:pt x="371" y="6"/>
                  </a:moveTo>
                  <a:cubicBezTo>
                    <a:pt x="371" y="7"/>
                    <a:pt x="371" y="7"/>
                    <a:pt x="372" y="8"/>
                  </a:cubicBezTo>
                  <a:cubicBezTo>
                    <a:pt x="371" y="8"/>
                    <a:pt x="371" y="8"/>
                    <a:pt x="371" y="8"/>
                  </a:cubicBezTo>
                  <a:lnTo>
                    <a:pt x="371" y="6"/>
                  </a:lnTo>
                  <a:close/>
                  <a:moveTo>
                    <a:pt x="371" y="10"/>
                  </a:moveTo>
                  <a:cubicBezTo>
                    <a:pt x="371" y="11"/>
                    <a:pt x="371" y="13"/>
                    <a:pt x="372" y="15"/>
                  </a:cubicBezTo>
                  <a:cubicBezTo>
                    <a:pt x="371" y="15"/>
                    <a:pt x="371" y="15"/>
                    <a:pt x="371" y="15"/>
                  </a:cubicBezTo>
                  <a:cubicBezTo>
                    <a:pt x="371" y="13"/>
                    <a:pt x="371" y="11"/>
                    <a:pt x="371" y="10"/>
                  </a:cubicBezTo>
                  <a:close/>
                  <a:moveTo>
                    <a:pt x="366" y="39"/>
                  </a:moveTo>
                  <a:cubicBezTo>
                    <a:pt x="366" y="43"/>
                    <a:pt x="366" y="46"/>
                    <a:pt x="366" y="49"/>
                  </a:cubicBezTo>
                  <a:cubicBezTo>
                    <a:pt x="365" y="47"/>
                    <a:pt x="365" y="42"/>
                    <a:pt x="366" y="39"/>
                  </a:cubicBezTo>
                  <a:moveTo>
                    <a:pt x="371" y="26"/>
                  </a:moveTo>
                  <a:cubicBezTo>
                    <a:pt x="371" y="28"/>
                    <a:pt x="372" y="29"/>
                    <a:pt x="372" y="30"/>
                  </a:cubicBezTo>
                  <a:cubicBezTo>
                    <a:pt x="371" y="30"/>
                    <a:pt x="371" y="30"/>
                    <a:pt x="371" y="30"/>
                  </a:cubicBezTo>
                  <a:cubicBezTo>
                    <a:pt x="371" y="29"/>
                    <a:pt x="371" y="28"/>
                    <a:pt x="371" y="26"/>
                  </a:cubicBezTo>
                  <a:moveTo>
                    <a:pt x="372" y="60"/>
                  </a:moveTo>
                  <a:cubicBezTo>
                    <a:pt x="373" y="62"/>
                    <a:pt x="373" y="64"/>
                    <a:pt x="373" y="67"/>
                  </a:cubicBezTo>
                  <a:lnTo>
                    <a:pt x="372" y="60"/>
                  </a:lnTo>
                  <a:close/>
                  <a:moveTo>
                    <a:pt x="374" y="47"/>
                  </a:moveTo>
                  <a:cubicBezTo>
                    <a:pt x="374" y="45"/>
                    <a:pt x="374" y="45"/>
                    <a:pt x="374" y="45"/>
                  </a:cubicBezTo>
                  <a:cubicBezTo>
                    <a:pt x="375" y="45"/>
                    <a:pt x="375" y="45"/>
                    <a:pt x="375" y="45"/>
                  </a:cubicBezTo>
                  <a:cubicBezTo>
                    <a:pt x="375" y="46"/>
                    <a:pt x="374" y="46"/>
                    <a:pt x="374" y="47"/>
                  </a:cubicBezTo>
                  <a:moveTo>
                    <a:pt x="377" y="57"/>
                  </a:moveTo>
                  <a:cubicBezTo>
                    <a:pt x="379" y="56"/>
                    <a:pt x="378" y="57"/>
                    <a:pt x="378" y="55"/>
                  </a:cubicBezTo>
                  <a:cubicBezTo>
                    <a:pt x="379" y="55"/>
                    <a:pt x="379" y="55"/>
                    <a:pt x="379" y="55"/>
                  </a:cubicBezTo>
                  <a:cubicBezTo>
                    <a:pt x="379" y="58"/>
                    <a:pt x="379" y="61"/>
                    <a:pt x="378" y="65"/>
                  </a:cubicBezTo>
                  <a:cubicBezTo>
                    <a:pt x="375" y="54"/>
                    <a:pt x="375" y="54"/>
                    <a:pt x="375" y="54"/>
                  </a:cubicBezTo>
                  <a:cubicBezTo>
                    <a:pt x="377" y="55"/>
                    <a:pt x="377" y="54"/>
                    <a:pt x="377" y="57"/>
                  </a:cubicBezTo>
                  <a:moveTo>
                    <a:pt x="378" y="91"/>
                  </a:moveTo>
                  <a:cubicBezTo>
                    <a:pt x="378" y="89"/>
                    <a:pt x="378" y="89"/>
                    <a:pt x="378" y="89"/>
                  </a:cubicBezTo>
                  <a:cubicBezTo>
                    <a:pt x="379" y="89"/>
                    <a:pt x="379" y="89"/>
                    <a:pt x="379" y="89"/>
                  </a:cubicBezTo>
                  <a:cubicBezTo>
                    <a:pt x="379" y="90"/>
                    <a:pt x="379" y="90"/>
                    <a:pt x="378" y="91"/>
                  </a:cubicBezTo>
                  <a:moveTo>
                    <a:pt x="379" y="83"/>
                  </a:moveTo>
                  <a:cubicBezTo>
                    <a:pt x="378" y="83"/>
                    <a:pt x="378" y="83"/>
                    <a:pt x="378" y="83"/>
                  </a:cubicBezTo>
                  <a:cubicBezTo>
                    <a:pt x="378" y="81"/>
                    <a:pt x="378" y="79"/>
                    <a:pt x="378" y="76"/>
                  </a:cubicBezTo>
                  <a:cubicBezTo>
                    <a:pt x="378" y="77"/>
                    <a:pt x="378" y="78"/>
                    <a:pt x="378" y="79"/>
                  </a:cubicBezTo>
                  <a:cubicBezTo>
                    <a:pt x="380" y="78"/>
                    <a:pt x="379" y="79"/>
                    <a:pt x="380" y="77"/>
                  </a:cubicBezTo>
                  <a:cubicBezTo>
                    <a:pt x="380" y="77"/>
                    <a:pt x="380" y="77"/>
                    <a:pt x="380" y="77"/>
                  </a:cubicBezTo>
                  <a:lnTo>
                    <a:pt x="379" y="83"/>
                  </a:lnTo>
                  <a:close/>
                  <a:moveTo>
                    <a:pt x="380" y="77"/>
                  </a:moveTo>
                  <a:cubicBezTo>
                    <a:pt x="380" y="75"/>
                    <a:pt x="380" y="75"/>
                    <a:pt x="380" y="75"/>
                  </a:cubicBezTo>
                  <a:cubicBezTo>
                    <a:pt x="381" y="75"/>
                    <a:pt x="381" y="75"/>
                    <a:pt x="381" y="75"/>
                  </a:cubicBezTo>
                  <a:cubicBezTo>
                    <a:pt x="381" y="76"/>
                    <a:pt x="381" y="76"/>
                    <a:pt x="380" y="77"/>
                  </a:cubicBezTo>
                  <a:moveTo>
                    <a:pt x="384" y="40"/>
                  </a:moveTo>
                  <a:cubicBezTo>
                    <a:pt x="382" y="38"/>
                    <a:pt x="382" y="34"/>
                    <a:pt x="382" y="30"/>
                  </a:cubicBezTo>
                  <a:cubicBezTo>
                    <a:pt x="385" y="33"/>
                    <a:pt x="383" y="35"/>
                    <a:pt x="384" y="40"/>
                  </a:cubicBezTo>
                  <a:moveTo>
                    <a:pt x="386" y="79"/>
                  </a:moveTo>
                  <a:cubicBezTo>
                    <a:pt x="385" y="79"/>
                    <a:pt x="385" y="79"/>
                    <a:pt x="385" y="79"/>
                  </a:cubicBezTo>
                  <a:cubicBezTo>
                    <a:pt x="384" y="75"/>
                    <a:pt x="382" y="53"/>
                    <a:pt x="384" y="50"/>
                  </a:cubicBezTo>
                  <a:cubicBezTo>
                    <a:pt x="387" y="59"/>
                    <a:pt x="386" y="68"/>
                    <a:pt x="386" y="79"/>
                  </a:cubicBezTo>
                  <a:moveTo>
                    <a:pt x="388" y="96"/>
                  </a:moveTo>
                  <a:cubicBezTo>
                    <a:pt x="389" y="96"/>
                    <a:pt x="389" y="97"/>
                    <a:pt x="389" y="97"/>
                  </a:cubicBezTo>
                  <a:cubicBezTo>
                    <a:pt x="388" y="97"/>
                    <a:pt x="388" y="97"/>
                    <a:pt x="388" y="97"/>
                  </a:cubicBezTo>
                  <a:cubicBezTo>
                    <a:pt x="388" y="97"/>
                    <a:pt x="388" y="96"/>
                    <a:pt x="388" y="96"/>
                  </a:cubicBezTo>
                  <a:moveTo>
                    <a:pt x="389" y="100"/>
                  </a:moveTo>
                  <a:cubicBezTo>
                    <a:pt x="387" y="99"/>
                    <a:pt x="388" y="100"/>
                    <a:pt x="387" y="99"/>
                  </a:cubicBezTo>
                  <a:cubicBezTo>
                    <a:pt x="388" y="99"/>
                    <a:pt x="388" y="99"/>
                    <a:pt x="389" y="100"/>
                  </a:cubicBezTo>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sp>
          <p:nvSpPr>
            <p:cNvPr id="18" name="Freeform 17">
              <a:extLst>
                <a:ext uri="{FF2B5EF4-FFF2-40B4-BE49-F238E27FC236}">
                  <a16:creationId xmlns:a16="http://schemas.microsoft.com/office/drawing/2014/main" id="{A26C9834-6E1C-F54D-8614-1EACBAB7C585}"/>
                </a:ext>
              </a:extLst>
            </p:cNvPr>
            <p:cNvSpPr>
              <a:spLocks noEditPoints="1"/>
            </p:cNvSpPr>
            <p:nvPr/>
          </p:nvSpPr>
          <p:spPr bwMode="auto">
            <a:xfrm>
              <a:off x="0" y="1513840"/>
              <a:ext cx="4522470" cy="1276350"/>
            </a:xfrm>
            <a:custGeom>
              <a:avLst/>
              <a:gdLst>
                <a:gd name="T0" fmla="*/ 7 w 401"/>
                <a:gd name="T1" fmla="*/ 67 h 113"/>
                <a:gd name="T2" fmla="*/ 19 w 401"/>
                <a:gd name="T3" fmla="*/ 51 h 113"/>
                <a:gd name="T4" fmla="*/ 3 w 401"/>
                <a:gd name="T5" fmla="*/ 15 h 113"/>
                <a:gd name="T6" fmla="*/ 83 w 401"/>
                <a:gd name="T7" fmla="*/ 8 h 113"/>
                <a:gd name="T8" fmla="*/ 311 w 401"/>
                <a:gd name="T9" fmla="*/ 49 h 113"/>
                <a:gd name="T10" fmla="*/ 310 w 401"/>
                <a:gd name="T11" fmla="*/ 10 h 113"/>
                <a:gd name="T12" fmla="*/ 283 w 401"/>
                <a:gd name="T13" fmla="*/ 4 h 113"/>
                <a:gd name="T14" fmla="*/ 381 w 401"/>
                <a:gd name="T15" fmla="*/ 24 h 113"/>
                <a:gd name="T16" fmla="*/ 397 w 401"/>
                <a:gd name="T17" fmla="*/ 53 h 113"/>
                <a:gd name="T18" fmla="*/ 337 w 401"/>
                <a:gd name="T19" fmla="*/ 25 h 113"/>
                <a:gd name="T20" fmla="*/ 335 w 401"/>
                <a:gd name="T21" fmla="*/ 10 h 113"/>
                <a:gd name="T22" fmla="*/ 263 w 401"/>
                <a:gd name="T23" fmla="*/ 22 h 113"/>
                <a:gd name="T24" fmla="*/ 317 w 401"/>
                <a:gd name="T25" fmla="*/ 25 h 113"/>
                <a:gd name="T26" fmla="*/ 375 w 401"/>
                <a:gd name="T27" fmla="*/ 12 h 113"/>
                <a:gd name="T28" fmla="*/ 118 w 401"/>
                <a:gd name="T29" fmla="*/ 14 h 113"/>
                <a:gd name="T30" fmla="*/ 237 w 401"/>
                <a:gd name="T31" fmla="*/ 15 h 113"/>
                <a:gd name="T32" fmla="*/ 235 w 401"/>
                <a:gd name="T33" fmla="*/ 21 h 113"/>
                <a:gd name="T34" fmla="*/ 373 w 401"/>
                <a:gd name="T35" fmla="*/ 20 h 113"/>
                <a:gd name="T36" fmla="*/ 286 w 401"/>
                <a:gd name="T37" fmla="*/ 26 h 113"/>
                <a:gd name="T38" fmla="*/ 96 w 401"/>
                <a:gd name="T39" fmla="*/ 21 h 113"/>
                <a:gd name="T40" fmla="*/ 291 w 401"/>
                <a:gd name="T41" fmla="*/ 28 h 113"/>
                <a:gd name="T42" fmla="*/ 90 w 401"/>
                <a:gd name="T43" fmla="*/ 24 h 113"/>
                <a:gd name="T44" fmla="*/ 106 w 401"/>
                <a:gd name="T45" fmla="*/ 34 h 113"/>
                <a:gd name="T46" fmla="*/ 34 w 401"/>
                <a:gd name="T47" fmla="*/ 25 h 113"/>
                <a:gd name="T48" fmla="*/ 225 w 401"/>
                <a:gd name="T49" fmla="*/ 32 h 113"/>
                <a:gd name="T50" fmla="*/ 310 w 401"/>
                <a:gd name="T51" fmla="*/ 35 h 113"/>
                <a:gd name="T52" fmla="*/ 272 w 401"/>
                <a:gd name="T53" fmla="*/ 31 h 113"/>
                <a:gd name="T54" fmla="*/ 12 w 401"/>
                <a:gd name="T55" fmla="*/ 34 h 113"/>
                <a:gd name="T56" fmla="*/ 160 w 401"/>
                <a:gd name="T57" fmla="*/ 34 h 113"/>
                <a:gd name="T58" fmla="*/ 44 w 401"/>
                <a:gd name="T59" fmla="*/ 44 h 113"/>
                <a:gd name="T60" fmla="*/ 104 w 401"/>
                <a:gd name="T61" fmla="*/ 38 h 113"/>
                <a:gd name="T62" fmla="*/ 10 w 401"/>
                <a:gd name="T63" fmla="*/ 38 h 113"/>
                <a:gd name="T64" fmla="*/ 181 w 401"/>
                <a:gd name="T65" fmla="*/ 40 h 113"/>
                <a:gd name="T66" fmla="*/ 109 w 401"/>
                <a:gd name="T67" fmla="*/ 46 h 113"/>
                <a:gd name="T68" fmla="*/ 151 w 401"/>
                <a:gd name="T69" fmla="*/ 45 h 113"/>
                <a:gd name="T70" fmla="*/ 11 w 401"/>
                <a:gd name="T71" fmla="*/ 47 h 113"/>
                <a:gd name="T72" fmla="*/ 317 w 401"/>
                <a:gd name="T73" fmla="*/ 53 h 113"/>
                <a:gd name="T74" fmla="*/ 203 w 401"/>
                <a:gd name="T75" fmla="*/ 50 h 113"/>
                <a:gd name="T76" fmla="*/ 338 w 401"/>
                <a:gd name="T77" fmla="*/ 53 h 113"/>
                <a:gd name="T78" fmla="*/ 323 w 401"/>
                <a:gd name="T79" fmla="*/ 52 h 113"/>
                <a:gd name="T80" fmla="*/ 170 w 401"/>
                <a:gd name="T81" fmla="*/ 55 h 113"/>
                <a:gd name="T82" fmla="*/ 48 w 401"/>
                <a:gd name="T83" fmla="*/ 54 h 113"/>
                <a:gd name="T84" fmla="*/ 313 w 401"/>
                <a:gd name="T85" fmla="*/ 55 h 113"/>
                <a:gd name="T86" fmla="*/ 339 w 401"/>
                <a:gd name="T87" fmla="*/ 56 h 113"/>
                <a:gd name="T88" fmla="*/ 375 w 401"/>
                <a:gd name="T89" fmla="*/ 58 h 113"/>
                <a:gd name="T90" fmla="*/ 10 w 401"/>
                <a:gd name="T91" fmla="*/ 58 h 113"/>
                <a:gd name="T92" fmla="*/ 40 w 401"/>
                <a:gd name="T93" fmla="*/ 63 h 113"/>
                <a:gd name="T94" fmla="*/ 160 w 401"/>
                <a:gd name="T95" fmla="*/ 64 h 113"/>
                <a:gd name="T96" fmla="*/ 190 w 401"/>
                <a:gd name="T97" fmla="*/ 69 h 113"/>
                <a:gd name="T98" fmla="*/ 304 w 401"/>
                <a:gd name="T99" fmla="*/ 68 h 113"/>
                <a:gd name="T100" fmla="*/ 177 w 401"/>
                <a:gd name="T101" fmla="*/ 69 h 113"/>
                <a:gd name="T102" fmla="*/ 191 w 401"/>
                <a:gd name="T103" fmla="*/ 71 h 113"/>
                <a:gd name="T104" fmla="*/ 174 w 401"/>
                <a:gd name="T105" fmla="*/ 75 h 113"/>
                <a:gd name="T106" fmla="*/ 283 w 401"/>
                <a:gd name="T107" fmla="*/ 74 h 113"/>
                <a:gd name="T108" fmla="*/ 197 w 401"/>
                <a:gd name="T109" fmla="*/ 78 h 113"/>
                <a:gd name="T110" fmla="*/ 375 w 401"/>
                <a:gd name="T111" fmla="*/ 81 h 113"/>
                <a:gd name="T112" fmla="*/ 400 w 401"/>
                <a:gd name="T113" fmla="*/ 85 h 113"/>
                <a:gd name="T114" fmla="*/ 133 w 401"/>
                <a:gd name="T115" fmla="*/ 91 h 113"/>
                <a:gd name="T116" fmla="*/ 99 w 401"/>
                <a:gd name="T117" fmla="*/ 92 h 113"/>
                <a:gd name="T118" fmla="*/ 83 w 401"/>
                <a:gd name="T119" fmla="*/ 92 h 113"/>
                <a:gd name="T120" fmla="*/ 330 w 401"/>
                <a:gd name="T121" fmla="*/ 98 h 113"/>
                <a:gd name="T122" fmla="*/ 72 w 401"/>
                <a:gd name="T123"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13">
                  <a:moveTo>
                    <a:pt x="80" y="108"/>
                  </a:moveTo>
                  <a:cubicBezTo>
                    <a:pt x="80" y="104"/>
                    <a:pt x="81" y="99"/>
                    <a:pt x="80" y="95"/>
                  </a:cubicBezTo>
                  <a:cubicBezTo>
                    <a:pt x="79" y="95"/>
                    <a:pt x="79" y="95"/>
                    <a:pt x="79" y="95"/>
                  </a:cubicBezTo>
                  <a:cubicBezTo>
                    <a:pt x="80" y="100"/>
                    <a:pt x="81" y="106"/>
                    <a:pt x="76" y="108"/>
                  </a:cubicBezTo>
                  <a:cubicBezTo>
                    <a:pt x="76" y="107"/>
                    <a:pt x="76" y="105"/>
                    <a:pt x="76" y="104"/>
                  </a:cubicBezTo>
                  <a:cubicBezTo>
                    <a:pt x="76" y="105"/>
                    <a:pt x="76" y="105"/>
                    <a:pt x="76" y="105"/>
                  </a:cubicBezTo>
                  <a:cubicBezTo>
                    <a:pt x="75" y="106"/>
                    <a:pt x="74" y="107"/>
                    <a:pt x="73" y="109"/>
                  </a:cubicBezTo>
                  <a:cubicBezTo>
                    <a:pt x="71" y="108"/>
                    <a:pt x="70" y="108"/>
                    <a:pt x="67" y="108"/>
                  </a:cubicBezTo>
                  <a:cubicBezTo>
                    <a:pt x="67" y="107"/>
                    <a:pt x="67" y="106"/>
                    <a:pt x="67" y="104"/>
                  </a:cubicBezTo>
                  <a:cubicBezTo>
                    <a:pt x="67" y="107"/>
                    <a:pt x="67" y="107"/>
                    <a:pt x="66" y="109"/>
                  </a:cubicBezTo>
                  <a:cubicBezTo>
                    <a:pt x="64" y="108"/>
                    <a:pt x="64" y="108"/>
                    <a:pt x="63" y="107"/>
                  </a:cubicBezTo>
                  <a:cubicBezTo>
                    <a:pt x="64" y="104"/>
                    <a:pt x="63" y="103"/>
                    <a:pt x="62" y="99"/>
                  </a:cubicBezTo>
                  <a:cubicBezTo>
                    <a:pt x="61" y="99"/>
                    <a:pt x="61" y="99"/>
                    <a:pt x="61" y="99"/>
                  </a:cubicBezTo>
                  <a:cubicBezTo>
                    <a:pt x="62" y="103"/>
                    <a:pt x="62" y="105"/>
                    <a:pt x="61" y="109"/>
                  </a:cubicBezTo>
                  <a:cubicBezTo>
                    <a:pt x="59" y="109"/>
                    <a:pt x="59" y="109"/>
                    <a:pt x="59" y="109"/>
                  </a:cubicBezTo>
                  <a:cubicBezTo>
                    <a:pt x="59" y="108"/>
                    <a:pt x="59" y="107"/>
                    <a:pt x="59" y="106"/>
                  </a:cubicBezTo>
                  <a:cubicBezTo>
                    <a:pt x="58" y="106"/>
                    <a:pt x="58" y="106"/>
                    <a:pt x="57" y="106"/>
                  </a:cubicBezTo>
                  <a:cubicBezTo>
                    <a:pt x="57" y="109"/>
                    <a:pt x="57" y="108"/>
                    <a:pt x="54" y="109"/>
                  </a:cubicBezTo>
                  <a:cubicBezTo>
                    <a:pt x="46" y="107"/>
                    <a:pt x="13" y="113"/>
                    <a:pt x="8" y="107"/>
                  </a:cubicBezTo>
                  <a:cubicBezTo>
                    <a:pt x="10" y="105"/>
                    <a:pt x="9" y="100"/>
                    <a:pt x="11" y="98"/>
                  </a:cubicBezTo>
                  <a:cubicBezTo>
                    <a:pt x="8" y="94"/>
                    <a:pt x="8" y="92"/>
                    <a:pt x="4" y="90"/>
                  </a:cubicBezTo>
                  <a:cubicBezTo>
                    <a:pt x="4" y="89"/>
                    <a:pt x="4" y="89"/>
                    <a:pt x="4" y="89"/>
                  </a:cubicBezTo>
                  <a:cubicBezTo>
                    <a:pt x="7" y="89"/>
                    <a:pt x="7" y="89"/>
                    <a:pt x="8" y="88"/>
                  </a:cubicBezTo>
                  <a:cubicBezTo>
                    <a:pt x="7" y="86"/>
                    <a:pt x="7" y="87"/>
                    <a:pt x="7" y="84"/>
                  </a:cubicBezTo>
                  <a:cubicBezTo>
                    <a:pt x="9" y="83"/>
                    <a:pt x="8" y="84"/>
                    <a:pt x="9" y="82"/>
                  </a:cubicBezTo>
                  <a:cubicBezTo>
                    <a:pt x="8" y="83"/>
                    <a:pt x="8" y="83"/>
                    <a:pt x="7" y="83"/>
                  </a:cubicBezTo>
                  <a:cubicBezTo>
                    <a:pt x="8" y="80"/>
                    <a:pt x="8" y="77"/>
                    <a:pt x="8" y="73"/>
                  </a:cubicBezTo>
                  <a:cubicBezTo>
                    <a:pt x="6" y="73"/>
                    <a:pt x="6" y="73"/>
                    <a:pt x="6" y="73"/>
                  </a:cubicBezTo>
                  <a:cubicBezTo>
                    <a:pt x="6" y="71"/>
                    <a:pt x="6" y="71"/>
                    <a:pt x="6" y="71"/>
                  </a:cubicBezTo>
                  <a:cubicBezTo>
                    <a:pt x="7" y="71"/>
                    <a:pt x="7" y="72"/>
                    <a:pt x="8" y="71"/>
                  </a:cubicBezTo>
                  <a:cubicBezTo>
                    <a:pt x="8" y="70"/>
                    <a:pt x="8" y="70"/>
                    <a:pt x="8" y="70"/>
                  </a:cubicBezTo>
                  <a:cubicBezTo>
                    <a:pt x="5" y="70"/>
                    <a:pt x="6" y="71"/>
                    <a:pt x="5" y="71"/>
                  </a:cubicBezTo>
                  <a:cubicBezTo>
                    <a:pt x="4" y="70"/>
                    <a:pt x="4" y="69"/>
                    <a:pt x="3" y="68"/>
                  </a:cubicBezTo>
                  <a:cubicBezTo>
                    <a:pt x="5" y="68"/>
                    <a:pt x="6" y="67"/>
                    <a:pt x="7" y="67"/>
                  </a:cubicBezTo>
                  <a:cubicBezTo>
                    <a:pt x="8" y="68"/>
                    <a:pt x="8" y="68"/>
                    <a:pt x="8" y="69"/>
                  </a:cubicBezTo>
                  <a:cubicBezTo>
                    <a:pt x="9" y="68"/>
                    <a:pt x="10" y="68"/>
                    <a:pt x="10" y="67"/>
                  </a:cubicBezTo>
                  <a:cubicBezTo>
                    <a:pt x="10" y="61"/>
                    <a:pt x="10" y="61"/>
                    <a:pt x="10" y="61"/>
                  </a:cubicBezTo>
                  <a:cubicBezTo>
                    <a:pt x="12" y="61"/>
                    <a:pt x="13" y="61"/>
                    <a:pt x="14" y="61"/>
                  </a:cubicBezTo>
                  <a:cubicBezTo>
                    <a:pt x="15" y="62"/>
                    <a:pt x="15" y="62"/>
                    <a:pt x="15" y="62"/>
                  </a:cubicBezTo>
                  <a:cubicBezTo>
                    <a:pt x="14" y="63"/>
                    <a:pt x="14" y="63"/>
                    <a:pt x="13" y="64"/>
                  </a:cubicBezTo>
                  <a:cubicBezTo>
                    <a:pt x="13" y="64"/>
                    <a:pt x="13" y="65"/>
                    <a:pt x="12" y="66"/>
                  </a:cubicBezTo>
                  <a:cubicBezTo>
                    <a:pt x="15" y="66"/>
                    <a:pt x="17" y="66"/>
                    <a:pt x="20" y="67"/>
                  </a:cubicBezTo>
                  <a:cubicBezTo>
                    <a:pt x="20" y="66"/>
                    <a:pt x="20" y="65"/>
                    <a:pt x="21" y="64"/>
                  </a:cubicBezTo>
                  <a:cubicBezTo>
                    <a:pt x="22" y="65"/>
                    <a:pt x="21" y="65"/>
                    <a:pt x="23" y="66"/>
                  </a:cubicBezTo>
                  <a:cubicBezTo>
                    <a:pt x="23" y="62"/>
                    <a:pt x="23" y="62"/>
                    <a:pt x="23" y="62"/>
                  </a:cubicBezTo>
                  <a:cubicBezTo>
                    <a:pt x="24" y="64"/>
                    <a:pt x="24" y="64"/>
                    <a:pt x="24" y="64"/>
                  </a:cubicBezTo>
                  <a:cubicBezTo>
                    <a:pt x="24" y="65"/>
                    <a:pt x="24" y="66"/>
                    <a:pt x="23" y="67"/>
                  </a:cubicBezTo>
                  <a:cubicBezTo>
                    <a:pt x="26" y="67"/>
                    <a:pt x="26" y="67"/>
                    <a:pt x="26" y="67"/>
                  </a:cubicBezTo>
                  <a:cubicBezTo>
                    <a:pt x="27" y="66"/>
                    <a:pt x="27" y="66"/>
                    <a:pt x="28" y="66"/>
                  </a:cubicBezTo>
                  <a:cubicBezTo>
                    <a:pt x="27" y="65"/>
                    <a:pt x="27" y="64"/>
                    <a:pt x="27" y="63"/>
                  </a:cubicBezTo>
                  <a:cubicBezTo>
                    <a:pt x="27" y="63"/>
                    <a:pt x="27" y="63"/>
                    <a:pt x="27" y="63"/>
                  </a:cubicBezTo>
                  <a:cubicBezTo>
                    <a:pt x="25" y="65"/>
                    <a:pt x="27" y="64"/>
                    <a:pt x="25" y="64"/>
                  </a:cubicBezTo>
                  <a:cubicBezTo>
                    <a:pt x="27" y="61"/>
                    <a:pt x="29" y="60"/>
                    <a:pt x="30" y="57"/>
                  </a:cubicBezTo>
                  <a:cubicBezTo>
                    <a:pt x="29" y="57"/>
                    <a:pt x="29" y="57"/>
                    <a:pt x="29" y="57"/>
                  </a:cubicBezTo>
                  <a:cubicBezTo>
                    <a:pt x="28" y="57"/>
                    <a:pt x="28" y="57"/>
                    <a:pt x="27" y="58"/>
                  </a:cubicBezTo>
                  <a:cubicBezTo>
                    <a:pt x="26" y="59"/>
                    <a:pt x="26" y="60"/>
                    <a:pt x="26" y="61"/>
                  </a:cubicBezTo>
                  <a:cubicBezTo>
                    <a:pt x="26" y="61"/>
                    <a:pt x="25" y="61"/>
                    <a:pt x="24" y="60"/>
                  </a:cubicBezTo>
                  <a:cubicBezTo>
                    <a:pt x="24" y="59"/>
                    <a:pt x="23" y="57"/>
                    <a:pt x="22" y="56"/>
                  </a:cubicBezTo>
                  <a:cubicBezTo>
                    <a:pt x="22" y="56"/>
                    <a:pt x="22" y="56"/>
                    <a:pt x="22" y="56"/>
                  </a:cubicBezTo>
                  <a:cubicBezTo>
                    <a:pt x="22" y="57"/>
                    <a:pt x="22" y="57"/>
                    <a:pt x="22" y="57"/>
                  </a:cubicBezTo>
                  <a:cubicBezTo>
                    <a:pt x="21" y="59"/>
                    <a:pt x="22" y="60"/>
                    <a:pt x="23" y="62"/>
                  </a:cubicBezTo>
                  <a:cubicBezTo>
                    <a:pt x="22" y="62"/>
                    <a:pt x="21" y="63"/>
                    <a:pt x="20" y="63"/>
                  </a:cubicBezTo>
                  <a:cubicBezTo>
                    <a:pt x="20" y="62"/>
                    <a:pt x="20" y="60"/>
                    <a:pt x="21" y="59"/>
                  </a:cubicBezTo>
                  <a:cubicBezTo>
                    <a:pt x="20" y="59"/>
                    <a:pt x="20" y="59"/>
                    <a:pt x="20" y="59"/>
                  </a:cubicBezTo>
                  <a:cubicBezTo>
                    <a:pt x="19" y="60"/>
                    <a:pt x="18" y="61"/>
                    <a:pt x="17" y="62"/>
                  </a:cubicBezTo>
                  <a:cubicBezTo>
                    <a:pt x="16" y="61"/>
                    <a:pt x="16" y="61"/>
                    <a:pt x="16" y="61"/>
                  </a:cubicBezTo>
                  <a:cubicBezTo>
                    <a:pt x="20" y="58"/>
                    <a:pt x="21" y="55"/>
                    <a:pt x="20" y="51"/>
                  </a:cubicBezTo>
                  <a:cubicBezTo>
                    <a:pt x="19" y="51"/>
                    <a:pt x="19" y="51"/>
                    <a:pt x="19" y="51"/>
                  </a:cubicBezTo>
                  <a:cubicBezTo>
                    <a:pt x="19" y="53"/>
                    <a:pt x="19" y="55"/>
                    <a:pt x="18" y="57"/>
                  </a:cubicBezTo>
                  <a:cubicBezTo>
                    <a:pt x="15" y="57"/>
                    <a:pt x="15" y="57"/>
                    <a:pt x="11" y="58"/>
                  </a:cubicBezTo>
                  <a:cubicBezTo>
                    <a:pt x="11" y="57"/>
                    <a:pt x="10" y="57"/>
                    <a:pt x="9" y="56"/>
                  </a:cubicBezTo>
                  <a:cubicBezTo>
                    <a:pt x="10" y="53"/>
                    <a:pt x="10" y="51"/>
                    <a:pt x="11" y="48"/>
                  </a:cubicBezTo>
                  <a:cubicBezTo>
                    <a:pt x="9" y="49"/>
                    <a:pt x="8" y="50"/>
                    <a:pt x="6" y="50"/>
                  </a:cubicBezTo>
                  <a:cubicBezTo>
                    <a:pt x="6" y="46"/>
                    <a:pt x="5" y="46"/>
                    <a:pt x="3" y="43"/>
                  </a:cubicBezTo>
                  <a:cubicBezTo>
                    <a:pt x="7" y="42"/>
                    <a:pt x="5" y="41"/>
                    <a:pt x="7" y="39"/>
                  </a:cubicBezTo>
                  <a:cubicBezTo>
                    <a:pt x="7" y="40"/>
                    <a:pt x="7" y="40"/>
                    <a:pt x="7" y="40"/>
                  </a:cubicBezTo>
                  <a:cubicBezTo>
                    <a:pt x="12" y="42"/>
                    <a:pt x="9" y="50"/>
                    <a:pt x="13" y="53"/>
                  </a:cubicBezTo>
                  <a:cubicBezTo>
                    <a:pt x="12" y="52"/>
                    <a:pt x="12" y="52"/>
                    <a:pt x="12" y="52"/>
                  </a:cubicBezTo>
                  <a:cubicBezTo>
                    <a:pt x="13" y="51"/>
                    <a:pt x="13" y="51"/>
                    <a:pt x="13" y="51"/>
                  </a:cubicBezTo>
                  <a:cubicBezTo>
                    <a:pt x="15" y="51"/>
                    <a:pt x="14" y="52"/>
                    <a:pt x="16" y="51"/>
                  </a:cubicBezTo>
                  <a:cubicBezTo>
                    <a:pt x="15" y="47"/>
                    <a:pt x="15" y="43"/>
                    <a:pt x="16" y="39"/>
                  </a:cubicBezTo>
                  <a:cubicBezTo>
                    <a:pt x="14" y="39"/>
                    <a:pt x="11" y="38"/>
                    <a:pt x="11" y="37"/>
                  </a:cubicBezTo>
                  <a:cubicBezTo>
                    <a:pt x="10" y="34"/>
                    <a:pt x="11" y="33"/>
                    <a:pt x="9" y="31"/>
                  </a:cubicBezTo>
                  <a:cubicBezTo>
                    <a:pt x="9" y="34"/>
                    <a:pt x="9" y="34"/>
                    <a:pt x="9" y="34"/>
                  </a:cubicBezTo>
                  <a:cubicBezTo>
                    <a:pt x="8" y="34"/>
                    <a:pt x="8" y="34"/>
                    <a:pt x="8" y="34"/>
                  </a:cubicBezTo>
                  <a:cubicBezTo>
                    <a:pt x="7" y="32"/>
                    <a:pt x="6" y="31"/>
                    <a:pt x="6" y="30"/>
                  </a:cubicBezTo>
                  <a:cubicBezTo>
                    <a:pt x="6" y="28"/>
                    <a:pt x="6" y="27"/>
                    <a:pt x="6" y="26"/>
                  </a:cubicBezTo>
                  <a:cubicBezTo>
                    <a:pt x="9" y="25"/>
                    <a:pt x="8" y="25"/>
                    <a:pt x="10" y="24"/>
                  </a:cubicBezTo>
                  <a:cubicBezTo>
                    <a:pt x="10" y="25"/>
                    <a:pt x="11" y="26"/>
                    <a:pt x="12" y="27"/>
                  </a:cubicBezTo>
                  <a:cubicBezTo>
                    <a:pt x="12" y="27"/>
                    <a:pt x="13" y="27"/>
                    <a:pt x="13" y="27"/>
                  </a:cubicBezTo>
                  <a:cubicBezTo>
                    <a:pt x="13" y="26"/>
                    <a:pt x="13" y="26"/>
                    <a:pt x="13" y="26"/>
                  </a:cubicBezTo>
                  <a:cubicBezTo>
                    <a:pt x="12" y="24"/>
                    <a:pt x="11" y="21"/>
                    <a:pt x="11" y="18"/>
                  </a:cubicBezTo>
                  <a:cubicBezTo>
                    <a:pt x="12" y="18"/>
                    <a:pt x="12" y="18"/>
                    <a:pt x="12" y="18"/>
                  </a:cubicBezTo>
                  <a:cubicBezTo>
                    <a:pt x="12" y="19"/>
                    <a:pt x="13" y="19"/>
                    <a:pt x="13" y="19"/>
                  </a:cubicBezTo>
                  <a:cubicBezTo>
                    <a:pt x="13" y="22"/>
                    <a:pt x="12" y="22"/>
                    <a:pt x="13" y="24"/>
                  </a:cubicBezTo>
                  <a:cubicBezTo>
                    <a:pt x="14" y="24"/>
                    <a:pt x="14" y="24"/>
                    <a:pt x="14" y="24"/>
                  </a:cubicBezTo>
                  <a:cubicBezTo>
                    <a:pt x="14" y="23"/>
                    <a:pt x="15" y="21"/>
                    <a:pt x="15" y="19"/>
                  </a:cubicBezTo>
                  <a:cubicBezTo>
                    <a:pt x="11" y="16"/>
                    <a:pt x="11" y="16"/>
                    <a:pt x="11" y="16"/>
                  </a:cubicBezTo>
                  <a:cubicBezTo>
                    <a:pt x="8" y="18"/>
                    <a:pt x="8" y="17"/>
                    <a:pt x="4" y="17"/>
                  </a:cubicBezTo>
                  <a:cubicBezTo>
                    <a:pt x="4" y="15"/>
                    <a:pt x="5" y="15"/>
                    <a:pt x="3" y="14"/>
                  </a:cubicBezTo>
                  <a:cubicBezTo>
                    <a:pt x="3" y="14"/>
                    <a:pt x="3" y="14"/>
                    <a:pt x="3" y="14"/>
                  </a:cubicBezTo>
                  <a:cubicBezTo>
                    <a:pt x="3" y="15"/>
                    <a:pt x="3" y="15"/>
                    <a:pt x="3" y="15"/>
                  </a:cubicBezTo>
                  <a:cubicBezTo>
                    <a:pt x="3" y="16"/>
                    <a:pt x="3" y="16"/>
                    <a:pt x="3" y="17"/>
                  </a:cubicBezTo>
                  <a:cubicBezTo>
                    <a:pt x="3" y="17"/>
                    <a:pt x="2" y="17"/>
                    <a:pt x="1" y="17"/>
                  </a:cubicBezTo>
                  <a:cubicBezTo>
                    <a:pt x="1" y="16"/>
                    <a:pt x="1" y="15"/>
                    <a:pt x="0" y="14"/>
                  </a:cubicBezTo>
                  <a:cubicBezTo>
                    <a:pt x="2" y="12"/>
                    <a:pt x="1" y="11"/>
                    <a:pt x="3" y="11"/>
                  </a:cubicBezTo>
                  <a:cubicBezTo>
                    <a:pt x="14" y="7"/>
                    <a:pt x="52" y="9"/>
                    <a:pt x="70" y="9"/>
                  </a:cubicBezTo>
                  <a:cubicBezTo>
                    <a:pt x="69" y="9"/>
                    <a:pt x="69" y="10"/>
                    <a:pt x="69" y="10"/>
                  </a:cubicBezTo>
                  <a:cubicBezTo>
                    <a:pt x="73" y="10"/>
                    <a:pt x="73" y="8"/>
                    <a:pt x="80" y="9"/>
                  </a:cubicBezTo>
                  <a:cubicBezTo>
                    <a:pt x="80" y="9"/>
                    <a:pt x="80" y="9"/>
                    <a:pt x="80" y="9"/>
                  </a:cubicBezTo>
                  <a:cubicBezTo>
                    <a:pt x="78" y="11"/>
                    <a:pt x="78" y="11"/>
                    <a:pt x="78" y="11"/>
                  </a:cubicBezTo>
                  <a:cubicBezTo>
                    <a:pt x="76" y="15"/>
                    <a:pt x="76" y="19"/>
                    <a:pt x="74" y="22"/>
                  </a:cubicBezTo>
                  <a:cubicBezTo>
                    <a:pt x="72" y="21"/>
                    <a:pt x="74" y="20"/>
                    <a:pt x="72" y="21"/>
                  </a:cubicBezTo>
                  <a:cubicBezTo>
                    <a:pt x="72" y="22"/>
                    <a:pt x="72" y="22"/>
                    <a:pt x="72" y="22"/>
                  </a:cubicBezTo>
                  <a:cubicBezTo>
                    <a:pt x="75" y="23"/>
                    <a:pt x="76" y="23"/>
                    <a:pt x="77" y="24"/>
                  </a:cubicBezTo>
                  <a:cubicBezTo>
                    <a:pt x="78" y="26"/>
                    <a:pt x="77" y="25"/>
                    <a:pt x="78" y="27"/>
                  </a:cubicBezTo>
                  <a:cubicBezTo>
                    <a:pt x="79" y="27"/>
                    <a:pt x="79" y="27"/>
                    <a:pt x="79" y="27"/>
                  </a:cubicBezTo>
                  <a:cubicBezTo>
                    <a:pt x="79" y="26"/>
                    <a:pt x="79" y="26"/>
                    <a:pt x="80" y="25"/>
                  </a:cubicBezTo>
                  <a:cubicBezTo>
                    <a:pt x="79" y="23"/>
                    <a:pt x="78" y="24"/>
                    <a:pt x="81" y="23"/>
                  </a:cubicBezTo>
                  <a:cubicBezTo>
                    <a:pt x="80" y="22"/>
                    <a:pt x="80" y="21"/>
                    <a:pt x="80" y="20"/>
                  </a:cubicBezTo>
                  <a:cubicBezTo>
                    <a:pt x="78" y="20"/>
                    <a:pt x="78" y="20"/>
                    <a:pt x="78" y="20"/>
                  </a:cubicBezTo>
                  <a:cubicBezTo>
                    <a:pt x="78" y="23"/>
                    <a:pt x="78" y="23"/>
                    <a:pt x="78" y="23"/>
                  </a:cubicBezTo>
                  <a:cubicBezTo>
                    <a:pt x="78" y="23"/>
                    <a:pt x="78" y="23"/>
                    <a:pt x="78" y="23"/>
                  </a:cubicBezTo>
                  <a:cubicBezTo>
                    <a:pt x="77" y="21"/>
                    <a:pt x="77" y="22"/>
                    <a:pt x="77" y="20"/>
                  </a:cubicBezTo>
                  <a:cubicBezTo>
                    <a:pt x="78" y="19"/>
                    <a:pt x="77" y="20"/>
                    <a:pt x="78" y="18"/>
                  </a:cubicBezTo>
                  <a:cubicBezTo>
                    <a:pt x="80" y="19"/>
                    <a:pt x="79" y="19"/>
                    <a:pt x="81" y="18"/>
                  </a:cubicBezTo>
                  <a:cubicBezTo>
                    <a:pt x="82" y="17"/>
                    <a:pt x="81" y="18"/>
                    <a:pt x="82" y="16"/>
                  </a:cubicBezTo>
                  <a:cubicBezTo>
                    <a:pt x="80" y="13"/>
                    <a:pt x="80" y="13"/>
                    <a:pt x="80" y="13"/>
                  </a:cubicBezTo>
                  <a:cubicBezTo>
                    <a:pt x="82" y="13"/>
                    <a:pt x="83" y="14"/>
                    <a:pt x="85" y="14"/>
                  </a:cubicBezTo>
                  <a:cubicBezTo>
                    <a:pt x="83" y="16"/>
                    <a:pt x="82" y="20"/>
                    <a:pt x="84" y="23"/>
                  </a:cubicBezTo>
                  <a:cubicBezTo>
                    <a:pt x="85" y="23"/>
                    <a:pt x="87" y="23"/>
                    <a:pt x="89" y="24"/>
                  </a:cubicBezTo>
                  <a:cubicBezTo>
                    <a:pt x="89" y="23"/>
                    <a:pt x="89" y="23"/>
                    <a:pt x="88" y="23"/>
                  </a:cubicBezTo>
                  <a:cubicBezTo>
                    <a:pt x="84" y="19"/>
                    <a:pt x="87" y="16"/>
                    <a:pt x="86" y="12"/>
                  </a:cubicBezTo>
                  <a:cubicBezTo>
                    <a:pt x="83" y="12"/>
                    <a:pt x="82" y="12"/>
                    <a:pt x="81" y="10"/>
                  </a:cubicBezTo>
                  <a:cubicBezTo>
                    <a:pt x="82" y="10"/>
                    <a:pt x="82" y="10"/>
                    <a:pt x="82" y="10"/>
                  </a:cubicBezTo>
                  <a:cubicBezTo>
                    <a:pt x="83" y="8"/>
                    <a:pt x="83" y="8"/>
                    <a:pt x="83" y="8"/>
                  </a:cubicBezTo>
                  <a:cubicBezTo>
                    <a:pt x="110" y="8"/>
                    <a:pt x="137" y="7"/>
                    <a:pt x="164" y="6"/>
                  </a:cubicBezTo>
                  <a:cubicBezTo>
                    <a:pt x="175" y="6"/>
                    <a:pt x="200" y="7"/>
                    <a:pt x="214" y="5"/>
                  </a:cubicBezTo>
                  <a:cubicBezTo>
                    <a:pt x="225" y="4"/>
                    <a:pt x="250" y="4"/>
                    <a:pt x="250" y="7"/>
                  </a:cubicBezTo>
                  <a:cubicBezTo>
                    <a:pt x="258" y="2"/>
                    <a:pt x="265" y="4"/>
                    <a:pt x="272" y="8"/>
                  </a:cubicBezTo>
                  <a:cubicBezTo>
                    <a:pt x="272" y="6"/>
                    <a:pt x="272" y="6"/>
                    <a:pt x="273" y="4"/>
                  </a:cubicBezTo>
                  <a:cubicBezTo>
                    <a:pt x="275" y="4"/>
                    <a:pt x="278" y="5"/>
                    <a:pt x="280" y="5"/>
                  </a:cubicBezTo>
                  <a:cubicBezTo>
                    <a:pt x="279" y="8"/>
                    <a:pt x="278" y="12"/>
                    <a:pt x="275" y="15"/>
                  </a:cubicBezTo>
                  <a:cubicBezTo>
                    <a:pt x="275" y="14"/>
                    <a:pt x="274" y="14"/>
                    <a:pt x="274" y="14"/>
                  </a:cubicBezTo>
                  <a:cubicBezTo>
                    <a:pt x="273" y="12"/>
                    <a:pt x="273" y="11"/>
                    <a:pt x="273" y="9"/>
                  </a:cubicBezTo>
                  <a:cubicBezTo>
                    <a:pt x="272" y="9"/>
                    <a:pt x="272" y="9"/>
                    <a:pt x="272" y="9"/>
                  </a:cubicBezTo>
                  <a:cubicBezTo>
                    <a:pt x="272" y="14"/>
                    <a:pt x="271" y="19"/>
                    <a:pt x="271" y="23"/>
                  </a:cubicBezTo>
                  <a:cubicBezTo>
                    <a:pt x="274" y="24"/>
                    <a:pt x="277" y="30"/>
                    <a:pt x="278" y="33"/>
                  </a:cubicBezTo>
                  <a:cubicBezTo>
                    <a:pt x="276" y="34"/>
                    <a:pt x="275" y="34"/>
                    <a:pt x="272" y="34"/>
                  </a:cubicBezTo>
                  <a:cubicBezTo>
                    <a:pt x="271" y="39"/>
                    <a:pt x="271" y="40"/>
                    <a:pt x="269" y="43"/>
                  </a:cubicBezTo>
                  <a:cubicBezTo>
                    <a:pt x="269" y="43"/>
                    <a:pt x="269" y="43"/>
                    <a:pt x="269" y="43"/>
                  </a:cubicBezTo>
                  <a:cubicBezTo>
                    <a:pt x="267" y="42"/>
                    <a:pt x="268" y="42"/>
                    <a:pt x="266" y="42"/>
                  </a:cubicBezTo>
                  <a:cubicBezTo>
                    <a:pt x="266" y="40"/>
                    <a:pt x="267" y="40"/>
                    <a:pt x="267" y="38"/>
                  </a:cubicBezTo>
                  <a:cubicBezTo>
                    <a:pt x="266" y="37"/>
                    <a:pt x="265" y="35"/>
                    <a:pt x="264" y="34"/>
                  </a:cubicBezTo>
                  <a:cubicBezTo>
                    <a:pt x="263" y="34"/>
                    <a:pt x="262" y="34"/>
                    <a:pt x="261" y="34"/>
                  </a:cubicBezTo>
                  <a:cubicBezTo>
                    <a:pt x="262" y="37"/>
                    <a:pt x="263" y="42"/>
                    <a:pt x="263" y="42"/>
                  </a:cubicBezTo>
                  <a:cubicBezTo>
                    <a:pt x="267" y="42"/>
                    <a:pt x="267" y="46"/>
                    <a:pt x="272" y="45"/>
                  </a:cubicBezTo>
                  <a:cubicBezTo>
                    <a:pt x="273" y="50"/>
                    <a:pt x="274" y="51"/>
                    <a:pt x="273" y="55"/>
                  </a:cubicBezTo>
                  <a:cubicBezTo>
                    <a:pt x="274" y="55"/>
                    <a:pt x="274" y="55"/>
                    <a:pt x="274" y="55"/>
                  </a:cubicBezTo>
                  <a:cubicBezTo>
                    <a:pt x="274" y="55"/>
                    <a:pt x="275" y="54"/>
                    <a:pt x="276" y="53"/>
                  </a:cubicBezTo>
                  <a:cubicBezTo>
                    <a:pt x="275" y="51"/>
                    <a:pt x="277" y="49"/>
                    <a:pt x="274" y="47"/>
                  </a:cubicBezTo>
                  <a:cubicBezTo>
                    <a:pt x="276" y="44"/>
                    <a:pt x="276" y="44"/>
                    <a:pt x="276" y="44"/>
                  </a:cubicBezTo>
                  <a:cubicBezTo>
                    <a:pt x="277" y="44"/>
                    <a:pt x="277" y="44"/>
                    <a:pt x="277" y="44"/>
                  </a:cubicBezTo>
                  <a:cubicBezTo>
                    <a:pt x="276" y="48"/>
                    <a:pt x="277" y="52"/>
                    <a:pt x="278" y="55"/>
                  </a:cubicBezTo>
                  <a:cubicBezTo>
                    <a:pt x="282" y="52"/>
                    <a:pt x="293" y="51"/>
                    <a:pt x="299" y="53"/>
                  </a:cubicBezTo>
                  <a:cubicBezTo>
                    <a:pt x="299" y="52"/>
                    <a:pt x="300" y="51"/>
                    <a:pt x="301" y="50"/>
                  </a:cubicBezTo>
                  <a:cubicBezTo>
                    <a:pt x="303" y="52"/>
                    <a:pt x="303" y="52"/>
                    <a:pt x="306" y="52"/>
                  </a:cubicBezTo>
                  <a:cubicBezTo>
                    <a:pt x="306" y="49"/>
                    <a:pt x="306" y="47"/>
                    <a:pt x="309" y="46"/>
                  </a:cubicBezTo>
                  <a:cubicBezTo>
                    <a:pt x="310" y="48"/>
                    <a:pt x="310" y="49"/>
                    <a:pt x="311" y="50"/>
                  </a:cubicBezTo>
                  <a:cubicBezTo>
                    <a:pt x="311" y="49"/>
                    <a:pt x="311" y="49"/>
                    <a:pt x="311" y="49"/>
                  </a:cubicBezTo>
                  <a:cubicBezTo>
                    <a:pt x="310" y="46"/>
                    <a:pt x="309" y="43"/>
                    <a:pt x="308" y="39"/>
                  </a:cubicBezTo>
                  <a:cubicBezTo>
                    <a:pt x="307" y="41"/>
                    <a:pt x="308" y="41"/>
                    <a:pt x="306" y="42"/>
                  </a:cubicBezTo>
                  <a:cubicBezTo>
                    <a:pt x="306" y="40"/>
                    <a:pt x="306" y="40"/>
                    <a:pt x="306" y="40"/>
                  </a:cubicBezTo>
                  <a:cubicBezTo>
                    <a:pt x="307" y="38"/>
                    <a:pt x="309" y="37"/>
                    <a:pt x="310" y="36"/>
                  </a:cubicBezTo>
                  <a:cubicBezTo>
                    <a:pt x="310" y="36"/>
                    <a:pt x="310" y="36"/>
                    <a:pt x="310" y="36"/>
                  </a:cubicBezTo>
                  <a:cubicBezTo>
                    <a:pt x="310" y="36"/>
                    <a:pt x="311" y="36"/>
                    <a:pt x="311" y="37"/>
                  </a:cubicBezTo>
                  <a:cubicBezTo>
                    <a:pt x="311" y="40"/>
                    <a:pt x="311" y="45"/>
                    <a:pt x="313" y="47"/>
                  </a:cubicBezTo>
                  <a:cubicBezTo>
                    <a:pt x="314" y="44"/>
                    <a:pt x="317" y="44"/>
                    <a:pt x="320" y="42"/>
                  </a:cubicBezTo>
                  <a:cubicBezTo>
                    <a:pt x="321" y="44"/>
                    <a:pt x="322" y="46"/>
                    <a:pt x="323" y="48"/>
                  </a:cubicBezTo>
                  <a:cubicBezTo>
                    <a:pt x="323" y="46"/>
                    <a:pt x="328" y="29"/>
                    <a:pt x="328" y="29"/>
                  </a:cubicBezTo>
                  <a:cubicBezTo>
                    <a:pt x="329" y="30"/>
                    <a:pt x="329" y="30"/>
                    <a:pt x="329" y="30"/>
                  </a:cubicBezTo>
                  <a:cubicBezTo>
                    <a:pt x="329" y="32"/>
                    <a:pt x="328" y="32"/>
                    <a:pt x="329" y="35"/>
                  </a:cubicBezTo>
                  <a:cubicBezTo>
                    <a:pt x="330" y="35"/>
                    <a:pt x="330" y="35"/>
                    <a:pt x="330" y="35"/>
                  </a:cubicBezTo>
                  <a:cubicBezTo>
                    <a:pt x="330" y="30"/>
                    <a:pt x="331" y="24"/>
                    <a:pt x="331" y="19"/>
                  </a:cubicBezTo>
                  <a:cubicBezTo>
                    <a:pt x="330" y="19"/>
                    <a:pt x="330" y="19"/>
                    <a:pt x="330" y="19"/>
                  </a:cubicBezTo>
                  <a:cubicBezTo>
                    <a:pt x="330" y="21"/>
                    <a:pt x="330" y="21"/>
                    <a:pt x="329" y="23"/>
                  </a:cubicBezTo>
                  <a:cubicBezTo>
                    <a:pt x="329" y="22"/>
                    <a:pt x="328" y="22"/>
                    <a:pt x="328" y="22"/>
                  </a:cubicBezTo>
                  <a:cubicBezTo>
                    <a:pt x="328" y="18"/>
                    <a:pt x="329" y="16"/>
                    <a:pt x="330" y="13"/>
                  </a:cubicBezTo>
                  <a:cubicBezTo>
                    <a:pt x="326" y="9"/>
                    <a:pt x="326" y="9"/>
                    <a:pt x="326" y="9"/>
                  </a:cubicBezTo>
                  <a:cubicBezTo>
                    <a:pt x="325" y="10"/>
                    <a:pt x="325" y="11"/>
                    <a:pt x="324" y="12"/>
                  </a:cubicBezTo>
                  <a:cubicBezTo>
                    <a:pt x="323" y="10"/>
                    <a:pt x="323" y="10"/>
                    <a:pt x="322" y="8"/>
                  </a:cubicBezTo>
                  <a:cubicBezTo>
                    <a:pt x="322" y="9"/>
                    <a:pt x="322" y="9"/>
                    <a:pt x="322" y="9"/>
                  </a:cubicBezTo>
                  <a:cubicBezTo>
                    <a:pt x="320" y="11"/>
                    <a:pt x="318" y="13"/>
                    <a:pt x="316" y="14"/>
                  </a:cubicBezTo>
                  <a:cubicBezTo>
                    <a:pt x="316" y="13"/>
                    <a:pt x="316" y="12"/>
                    <a:pt x="317" y="10"/>
                  </a:cubicBezTo>
                  <a:cubicBezTo>
                    <a:pt x="316" y="10"/>
                    <a:pt x="316" y="10"/>
                    <a:pt x="315" y="10"/>
                  </a:cubicBezTo>
                  <a:cubicBezTo>
                    <a:pt x="314" y="10"/>
                    <a:pt x="314" y="10"/>
                    <a:pt x="314" y="10"/>
                  </a:cubicBezTo>
                  <a:cubicBezTo>
                    <a:pt x="315" y="17"/>
                    <a:pt x="315" y="24"/>
                    <a:pt x="313" y="29"/>
                  </a:cubicBezTo>
                  <a:cubicBezTo>
                    <a:pt x="313" y="29"/>
                    <a:pt x="313" y="28"/>
                    <a:pt x="312" y="28"/>
                  </a:cubicBezTo>
                  <a:cubicBezTo>
                    <a:pt x="312" y="24"/>
                    <a:pt x="312" y="22"/>
                    <a:pt x="311" y="21"/>
                  </a:cubicBezTo>
                  <a:cubicBezTo>
                    <a:pt x="312" y="18"/>
                    <a:pt x="313" y="17"/>
                    <a:pt x="313" y="14"/>
                  </a:cubicBezTo>
                  <a:cubicBezTo>
                    <a:pt x="312" y="14"/>
                    <a:pt x="312" y="14"/>
                    <a:pt x="311" y="14"/>
                  </a:cubicBezTo>
                  <a:cubicBezTo>
                    <a:pt x="311" y="17"/>
                    <a:pt x="312" y="16"/>
                    <a:pt x="310" y="17"/>
                  </a:cubicBezTo>
                  <a:cubicBezTo>
                    <a:pt x="310" y="15"/>
                    <a:pt x="310" y="15"/>
                    <a:pt x="310" y="15"/>
                  </a:cubicBezTo>
                  <a:cubicBezTo>
                    <a:pt x="311" y="12"/>
                    <a:pt x="312" y="12"/>
                    <a:pt x="310" y="10"/>
                  </a:cubicBezTo>
                  <a:cubicBezTo>
                    <a:pt x="310" y="7"/>
                    <a:pt x="310" y="7"/>
                    <a:pt x="310" y="7"/>
                  </a:cubicBezTo>
                  <a:cubicBezTo>
                    <a:pt x="309" y="8"/>
                    <a:pt x="309" y="8"/>
                    <a:pt x="309" y="8"/>
                  </a:cubicBezTo>
                  <a:cubicBezTo>
                    <a:pt x="309" y="12"/>
                    <a:pt x="310" y="23"/>
                    <a:pt x="305" y="25"/>
                  </a:cubicBezTo>
                  <a:cubicBezTo>
                    <a:pt x="306" y="22"/>
                    <a:pt x="306" y="19"/>
                    <a:pt x="307" y="15"/>
                  </a:cubicBezTo>
                  <a:cubicBezTo>
                    <a:pt x="304" y="15"/>
                    <a:pt x="304" y="15"/>
                    <a:pt x="304" y="15"/>
                  </a:cubicBezTo>
                  <a:cubicBezTo>
                    <a:pt x="303" y="18"/>
                    <a:pt x="302" y="19"/>
                    <a:pt x="300" y="21"/>
                  </a:cubicBezTo>
                  <a:cubicBezTo>
                    <a:pt x="300" y="19"/>
                    <a:pt x="301" y="16"/>
                    <a:pt x="301" y="14"/>
                  </a:cubicBezTo>
                  <a:cubicBezTo>
                    <a:pt x="300" y="13"/>
                    <a:pt x="299" y="13"/>
                    <a:pt x="298" y="13"/>
                  </a:cubicBezTo>
                  <a:cubicBezTo>
                    <a:pt x="297" y="14"/>
                    <a:pt x="296" y="14"/>
                    <a:pt x="295" y="15"/>
                  </a:cubicBezTo>
                  <a:cubicBezTo>
                    <a:pt x="296" y="16"/>
                    <a:pt x="297" y="16"/>
                    <a:pt x="298" y="17"/>
                  </a:cubicBezTo>
                  <a:cubicBezTo>
                    <a:pt x="295" y="17"/>
                    <a:pt x="296" y="17"/>
                    <a:pt x="295" y="16"/>
                  </a:cubicBezTo>
                  <a:cubicBezTo>
                    <a:pt x="295" y="17"/>
                    <a:pt x="295" y="17"/>
                    <a:pt x="296" y="18"/>
                  </a:cubicBezTo>
                  <a:cubicBezTo>
                    <a:pt x="296" y="19"/>
                    <a:pt x="297" y="19"/>
                    <a:pt x="298" y="19"/>
                  </a:cubicBezTo>
                  <a:cubicBezTo>
                    <a:pt x="298" y="20"/>
                    <a:pt x="297" y="22"/>
                    <a:pt x="297" y="23"/>
                  </a:cubicBezTo>
                  <a:cubicBezTo>
                    <a:pt x="297" y="23"/>
                    <a:pt x="297" y="23"/>
                    <a:pt x="297" y="23"/>
                  </a:cubicBezTo>
                  <a:cubicBezTo>
                    <a:pt x="297" y="21"/>
                    <a:pt x="296" y="21"/>
                    <a:pt x="296" y="19"/>
                  </a:cubicBezTo>
                  <a:cubicBezTo>
                    <a:pt x="295" y="21"/>
                    <a:pt x="295" y="21"/>
                    <a:pt x="295" y="21"/>
                  </a:cubicBezTo>
                  <a:cubicBezTo>
                    <a:pt x="293" y="19"/>
                    <a:pt x="294" y="20"/>
                    <a:pt x="291" y="18"/>
                  </a:cubicBezTo>
                  <a:cubicBezTo>
                    <a:pt x="292" y="17"/>
                    <a:pt x="292" y="16"/>
                    <a:pt x="293" y="16"/>
                  </a:cubicBezTo>
                  <a:cubicBezTo>
                    <a:pt x="293" y="16"/>
                    <a:pt x="292" y="16"/>
                    <a:pt x="292" y="16"/>
                  </a:cubicBezTo>
                  <a:cubicBezTo>
                    <a:pt x="290" y="17"/>
                    <a:pt x="291" y="17"/>
                    <a:pt x="289" y="18"/>
                  </a:cubicBezTo>
                  <a:cubicBezTo>
                    <a:pt x="289" y="13"/>
                    <a:pt x="287" y="7"/>
                    <a:pt x="284" y="6"/>
                  </a:cubicBezTo>
                  <a:cubicBezTo>
                    <a:pt x="284" y="7"/>
                    <a:pt x="284" y="7"/>
                    <a:pt x="284" y="7"/>
                  </a:cubicBezTo>
                  <a:cubicBezTo>
                    <a:pt x="285" y="9"/>
                    <a:pt x="286" y="12"/>
                    <a:pt x="287" y="14"/>
                  </a:cubicBezTo>
                  <a:cubicBezTo>
                    <a:pt x="286" y="14"/>
                    <a:pt x="286" y="13"/>
                    <a:pt x="285" y="13"/>
                  </a:cubicBezTo>
                  <a:cubicBezTo>
                    <a:pt x="285" y="17"/>
                    <a:pt x="286" y="20"/>
                    <a:pt x="284" y="21"/>
                  </a:cubicBezTo>
                  <a:cubicBezTo>
                    <a:pt x="282" y="18"/>
                    <a:pt x="279" y="19"/>
                    <a:pt x="277" y="20"/>
                  </a:cubicBezTo>
                  <a:cubicBezTo>
                    <a:pt x="277" y="15"/>
                    <a:pt x="277" y="15"/>
                    <a:pt x="277" y="15"/>
                  </a:cubicBezTo>
                  <a:cubicBezTo>
                    <a:pt x="278" y="13"/>
                    <a:pt x="278" y="13"/>
                    <a:pt x="278" y="13"/>
                  </a:cubicBezTo>
                  <a:cubicBezTo>
                    <a:pt x="278" y="13"/>
                    <a:pt x="278" y="13"/>
                    <a:pt x="278" y="14"/>
                  </a:cubicBezTo>
                  <a:cubicBezTo>
                    <a:pt x="278" y="15"/>
                    <a:pt x="279" y="16"/>
                    <a:pt x="279" y="17"/>
                  </a:cubicBezTo>
                  <a:cubicBezTo>
                    <a:pt x="281" y="15"/>
                    <a:pt x="282" y="16"/>
                    <a:pt x="284" y="12"/>
                  </a:cubicBezTo>
                  <a:cubicBezTo>
                    <a:pt x="281" y="11"/>
                    <a:pt x="281" y="11"/>
                    <a:pt x="280" y="9"/>
                  </a:cubicBezTo>
                  <a:cubicBezTo>
                    <a:pt x="281" y="7"/>
                    <a:pt x="282" y="5"/>
                    <a:pt x="283" y="4"/>
                  </a:cubicBezTo>
                  <a:cubicBezTo>
                    <a:pt x="288" y="4"/>
                    <a:pt x="288" y="4"/>
                    <a:pt x="288" y="4"/>
                  </a:cubicBezTo>
                  <a:cubicBezTo>
                    <a:pt x="288" y="5"/>
                    <a:pt x="287" y="7"/>
                    <a:pt x="287" y="8"/>
                  </a:cubicBezTo>
                  <a:cubicBezTo>
                    <a:pt x="288" y="8"/>
                    <a:pt x="288" y="8"/>
                    <a:pt x="288" y="7"/>
                  </a:cubicBezTo>
                  <a:cubicBezTo>
                    <a:pt x="289" y="5"/>
                    <a:pt x="289" y="5"/>
                    <a:pt x="290" y="4"/>
                  </a:cubicBezTo>
                  <a:cubicBezTo>
                    <a:pt x="297" y="4"/>
                    <a:pt x="313" y="1"/>
                    <a:pt x="321" y="4"/>
                  </a:cubicBezTo>
                  <a:cubicBezTo>
                    <a:pt x="321" y="5"/>
                    <a:pt x="321" y="6"/>
                    <a:pt x="321" y="7"/>
                  </a:cubicBezTo>
                  <a:cubicBezTo>
                    <a:pt x="322" y="7"/>
                    <a:pt x="322" y="6"/>
                    <a:pt x="322" y="6"/>
                  </a:cubicBezTo>
                  <a:cubicBezTo>
                    <a:pt x="322" y="6"/>
                    <a:pt x="323" y="5"/>
                    <a:pt x="323" y="5"/>
                  </a:cubicBezTo>
                  <a:cubicBezTo>
                    <a:pt x="321" y="4"/>
                    <a:pt x="321" y="4"/>
                    <a:pt x="321" y="4"/>
                  </a:cubicBezTo>
                  <a:cubicBezTo>
                    <a:pt x="323" y="4"/>
                    <a:pt x="323" y="4"/>
                    <a:pt x="323" y="4"/>
                  </a:cubicBezTo>
                  <a:cubicBezTo>
                    <a:pt x="337" y="0"/>
                    <a:pt x="383" y="1"/>
                    <a:pt x="399" y="2"/>
                  </a:cubicBezTo>
                  <a:cubicBezTo>
                    <a:pt x="399" y="10"/>
                    <a:pt x="398" y="12"/>
                    <a:pt x="400" y="18"/>
                  </a:cubicBezTo>
                  <a:cubicBezTo>
                    <a:pt x="400" y="18"/>
                    <a:pt x="399" y="17"/>
                    <a:pt x="398" y="17"/>
                  </a:cubicBezTo>
                  <a:cubicBezTo>
                    <a:pt x="398" y="18"/>
                    <a:pt x="398" y="19"/>
                    <a:pt x="397" y="20"/>
                  </a:cubicBezTo>
                  <a:cubicBezTo>
                    <a:pt x="400" y="20"/>
                    <a:pt x="399" y="20"/>
                    <a:pt x="400" y="22"/>
                  </a:cubicBezTo>
                  <a:cubicBezTo>
                    <a:pt x="397" y="22"/>
                    <a:pt x="397" y="22"/>
                    <a:pt x="396" y="24"/>
                  </a:cubicBezTo>
                  <a:cubicBezTo>
                    <a:pt x="397" y="29"/>
                    <a:pt x="397" y="31"/>
                    <a:pt x="396" y="37"/>
                  </a:cubicBezTo>
                  <a:cubicBezTo>
                    <a:pt x="395" y="36"/>
                    <a:pt x="395" y="36"/>
                    <a:pt x="394" y="36"/>
                  </a:cubicBezTo>
                  <a:cubicBezTo>
                    <a:pt x="393" y="35"/>
                    <a:pt x="393" y="35"/>
                    <a:pt x="393" y="35"/>
                  </a:cubicBezTo>
                  <a:cubicBezTo>
                    <a:pt x="394" y="31"/>
                    <a:pt x="395" y="29"/>
                    <a:pt x="395" y="25"/>
                  </a:cubicBezTo>
                  <a:cubicBezTo>
                    <a:pt x="395" y="25"/>
                    <a:pt x="394" y="25"/>
                    <a:pt x="393" y="25"/>
                  </a:cubicBezTo>
                  <a:cubicBezTo>
                    <a:pt x="393" y="28"/>
                    <a:pt x="393" y="29"/>
                    <a:pt x="390" y="30"/>
                  </a:cubicBezTo>
                  <a:cubicBezTo>
                    <a:pt x="391" y="28"/>
                    <a:pt x="392" y="25"/>
                    <a:pt x="394" y="23"/>
                  </a:cubicBezTo>
                  <a:cubicBezTo>
                    <a:pt x="392" y="21"/>
                    <a:pt x="392" y="21"/>
                    <a:pt x="392" y="21"/>
                  </a:cubicBezTo>
                  <a:cubicBezTo>
                    <a:pt x="392" y="22"/>
                    <a:pt x="391" y="22"/>
                    <a:pt x="390" y="23"/>
                  </a:cubicBezTo>
                  <a:cubicBezTo>
                    <a:pt x="389" y="29"/>
                    <a:pt x="390" y="30"/>
                    <a:pt x="391" y="38"/>
                  </a:cubicBezTo>
                  <a:cubicBezTo>
                    <a:pt x="388" y="39"/>
                    <a:pt x="389" y="41"/>
                    <a:pt x="388" y="45"/>
                  </a:cubicBezTo>
                  <a:cubicBezTo>
                    <a:pt x="387" y="45"/>
                    <a:pt x="387" y="45"/>
                    <a:pt x="387" y="45"/>
                  </a:cubicBezTo>
                  <a:cubicBezTo>
                    <a:pt x="387" y="45"/>
                    <a:pt x="386" y="44"/>
                    <a:pt x="385" y="44"/>
                  </a:cubicBezTo>
                  <a:cubicBezTo>
                    <a:pt x="386" y="41"/>
                    <a:pt x="387" y="38"/>
                    <a:pt x="388" y="36"/>
                  </a:cubicBezTo>
                  <a:cubicBezTo>
                    <a:pt x="389" y="36"/>
                    <a:pt x="389" y="36"/>
                    <a:pt x="390" y="36"/>
                  </a:cubicBezTo>
                  <a:cubicBezTo>
                    <a:pt x="388" y="34"/>
                    <a:pt x="387" y="24"/>
                    <a:pt x="385" y="23"/>
                  </a:cubicBezTo>
                  <a:cubicBezTo>
                    <a:pt x="385" y="24"/>
                    <a:pt x="384" y="25"/>
                    <a:pt x="384" y="26"/>
                  </a:cubicBezTo>
                  <a:cubicBezTo>
                    <a:pt x="383" y="25"/>
                    <a:pt x="382" y="24"/>
                    <a:pt x="381" y="24"/>
                  </a:cubicBezTo>
                  <a:cubicBezTo>
                    <a:pt x="381" y="25"/>
                    <a:pt x="381" y="25"/>
                    <a:pt x="381" y="25"/>
                  </a:cubicBezTo>
                  <a:cubicBezTo>
                    <a:pt x="384" y="28"/>
                    <a:pt x="382" y="34"/>
                    <a:pt x="383" y="36"/>
                  </a:cubicBezTo>
                  <a:cubicBezTo>
                    <a:pt x="379" y="35"/>
                    <a:pt x="379" y="37"/>
                    <a:pt x="376" y="39"/>
                  </a:cubicBezTo>
                  <a:cubicBezTo>
                    <a:pt x="376" y="35"/>
                    <a:pt x="378" y="32"/>
                    <a:pt x="377" y="28"/>
                  </a:cubicBezTo>
                  <a:cubicBezTo>
                    <a:pt x="377" y="30"/>
                    <a:pt x="376" y="31"/>
                    <a:pt x="376" y="32"/>
                  </a:cubicBezTo>
                  <a:cubicBezTo>
                    <a:pt x="375" y="32"/>
                    <a:pt x="374" y="32"/>
                    <a:pt x="373" y="31"/>
                  </a:cubicBezTo>
                  <a:cubicBezTo>
                    <a:pt x="373" y="34"/>
                    <a:pt x="373" y="34"/>
                    <a:pt x="373" y="34"/>
                  </a:cubicBezTo>
                  <a:cubicBezTo>
                    <a:pt x="369" y="32"/>
                    <a:pt x="374" y="27"/>
                    <a:pt x="374" y="22"/>
                  </a:cubicBezTo>
                  <a:cubicBezTo>
                    <a:pt x="373" y="21"/>
                    <a:pt x="373" y="21"/>
                    <a:pt x="373" y="21"/>
                  </a:cubicBezTo>
                  <a:cubicBezTo>
                    <a:pt x="373" y="23"/>
                    <a:pt x="372" y="25"/>
                    <a:pt x="372" y="27"/>
                  </a:cubicBezTo>
                  <a:cubicBezTo>
                    <a:pt x="371" y="27"/>
                    <a:pt x="371" y="27"/>
                    <a:pt x="371" y="27"/>
                  </a:cubicBezTo>
                  <a:cubicBezTo>
                    <a:pt x="371" y="27"/>
                    <a:pt x="371" y="27"/>
                    <a:pt x="371" y="27"/>
                  </a:cubicBezTo>
                  <a:cubicBezTo>
                    <a:pt x="370" y="25"/>
                    <a:pt x="370" y="24"/>
                    <a:pt x="370" y="22"/>
                  </a:cubicBezTo>
                  <a:cubicBezTo>
                    <a:pt x="370" y="22"/>
                    <a:pt x="369" y="22"/>
                    <a:pt x="369" y="23"/>
                  </a:cubicBezTo>
                  <a:cubicBezTo>
                    <a:pt x="369" y="24"/>
                    <a:pt x="369" y="24"/>
                    <a:pt x="369" y="24"/>
                  </a:cubicBezTo>
                  <a:cubicBezTo>
                    <a:pt x="367" y="27"/>
                    <a:pt x="369" y="30"/>
                    <a:pt x="370" y="35"/>
                  </a:cubicBezTo>
                  <a:cubicBezTo>
                    <a:pt x="368" y="35"/>
                    <a:pt x="368" y="35"/>
                    <a:pt x="368" y="35"/>
                  </a:cubicBezTo>
                  <a:cubicBezTo>
                    <a:pt x="367" y="34"/>
                    <a:pt x="367" y="34"/>
                    <a:pt x="367" y="34"/>
                  </a:cubicBezTo>
                  <a:cubicBezTo>
                    <a:pt x="367" y="29"/>
                    <a:pt x="367" y="24"/>
                    <a:pt x="366" y="19"/>
                  </a:cubicBezTo>
                  <a:cubicBezTo>
                    <a:pt x="366" y="20"/>
                    <a:pt x="366" y="20"/>
                    <a:pt x="365" y="20"/>
                  </a:cubicBezTo>
                  <a:cubicBezTo>
                    <a:pt x="365" y="30"/>
                    <a:pt x="366" y="40"/>
                    <a:pt x="371" y="44"/>
                  </a:cubicBezTo>
                  <a:cubicBezTo>
                    <a:pt x="373" y="42"/>
                    <a:pt x="373" y="40"/>
                    <a:pt x="375" y="38"/>
                  </a:cubicBezTo>
                  <a:cubicBezTo>
                    <a:pt x="375" y="42"/>
                    <a:pt x="374" y="43"/>
                    <a:pt x="376" y="45"/>
                  </a:cubicBezTo>
                  <a:cubicBezTo>
                    <a:pt x="376" y="42"/>
                    <a:pt x="377" y="43"/>
                    <a:pt x="378" y="41"/>
                  </a:cubicBezTo>
                  <a:cubicBezTo>
                    <a:pt x="380" y="43"/>
                    <a:pt x="380" y="43"/>
                    <a:pt x="380" y="46"/>
                  </a:cubicBezTo>
                  <a:cubicBezTo>
                    <a:pt x="380" y="45"/>
                    <a:pt x="381" y="45"/>
                    <a:pt x="381" y="45"/>
                  </a:cubicBezTo>
                  <a:cubicBezTo>
                    <a:pt x="382" y="41"/>
                    <a:pt x="381" y="39"/>
                    <a:pt x="383" y="36"/>
                  </a:cubicBezTo>
                  <a:cubicBezTo>
                    <a:pt x="384" y="38"/>
                    <a:pt x="384" y="39"/>
                    <a:pt x="385" y="41"/>
                  </a:cubicBezTo>
                  <a:cubicBezTo>
                    <a:pt x="383" y="42"/>
                    <a:pt x="384" y="46"/>
                    <a:pt x="385" y="48"/>
                  </a:cubicBezTo>
                  <a:cubicBezTo>
                    <a:pt x="386" y="46"/>
                    <a:pt x="387" y="46"/>
                    <a:pt x="388" y="45"/>
                  </a:cubicBezTo>
                  <a:cubicBezTo>
                    <a:pt x="388" y="53"/>
                    <a:pt x="388" y="53"/>
                    <a:pt x="388" y="53"/>
                  </a:cubicBezTo>
                  <a:cubicBezTo>
                    <a:pt x="391" y="52"/>
                    <a:pt x="392" y="51"/>
                    <a:pt x="394" y="50"/>
                  </a:cubicBezTo>
                  <a:cubicBezTo>
                    <a:pt x="395" y="53"/>
                    <a:pt x="396" y="52"/>
                    <a:pt x="398" y="52"/>
                  </a:cubicBezTo>
                  <a:cubicBezTo>
                    <a:pt x="398" y="53"/>
                    <a:pt x="398" y="53"/>
                    <a:pt x="397" y="53"/>
                  </a:cubicBezTo>
                  <a:cubicBezTo>
                    <a:pt x="396" y="55"/>
                    <a:pt x="396" y="55"/>
                    <a:pt x="396" y="55"/>
                  </a:cubicBezTo>
                  <a:cubicBezTo>
                    <a:pt x="394" y="53"/>
                    <a:pt x="393" y="54"/>
                    <a:pt x="391" y="54"/>
                  </a:cubicBezTo>
                  <a:cubicBezTo>
                    <a:pt x="391" y="55"/>
                    <a:pt x="391" y="55"/>
                    <a:pt x="391" y="55"/>
                  </a:cubicBezTo>
                  <a:cubicBezTo>
                    <a:pt x="391" y="57"/>
                    <a:pt x="392" y="59"/>
                    <a:pt x="392" y="61"/>
                  </a:cubicBezTo>
                  <a:cubicBezTo>
                    <a:pt x="394" y="62"/>
                    <a:pt x="393" y="61"/>
                    <a:pt x="394" y="63"/>
                  </a:cubicBezTo>
                  <a:cubicBezTo>
                    <a:pt x="394" y="63"/>
                    <a:pt x="394" y="63"/>
                    <a:pt x="395" y="63"/>
                  </a:cubicBezTo>
                  <a:cubicBezTo>
                    <a:pt x="395" y="60"/>
                    <a:pt x="396" y="58"/>
                    <a:pt x="396" y="55"/>
                  </a:cubicBezTo>
                  <a:cubicBezTo>
                    <a:pt x="397" y="55"/>
                    <a:pt x="397" y="55"/>
                    <a:pt x="397" y="55"/>
                  </a:cubicBezTo>
                  <a:cubicBezTo>
                    <a:pt x="397" y="56"/>
                    <a:pt x="397" y="56"/>
                    <a:pt x="397" y="56"/>
                  </a:cubicBezTo>
                  <a:cubicBezTo>
                    <a:pt x="396" y="59"/>
                    <a:pt x="396" y="63"/>
                    <a:pt x="396" y="67"/>
                  </a:cubicBezTo>
                  <a:cubicBezTo>
                    <a:pt x="395" y="67"/>
                    <a:pt x="394" y="67"/>
                    <a:pt x="393" y="68"/>
                  </a:cubicBezTo>
                  <a:cubicBezTo>
                    <a:pt x="393" y="71"/>
                    <a:pt x="392" y="73"/>
                    <a:pt x="389" y="74"/>
                  </a:cubicBezTo>
                  <a:cubicBezTo>
                    <a:pt x="390" y="75"/>
                    <a:pt x="390" y="76"/>
                    <a:pt x="390" y="76"/>
                  </a:cubicBezTo>
                  <a:cubicBezTo>
                    <a:pt x="392" y="76"/>
                    <a:pt x="392" y="76"/>
                    <a:pt x="392" y="76"/>
                  </a:cubicBezTo>
                  <a:cubicBezTo>
                    <a:pt x="394" y="74"/>
                    <a:pt x="396" y="72"/>
                    <a:pt x="397" y="70"/>
                  </a:cubicBezTo>
                  <a:cubicBezTo>
                    <a:pt x="398" y="71"/>
                    <a:pt x="399" y="72"/>
                    <a:pt x="400" y="73"/>
                  </a:cubicBezTo>
                  <a:cubicBezTo>
                    <a:pt x="399" y="73"/>
                    <a:pt x="399" y="73"/>
                    <a:pt x="399" y="73"/>
                  </a:cubicBezTo>
                  <a:cubicBezTo>
                    <a:pt x="400" y="75"/>
                    <a:pt x="401" y="76"/>
                    <a:pt x="400" y="78"/>
                  </a:cubicBezTo>
                  <a:cubicBezTo>
                    <a:pt x="398" y="79"/>
                    <a:pt x="395" y="82"/>
                    <a:pt x="395" y="83"/>
                  </a:cubicBezTo>
                  <a:cubicBezTo>
                    <a:pt x="393" y="89"/>
                    <a:pt x="398" y="97"/>
                    <a:pt x="400" y="101"/>
                  </a:cubicBezTo>
                  <a:cubicBezTo>
                    <a:pt x="386" y="104"/>
                    <a:pt x="332" y="106"/>
                    <a:pt x="318" y="102"/>
                  </a:cubicBezTo>
                  <a:cubicBezTo>
                    <a:pt x="316" y="103"/>
                    <a:pt x="314" y="103"/>
                    <a:pt x="312" y="104"/>
                  </a:cubicBezTo>
                  <a:cubicBezTo>
                    <a:pt x="302" y="101"/>
                    <a:pt x="279" y="105"/>
                    <a:pt x="261" y="105"/>
                  </a:cubicBezTo>
                  <a:cubicBezTo>
                    <a:pt x="241" y="105"/>
                    <a:pt x="189" y="109"/>
                    <a:pt x="181" y="105"/>
                  </a:cubicBezTo>
                  <a:cubicBezTo>
                    <a:pt x="174" y="106"/>
                    <a:pt x="166" y="106"/>
                    <a:pt x="159" y="107"/>
                  </a:cubicBezTo>
                  <a:cubicBezTo>
                    <a:pt x="134" y="107"/>
                    <a:pt x="110" y="107"/>
                    <a:pt x="85" y="107"/>
                  </a:cubicBezTo>
                  <a:cubicBezTo>
                    <a:pt x="85" y="102"/>
                    <a:pt x="85" y="102"/>
                    <a:pt x="85" y="102"/>
                  </a:cubicBezTo>
                  <a:cubicBezTo>
                    <a:pt x="84" y="102"/>
                    <a:pt x="84" y="103"/>
                    <a:pt x="84" y="103"/>
                  </a:cubicBezTo>
                  <a:cubicBezTo>
                    <a:pt x="83" y="105"/>
                    <a:pt x="83" y="106"/>
                    <a:pt x="83" y="108"/>
                  </a:cubicBezTo>
                  <a:lnTo>
                    <a:pt x="80" y="108"/>
                  </a:lnTo>
                  <a:close/>
                  <a:moveTo>
                    <a:pt x="335" y="13"/>
                  </a:moveTo>
                  <a:cubicBezTo>
                    <a:pt x="336" y="14"/>
                    <a:pt x="336" y="14"/>
                    <a:pt x="338" y="14"/>
                  </a:cubicBezTo>
                  <a:cubicBezTo>
                    <a:pt x="338" y="17"/>
                    <a:pt x="337" y="19"/>
                    <a:pt x="337" y="22"/>
                  </a:cubicBezTo>
                  <a:cubicBezTo>
                    <a:pt x="337" y="25"/>
                    <a:pt x="337" y="25"/>
                    <a:pt x="337" y="25"/>
                  </a:cubicBezTo>
                  <a:cubicBezTo>
                    <a:pt x="339" y="24"/>
                    <a:pt x="339" y="23"/>
                    <a:pt x="340" y="23"/>
                  </a:cubicBezTo>
                  <a:cubicBezTo>
                    <a:pt x="340" y="19"/>
                    <a:pt x="340" y="16"/>
                    <a:pt x="341" y="13"/>
                  </a:cubicBezTo>
                  <a:cubicBezTo>
                    <a:pt x="342" y="12"/>
                    <a:pt x="343" y="11"/>
                    <a:pt x="344" y="10"/>
                  </a:cubicBezTo>
                  <a:cubicBezTo>
                    <a:pt x="343" y="15"/>
                    <a:pt x="343" y="18"/>
                    <a:pt x="342" y="21"/>
                  </a:cubicBezTo>
                  <a:cubicBezTo>
                    <a:pt x="344" y="24"/>
                    <a:pt x="344" y="24"/>
                    <a:pt x="344" y="24"/>
                  </a:cubicBezTo>
                  <a:cubicBezTo>
                    <a:pt x="344" y="25"/>
                    <a:pt x="344" y="25"/>
                    <a:pt x="344" y="25"/>
                  </a:cubicBezTo>
                  <a:cubicBezTo>
                    <a:pt x="345" y="23"/>
                    <a:pt x="345" y="21"/>
                    <a:pt x="345" y="18"/>
                  </a:cubicBezTo>
                  <a:cubicBezTo>
                    <a:pt x="346" y="19"/>
                    <a:pt x="346" y="19"/>
                    <a:pt x="347" y="19"/>
                  </a:cubicBezTo>
                  <a:cubicBezTo>
                    <a:pt x="347" y="16"/>
                    <a:pt x="348" y="13"/>
                    <a:pt x="348" y="10"/>
                  </a:cubicBezTo>
                  <a:cubicBezTo>
                    <a:pt x="350" y="14"/>
                    <a:pt x="351" y="21"/>
                    <a:pt x="351" y="26"/>
                  </a:cubicBezTo>
                  <a:cubicBezTo>
                    <a:pt x="351" y="26"/>
                    <a:pt x="351" y="26"/>
                    <a:pt x="351" y="26"/>
                  </a:cubicBezTo>
                  <a:cubicBezTo>
                    <a:pt x="353" y="24"/>
                    <a:pt x="355" y="19"/>
                    <a:pt x="352" y="17"/>
                  </a:cubicBezTo>
                  <a:cubicBezTo>
                    <a:pt x="353" y="16"/>
                    <a:pt x="354" y="15"/>
                    <a:pt x="356" y="15"/>
                  </a:cubicBezTo>
                  <a:cubicBezTo>
                    <a:pt x="356" y="15"/>
                    <a:pt x="356" y="15"/>
                    <a:pt x="356" y="16"/>
                  </a:cubicBezTo>
                  <a:cubicBezTo>
                    <a:pt x="352" y="25"/>
                    <a:pt x="353" y="34"/>
                    <a:pt x="353" y="46"/>
                  </a:cubicBezTo>
                  <a:cubicBezTo>
                    <a:pt x="351" y="45"/>
                    <a:pt x="350" y="29"/>
                    <a:pt x="350" y="25"/>
                  </a:cubicBezTo>
                  <a:cubicBezTo>
                    <a:pt x="349" y="25"/>
                    <a:pt x="349" y="25"/>
                    <a:pt x="349" y="25"/>
                  </a:cubicBezTo>
                  <a:cubicBezTo>
                    <a:pt x="346" y="35"/>
                    <a:pt x="347" y="43"/>
                    <a:pt x="346" y="53"/>
                  </a:cubicBezTo>
                  <a:cubicBezTo>
                    <a:pt x="346" y="53"/>
                    <a:pt x="346" y="53"/>
                    <a:pt x="345" y="53"/>
                  </a:cubicBezTo>
                  <a:cubicBezTo>
                    <a:pt x="344" y="44"/>
                    <a:pt x="342" y="39"/>
                    <a:pt x="342" y="26"/>
                  </a:cubicBezTo>
                  <a:cubicBezTo>
                    <a:pt x="342" y="26"/>
                    <a:pt x="342" y="26"/>
                    <a:pt x="341" y="26"/>
                  </a:cubicBezTo>
                  <a:cubicBezTo>
                    <a:pt x="338" y="31"/>
                    <a:pt x="339" y="37"/>
                    <a:pt x="339" y="40"/>
                  </a:cubicBezTo>
                  <a:cubicBezTo>
                    <a:pt x="341" y="41"/>
                    <a:pt x="339" y="41"/>
                    <a:pt x="341" y="40"/>
                  </a:cubicBezTo>
                  <a:cubicBezTo>
                    <a:pt x="341" y="41"/>
                    <a:pt x="341" y="43"/>
                    <a:pt x="341" y="45"/>
                  </a:cubicBezTo>
                  <a:cubicBezTo>
                    <a:pt x="340" y="45"/>
                    <a:pt x="340" y="46"/>
                    <a:pt x="340" y="46"/>
                  </a:cubicBezTo>
                  <a:cubicBezTo>
                    <a:pt x="338" y="45"/>
                    <a:pt x="338" y="45"/>
                    <a:pt x="336" y="45"/>
                  </a:cubicBezTo>
                  <a:cubicBezTo>
                    <a:pt x="336" y="37"/>
                    <a:pt x="339" y="26"/>
                    <a:pt x="335" y="18"/>
                  </a:cubicBezTo>
                  <a:cubicBezTo>
                    <a:pt x="334" y="16"/>
                    <a:pt x="332" y="16"/>
                    <a:pt x="331" y="13"/>
                  </a:cubicBezTo>
                  <a:cubicBezTo>
                    <a:pt x="333" y="12"/>
                    <a:pt x="332" y="13"/>
                    <a:pt x="333" y="11"/>
                  </a:cubicBezTo>
                  <a:cubicBezTo>
                    <a:pt x="330" y="11"/>
                    <a:pt x="330" y="11"/>
                    <a:pt x="330" y="11"/>
                  </a:cubicBezTo>
                  <a:cubicBezTo>
                    <a:pt x="330" y="9"/>
                    <a:pt x="330" y="8"/>
                    <a:pt x="331" y="6"/>
                  </a:cubicBezTo>
                  <a:cubicBezTo>
                    <a:pt x="331" y="6"/>
                    <a:pt x="331" y="6"/>
                    <a:pt x="332" y="6"/>
                  </a:cubicBezTo>
                  <a:cubicBezTo>
                    <a:pt x="332" y="7"/>
                    <a:pt x="332" y="8"/>
                    <a:pt x="332" y="9"/>
                  </a:cubicBezTo>
                  <a:cubicBezTo>
                    <a:pt x="333" y="10"/>
                    <a:pt x="334" y="10"/>
                    <a:pt x="335" y="10"/>
                  </a:cubicBezTo>
                  <a:cubicBezTo>
                    <a:pt x="336" y="8"/>
                    <a:pt x="336" y="6"/>
                    <a:pt x="337" y="5"/>
                  </a:cubicBezTo>
                  <a:cubicBezTo>
                    <a:pt x="338" y="8"/>
                    <a:pt x="336" y="10"/>
                    <a:pt x="335" y="13"/>
                  </a:cubicBezTo>
                  <a:moveTo>
                    <a:pt x="296" y="8"/>
                  </a:moveTo>
                  <a:cubicBezTo>
                    <a:pt x="297" y="9"/>
                    <a:pt x="297" y="9"/>
                    <a:pt x="299" y="9"/>
                  </a:cubicBezTo>
                  <a:cubicBezTo>
                    <a:pt x="298" y="9"/>
                    <a:pt x="298" y="10"/>
                    <a:pt x="298" y="10"/>
                  </a:cubicBezTo>
                  <a:cubicBezTo>
                    <a:pt x="298" y="12"/>
                    <a:pt x="296" y="10"/>
                    <a:pt x="292" y="11"/>
                  </a:cubicBezTo>
                  <a:cubicBezTo>
                    <a:pt x="292" y="11"/>
                    <a:pt x="291" y="10"/>
                    <a:pt x="291" y="10"/>
                  </a:cubicBezTo>
                  <a:cubicBezTo>
                    <a:pt x="291" y="9"/>
                    <a:pt x="291" y="9"/>
                    <a:pt x="290" y="8"/>
                  </a:cubicBezTo>
                  <a:cubicBezTo>
                    <a:pt x="293" y="8"/>
                    <a:pt x="292" y="8"/>
                    <a:pt x="294" y="9"/>
                  </a:cubicBezTo>
                  <a:cubicBezTo>
                    <a:pt x="295" y="9"/>
                    <a:pt x="295" y="9"/>
                    <a:pt x="295" y="9"/>
                  </a:cubicBezTo>
                  <a:cubicBezTo>
                    <a:pt x="293" y="7"/>
                    <a:pt x="294" y="8"/>
                    <a:pt x="293" y="5"/>
                  </a:cubicBezTo>
                  <a:cubicBezTo>
                    <a:pt x="296" y="7"/>
                    <a:pt x="296" y="8"/>
                    <a:pt x="296" y="8"/>
                  </a:cubicBezTo>
                  <a:moveTo>
                    <a:pt x="398" y="5"/>
                  </a:moveTo>
                  <a:cubicBezTo>
                    <a:pt x="398" y="6"/>
                    <a:pt x="397" y="6"/>
                    <a:pt x="397" y="7"/>
                  </a:cubicBezTo>
                  <a:cubicBezTo>
                    <a:pt x="397" y="5"/>
                    <a:pt x="397" y="5"/>
                    <a:pt x="397" y="5"/>
                  </a:cubicBezTo>
                  <a:lnTo>
                    <a:pt x="398" y="5"/>
                  </a:lnTo>
                  <a:close/>
                  <a:moveTo>
                    <a:pt x="307" y="10"/>
                  </a:moveTo>
                  <a:cubicBezTo>
                    <a:pt x="305" y="11"/>
                    <a:pt x="304" y="11"/>
                    <a:pt x="303" y="13"/>
                  </a:cubicBezTo>
                  <a:cubicBezTo>
                    <a:pt x="301" y="11"/>
                    <a:pt x="302" y="8"/>
                    <a:pt x="303" y="6"/>
                  </a:cubicBezTo>
                  <a:cubicBezTo>
                    <a:pt x="305" y="8"/>
                    <a:pt x="305" y="9"/>
                    <a:pt x="307" y="10"/>
                  </a:cubicBezTo>
                  <a:moveTo>
                    <a:pt x="258" y="7"/>
                  </a:moveTo>
                  <a:cubicBezTo>
                    <a:pt x="258" y="8"/>
                    <a:pt x="258" y="10"/>
                    <a:pt x="258" y="12"/>
                  </a:cubicBezTo>
                  <a:cubicBezTo>
                    <a:pt x="258" y="12"/>
                    <a:pt x="258" y="12"/>
                    <a:pt x="258" y="12"/>
                  </a:cubicBezTo>
                  <a:cubicBezTo>
                    <a:pt x="258" y="10"/>
                    <a:pt x="257" y="8"/>
                    <a:pt x="257" y="7"/>
                  </a:cubicBezTo>
                  <a:lnTo>
                    <a:pt x="258" y="7"/>
                  </a:lnTo>
                  <a:close/>
                  <a:moveTo>
                    <a:pt x="81" y="8"/>
                  </a:moveTo>
                  <a:cubicBezTo>
                    <a:pt x="82" y="9"/>
                    <a:pt x="82" y="9"/>
                    <a:pt x="82" y="9"/>
                  </a:cubicBezTo>
                  <a:cubicBezTo>
                    <a:pt x="81" y="9"/>
                    <a:pt x="81" y="9"/>
                    <a:pt x="81" y="9"/>
                  </a:cubicBezTo>
                  <a:lnTo>
                    <a:pt x="81" y="8"/>
                  </a:lnTo>
                  <a:close/>
                  <a:moveTo>
                    <a:pt x="93" y="9"/>
                  </a:moveTo>
                  <a:cubicBezTo>
                    <a:pt x="92" y="9"/>
                    <a:pt x="92" y="10"/>
                    <a:pt x="92" y="10"/>
                  </a:cubicBezTo>
                  <a:cubicBezTo>
                    <a:pt x="92" y="10"/>
                    <a:pt x="92" y="9"/>
                    <a:pt x="92" y="9"/>
                  </a:cubicBezTo>
                  <a:lnTo>
                    <a:pt x="93" y="9"/>
                  </a:lnTo>
                  <a:close/>
                  <a:moveTo>
                    <a:pt x="263" y="22"/>
                  </a:moveTo>
                  <a:cubicBezTo>
                    <a:pt x="262" y="22"/>
                    <a:pt x="262" y="22"/>
                    <a:pt x="261" y="23"/>
                  </a:cubicBezTo>
                  <a:cubicBezTo>
                    <a:pt x="261" y="18"/>
                    <a:pt x="261" y="14"/>
                    <a:pt x="261" y="9"/>
                  </a:cubicBezTo>
                  <a:cubicBezTo>
                    <a:pt x="265" y="12"/>
                    <a:pt x="263" y="17"/>
                    <a:pt x="263" y="22"/>
                  </a:cubicBezTo>
                  <a:moveTo>
                    <a:pt x="113" y="10"/>
                  </a:moveTo>
                  <a:cubicBezTo>
                    <a:pt x="113" y="12"/>
                    <a:pt x="113" y="12"/>
                    <a:pt x="113" y="12"/>
                  </a:cubicBezTo>
                  <a:lnTo>
                    <a:pt x="113" y="10"/>
                  </a:lnTo>
                  <a:close/>
                  <a:moveTo>
                    <a:pt x="5" y="11"/>
                  </a:moveTo>
                  <a:cubicBezTo>
                    <a:pt x="6" y="12"/>
                    <a:pt x="4" y="12"/>
                    <a:pt x="3" y="13"/>
                  </a:cubicBezTo>
                  <a:cubicBezTo>
                    <a:pt x="3" y="12"/>
                    <a:pt x="3" y="12"/>
                    <a:pt x="3" y="12"/>
                  </a:cubicBezTo>
                  <a:cubicBezTo>
                    <a:pt x="3" y="12"/>
                    <a:pt x="4" y="11"/>
                    <a:pt x="5" y="11"/>
                  </a:cubicBezTo>
                  <a:close/>
                  <a:moveTo>
                    <a:pt x="75" y="12"/>
                  </a:moveTo>
                  <a:cubicBezTo>
                    <a:pt x="75" y="12"/>
                    <a:pt x="75" y="12"/>
                    <a:pt x="75" y="12"/>
                  </a:cubicBezTo>
                  <a:cubicBezTo>
                    <a:pt x="75" y="13"/>
                    <a:pt x="75" y="13"/>
                    <a:pt x="75" y="13"/>
                  </a:cubicBezTo>
                  <a:cubicBezTo>
                    <a:pt x="74" y="13"/>
                    <a:pt x="74" y="13"/>
                    <a:pt x="74" y="13"/>
                  </a:cubicBezTo>
                  <a:cubicBezTo>
                    <a:pt x="73" y="11"/>
                    <a:pt x="73" y="11"/>
                    <a:pt x="73" y="11"/>
                  </a:cubicBezTo>
                  <a:cubicBezTo>
                    <a:pt x="74" y="11"/>
                    <a:pt x="75" y="11"/>
                    <a:pt x="75" y="12"/>
                  </a:cubicBezTo>
                  <a:moveTo>
                    <a:pt x="91" y="12"/>
                  </a:moveTo>
                  <a:cubicBezTo>
                    <a:pt x="91" y="11"/>
                    <a:pt x="91" y="11"/>
                    <a:pt x="91" y="11"/>
                  </a:cubicBezTo>
                  <a:cubicBezTo>
                    <a:pt x="91" y="12"/>
                    <a:pt x="91" y="11"/>
                    <a:pt x="91" y="12"/>
                  </a:cubicBezTo>
                  <a:moveTo>
                    <a:pt x="267" y="15"/>
                  </a:moveTo>
                  <a:cubicBezTo>
                    <a:pt x="269" y="14"/>
                    <a:pt x="268" y="14"/>
                    <a:pt x="268" y="12"/>
                  </a:cubicBezTo>
                  <a:cubicBezTo>
                    <a:pt x="269" y="12"/>
                    <a:pt x="269" y="11"/>
                    <a:pt x="270" y="11"/>
                  </a:cubicBezTo>
                  <a:cubicBezTo>
                    <a:pt x="270" y="15"/>
                    <a:pt x="269" y="16"/>
                    <a:pt x="270" y="19"/>
                  </a:cubicBezTo>
                  <a:cubicBezTo>
                    <a:pt x="270" y="20"/>
                    <a:pt x="270" y="20"/>
                    <a:pt x="269" y="21"/>
                  </a:cubicBezTo>
                  <a:cubicBezTo>
                    <a:pt x="266" y="20"/>
                    <a:pt x="265" y="14"/>
                    <a:pt x="265" y="11"/>
                  </a:cubicBezTo>
                  <a:cubicBezTo>
                    <a:pt x="266" y="12"/>
                    <a:pt x="267" y="13"/>
                    <a:pt x="267" y="15"/>
                  </a:cubicBezTo>
                  <a:moveTo>
                    <a:pt x="321" y="11"/>
                  </a:moveTo>
                  <a:cubicBezTo>
                    <a:pt x="322" y="11"/>
                    <a:pt x="322" y="11"/>
                    <a:pt x="322" y="11"/>
                  </a:cubicBezTo>
                  <a:cubicBezTo>
                    <a:pt x="323" y="13"/>
                    <a:pt x="323" y="40"/>
                    <a:pt x="323" y="40"/>
                  </a:cubicBezTo>
                  <a:cubicBezTo>
                    <a:pt x="322" y="40"/>
                    <a:pt x="322" y="41"/>
                    <a:pt x="322" y="41"/>
                  </a:cubicBezTo>
                  <a:cubicBezTo>
                    <a:pt x="320" y="41"/>
                    <a:pt x="318" y="41"/>
                    <a:pt x="318" y="44"/>
                  </a:cubicBezTo>
                  <a:cubicBezTo>
                    <a:pt x="315" y="43"/>
                    <a:pt x="316" y="43"/>
                    <a:pt x="314" y="41"/>
                  </a:cubicBezTo>
                  <a:cubicBezTo>
                    <a:pt x="316" y="36"/>
                    <a:pt x="320" y="30"/>
                    <a:pt x="319" y="24"/>
                  </a:cubicBezTo>
                  <a:cubicBezTo>
                    <a:pt x="318" y="24"/>
                    <a:pt x="317" y="25"/>
                    <a:pt x="317" y="25"/>
                  </a:cubicBezTo>
                  <a:cubicBezTo>
                    <a:pt x="317" y="21"/>
                    <a:pt x="317" y="21"/>
                    <a:pt x="317" y="21"/>
                  </a:cubicBezTo>
                  <a:cubicBezTo>
                    <a:pt x="320" y="21"/>
                    <a:pt x="321" y="15"/>
                    <a:pt x="321" y="11"/>
                  </a:cubicBezTo>
                  <a:moveTo>
                    <a:pt x="96" y="14"/>
                  </a:moveTo>
                  <a:cubicBezTo>
                    <a:pt x="94" y="16"/>
                    <a:pt x="93" y="17"/>
                    <a:pt x="93" y="21"/>
                  </a:cubicBezTo>
                  <a:cubicBezTo>
                    <a:pt x="91" y="23"/>
                    <a:pt x="92" y="21"/>
                    <a:pt x="91" y="23"/>
                  </a:cubicBezTo>
                  <a:cubicBezTo>
                    <a:pt x="89" y="21"/>
                    <a:pt x="89" y="21"/>
                    <a:pt x="89" y="21"/>
                  </a:cubicBezTo>
                  <a:cubicBezTo>
                    <a:pt x="89" y="21"/>
                    <a:pt x="89" y="21"/>
                    <a:pt x="88" y="20"/>
                  </a:cubicBezTo>
                  <a:cubicBezTo>
                    <a:pt x="92" y="20"/>
                    <a:pt x="92" y="20"/>
                    <a:pt x="92" y="20"/>
                  </a:cubicBezTo>
                  <a:cubicBezTo>
                    <a:pt x="91" y="19"/>
                    <a:pt x="91" y="19"/>
                    <a:pt x="89" y="19"/>
                  </a:cubicBezTo>
                  <a:cubicBezTo>
                    <a:pt x="89" y="17"/>
                    <a:pt x="89" y="15"/>
                    <a:pt x="88" y="14"/>
                  </a:cubicBezTo>
                  <a:cubicBezTo>
                    <a:pt x="89" y="13"/>
                    <a:pt x="89" y="13"/>
                    <a:pt x="89" y="13"/>
                  </a:cubicBezTo>
                  <a:cubicBezTo>
                    <a:pt x="90" y="15"/>
                    <a:pt x="90" y="16"/>
                    <a:pt x="91" y="17"/>
                  </a:cubicBezTo>
                  <a:cubicBezTo>
                    <a:pt x="91" y="17"/>
                    <a:pt x="92" y="17"/>
                    <a:pt x="92" y="17"/>
                  </a:cubicBezTo>
                  <a:cubicBezTo>
                    <a:pt x="94" y="14"/>
                    <a:pt x="92" y="15"/>
                    <a:pt x="95" y="14"/>
                  </a:cubicBezTo>
                  <a:cubicBezTo>
                    <a:pt x="95" y="12"/>
                    <a:pt x="95" y="12"/>
                    <a:pt x="95" y="12"/>
                  </a:cubicBezTo>
                  <a:cubicBezTo>
                    <a:pt x="95" y="12"/>
                    <a:pt x="96" y="13"/>
                    <a:pt x="96" y="14"/>
                  </a:cubicBezTo>
                  <a:moveTo>
                    <a:pt x="103" y="12"/>
                  </a:moveTo>
                  <a:cubicBezTo>
                    <a:pt x="104" y="12"/>
                    <a:pt x="104" y="12"/>
                    <a:pt x="105" y="13"/>
                  </a:cubicBezTo>
                  <a:cubicBezTo>
                    <a:pt x="104" y="12"/>
                    <a:pt x="104" y="12"/>
                    <a:pt x="103" y="12"/>
                  </a:cubicBezTo>
                  <a:moveTo>
                    <a:pt x="325" y="12"/>
                  </a:moveTo>
                  <a:cubicBezTo>
                    <a:pt x="328" y="13"/>
                    <a:pt x="328" y="13"/>
                    <a:pt x="328" y="13"/>
                  </a:cubicBezTo>
                  <a:cubicBezTo>
                    <a:pt x="326" y="17"/>
                    <a:pt x="326" y="19"/>
                    <a:pt x="328" y="24"/>
                  </a:cubicBezTo>
                  <a:cubicBezTo>
                    <a:pt x="327" y="25"/>
                    <a:pt x="327" y="26"/>
                    <a:pt x="326" y="27"/>
                  </a:cubicBezTo>
                  <a:cubicBezTo>
                    <a:pt x="326" y="24"/>
                    <a:pt x="326" y="24"/>
                    <a:pt x="326" y="24"/>
                  </a:cubicBezTo>
                  <a:cubicBezTo>
                    <a:pt x="325" y="24"/>
                    <a:pt x="325" y="25"/>
                    <a:pt x="324" y="25"/>
                  </a:cubicBezTo>
                  <a:cubicBezTo>
                    <a:pt x="324" y="30"/>
                    <a:pt x="324" y="30"/>
                    <a:pt x="324" y="30"/>
                  </a:cubicBezTo>
                  <a:cubicBezTo>
                    <a:pt x="324" y="30"/>
                    <a:pt x="323" y="30"/>
                    <a:pt x="323" y="29"/>
                  </a:cubicBezTo>
                  <a:cubicBezTo>
                    <a:pt x="323" y="27"/>
                    <a:pt x="324" y="24"/>
                    <a:pt x="324" y="21"/>
                  </a:cubicBezTo>
                  <a:cubicBezTo>
                    <a:pt x="323" y="22"/>
                    <a:pt x="324" y="22"/>
                    <a:pt x="322" y="22"/>
                  </a:cubicBezTo>
                  <a:cubicBezTo>
                    <a:pt x="322" y="21"/>
                    <a:pt x="322" y="21"/>
                    <a:pt x="322" y="21"/>
                  </a:cubicBezTo>
                  <a:cubicBezTo>
                    <a:pt x="324" y="18"/>
                    <a:pt x="324" y="14"/>
                    <a:pt x="325" y="12"/>
                  </a:cubicBezTo>
                  <a:moveTo>
                    <a:pt x="377" y="16"/>
                  </a:moveTo>
                  <a:cubicBezTo>
                    <a:pt x="377" y="16"/>
                    <a:pt x="377" y="16"/>
                    <a:pt x="377" y="16"/>
                  </a:cubicBezTo>
                  <a:cubicBezTo>
                    <a:pt x="376" y="14"/>
                    <a:pt x="376" y="13"/>
                    <a:pt x="375" y="12"/>
                  </a:cubicBezTo>
                  <a:cubicBezTo>
                    <a:pt x="376" y="13"/>
                    <a:pt x="377" y="14"/>
                    <a:pt x="377" y="16"/>
                  </a:cubicBezTo>
                  <a:moveTo>
                    <a:pt x="78" y="12"/>
                  </a:moveTo>
                  <a:cubicBezTo>
                    <a:pt x="80" y="12"/>
                    <a:pt x="80" y="12"/>
                    <a:pt x="80" y="12"/>
                  </a:cubicBezTo>
                  <a:lnTo>
                    <a:pt x="78" y="12"/>
                  </a:lnTo>
                  <a:close/>
                  <a:moveTo>
                    <a:pt x="100" y="14"/>
                  </a:moveTo>
                  <a:cubicBezTo>
                    <a:pt x="98" y="17"/>
                    <a:pt x="98" y="17"/>
                    <a:pt x="96" y="18"/>
                  </a:cubicBezTo>
                  <a:cubicBezTo>
                    <a:pt x="97" y="17"/>
                    <a:pt x="97" y="16"/>
                    <a:pt x="97" y="15"/>
                  </a:cubicBezTo>
                  <a:cubicBezTo>
                    <a:pt x="97" y="13"/>
                    <a:pt x="97" y="14"/>
                    <a:pt x="99" y="12"/>
                  </a:cubicBezTo>
                  <a:lnTo>
                    <a:pt x="100" y="14"/>
                  </a:lnTo>
                  <a:close/>
                  <a:moveTo>
                    <a:pt x="256" y="20"/>
                  </a:moveTo>
                  <a:cubicBezTo>
                    <a:pt x="256" y="21"/>
                    <a:pt x="256" y="21"/>
                    <a:pt x="255" y="21"/>
                  </a:cubicBezTo>
                  <a:cubicBezTo>
                    <a:pt x="254" y="18"/>
                    <a:pt x="254" y="18"/>
                    <a:pt x="254" y="18"/>
                  </a:cubicBezTo>
                  <a:cubicBezTo>
                    <a:pt x="256" y="16"/>
                    <a:pt x="255" y="15"/>
                    <a:pt x="257" y="12"/>
                  </a:cubicBezTo>
                  <a:cubicBezTo>
                    <a:pt x="258" y="13"/>
                    <a:pt x="257" y="18"/>
                    <a:pt x="256" y="20"/>
                  </a:cubicBezTo>
                  <a:moveTo>
                    <a:pt x="397" y="15"/>
                  </a:moveTo>
                  <a:cubicBezTo>
                    <a:pt x="396" y="16"/>
                    <a:pt x="395" y="16"/>
                    <a:pt x="394" y="16"/>
                  </a:cubicBezTo>
                  <a:cubicBezTo>
                    <a:pt x="393" y="16"/>
                    <a:pt x="393" y="16"/>
                    <a:pt x="392" y="16"/>
                  </a:cubicBezTo>
                  <a:cubicBezTo>
                    <a:pt x="394" y="14"/>
                    <a:pt x="396" y="14"/>
                    <a:pt x="397" y="12"/>
                  </a:cubicBezTo>
                  <a:cubicBezTo>
                    <a:pt x="398" y="13"/>
                    <a:pt x="397" y="13"/>
                    <a:pt x="397" y="15"/>
                  </a:cubicBezTo>
                  <a:moveTo>
                    <a:pt x="85" y="13"/>
                  </a:moveTo>
                  <a:cubicBezTo>
                    <a:pt x="85" y="16"/>
                    <a:pt x="85" y="16"/>
                    <a:pt x="85" y="16"/>
                  </a:cubicBezTo>
                  <a:lnTo>
                    <a:pt x="85" y="13"/>
                  </a:lnTo>
                  <a:close/>
                  <a:moveTo>
                    <a:pt x="115" y="14"/>
                  </a:moveTo>
                  <a:cubicBezTo>
                    <a:pt x="115" y="14"/>
                    <a:pt x="115" y="14"/>
                    <a:pt x="115" y="14"/>
                  </a:cubicBezTo>
                  <a:cubicBezTo>
                    <a:pt x="114" y="14"/>
                    <a:pt x="114" y="14"/>
                    <a:pt x="113" y="15"/>
                  </a:cubicBezTo>
                  <a:cubicBezTo>
                    <a:pt x="113" y="13"/>
                    <a:pt x="113" y="13"/>
                    <a:pt x="113" y="13"/>
                  </a:cubicBezTo>
                  <a:cubicBezTo>
                    <a:pt x="114" y="13"/>
                    <a:pt x="114" y="13"/>
                    <a:pt x="115" y="14"/>
                  </a:cubicBezTo>
                  <a:moveTo>
                    <a:pt x="118" y="14"/>
                  </a:moveTo>
                  <a:cubicBezTo>
                    <a:pt x="119" y="15"/>
                    <a:pt x="120" y="16"/>
                    <a:pt x="120" y="18"/>
                  </a:cubicBezTo>
                  <a:cubicBezTo>
                    <a:pt x="119" y="18"/>
                    <a:pt x="119" y="18"/>
                    <a:pt x="119" y="18"/>
                  </a:cubicBezTo>
                  <a:cubicBezTo>
                    <a:pt x="119" y="19"/>
                    <a:pt x="119" y="19"/>
                    <a:pt x="119" y="19"/>
                  </a:cubicBezTo>
                  <a:cubicBezTo>
                    <a:pt x="118" y="19"/>
                    <a:pt x="117" y="19"/>
                    <a:pt x="117" y="18"/>
                  </a:cubicBezTo>
                  <a:cubicBezTo>
                    <a:pt x="117" y="16"/>
                    <a:pt x="117" y="14"/>
                    <a:pt x="117" y="13"/>
                  </a:cubicBezTo>
                  <a:lnTo>
                    <a:pt x="118" y="14"/>
                  </a:lnTo>
                  <a:close/>
                  <a:moveTo>
                    <a:pt x="253" y="17"/>
                  </a:moveTo>
                  <a:cubicBezTo>
                    <a:pt x="250" y="17"/>
                    <a:pt x="250" y="17"/>
                    <a:pt x="250" y="17"/>
                  </a:cubicBezTo>
                  <a:cubicBezTo>
                    <a:pt x="250" y="13"/>
                    <a:pt x="250" y="13"/>
                    <a:pt x="250" y="13"/>
                  </a:cubicBezTo>
                  <a:cubicBezTo>
                    <a:pt x="251" y="14"/>
                    <a:pt x="252" y="15"/>
                    <a:pt x="253" y="17"/>
                  </a:cubicBezTo>
                  <a:moveTo>
                    <a:pt x="292" y="15"/>
                  </a:moveTo>
                  <a:cubicBezTo>
                    <a:pt x="292" y="15"/>
                    <a:pt x="292" y="14"/>
                    <a:pt x="291" y="14"/>
                  </a:cubicBezTo>
                  <a:cubicBezTo>
                    <a:pt x="290" y="13"/>
                    <a:pt x="291" y="14"/>
                    <a:pt x="291" y="13"/>
                  </a:cubicBezTo>
                  <a:cubicBezTo>
                    <a:pt x="292" y="14"/>
                    <a:pt x="292" y="13"/>
                    <a:pt x="292" y="15"/>
                  </a:cubicBezTo>
                  <a:moveTo>
                    <a:pt x="7" y="16"/>
                  </a:moveTo>
                  <a:cubicBezTo>
                    <a:pt x="6" y="15"/>
                    <a:pt x="7" y="16"/>
                    <a:pt x="7" y="14"/>
                  </a:cubicBezTo>
                  <a:cubicBezTo>
                    <a:pt x="9" y="14"/>
                    <a:pt x="7" y="14"/>
                    <a:pt x="7" y="16"/>
                  </a:cubicBezTo>
                  <a:moveTo>
                    <a:pt x="103" y="16"/>
                  </a:moveTo>
                  <a:cubicBezTo>
                    <a:pt x="102" y="18"/>
                    <a:pt x="102" y="18"/>
                    <a:pt x="102" y="18"/>
                  </a:cubicBezTo>
                  <a:cubicBezTo>
                    <a:pt x="101" y="16"/>
                    <a:pt x="101" y="15"/>
                    <a:pt x="102" y="14"/>
                  </a:cubicBezTo>
                  <a:cubicBezTo>
                    <a:pt x="103" y="14"/>
                    <a:pt x="103" y="15"/>
                    <a:pt x="103" y="16"/>
                  </a:cubicBezTo>
                  <a:moveTo>
                    <a:pt x="272" y="14"/>
                  </a:moveTo>
                  <a:cubicBezTo>
                    <a:pt x="273" y="15"/>
                    <a:pt x="273" y="17"/>
                    <a:pt x="272" y="18"/>
                  </a:cubicBezTo>
                  <a:cubicBezTo>
                    <a:pt x="272" y="16"/>
                    <a:pt x="272" y="15"/>
                    <a:pt x="272" y="14"/>
                  </a:cubicBezTo>
                  <a:moveTo>
                    <a:pt x="293" y="14"/>
                  </a:moveTo>
                  <a:cubicBezTo>
                    <a:pt x="295" y="15"/>
                    <a:pt x="295" y="15"/>
                    <a:pt x="295" y="15"/>
                  </a:cubicBezTo>
                  <a:lnTo>
                    <a:pt x="293" y="14"/>
                  </a:lnTo>
                  <a:close/>
                  <a:moveTo>
                    <a:pt x="298" y="14"/>
                  </a:moveTo>
                  <a:cubicBezTo>
                    <a:pt x="299" y="14"/>
                    <a:pt x="299" y="14"/>
                    <a:pt x="299" y="14"/>
                  </a:cubicBezTo>
                  <a:lnTo>
                    <a:pt x="298" y="14"/>
                  </a:lnTo>
                  <a:close/>
                  <a:moveTo>
                    <a:pt x="382" y="14"/>
                  </a:moveTo>
                  <a:cubicBezTo>
                    <a:pt x="380" y="15"/>
                    <a:pt x="381" y="15"/>
                    <a:pt x="379" y="14"/>
                  </a:cubicBezTo>
                  <a:cubicBezTo>
                    <a:pt x="380" y="14"/>
                    <a:pt x="381" y="14"/>
                    <a:pt x="382" y="14"/>
                  </a:cubicBezTo>
                  <a:moveTo>
                    <a:pt x="231" y="18"/>
                  </a:moveTo>
                  <a:cubicBezTo>
                    <a:pt x="231" y="18"/>
                    <a:pt x="231" y="18"/>
                    <a:pt x="231" y="18"/>
                  </a:cubicBezTo>
                  <a:cubicBezTo>
                    <a:pt x="230" y="18"/>
                    <a:pt x="229" y="18"/>
                    <a:pt x="229" y="18"/>
                  </a:cubicBezTo>
                  <a:cubicBezTo>
                    <a:pt x="229" y="17"/>
                    <a:pt x="228" y="15"/>
                    <a:pt x="228" y="14"/>
                  </a:cubicBezTo>
                  <a:cubicBezTo>
                    <a:pt x="229" y="15"/>
                    <a:pt x="230" y="17"/>
                    <a:pt x="231" y="18"/>
                  </a:cubicBezTo>
                  <a:moveTo>
                    <a:pt x="237" y="14"/>
                  </a:moveTo>
                  <a:cubicBezTo>
                    <a:pt x="237" y="15"/>
                    <a:pt x="237" y="15"/>
                    <a:pt x="237" y="15"/>
                  </a:cubicBezTo>
                  <a:lnTo>
                    <a:pt x="237" y="14"/>
                  </a:lnTo>
                  <a:close/>
                  <a:moveTo>
                    <a:pt x="390" y="14"/>
                  </a:moveTo>
                  <a:cubicBezTo>
                    <a:pt x="390" y="15"/>
                    <a:pt x="391" y="16"/>
                    <a:pt x="392" y="16"/>
                  </a:cubicBezTo>
                  <a:cubicBezTo>
                    <a:pt x="390" y="17"/>
                    <a:pt x="390" y="17"/>
                    <a:pt x="390" y="17"/>
                  </a:cubicBezTo>
                  <a:cubicBezTo>
                    <a:pt x="390" y="18"/>
                    <a:pt x="390" y="18"/>
                    <a:pt x="390" y="18"/>
                  </a:cubicBezTo>
                  <a:cubicBezTo>
                    <a:pt x="388" y="16"/>
                    <a:pt x="388" y="16"/>
                    <a:pt x="388" y="16"/>
                  </a:cubicBezTo>
                  <a:cubicBezTo>
                    <a:pt x="388" y="16"/>
                    <a:pt x="388" y="15"/>
                    <a:pt x="388" y="14"/>
                  </a:cubicBezTo>
                  <a:lnTo>
                    <a:pt x="390" y="14"/>
                  </a:lnTo>
                  <a:close/>
                  <a:moveTo>
                    <a:pt x="398" y="14"/>
                  </a:moveTo>
                  <a:cubicBezTo>
                    <a:pt x="399" y="15"/>
                    <a:pt x="399" y="15"/>
                    <a:pt x="399" y="15"/>
                  </a:cubicBezTo>
                  <a:lnTo>
                    <a:pt x="398" y="14"/>
                  </a:lnTo>
                  <a:close/>
                  <a:moveTo>
                    <a:pt x="170" y="15"/>
                  </a:moveTo>
                  <a:cubicBezTo>
                    <a:pt x="170" y="15"/>
                    <a:pt x="170" y="16"/>
                    <a:pt x="170" y="16"/>
                  </a:cubicBezTo>
                  <a:cubicBezTo>
                    <a:pt x="170" y="15"/>
                    <a:pt x="170" y="15"/>
                    <a:pt x="170" y="15"/>
                  </a:cubicBezTo>
                  <a:close/>
                  <a:moveTo>
                    <a:pt x="361" y="34"/>
                  </a:moveTo>
                  <a:cubicBezTo>
                    <a:pt x="361" y="36"/>
                    <a:pt x="361" y="36"/>
                    <a:pt x="361" y="36"/>
                  </a:cubicBezTo>
                  <a:cubicBezTo>
                    <a:pt x="363" y="34"/>
                    <a:pt x="363" y="34"/>
                    <a:pt x="363" y="34"/>
                  </a:cubicBezTo>
                  <a:cubicBezTo>
                    <a:pt x="364" y="38"/>
                    <a:pt x="361" y="39"/>
                    <a:pt x="365" y="42"/>
                  </a:cubicBezTo>
                  <a:cubicBezTo>
                    <a:pt x="365" y="44"/>
                    <a:pt x="365" y="44"/>
                    <a:pt x="365" y="44"/>
                  </a:cubicBezTo>
                  <a:cubicBezTo>
                    <a:pt x="363" y="43"/>
                    <a:pt x="363" y="43"/>
                    <a:pt x="362" y="45"/>
                  </a:cubicBezTo>
                  <a:cubicBezTo>
                    <a:pt x="359" y="44"/>
                    <a:pt x="358" y="43"/>
                    <a:pt x="358" y="40"/>
                  </a:cubicBezTo>
                  <a:cubicBezTo>
                    <a:pt x="359" y="42"/>
                    <a:pt x="359" y="42"/>
                    <a:pt x="359" y="42"/>
                  </a:cubicBezTo>
                  <a:cubicBezTo>
                    <a:pt x="360" y="43"/>
                    <a:pt x="360" y="43"/>
                    <a:pt x="361" y="44"/>
                  </a:cubicBezTo>
                  <a:cubicBezTo>
                    <a:pt x="362" y="44"/>
                    <a:pt x="362" y="44"/>
                    <a:pt x="362" y="44"/>
                  </a:cubicBezTo>
                  <a:cubicBezTo>
                    <a:pt x="358" y="36"/>
                    <a:pt x="361" y="23"/>
                    <a:pt x="364" y="15"/>
                  </a:cubicBezTo>
                  <a:cubicBezTo>
                    <a:pt x="365" y="19"/>
                    <a:pt x="363" y="29"/>
                    <a:pt x="361" y="34"/>
                  </a:cubicBezTo>
                  <a:moveTo>
                    <a:pt x="368" y="16"/>
                  </a:moveTo>
                  <a:cubicBezTo>
                    <a:pt x="368" y="17"/>
                    <a:pt x="368" y="17"/>
                    <a:pt x="367" y="17"/>
                  </a:cubicBezTo>
                  <a:cubicBezTo>
                    <a:pt x="367" y="16"/>
                    <a:pt x="366" y="16"/>
                    <a:pt x="365" y="15"/>
                  </a:cubicBezTo>
                  <a:cubicBezTo>
                    <a:pt x="367" y="15"/>
                    <a:pt x="367" y="15"/>
                    <a:pt x="368" y="16"/>
                  </a:cubicBezTo>
                  <a:moveTo>
                    <a:pt x="384" y="16"/>
                  </a:moveTo>
                  <a:cubicBezTo>
                    <a:pt x="384" y="15"/>
                    <a:pt x="384" y="15"/>
                    <a:pt x="384" y="15"/>
                  </a:cubicBezTo>
                  <a:cubicBezTo>
                    <a:pt x="385" y="16"/>
                    <a:pt x="385" y="15"/>
                    <a:pt x="384" y="16"/>
                  </a:cubicBezTo>
                  <a:moveTo>
                    <a:pt x="235" y="21"/>
                  </a:moveTo>
                  <a:cubicBezTo>
                    <a:pt x="235" y="21"/>
                    <a:pt x="235" y="21"/>
                    <a:pt x="235" y="21"/>
                  </a:cubicBezTo>
                  <a:cubicBezTo>
                    <a:pt x="234" y="21"/>
                    <a:pt x="233" y="20"/>
                    <a:pt x="232" y="19"/>
                  </a:cubicBezTo>
                  <a:cubicBezTo>
                    <a:pt x="232" y="16"/>
                    <a:pt x="232" y="16"/>
                    <a:pt x="232" y="16"/>
                  </a:cubicBezTo>
                  <a:cubicBezTo>
                    <a:pt x="234" y="18"/>
                    <a:pt x="234" y="19"/>
                    <a:pt x="235" y="21"/>
                  </a:cubicBezTo>
                  <a:moveTo>
                    <a:pt x="359" y="24"/>
                  </a:moveTo>
                  <a:cubicBezTo>
                    <a:pt x="359" y="24"/>
                    <a:pt x="358" y="24"/>
                    <a:pt x="357" y="25"/>
                  </a:cubicBezTo>
                  <a:cubicBezTo>
                    <a:pt x="357" y="25"/>
                    <a:pt x="357" y="25"/>
                    <a:pt x="357" y="25"/>
                  </a:cubicBezTo>
                  <a:cubicBezTo>
                    <a:pt x="358" y="22"/>
                    <a:pt x="358" y="19"/>
                    <a:pt x="359" y="16"/>
                  </a:cubicBezTo>
                  <a:cubicBezTo>
                    <a:pt x="361" y="18"/>
                    <a:pt x="358" y="21"/>
                    <a:pt x="359" y="24"/>
                  </a:cubicBezTo>
                  <a:moveTo>
                    <a:pt x="57" y="18"/>
                  </a:moveTo>
                  <a:cubicBezTo>
                    <a:pt x="56" y="19"/>
                    <a:pt x="54" y="20"/>
                    <a:pt x="53" y="21"/>
                  </a:cubicBezTo>
                  <a:cubicBezTo>
                    <a:pt x="52" y="21"/>
                    <a:pt x="52" y="21"/>
                    <a:pt x="52" y="21"/>
                  </a:cubicBezTo>
                  <a:cubicBezTo>
                    <a:pt x="53" y="19"/>
                    <a:pt x="54" y="18"/>
                    <a:pt x="55" y="16"/>
                  </a:cubicBezTo>
                  <a:cubicBezTo>
                    <a:pt x="57" y="17"/>
                    <a:pt x="56" y="17"/>
                    <a:pt x="57" y="18"/>
                  </a:cubicBezTo>
                  <a:moveTo>
                    <a:pt x="115" y="18"/>
                  </a:moveTo>
                  <a:cubicBezTo>
                    <a:pt x="114" y="18"/>
                    <a:pt x="114" y="18"/>
                    <a:pt x="114" y="18"/>
                  </a:cubicBezTo>
                  <a:cubicBezTo>
                    <a:pt x="113" y="19"/>
                    <a:pt x="113" y="19"/>
                    <a:pt x="113" y="19"/>
                  </a:cubicBezTo>
                  <a:cubicBezTo>
                    <a:pt x="113" y="19"/>
                    <a:pt x="113" y="19"/>
                    <a:pt x="113" y="19"/>
                  </a:cubicBezTo>
                  <a:cubicBezTo>
                    <a:pt x="113" y="18"/>
                    <a:pt x="113" y="17"/>
                    <a:pt x="114" y="16"/>
                  </a:cubicBezTo>
                  <a:lnTo>
                    <a:pt x="115" y="18"/>
                  </a:lnTo>
                  <a:close/>
                  <a:moveTo>
                    <a:pt x="248" y="28"/>
                  </a:moveTo>
                  <a:cubicBezTo>
                    <a:pt x="248" y="28"/>
                    <a:pt x="248" y="28"/>
                    <a:pt x="248" y="28"/>
                  </a:cubicBezTo>
                  <a:cubicBezTo>
                    <a:pt x="246" y="26"/>
                    <a:pt x="246" y="21"/>
                    <a:pt x="247" y="17"/>
                  </a:cubicBezTo>
                  <a:cubicBezTo>
                    <a:pt x="249" y="20"/>
                    <a:pt x="249" y="24"/>
                    <a:pt x="248" y="28"/>
                  </a:cubicBezTo>
                  <a:moveTo>
                    <a:pt x="169" y="17"/>
                  </a:moveTo>
                  <a:cubicBezTo>
                    <a:pt x="170" y="17"/>
                    <a:pt x="170" y="18"/>
                    <a:pt x="170" y="18"/>
                  </a:cubicBezTo>
                  <a:cubicBezTo>
                    <a:pt x="170" y="18"/>
                    <a:pt x="170" y="17"/>
                    <a:pt x="169" y="17"/>
                  </a:cubicBezTo>
                  <a:moveTo>
                    <a:pt x="129" y="20"/>
                  </a:moveTo>
                  <a:cubicBezTo>
                    <a:pt x="129" y="19"/>
                    <a:pt x="129" y="19"/>
                    <a:pt x="129" y="18"/>
                  </a:cubicBezTo>
                  <a:cubicBezTo>
                    <a:pt x="130" y="19"/>
                    <a:pt x="130" y="19"/>
                    <a:pt x="129" y="20"/>
                  </a:cubicBezTo>
                  <a:moveTo>
                    <a:pt x="274" y="18"/>
                  </a:moveTo>
                  <a:cubicBezTo>
                    <a:pt x="275" y="19"/>
                    <a:pt x="275" y="19"/>
                    <a:pt x="275" y="19"/>
                  </a:cubicBezTo>
                  <a:lnTo>
                    <a:pt x="274" y="18"/>
                  </a:lnTo>
                  <a:close/>
                  <a:moveTo>
                    <a:pt x="373" y="20"/>
                  </a:moveTo>
                  <a:cubicBezTo>
                    <a:pt x="373" y="20"/>
                    <a:pt x="372" y="19"/>
                    <a:pt x="372" y="18"/>
                  </a:cubicBezTo>
                  <a:cubicBezTo>
                    <a:pt x="373" y="19"/>
                    <a:pt x="373" y="19"/>
                    <a:pt x="373" y="20"/>
                  </a:cubicBezTo>
                  <a:moveTo>
                    <a:pt x="396" y="18"/>
                  </a:moveTo>
                  <a:cubicBezTo>
                    <a:pt x="396" y="18"/>
                    <a:pt x="396" y="18"/>
                    <a:pt x="397" y="18"/>
                  </a:cubicBezTo>
                  <a:cubicBezTo>
                    <a:pt x="396" y="18"/>
                    <a:pt x="396" y="18"/>
                    <a:pt x="396" y="18"/>
                  </a:cubicBezTo>
                  <a:moveTo>
                    <a:pt x="102" y="18"/>
                  </a:moveTo>
                  <a:cubicBezTo>
                    <a:pt x="102" y="19"/>
                    <a:pt x="102" y="19"/>
                    <a:pt x="102" y="19"/>
                  </a:cubicBezTo>
                  <a:lnTo>
                    <a:pt x="102" y="18"/>
                  </a:lnTo>
                  <a:close/>
                  <a:moveTo>
                    <a:pt x="251" y="18"/>
                  </a:moveTo>
                  <a:cubicBezTo>
                    <a:pt x="251" y="19"/>
                    <a:pt x="251" y="19"/>
                    <a:pt x="251" y="19"/>
                  </a:cubicBezTo>
                  <a:lnTo>
                    <a:pt x="251" y="18"/>
                  </a:lnTo>
                  <a:close/>
                  <a:moveTo>
                    <a:pt x="384" y="18"/>
                  </a:moveTo>
                  <a:cubicBezTo>
                    <a:pt x="385" y="19"/>
                    <a:pt x="385" y="19"/>
                    <a:pt x="386" y="19"/>
                  </a:cubicBezTo>
                  <a:cubicBezTo>
                    <a:pt x="385" y="19"/>
                    <a:pt x="385" y="19"/>
                    <a:pt x="384" y="18"/>
                  </a:cubicBezTo>
                  <a:moveTo>
                    <a:pt x="240" y="19"/>
                  </a:moveTo>
                  <a:cubicBezTo>
                    <a:pt x="240" y="22"/>
                    <a:pt x="239" y="21"/>
                    <a:pt x="238" y="24"/>
                  </a:cubicBezTo>
                  <a:cubicBezTo>
                    <a:pt x="237" y="24"/>
                    <a:pt x="237" y="24"/>
                    <a:pt x="237" y="24"/>
                  </a:cubicBezTo>
                  <a:cubicBezTo>
                    <a:pt x="237" y="24"/>
                    <a:pt x="237" y="23"/>
                    <a:pt x="237" y="23"/>
                  </a:cubicBezTo>
                  <a:cubicBezTo>
                    <a:pt x="237" y="23"/>
                    <a:pt x="239" y="21"/>
                    <a:pt x="238" y="19"/>
                  </a:cubicBezTo>
                  <a:cubicBezTo>
                    <a:pt x="238" y="19"/>
                    <a:pt x="239" y="19"/>
                    <a:pt x="239" y="19"/>
                  </a:cubicBezTo>
                  <a:lnTo>
                    <a:pt x="240" y="19"/>
                  </a:lnTo>
                  <a:close/>
                  <a:moveTo>
                    <a:pt x="119" y="23"/>
                  </a:moveTo>
                  <a:cubicBezTo>
                    <a:pt x="118" y="23"/>
                    <a:pt x="118" y="24"/>
                    <a:pt x="118" y="24"/>
                  </a:cubicBezTo>
                  <a:cubicBezTo>
                    <a:pt x="118" y="24"/>
                    <a:pt x="117" y="25"/>
                    <a:pt x="117" y="25"/>
                  </a:cubicBezTo>
                  <a:cubicBezTo>
                    <a:pt x="117" y="19"/>
                    <a:pt x="117" y="19"/>
                    <a:pt x="117" y="19"/>
                  </a:cubicBezTo>
                  <a:lnTo>
                    <a:pt x="119" y="23"/>
                  </a:lnTo>
                  <a:close/>
                  <a:moveTo>
                    <a:pt x="274" y="19"/>
                  </a:moveTo>
                  <a:cubicBezTo>
                    <a:pt x="275" y="20"/>
                    <a:pt x="275" y="19"/>
                    <a:pt x="276" y="20"/>
                  </a:cubicBezTo>
                  <a:cubicBezTo>
                    <a:pt x="272" y="20"/>
                    <a:pt x="274" y="23"/>
                    <a:pt x="272" y="21"/>
                  </a:cubicBezTo>
                  <a:cubicBezTo>
                    <a:pt x="272" y="21"/>
                    <a:pt x="273" y="20"/>
                    <a:pt x="274" y="19"/>
                  </a:cubicBezTo>
                  <a:moveTo>
                    <a:pt x="291" y="19"/>
                  </a:moveTo>
                  <a:cubicBezTo>
                    <a:pt x="292" y="20"/>
                    <a:pt x="292" y="20"/>
                    <a:pt x="293" y="20"/>
                  </a:cubicBezTo>
                  <a:cubicBezTo>
                    <a:pt x="293" y="21"/>
                    <a:pt x="293" y="21"/>
                    <a:pt x="292" y="21"/>
                  </a:cubicBezTo>
                  <a:cubicBezTo>
                    <a:pt x="290" y="23"/>
                    <a:pt x="289" y="25"/>
                    <a:pt x="286" y="26"/>
                  </a:cubicBezTo>
                  <a:cubicBezTo>
                    <a:pt x="286" y="25"/>
                    <a:pt x="285" y="24"/>
                    <a:pt x="285" y="23"/>
                  </a:cubicBezTo>
                  <a:cubicBezTo>
                    <a:pt x="288" y="23"/>
                    <a:pt x="290" y="23"/>
                    <a:pt x="291" y="19"/>
                  </a:cubicBezTo>
                  <a:moveTo>
                    <a:pt x="41" y="24"/>
                  </a:moveTo>
                  <a:cubicBezTo>
                    <a:pt x="40" y="23"/>
                    <a:pt x="40" y="23"/>
                    <a:pt x="40" y="23"/>
                  </a:cubicBezTo>
                  <a:cubicBezTo>
                    <a:pt x="39" y="24"/>
                    <a:pt x="39" y="22"/>
                    <a:pt x="39" y="20"/>
                  </a:cubicBezTo>
                  <a:cubicBezTo>
                    <a:pt x="40" y="21"/>
                    <a:pt x="40" y="22"/>
                    <a:pt x="41" y="24"/>
                  </a:cubicBezTo>
                  <a:moveTo>
                    <a:pt x="100" y="20"/>
                  </a:moveTo>
                  <a:cubicBezTo>
                    <a:pt x="100" y="21"/>
                    <a:pt x="100" y="21"/>
                    <a:pt x="100" y="21"/>
                  </a:cubicBezTo>
                  <a:lnTo>
                    <a:pt x="100" y="20"/>
                  </a:lnTo>
                  <a:close/>
                  <a:moveTo>
                    <a:pt x="252" y="22"/>
                  </a:moveTo>
                  <a:cubicBezTo>
                    <a:pt x="251" y="22"/>
                    <a:pt x="250" y="22"/>
                    <a:pt x="249" y="23"/>
                  </a:cubicBezTo>
                  <a:cubicBezTo>
                    <a:pt x="250" y="22"/>
                    <a:pt x="250" y="21"/>
                    <a:pt x="250" y="20"/>
                  </a:cubicBezTo>
                  <a:cubicBezTo>
                    <a:pt x="252" y="21"/>
                    <a:pt x="251" y="20"/>
                    <a:pt x="252" y="22"/>
                  </a:cubicBezTo>
                  <a:moveTo>
                    <a:pt x="258" y="27"/>
                  </a:moveTo>
                  <a:cubicBezTo>
                    <a:pt x="258" y="27"/>
                    <a:pt x="258" y="27"/>
                    <a:pt x="257" y="27"/>
                  </a:cubicBezTo>
                  <a:cubicBezTo>
                    <a:pt x="256" y="27"/>
                    <a:pt x="256" y="27"/>
                    <a:pt x="256" y="27"/>
                  </a:cubicBezTo>
                  <a:cubicBezTo>
                    <a:pt x="256" y="25"/>
                    <a:pt x="257" y="22"/>
                    <a:pt x="258" y="20"/>
                  </a:cubicBezTo>
                  <a:cubicBezTo>
                    <a:pt x="258" y="22"/>
                    <a:pt x="258" y="24"/>
                    <a:pt x="258" y="27"/>
                  </a:cubicBezTo>
                  <a:moveTo>
                    <a:pt x="378" y="27"/>
                  </a:moveTo>
                  <a:cubicBezTo>
                    <a:pt x="377" y="27"/>
                    <a:pt x="377" y="27"/>
                    <a:pt x="377" y="27"/>
                  </a:cubicBezTo>
                  <a:cubicBezTo>
                    <a:pt x="377" y="25"/>
                    <a:pt x="377" y="22"/>
                    <a:pt x="377" y="20"/>
                  </a:cubicBezTo>
                  <a:cubicBezTo>
                    <a:pt x="378" y="22"/>
                    <a:pt x="378" y="25"/>
                    <a:pt x="378" y="27"/>
                  </a:cubicBezTo>
                  <a:moveTo>
                    <a:pt x="113" y="20"/>
                  </a:moveTo>
                  <a:cubicBezTo>
                    <a:pt x="114" y="23"/>
                    <a:pt x="114" y="23"/>
                    <a:pt x="114" y="23"/>
                  </a:cubicBezTo>
                  <a:cubicBezTo>
                    <a:pt x="112" y="23"/>
                    <a:pt x="112" y="23"/>
                    <a:pt x="112" y="23"/>
                  </a:cubicBezTo>
                  <a:cubicBezTo>
                    <a:pt x="112" y="20"/>
                    <a:pt x="112" y="20"/>
                    <a:pt x="112" y="20"/>
                  </a:cubicBezTo>
                  <a:lnTo>
                    <a:pt x="113" y="20"/>
                  </a:lnTo>
                  <a:close/>
                  <a:moveTo>
                    <a:pt x="298" y="20"/>
                  </a:moveTo>
                  <a:cubicBezTo>
                    <a:pt x="298" y="21"/>
                    <a:pt x="299" y="21"/>
                    <a:pt x="299" y="22"/>
                  </a:cubicBezTo>
                  <a:cubicBezTo>
                    <a:pt x="298" y="22"/>
                    <a:pt x="298" y="22"/>
                    <a:pt x="298" y="22"/>
                  </a:cubicBezTo>
                  <a:lnTo>
                    <a:pt x="298" y="20"/>
                  </a:lnTo>
                  <a:close/>
                  <a:moveTo>
                    <a:pt x="96" y="21"/>
                  </a:moveTo>
                  <a:cubicBezTo>
                    <a:pt x="96" y="22"/>
                    <a:pt x="96" y="22"/>
                    <a:pt x="96" y="22"/>
                  </a:cubicBezTo>
                  <a:lnTo>
                    <a:pt x="96" y="21"/>
                  </a:lnTo>
                  <a:close/>
                  <a:moveTo>
                    <a:pt x="127" y="22"/>
                  </a:moveTo>
                  <a:cubicBezTo>
                    <a:pt x="127" y="22"/>
                    <a:pt x="127" y="21"/>
                    <a:pt x="127" y="21"/>
                  </a:cubicBezTo>
                  <a:cubicBezTo>
                    <a:pt x="127" y="22"/>
                    <a:pt x="128" y="21"/>
                    <a:pt x="127" y="22"/>
                  </a:cubicBezTo>
                  <a:moveTo>
                    <a:pt x="128" y="22"/>
                  </a:moveTo>
                  <a:cubicBezTo>
                    <a:pt x="128" y="22"/>
                    <a:pt x="129" y="21"/>
                    <a:pt x="129" y="21"/>
                  </a:cubicBezTo>
                  <a:cubicBezTo>
                    <a:pt x="129" y="22"/>
                    <a:pt x="129" y="21"/>
                    <a:pt x="128" y="22"/>
                  </a:cubicBezTo>
                  <a:moveTo>
                    <a:pt x="34" y="22"/>
                  </a:moveTo>
                  <a:cubicBezTo>
                    <a:pt x="34" y="22"/>
                    <a:pt x="34" y="23"/>
                    <a:pt x="33" y="23"/>
                  </a:cubicBezTo>
                  <a:cubicBezTo>
                    <a:pt x="33" y="22"/>
                    <a:pt x="33" y="22"/>
                    <a:pt x="33" y="22"/>
                  </a:cubicBezTo>
                  <a:cubicBezTo>
                    <a:pt x="33" y="22"/>
                    <a:pt x="33" y="22"/>
                    <a:pt x="33" y="21"/>
                  </a:cubicBezTo>
                  <a:cubicBezTo>
                    <a:pt x="34" y="22"/>
                    <a:pt x="34" y="22"/>
                    <a:pt x="34" y="22"/>
                  </a:cubicBezTo>
                  <a:moveTo>
                    <a:pt x="98" y="24"/>
                  </a:moveTo>
                  <a:cubicBezTo>
                    <a:pt x="97" y="23"/>
                    <a:pt x="97" y="23"/>
                    <a:pt x="97" y="21"/>
                  </a:cubicBezTo>
                  <a:cubicBezTo>
                    <a:pt x="98" y="22"/>
                    <a:pt x="98" y="22"/>
                    <a:pt x="98" y="24"/>
                  </a:cubicBezTo>
                  <a:moveTo>
                    <a:pt x="269" y="27"/>
                  </a:moveTo>
                  <a:cubicBezTo>
                    <a:pt x="269" y="26"/>
                    <a:pt x="268" y="25"/>
                    <a:pt x="268" y="25"/>
                  </a:cubicBezTo>
                  <a:cubicBezTo>
                    <a:pt x="267" y="23"/>
                    <a:pt x="267" y="23"/>
                    <a:pt x="267" y="21"/>
                  </a:cubicBezTo>
                  <a:cubicBezTo>
                    <a:pt x="268" y="23"/>
                    <a:pt x="269" y="25"/>
                    <a:pt x="269" y="27"/>
                  </a:cubicBezTo>
                  <a:moveTo>
                    <a:pt x="254" y="27"/>
                  </a:moveTo>
                  <a:cubicBezTo>
                    <a:pt x="254" y="28"/>
                    <a:pt x="254" y="28"/>
                    <a:pt x="254" y="28"/>
                  </a:cubicBezTo>
                  <a:cubicBezTo>
                    <a:pt x="253" y="28"/>
                    <a:pt x="253" y="28"/>
                    <a:pt x="253" y="28"/>
                  </a:cubicBezTo>
                  <a:cubicBezTo>
                    <a:pt x="252" y="27"/>
                    <a:pt x="252" y="27"/>
                    <a:pt x="252" y="26"/>
                  </a:cubicBezTo>
                  <a:cubicBezTo>
                    <a:pt x="251" y="24"/>
                    <a:pt x="252" y="25"/>
                    <a:pt x="252" y="22"/>
                  </a:cubicBezTo>
                  <a:cubicBezTo>
                    <a:pt x="253" y="24"/>
                    <a:pt x="253" y="26"/>
                    <a:pt x="254" y="27"/>
                  </a:cubicBezTo>
                  <a:moveTo>
                    <a:pt x="265" y="22"/>
                  </a:moveTo>
                  <a:cubicBezTo>
                    <a:pt x="265" y="23"/>
                    <a:pt x="265" y="23"/>
                    <a:pt x="265" y="24"/>
                  </a:cubicBezTo>
                  <a:cubicBezTo>
                    <a:pt x="264" y="24"/>
                    <a:pt x="264" y="24"/>
                    <a:pt x="264" y="24"/>
                  </a:cubicBezTo>
                  <a:cubicBezTo>
                    <a:pt x="264" y="23"/>
                    <a:pt x="264" y="23"/>
                    <a:pt x="264" y="22"/>
                  </a:cubicBezTo>
                  <a:lnTo>
                    <a:pt x="265" y="22"/>
                  </a:lnTo>
                  <a:close/>
                  <a:moveTo>
                    <a:pt x="292" y="22"/>
                  </a:moveTo>
                  <a:cubicBezTo>
                    <a:pt x="295" y="22"/>
                    <a:pt x="295" y="22"/>
                    <a:pt x="295" y="22"/>
                  </a:cubicBezTo>
                  <a:cubicBezTo>
                    <a:pt x="295" y="23"/>
                    <a:pt x="295" y="25"/>
                    <a:pt x="295" y="26"/>
                  </a:cubicBezTo>
                  <a:cubicBezTo>
                    <a:pt x="295" y="29"/>
                    <a:pt x="295" y="29"/>
                    <a:pt x="295" y="29"/>
                  </a:cubicBezTo>
                  <a:cubicBezTo>
                    <a:pt x="294" y="28"/>
                    <a:pt x="292" y="28"/>
                    <a:pt x="291" y="28"/>
                  </a:cubicBezTo>
                  <a:cubicBezTo>
                    <a:pt x="291" y="24"/>
                    <a:pt x="291" y="24"/>
                    <a:pt x="292" y="22"/>
                  </a:cubicBezTo>
                  <a:moveTo>
                    <a:pt x="241" y="25"/>
                  </a:moveTo>
                  <a:cubicBezTo>
                    <a:pt x="241" y="24"/>
                    <a:pt x="241" y="23"/>
                    <a:pt x="242" y="23"/>
                  </a:cubicBezTo>
                  <a:cubicBezTo>
                    <a:pt x="242" y="24"/>
                    <a:pt x="242" y="23"/>
                    <a:pt x="241" y="25"/>
                  </a:cubicBezTo>
                  <a:moveTo>
                    <a:pt x="280" y="23"/>
                  </a:moveTo>
                  <a:cubicBezTo>
                    <a:pt x="281" y="23"/>
                    <a:pt x="281" y="23"/>
                    <a:pt x="281" y="23"/>
                  </a:cubicBezTo>
                  <a:lnTo>
                    <a:pt x="280" y="23"/>
                  </a:lnTo>
                  <a:close/>
                  <a:moveTo>
                    <a:pt x="330" y="48"/>
                  </a:moveTo>
                  <a:cubicBezTo>
                    <a:pt x="327" y="45"/>
                    <a:pt x="328" y="40"/>
                    <a:pt x="329" y="35"/>
                  </a:cubicBezTo>
                  <a:cubicBezTo>
                    <a:pt x="331" y="36"/>
                    <a:pt x="331" y="36"/>
                    <a:pt x="331" y="36"/>
                  </a:cubicBezTo>
                  <a:cubicBezTo>
                    <a:pt x="332" y="32"/>
                    <a:pt x="332" y="27"/>
                    <a:pt x="332" y="23"/>
                  </a:cubicBezTo>
                  <a:cubicBezTo>
                    <a:pt x="339" y="26"/>
                    <a:pt x="330" y="44"/>
                    <a:pt x="330" y="48"/>
                  </a:cubicBezTo>
                  <a:moveTo>
                    <a:pt x="342" y="23"/>
                  </a:moveTo>
                  <a:cubicBezTo>
                    <a:pt x="343" y="24"/>
                    <a:pt x="342" y="23"/>
                    <a:pt x="343" y="25"/>
                  </a:cubicBezTo>
                  <a:cubicBezTo>
                    <a:pt x="342" y="25"/>
                    <a:pt x="342" y="25"/>
                    <a:pt x="342" y="25"/>
                  </a:cubicBezTo>
                  <a:cubicBezTo>
                    <a:pt x="341" y="24"/>
                    <a:pt x="341" y="24"/>
                    <a:pt x="341" y="24"/>
                  </a:cubicBezTo>
                  <a:cubicBezTo>
                    <a:pt x="341" y="24"/>
                    <a:pt x="342" y="23"/>
                    <a:pt x="342" y="23"/>
                  </a:cubicBezTo>
                  <a:moveTo>
                    <a:pt x="349" y="23"/>
                  </a:moveTo>
                  <a:cubicBezTo>
                    <a:pt x="350" y="23"/>
                    <a:pt x="350" y="23"/>
                    <a:pt x="350" y="23"/>
                  </a:cubicBezTo>
                  <a:lnTo>
                    <a:pt x="349" y="23"/>
                  </a:lnTo>
                  <a:close/>
                  <a:moveTo>
                    <a:pt x="71" y="26"/>
                  </a:moveTo>
                  <a:cubicBezTo>
                    <a:pt x="71" y="27"/>
                    <a:pt x="71" y="27"/>
                    <a:pt x="71" y="27"/>
                  </a:cubicBezTo>
                  <a:cubicBezTo>
                    <a:pt x="70" y="27"/>
                    <a:pt x="69" y="27"/>
                    <a:pt x="69" y="27"/>
                  </a:cubicBezTo>
                  <a:cubicBezTo>
                    <a:pt x="69" y="25"/>
                    <a:pt x="69" y="26"/>
                    <a:pt x="69" y="24"/>
                  </a:cubicBezTo>
                  <a:cubicBezTo>
                    <a:pt x="69" y="24"/>
                    <a:pt x="70" y="25"/>
                    <a:pt x="71" y="26"/>
                  </a:cubicBezTo>
                  <a:moveTo>
                    <a:pt x="114" y="24"/>
                  </a:moveTo>
                  <a:cubicBezTo>
                    <a:pt x="113" y="25"/>
                    <a:pt x="113" y="25"/>
                    <a:pt x="113" y="25"/>
                  </a:cubicBezTo>
                  <a:cubicBezTo>
                    <a:pt x="113" y="25"/>
                    <a:pt x="113" y="24"/>
                    <a:pt x="113" y="24"/>
                  </a:cubicBezTo>
                  <a:lnTo>
                    <a:pt x="114" y="24"/>
                  </a:lnTo>
                  <a:close/>
                  <a:moveTo>
                    <a:pt x="310" y="24"/>
                  </a:moveTo>
                  <a:cubicBezTo>
                    <a:pt x="311" y="24"/>
                    <a:pt x="311" y="24"/>
                    <a:pt x="311" y="24"/>
                  </a:cubicBezTo>
                  <a:cubicBezTo>
                    <a:pt x="310" y="25"/>
                    <a:pt x="310" y="25"/>
                    <a:pt x="310" y="25"/>
                  </a:cubicBezTo>
                  <a:lnTo>
                    <a:pt x="310" y="24"/>
                  </a:lnTo>
                  <a:close/>
                  <a:moveTo>
                    <a:pt x="90" y="24"/>
                  </a:moveTo>
                  <a:cubicBezTo>
                    <a:pt x="91" y="26"/>
                    <a:pt x="91" y="25"/>
                    <a:pt x="92" y="24"/>
                  </a:cubicBezTo>
                  <a:cubicBezTo>
                    <a:pt x="93" y="24"/>
                    <a:pt x="93" y="24"/>
                    <a:pt x="93" y="24"/>
                  </a:cubicBezTo>
                  <a:cubicBezTo>
                    <a:pt x="92" y="27"/>
                    <a:pt x="91" y="27"/>
                    <a:pt x="91" y="30"/>
                  </a:cubicBezTo>
                  <a:cubicBezTo>
                    <a:pt x="89" y="29"/>
                    <a:pt x="90" y="30"/>
                    <a:pt x="89" y="28"/>
                  </a:cubicBezTo>
                  <a:cubicBezTo>
                    <a:pt x="89" y="28"/>
                    <a:pt x="89" y="28"/>
                    <a:pt x="89" y="28"/>
                  </a:cubicBezTo>
                  <a:cubicBezTo>
                    <a:pt x="88" y="29"/>
                    <a:pt x="88" y="28"/>
                    <a:pt x="88" y="30"/>
                  </a:cubicBezTo>
                  <a:cubicBezTo>
                    <a:pt x="87" y="31"/>
                    <a:pt x="87" y="30"/>
                    <a:pt x="84" y="30"/>
                  </a:cubicBezTo>
                  <a:cubicBezTo>
                    <a:pt x="83" y="29"/>
                    <a:pt x="82" y="28"/>
                    <a:pt x="82" y="27"/>
                  </a:cubicBezTo>
                  <a:cubicBezTo>
                    <a:pt x="82" y="25"/>
                    <a:pt x="82" y="25"/>
                    <a:pt x="82" y="25"/>
                  </a:cubicBezTo>
                  <a:cubicBezTo>
                    <a:pt x="85" y="25"/>
                    <a:pt x="87" y="26"/>
                    <a:pt x="89" y="24"/>
                  </a:cubicBezTo>
                  <a:lnTo>
                    <a:pt x="90" y="24"/>
                  </a:lnTo>
                  <a:close/>
                  <a:moveTo>
                    <a:pt x="2" y="25"/>
                  </a:moveTo>
                  <a:cubicBezTo>
                    <a:pt x="2" y="25"/>
                    <a:pt x="2" y="26"/>
                    <a:pt x="2" y="26"/>
                  </a:cubicBezTo>
                  <a:cubicBezTo>
                    <a:pt x="2" y="26"/>
                    <a:pt x="2" y="26"/>
                    <a:pt x="2" y="26"/>
                  </a:cubicBezTo>
                  <a:cubicBezTo>
                    <a:pt x="2" y="26"/>
                    <a:pt x="2" y="26"/>
                    <a:pt x="1" y="26"/>
                  </a:cubicBezTo>
                  <a:lnTo>
                    <a:pt x="2" y="25"/>
                  </a:lnTo>
                  <a:close/>
                  <a:moveTo>
                    <a:pt x="39" y="29"/>
                  </a:moveTo>
                  <a:cubicBezTo>
                    <a:pt x="38" y="30"/>
                    <a:pt x="38" y="30"/>
                    <a:pt x="37" y="30"/>
                  </a:cubicBezTo>
                  <a:cubicBezTo>
                    <a:pt x="37" y="29"/>
                    <a:pt x="36" y="27"/>
                    <a:pt x="36" y="26"/>
                  </a:cubicBezTo>
                  <a:cubicBezTo>
                    <a:pt x="38" y="26"/>
                    <a:pt x="38" y="26"/>
                    <a:pt x="39" y="25"/>
                  </a:cubicBezTo>
                  <a:cubicBezTo>
                    <a:pt x="39" y="26"/>
                    <a:pt x="39" y="28"/>
                    <a:pt x="39" y="29"/>
                  </a:cubicBezTo>
                  <a:moveTo>
                    <a:pt x="42" y="26"/>
                  </a:moveTo>
                  <a:cubicBezTo>
                    <a:pt x="42" y="26"/>
                    <a:pt x="42" y="26"/>
                    <a:pt x="42" y="26"/>
                  </a:cubicBezTo>
                  <a:cubicBezTo>
                    <a:pt x="41" y="26"/>
                    <a:pt x="41" y="26"/>
                    <a:pt x="41" y="26"/>
                  </a:cubicBezTo>
                  <a:cubicBezTo>
                    <a:pt x="41" y="26"/>
                    <a:pt x="41" y="25"/>
                    <a:pt x="40" y="25"/>
                  </a:cubicBezTo>
                  <a:cubicBezTo>
                    <a:pt x="41" y="25"/>
                    <a:pt x="41" y="25"/>
                    <a:pt x="42" y="26"/>
                  </a:cubicBezTo>
                  <a:moveTo>
                    <a:pt x="109" y="30"/>
                  </a:moveTo>
                  <a:cubicBezTo>
                    <a:pt x="111" y="30"/>
                    <a:pt x="113" y="29"/>
                    <a:pt x="115" y="28"/>
                  </a:cubicBezTo>
                  <a:cubicBezTo>
                    <a:pt x="116" y="28"/>
                    <a:pt x="116" y="29"/>
                    <a:pt x="116" y="29"/>
                  </a:cubicBezTo>
                  <a:cubicBezTo>
                    <a:pt x="116" y="30"/>
                    <a:pt x="117" y="31"/>
                    <a:pt x="117" y="31"/>
                  </a:cubicBezTo>
                  <a:cubicBezTo>
                    <a:pt x="110" y="31"/>
                    <a:pt x="110" y="31"/>
                    <a:pt x="110" y="31"/>
                  </a:cubicBezTo>
                  <a:cubicBezTo>
                    <a:pt x="110" y="33"/>
                    <a:pt x="109" y="33"/>
                    <a:pt x="109" y="35"/>
                  </a:cubicBezTo>
                  <a:cubicBezTo>
                    <a:pt x="108" y="33"/>
                    <a:pt x="108" y="33"/>
                    <a:pt x="108" y="33"/>
                  </a:cubicBezTo>
                  <a:cubicBezTo>
                    <a:pt x="106" y="34"/>
                    <a:pt x="107" y="33"/>
                    <a:pt x="106" y="34"/>
                  </a:cubicBezTo>
                  <a:cubicBezTo>
                    <a:pt x="105" y="35"/>
                    <a:pt x="105" y="35"/>
                    <a:pt x="105" y="35"/>
                  </a:cubicBezTo>
                  <a:cubicBezTo>
                    <a:pt x="108" y="37"/>
                    <a:pt x="110" y="36"/>
                    <a:pt x="113" y="35"/>
                  </a:cubicBezTo>
                  <a:cubicBezTo>
                    <a:pt x="113" y="36"/>
                    <a:pt x="113" y="36"/>
                    <a:pt x="114" y="38"/>
                  </a:cubicBezTo>
                  <a:cubicBezTo>
                    <a:pt x="111" y="39"/>
                    <a:pt x="111" y="38"/>
                    <a:pt x="109" y="41"/>
                  </a:cubicBezTo>
                  <a:cubicBezTo>
                    <a:pt x="108" y="40"/>
                    <a:pt x="107" y="39"/>
                    <a:pt x="106" y="38"/>
                  </a:cubicBezTo>
                  <a:cubicBezTo>
                    <a:pt x="105" y="39"/>
                    <a:pt x="105" y="40"/>
                    <a:pt x="105" y="41"/>
                  </a:cubicBezTo>
                  <a:cubicBezTo>
                    <a:pt x="103" y="41"/>
                    <a:pt x="100" y="39"/>
                    <a:pt x="96" y="38"/>
                  </a:cubicBezTo>
                  <a:cubicBezTo>
                    <a:pt x="97" y="37"/>
                    <a:pt x="97" y="36"/>
                    <a:pt x="98" y="35"/>
                  </a:cubicBezTo>
                  <a:cubicBezTo>
                    <a:pt x="97" y="33"/>
                    <a:pt x="98" y="33"/>
                    <a:pt x="99" y="31"/>
                  </a:cubicBezTo>
                  <a:cubicBezTo>
                    <a:pt x="99" y="33"/>
                    <a:pt x="98" y="33"/>
                    <a:pt x="100" y="34"/>
                  </a:cubicBezTo>
                  <a:cubicBezTo>
                    <a:pt x="99" y="36"/>
                    <a:pt x="100" y="35"/>
                    <a:pt x="98" y="35"/>
                  </a:cubicBezTo>
                  <a:cubicBezTo>
                    <a:pt x="98" y="37"/>
                    <a:pt x="98" y="37"/>
                    <a:pt x="98" y="37"/>
                  </a:cubicBezTo>
                  <a:cubicBezTo>
                    <a:pt x="99" y="37"/>
                    <a:pt x="99" y="38"/>
                    <a:pt x="99" y="38"/>
                  </a:cubicBezTo>
                  <a:cubicBezTo>
                    <a:pt x="101" y="36"/>
                    <a:pt x="100" y="36"/>
                    <a:pt x="103" y="36"/>
                  </a:cubicBezTo>
                  <a:cubicBezTo>
                    <a:pt x="103" y="35"/>
                    <a:pt x="103" y="35"/>
                    <a:pt x="104" y="35"/>
                  </a:cubicBezTo>
                  <a:cubicBezTo>
                    <a:pt x="104" y="32"/>
                    <a:pt x="104" y="32"/>
                    <a:pt x="104" y="32"/>
                  </a:cubicBezTo>
                  <a:cubicBezTo>
                    <a:pt x="101" y="32"/>
                    <a:pt x="101" y="32"/>
                    <a:pt x="100" y="31"/>
                  </a:cubicBezTo>
                  <a:cubicBezTo>
                    <a:pt x="99" y="30"/>
                    <a:pt x="99" y="30"/>
                    <a:pt x="99" y="30"/>
                  </a:cubicBezTo>
                  <a:cubicBezTo>
                    <a:pt x="100" y="30"/>
                    <a:pt x="100" y="30"/>
                    <a:pt x="100" y="30"/>
                  </a:cubicBezTo>
                  <a:cubicBezTo>
                    <a:pt x="101" y="30"/>
                    <a:pt x="104" y="31"/>
                    <a:pt x="105" y="27"/>
                  </a:cubicBezTo>
                  <a:cubicBezTo>
                    <a:pt x="103" y="27"/>
                    <a:pt x="104" y="28"/>
                    <a:pt x="103" y="26"/>
                  </a:cubicBezTo>
                  <a:cubicBezTo>
                    <a:pt x="103" y="25"/>
                    <a:pt x="103" y="25"/>
                    <a:pt x="103" y="25"/>
                  </a:cubicBezTo>
                  <a:cubicBezTo>
                    <a:pt x="103" y="26"/>
                    <a:pt x="104" y="26"/>
                    <a:pt x="105" y="27"/>
                  </a:cubicBezTo>
                  <a:cubicBezTo>
                    <a:pt x="105" y="26"/>
                    <a:pt x="106" y="25"/>
                    <a:pt x="106" y="25"/>
                  </a:cubicBezTo>
                  <a:cubicBezTo>
                    <a:pt x="108" y="26"/>
                    <a:pt x="109" y="28"/>
                    <a:pt x="109" y="30"/>
                  </a:cubicBezTo>
                  <a:moveTo>
                    <a:pt x="265" y="26"/>
                  </a:moveTo>
                  <a:cubicBezTo>
                    <a:pt x="264" y="27"/>
                    <a:pt x="264" y="28"/>
                    <a:pt x="264" y="29"/>
                  </a:cubicBezTo>
                  <a:cubicBezTo>
                    <a:pt x="263" y="30"/>
                    <a:pt x="263" y="30"/>
                    <a:pt x="263" y="30"/>
                  </a:cubicBezTo>
                  <a:cubicBezTo>
                    <a:pt x="263" y="30"/>
                    <a:pt x="262" y="30"/>
                    <a:pt x="262" y="29"/>
                  </a:cubicBezTo>
                  <a:cubicBezTo>
                    <a:pt x="262" y="28"/>
                    <a:pt x="263" y="26"/>
                    <a:pt x="263" y="25"/>
                  </a:cubicBezTo>
                  <a:cubicBezTo>
                    <a:pt x="264" y="25"/>
                    <a:pt x="264" y="25"/>
                    <a:pt x="265" y="26"/>
                  </a:cubicBezTo>
                  <a:moveTo>
                    <a:pt x="35" y="25"/>
                  </a:moveTo>
                  <a:cubicBezTo>
                    <a:pt x="35" y="26"/>
                    <a:pt x="34" y="26"/>
                    <a:pt x="34" y="27"/>
                  </a:cubicBezTo>
                  <a:cubicBezTo>
                    <a:pt x="34" y="25"/>
                    <a:pt x="34" y="25"/>
                    <a:pt x="34" y="25"/>
                  </a:cubicBezTo>
                  <a:lnTo>
                    <a:pt x="35" y="25"/>
                  </a:lnTo>
                  <a:close/>
                  <a:moveTo>
                    <a:pt x="74" y="25"/>
                  </a:moveTo>
                  <a:cubicBezTo>
                    <a:pt x="75" y="25"/>
                    <a:pt x="76" y="26"/>
                    <a:pt x="76" y="26"/>
                  </a:cubicBezTo>
                  <a:cubicBezTo>
                    <a:pt x="76" y="26"/>
                    <a:pt x="75" y="25"/>
                    <a:pt x="74" y="25"/>
                  </a:cubicBezTo>
                  <a:moveTo>
                    <a:pt x="239" y="25"/>
                  </a:moveTo>
                  <a:cubicBezTo>
                    <a:pt x="240" y="26"/>
                    <a:pt x="240" y="27"/>
                    <a:pt x="240" y="28"/>
                  </a:cubicBezTo>
                  <a:cubicBezTo>
                    <a:pt x="240" y="28"/>
                    <a:pt x="240" y="28"/>
                    <a:pt x="240" y="28"/>
                  </a:cubicBezTo>
                  <a:cubicBezTo>
                    <a:pt x="239" y="28"/>
                    <a:pt x="239" y="28"/>
                    <a:pt x="239" y="28"/>
                  </a:cubicBezTo>
                  <a:cubicBezTo>
                    <a:pt x="238" y="27"/>
                    <a:pt x="238" y="27"/>
                    <a:pt x="238" y="25"/>
                  </a:cubicBezTo>
                  <a:lnTo>
                    <a:pt x="239" y="25"/>
                  </a:lnTo>
                  <a:close/>
                  <a:moveTo>
                    <a:pt x="85" y="26"/>
                  </a:moveTo>
                  <a:cubicBezTo>
                    <a:pt x="87" y="27"/>
                    <a:pt x="86" y="26"/>
                    <a:pt x="87" y="28"/>
                  </a:cubicBezTo>
                  <a:cubicBezTo>
                    <a:pt x="86" y="28"/>
                    <a:pt x="86" y="28"/>
                    <a:pt x="86" y="28"/>
                  </a:cubicBezTo>
                  <a:cubicBezTo>
                    <a:pt x="85" y="27"/>
                    <a:pt x="85" y="27"/>
                    <a:pt x="85" y="27"/>
                  </a:cubicBezTo>
                  <a:lnTo>
                    <a:pt x="85" y="26"/>
                  </a:lnTo>
                  <a:close/>
                  <a:moveTo>
                    <a:pt x="162" y="26"/>
                  </a:moveTo>
                  <a:cubicBezTo>
                    <a:pt x="163" y="28"/>
                    <a:pt x="163" y="30"/>
                    <a:pt x="163" y="32"/>
                  </a:cubicBezTo>
                  <a:cubicBezTo>
                    <a:pt x="163" y="30"/>
                    <a:pt x="163" y="28"/>
                    <a:pt x="162" y="26"/>
                  </a:cubicBezTo>
                  <a:moveTo>
                    <a:pt x="126" y="26"/>
                  </a:moveTo>
                  <a:cubicBezTo>
                    <a:pt x="126" y="27"/>
                    <a:pt x="126" y="27"/>
                    <a:pt x="126" y="27"/>
                  </a:cubicBezTo>
                  <a:lnTo>
                    <a:pt x="126" y="26"/>
                  </a:lnTo>
                  <a:close/>
                  <a:moveTo>
                    <a:pt x="344" y="26"/>
                  </a:moveTo>
                  <a:cubicBezTo>
                    <a:pt x="345" y="28"/>
                    <a:pt x="345" y="31"/>
                    <a:pt x="344" y="34"/>
                  </a:cubicBezTo>
                  <a:cubicBezTo>
                    <a:pt x="344" y="33"/>
                    <a:pt x="343" y="33"/>
                    <a:pt x="343" y="33"/>
                  </a:cubicBezTo>
                  <a:cubicBezTo>
                    <a:pt x="343" y="28"/>
                    <a:pt x="343" y="28"/>
                    <a:pt x="343" y="28"/>
                  </a:cubicBezTo>
                  <a:lnTo>
                    <a:pt x="344" y="26"/>
                  </a:lnTo>
                  <a:close/>
                  <a:moveTo>
                    <a:pt x="156" y="27"/>
                  </a:moveTo>
                  <a:cubicBezTo>
                    <a:pt x="156" y="28"/>
                    <a:pt x="156" y="30"/>
                    <a:pt x="156" y="32"/>
                  </a:cubicBezTo>
                  <a:cubicBezTo>
                    <a:pt x="156" y="32"/>
                    <a:pt x="155" y="32"/>
                    <a:pt x="155" y="33"/>
                  </a:cubicBezTo>
                  <a:cubicBezTo>
                    <a:pt x="155" y="33"/>
                    <a:pt x="155" y="33"/>
                    <a:pt x="155" y="33"/>
                  </a:cubicBezTo>
                  <a:cubicBezTo>
                    <a:pt x="154" y="29"/>
                    <a:pt x="153" y="30"/>
                    <a:pt x="151" y="27"/>
                  </a:cubicBezTo>
                  <a:cubicBezTo>
                    <a:pt x="154" y="27"/>
                    <a:pt x="154" y="28"/>
                    <a:pt x="156" y="27"/>
                  </a:cubicBezTo>
                  <a:moveTo>
                    <a:pt x="227" y="28"/>
                  </a:moveTo>
                  <a:cubicBezTo>
                    <a:pt x="226" y="29"/>
                    <a:pt x="225" y="31"/>
                    <a:pt x="225" y="32"/>
                  </a:cubicBezTo>
                  <a:cubicBezTo>
                    <a:pt x="225" y="30"/>
                    <a:pt x="225" y="30"/>
                    <a:pt x="224" y="29"/>
                  </a:cubicBezTo>
                  <a:cubicBezTo>
                    <a:pt x="224" y="28"/>
                    <a:pt x="225" y="27"/>
                    <a:pt x="225" y="27"/>
                  </a:cubicBezTo>
                  <a:cubicBezTo>
                    <a:pt x="226" y="27"/>
                    <a:pt x="226" y="27"/>
                    <a:pt x="227" y="28"/>
                  </a:cubicBezTo>
                  <a:moveTo>
                    <a:pt x="174" y="29"/>
                  </a:moveTo>
                  <a:cubicBezTo>
                    <a:pt x="173" y="28"/>
                    <a:pt x="173" y="30"/>
                    <a:pt x="173" y="27"/>
                  </a:cubicBezTo>
                  <a:lnTo>
                    <a:pt x="174" y="29"/>
                  </a:lnTo>
                  <a:close/>
                  <a:moveTo>
                    <a:pt x="188" y="28"/>
                  </a:moveTo>
                  <a:cubicBezTo>
                    <a:pt x="188" y="28"/>
                    <a:pt x="187" y="29"/>
                    <a:pt x="187" y="29"/>
                  </a:cubicBezTo>
                  <a:cubicBezTo>
                    <a:pt x="187" y="28"/>
                    <a:pt x="187" y="28"/>
                    <a:pt x="186" y="27"/>
                  </a:cubicBezTo>
                  <a:cubicBezTo>
                    <a:pt x="187" y="28"/>
                    <a:pt x="188" y="28"/>
                    <a:pt x="188" y="28"/>
                  </a:cubicBezTo>
                  <a:moveTo>
                    <a:pt x="128" y="30"/>
                  </a:moveTo>
                  <a:cubicBezTo>
                    <a:pt x="128" y="33"/>
                    <a:pt x="128" y="33"/>
                    <a:pt x="128" y="33"/>
                  </a:cubicBezTo>
                  <a:cubicBezTo>
                    <a:pt x="128" y="33"/>
                    <a:pt x="128" y="32"/>
                    <a:pt x="128" y="32"/>
                  </a:cubicBezTo>
                  <a:cubicBezTo>
                    <a:pt x="126" y="32"/>
                    <a:pt x="126" y="31"/>
                    <a:pt x="124" y="30"/>
                  </a:cubicBezTo>
                  <a:cubicBezTo>
                    <a:pt x="124" y="30"/>
                    <a:pt x="124" y="29"/>
                    <a:pt x="124" y="29"/>
                  </a:cubicBezTo>
                  <a:cubicBezTo>
                    <a:pt x="124" y="28"/>
                    <a:pt x="125" y="28"/>
                    <a:pt x="126" y="28"/>
                  </a:cubicBezTo>
                  <a:cubicBezTo>
                    <a:pt x="127" y="29"/>
                    <a:pt x="128" y="30"/>
                    <a:pt x="128" y="30"/>
                  </a:cubicBezTo>
                  <a:moveTo>
                    <a:pt x="167" y="28"/>
                  </a:moveTo>
                  <a:cubicBezTo>
                    <a:pt x="167" y="29"/>
                    <a:pt x="167" y="30"/>
                    <a:pt x="167" y="30"/>
                  </a:cubicBezTo>
                  <a:cubicBezTo>
                    <a:pt x="167" y="30"/>
                    <a:pt x="167" y="30"/>
                    <a:pt x="167" y="30"/>
                  </a:cubicBezTo>
                  <a:cubicBezTo>
                    <a:pt x="166" y="29"/>
                    <a:pt x="166" y="30"/>
                    <a:pt x="166" y="28"/>
                  </a:cubicBezTo>
                  <a:lnTo>
                    <a:pt x="167" y="28"/>
                  </a:lnTo>
                  <a:close/>
                  <a:moveTo>
                    <a:pt x="161" y="29"/>
                  </a:moveTo>
                  <a:cubicBezTo>
                    <a:pt x="161" y="31"/>
                    <a:pt x="161" y="31"/>
                    <a:pt x="161" y="31"/>
                  </a:cubicBezTo>
                  <a:cubicBezTo>
                    <a:pt x="160" y="31"/>
                    <a:pt x="159" y="31"/>
                    <a:pt x="159" y="31"/>
                  </a:cubicBezTo>
                  <a:cubicBezTo>
                    <a:pt x="159" y="30"/>
                    <a:pt x="159" y="29"/>
                    <a:pt x="159" y="28"/>
                  </a:cubicBezTo>
                  <a:cubicBezTo>
                    <a:pt x="160" y="29"/>
                    <a:pt x="160" y="29"/>
                    <a:pt x="161" y="29"/>
                  </a:cubicBezTo>
                  <a:moveTo>
                    <a:pt x="374" y="29"/>
                  </a:moveTo>
                  <a:cubicBezTo>
                    <a:pt x="373" y="29"/>
                    <a:pt x="373" y="29"/>
                    <a:pt x="373" y="29"/>
                  </a:cubicBezTo>
                  <a:cubicBezTo>
                    <a:pt x="373" y="29"/>
                    <a:pt x="374" y="29"/>
                    <a:pt x="374" y="28"/>
                  </a:cubicBezTo>
                  <a:cubicBezTo>
                    <a:pt x="374" y="29"/>
                    <a:pt x="374" y="29"/>
                    <a:pt x="374" y="29"/>
                  </a:cubicBezTo>
                  <a:moveTo>
                    <a:pt x="311" y="29"/>
                  </a:moveTo>
                  <a:cubicBezTo>
                    <a:pt x="312" y="29"/>
                    <a:pt x="312" y="29"/>
                    <a:pt x="312" y="29"/>
                  </a:cubicBezTo>
                  <a:cubicBezTo>
                    <a:pt x="311" y="31"/>
                    <a:pt x="311" y="33"/>
                    <a:pt x="310" y="35"/>
                  </a:cubicBezTo>
                  <a:cubicBezTo>
                    <a:pt x="310" y="30"/>
                    <a:pt x="310" y="30"/>
                    <a:pt x="310" y="30"/>
                  </a:cubicBezTo>
                  <a:cubicBezTo>
                    <a:pt x="310" y="30"/>
                    <a:pt x="311" y="29"/>
                    <a:pt x="311" y="29"/>
                  </a:cubicBezTo>
                  <a:moveTo>
                    <a:pt x="355" y="44"/>
                  </a:moveTo>
                  <a:cubicBezTo>
                    <a:pt x="355" y="45"/>
                    <a:pt x="355" y="45"/>
                    <a:pt x="355" y="45"/>
                  </a:cubicBezTo>
                  <a:cubicBezTo>
                    <a:pt x="356" y="39"/>
                    <a:pt x="356" y="34"/>
                    <a:pt x="356" y="29"/>
                  </a:cubicBezTo>
                  <a:cubicBezTo>
                    <a:pt x="359" y="31"/>
                    <a:pt x="357" y="40"/>
                    <a:pt x="355" y="44"/>
                  </a:cubicBezTo>
                  <a:moveTo>
                    <a:pt x="384" y="29"/>
                  </a:moveTo>
                  <a:cubicBezTo>
                    <a:pt x="386" y="29"/>
                    <a:pt x="386" y="29"/>
                    <a:pt x="386" y="29"/>
                  </a:cubicBezTo>
                  <a:cubicBezTo>
                    <a:pt x="386" y="29"/>
                    <a:pt x="386" y="29"/>
                    <a:pt x="386" y="29"/>
                  </a:cubicBezTo>
                  <a:cubicBezTo>
                    <a:pt x="384" y="29"/>
                    <a:pt x="385" y="30"/>
                    <a:pt x="384" y="29"/>
                  </a:cubicBezTo>
                  <a:moveTo>
                    <a:pt x="119" y="29"/>
                  </a:moveTo>
                  <a:cubicBezTo>
                    <a:pt x="119" y="30"/>
                    <a:pt x="118" y="30"/>
                    <a:pt x="118" y="31"/>
                  </a:cubicBezTo>
                  <a:cubicBezTo>
                    <a:pt x="118" y="29"/>
                    <a:pt x="118" y="29"/>
                    <a:pt x="118" y="29"/>
                  </a:cubicBezTo>
                  <a:lnTo>
                    <a:pt x="119" y="29"/>
                  </a:lnTo>
                  <a:close/>
                  <a:moveTo>
                    <a:pt x="141" y="34"/>
                  </a:moveTo>
                  <a:cubicBezTo>
                    <a:pt x="140" y="37"/>
                    <a:pt x="139" y="35"/>
                    <a:pt x="139" y="39"/>
                  </a:cubicBezTo>
                  <a:cubicBezTo>
                    <a:pt x="138" y="39"/>
                    <a:pt x="138" y="39"/>
                    <a:pt x="138" y="39"/>
                  </a:cubicBezTo>
                  <a:cubicBezTo>
                    <a:pt x="138" y="39"/>
                    <a:pt x="138" y="39"/>
                    <a:pt x="138" y="39"/>
                  </a:cubicBezTo>
                  <a:cubicBezTo>
                    <a:pt x="139" y="35"/>
                    <a:pt x="139" y="35"/>
                    <a:pt x="138" y="29"/>
                  </a:cubicBezTo>
                  <a:cubicBezTo>
                    <a:pt x="139" y="31"/>
                    <a:pt x="140" y="32"/>
                    <a:pt x="141" y="34"/>
                  </a:cubicBezTo>
                  <a:moveTo>
                    <a:pt x="293" y="29"/>
                  </a:moveTo>
                  <a:cubicBezTo>
                    <a:pt x="295" y="30"/>
                    <a:pt x="296" y="32"/>
                    <a:pt x="298" y="33"/>
                  </a:cubicBezTo>
                  <a:cubicBezTo>
                    <a:pt x="297" y="34"/>
                    <a:pt x="297" y="34"/>
                    <a:pt x="297" y="34"/>
                  </a:cubicBezTo>
                  <a:cubicBezTo>
                    <a:pt x="292" y="31"/>
                    <a:pt x="292" y="31"/>
                    <a:pt x="292" y="31"/>
                  </a:cubicBezTo>
                  <a:cubicBezTo>
                    <a:pt x="292" y="30"/>
                    <a:pt x="293" y="30"/>
                    <a:pt x="293" y="29"/>
                  </a:cubicBezTo>
                  <a:moveTo>
                    <a:pt x="106" y="30"/>
                  </a:moveTo>
                  <a:cubicBezTo>
                    <a:pt x="106" y="30"/>
                    <a:pt x="106" y="31"/>
                    <a:pt x="106" y="31"/>
                  </a:cubicBezTo>
                  <a:cubicBezTo>
                    <a:pt x="106" y="31"/>
                    <a:pt x="106" y="30"/>
                    <a:pt x="106" y="30"/>
                  </a:cubicBezTo>
                  <a:moveTo>
                    <a:pt x="170" y="30"/>
                  </a:moveTo>
                  <a:cubicBezTo>
                    <a:pt x="169" y="32"/>
                    <a:pt x="169" y="32"/>
                    <a:pt x="169" y="32"/>
                  </a:cubicBezTo>
                  <a:cubicBezTo>
                    <a:pt x="169" y="31"/>
                    <a:pt x="170" y="31"/>
                    <a:pt x="170" y="30"/>
                  </a:cubicBezTo>
                  <a:close/>
                  <a:moveTo>
                    <a:pt x="275" y="31"/>
                  </a:moveTo>
                  <a:cubicBezTo>
                    <a:pt x="275" y="33"/>
                    <a:pt x="275" y="33"/>
                    <a:pt x="275" y="33"/>
                  </a:cubicBezTo>
                  <a:cubicBezTo>
                    <a:pt x="274" y="32"/>
                    <a:pt x="273" y="32"/>
                    <a:pt x="272" y="31"/>
                  </a:cubicBezTo>
                  <a:cubicBezTo>
                    <a:pt x="273" y="31"/>
                    <a:pt x="274" y="31"/>
                    <a:pt x="275" y="31"/>
                  </a:cubicBezTo>
                  <a:cubicBezTo>
                    <a:pt x="274" y="31"/>
                    <a:pt x="274" y="30"/>
                    <a:pt x="274" y="30"/>
                  </a:cubicBezTo>
                  <a:lnTo>
                    <a:pt x="275" y="31"/>
                  </a:lnTo>
                  <a:close/>
                  <a:moveTo>
                    <a:pt x="289" y="30"/>
                  </a:moveTo>
                  <a:cubicBezTo>
                    <a:pt x="291" y="31"/>
                    <a:pt x="291" y="31"/>
                    <a:pt x="291" y="31"/>
                  </a:cubicBezTo>
                  <a:cubicBezTo>
                    <a:pt x="289" y="30"/>
                    <a:pt x="290" y="31"/>
                    <a:pt x="289" y="30"/>
                  </a:cubicBezTo>
                  <a:moveTo>
                    <a:pt x="35" y="30"/>
                  </a:moveTo>
                  <a:cubicBezTo>
                    <a:pt x="35" y="31"/>
                    <a:pt x="35" y="31"/>
                    <a:pt x="35" y="31"/>
                  </a:cubicBezTo>
                  <a:lnTo>
                    <a:pt x="35" y="30"/>
                  </a:lnTo>
                  <a:close/>
                  <a:moveTo>
                    <a:pt x="36" y="30"/>
                  </a:moveTo>
                  <a:cubicBezTo>
                    <a:pt x="37" y="31"/>
                    <a:pt x="37" y="31"/>
                    <a:pt x="38" y="31"/>
                  </a:cubicBezTo>
                  <a:cubicBezTo>
                    <a:pt x="37" y="31"/>
                    <a:pt x="37" y="31"/>
                    <a:pt x="36" y="30"/>
                  </a:cubicBezTo>
                  <a:moveTo>
                    <a:pt x="38" y="30"/>
                  </a:moveTo>
                  <a:cubicBezTo>
                    <a:pt x="38" y="31"/>
                    <a:pt x="39" y="31"/>
                    <a:pt x="39" y="31"/>
                  </a:cubicBezTo>
                  <a:cubicBezTo>
                    <a:pt x="39" y="31"/>
                    <a:pt x="38" y="31"/>
                    <a:pt x="38" y="30"/>
                  </a:cubicBezTo>
                  <a:moveTo>
                    <a:pt x="67" y="30"/>
                  </a:moveTo>
                  <a:cubicBezTo>
                    <a:pt x="66" y="32"/>
                    <a:pt x="66" y="32"/>
                    <a:pt x="66" y="32"/>
                  </a:cubicBezTo>
                  <a:cubicBezTo>
                    <a:pt x="66" y="31"/>
                    <a:pt x="66" y="31"/>
                    <a:pt x="66" y="30"/>
                  </a:cubicBezTo>
                  <a:lnTo>
                    <a:pt x="67" y="30"/>
                  </a:lnTo>
                  <a:close/>
                  <a:moveTo>
                    <a:pt x="107" y="30"/>
                  </a:moveTo>
                  <a:cubicBezTo>
                    <a:pt x="108" y="30"/>
                    <a:pt x="108" y="30"/>
                    <a:pt x="108" y="30"/>
                  </a:cubicBezTo>
                  <a:lnTo>
                    <a:pt x="107" y="30"/>
                  </a:lnTo>
                  <a:close/>
                  <a:moveTo>
                    <a:pt x="252" y="30"/>
                  </a:moveTo>
                  <a:cubicBezTo>
                    <a:pt x="252" y="31"/>
                    <a:pt x="252" y="31"/>
                    <a:pt x="252" y="31"/>
                  </a:cubicBezTo>
                  <a:lnTo>
                    <a:pt x="252" y="30"/>
                  </a:lnTo>
                  <a:close/>
                  <a:moveTo>
                    <a:pt x="302" y="30"/>
                  </a:moveTo>
                  <a:cubicBezTo>
                    <a:pt x="303" y="32"/>
                    <a:pt x="303" y="39"/>
                    <a:pt x="304" y="38"/>
                  </a:cubicBezTo>
                  <a:cubicBezTo>
                    <a:pt x="304" y="39"/>
                    <a:pt x="303" y="41"/>
                    <a:pt x="302" y="42"/>
                  </a:cubicBezTo>
                  <a:cubicBezTo>
                    <a:pt x="302" y="42"/>
                    <a:pt x="302" y="42"/>
                    <a:pt x="302" y="42"/>
                  </a:cubicBezTo>
                  <a:cubicBezTo>
                    <a:pt x="302" y="37"/>
                    <a:pt x="301" y="34"/>
                    <a:pt x="302" y="30"/>
                  </a:cubicBezTo>
                  <a:moveTo>
                    <a:pt x="306" y="30"/>
                  </a:moveTo>
                  <a:cubicBezTo>
                    <a:pt x="307" y="30"/>
                    <a:pt x="307" y="30"/>
                    <a:pt x="307" y="30"/>
                  </a:cubicBezTo>
                  <a:lnTo>
                    <a:pt x="306" y="30"/>
                  </a:lnTo>
                  <a:close/>
                  <a:moveTo>
                    <a:pt x="12" y="34"/>
                  </a:moveTo>
                  <a:cubicBezTo>
                    <a:pt x="14" y="34"/>
                    <a:pt x="14" y="33"/>
                    <a:pt x="16" y="32"/>
                  </a:cubicBezTo>
                  <a:cubicBezTo>
                    <a:pt x="17" y="33"/>
                    <a:pt x="17" y="33"/>
                    <a:pt x="17" y="33"/>
                  </a:cubicBezTo>
                  <a:cubicBezTo>
                    <a:pt x="16" y="34"/>
                    <a:pt x="16" y="35"/>
                    <a:pt x="16" y="37"/>
                  </a:cubicBezTo>
                  <a:cubicBezTo>
                    <a:pt x="15" y="38"/>
                    <a:pt x="16" y="37"/>
                    <a:pt x="13" y="37"/>
                  </a:cubicBezTo>
                  <a:cubicBezTo>
                    <a:pt x="13" y="35"/>
                    <a:pt x="13" y="34"/>
                    <a:pt x="12" y="32"/>
                  </a:cubicBezTo>
                  <a:lnTo>
                    <a:pt x="12" y="34"/>
                  </a:lnTo>
                  <a:close/>
                  <a:moveTo>
                    <a:pt x="262" y="32"/>
                  </a:moveTo>
                  <a:cubicBezTo>
                    <a:pt x="262" y="32"/>
                    <a:pt x="263" y="32"/>
                    <a:pt x="263" y="33"/>
                  </a:cubicBezTo>
                  <a:cubicBezTo>
                    <a:pt x="263" y="32"/>
                    <a:pt x="262" y="32"/>
                    <a:pt x="262" y="32"/>
                  </a:cubicBezTo>
                  <a:moveTo>
                    <a:pt x="396" y="32"/>
                  </a:moveTo>
                  <a:cubicBezTo>
                    <a:pt x="396" y="33"/>
                    <a:pt x="395" y="33"/>
                    <a:pt x="395" y="34"/>
                  </a:cubicBezTo>
                  <a:cubicBezTo>
                    <a:pt x="395" y="32"/>
                    <a:pt x="395" y="32"/>
                    <a:pt x="395" y="32"/>
                  </a:cubicBezTo>
                  <a:lnTo>
                    <a:pt x="396" y="32"/>
                  </a:lnTo>
                  <a:close/>
                  <a:moveTo>
                    <a:pt x="92" y="36"/>
                  </a:moveTo>
                  <a:cubicBezTo>
                    <a:pt x="91" y="36"/>
                    <a:pt x="91" y="36"/>
                    <a:pt x="91" y="36"/>
                  </a:cubicBezTo>
                  <a:cubicBezTo>
                    <a:pt x="91" y="34"/>
                    <a:pt x="90" y="35"/>
                    <a:pt x="91" y="33"/>
                  </a:cubicBezTo>
                  <a:cubicBezTo>
                    <a:pt x="91" y="34"/>
                    <a:pt x="92" y="35"/>
                    <a:pt x="92" y="36"/>
                  </a:cubicBezTo>
                  <a:moveTo>
                    <a:pt x="136" y="33"/>
                  </a:moveTo>
                  <a:cubicBezTo>
                    <a:pt x="136" y="33"/>
                    <a:pt x="136" y="34"/>
                    <a:pt x="136" y="34"/>
                  </a:cubicBezTo>
                  <a:cubicBezTo>
                    <a:pt x="136" y="35"/>
                    <a:pt x="135" y="35"/>
                    <a:pt x="135" y="36"/>
                  </a:cubicBezTo>
                  <a:cubicBezTo>
                    <a:pt x="135" y="35"/>
                    <a:pt x="135" y="34"/>
                    <a:pt x="135" y="33"/>
                  </a:cubicBezTo>
                  <a:lnTo>
                    <a:pt x="136" y="33"/>
                  </a:lnTo>
                  <a:close/>
                  <a:moveTo>
                    <a:pt x="312" y="33"/>
                  </a:moveTo>
                  <a:cubicBezTo>
                    <a:pt x="313" y="35"/>
                    <a:pt x="313" y="37"/>
                    <a:pt x="314" y="38"/>
                  </a:cubicBezTo>
                  <a:cubicBezTo>
                    <a:pt x="313" y="39"/>
                    <a:pt x="313" y="39"/>
                    <a:pt x="313" y="39"/>
                  </a:cubicBezTo>
                  <a:cubicBezTo>
                    <a:pt x="313" y="38"/>
                    <a:pt x="312" y="38"/>
                    <a:pt x="312" y="38"/>
                  </a:cubicBezTo>
                  <a:cubicBezTo>
                    <a:pt x="312" y="36"/>
                    <a:pt x="312" y="35"/>
                    <a:pt x="312" y="33"/>
                  </a:cubicBezTo>
                  <a:moveTo>
                    <a:pt x="349" y="42"/>
                  </a:moveTo>
                  <a:cubicBezTo>
                    <a:pt x="348" y="42"/>
                    <a:pt x="348" y="42"/>
                    <a:pt x="348" y="42"/>
                  </a:cubicBezTo>
                  <a:cubicBezTo>
                    <a:pt x="348" y="33"/>
                    <a:pt x="348" y="33"/>
                    <a:pt x="348" y="33"/>
                  </a:cubicBezTo>
                  <a:cubicBezTo>
                    <a:pt x="348" y="36"/>
                    <a:pt x="348" y="39"/>
                    <a:pt x="349" y="42"/>
                  </a:cubicBezTo>
                  <a:moveTo>
                    <a:pt x="162" y="34"/>
                  </a:moveTo>
                  <a:cubicBezTo>
                    <a:pt x="162" y="35"/>
                    <a:pt x="162" y="36"/>
                    <a:pt x="162" y="38"/>
                  </a:cubicBezTo>
                  <a:cubicBezTo>
                    <a:pt x="160" y="36"/>
                    <a:pt x="160" y="36"/>
                    <a:pt x="160" y="34"/>
                  </a:cubicBezTo>
                  <a:lnTo>
                    <a:pt x="162" y="34"/>
                  </a:lnTo>
                  <a:close/>
                  <a:moveTo>
                    <a:pt x="253" y="34"/>
                  </a:moveTo>
                  <a:cubicBezTo>
                    <a:pt x="253" y="34"/>
                    <a:pt x="253" y="35"/>
                    <a:pt x="253" y="36"/>
                  </a:cubicBezTo>
                  <a:cubicBezTo>
                    <a:pt x="253" y="35"/>
                    <a:pt x="252" y="35"/>
                    <a:pt x="252" y="35"/>
                  </a:cubicBezTo>
                  <a:cubicBezTo>
                    <a:pt x="252" y="35"/>
                    <a:pt x="252" y="34"/>
                    <a:pt x="252" y="34"/>
                  </a:cubicBezTo>
                  <a:lnTo>
                    <a:pt x="253" y="34"/>
                  </a:lnTo>
                  <a:close/>
                  <a:moveTo>
                    <a:pt x="30" y="34"/>
                  </a:moveTo>
                  <a:cubicBezTo>
                    <a:pt x="30" y="36"/>
                    <a:pt x="30" y="36"/>
                    <a:pt x="30" y="36"/>
                  </a:cubicBezTo>
                  <a:cubicBezTo>
                    <a:pt x="29" y="35"/>
                    <a:pt x="29" y="35"/>
                    <a:pt x="29" y="35"/>
                  </a:cubicBezTo>
                  <a:cubicBezTo>
                    <a:pt x="29" y="34"/>
                    <a:pt x="30" y="34"/>
                    <a:pt x="30" y="34"/>
                  </a:cubicBezTo>
                  <a:close/>
                  <a:moveTo>
                    <a:pt x="258" y="40"/>
                  </a:moveTo>
                  <a:cubicBezTo>
                    <a:pt x="257" y="38"/>
                    <a:pt x="257" y="36"/>
                    <a:pt x="257" y="34"/>
                  </a:cubicBezTo>
                  <a:cubicBezTo>
                    <a:pt x="258" y="35"/>
                    <a:pt x="258" y="38"/>
                    <a:pt x="258" y="40"/>
                  </a:cubicBezTo>
                  <a:moveTo>
                    <a:pt x="286" y="34"/>
                  </a:moveTo>
                  <a:cubicBezTo>
                    <a:pt x="287" y="34"/>
                    <a:pt x="287" y="34"/>
                    <a:pt x="287" y="34"/>
                  </a:cubicBezTo>
                  <a:lnTo>
                    <a:pt x="286" y="34"/>
                  </a:lnTo>
                  <a:close/>
                  <a:moveTo>
                    <a:pt x="129" y="36"/>
                  </a:moveTo>
                  <a:cubicBezTo>
                    <a:pt x="129" y="35"/>
                    <a:pt x="129" y="35"/>
                    <a:pt x="129" y="35"/>
                  </a:cubicBezTo>
                  <a:cubicBezTo>
                    <a:pt x="129" y="36"/>
                    <a:pt x="129" y="35"/>
                    <a:pt x="129" y="36"/>
                  </a:cubicBezTo>
                  <a:moveTo>
                    <a:pt x="174" y="37"/>
                  </a:moveTo>
                  <a:cubicBezTo>
                    <a:pt x="174" y="38"/>
                    <a:pt x="174" y="38"/>
                    <a:pt x="174" y="38"/>
                  </a:cubicBezTo>
                  <a:cubicBezTo>
                    <a:pt x="174" y="38"/>
                    <a:pt x="174" y="38"/>
                    <a:pt x="173" y="38"/>
                  </a:cubicBezTo>
                  <a:cubicBezTo>
                    <a:pt x="173" y="38"/>
                    <a:pt x="173" y="38"/>
                    <a:pt x="173" y="38"/>
                  </a:cubicBezTo>
                  <a:cubicBezTo>
                    <a:pt x="173" y="35"/>
                    <a:pt x="173" y="35"/>
                    <a:pt x="173" y="35"/>
                  </a:cubicBezTo>
                  <a:cubicBezTo>
                    <a:pt x="174" y="36"/>
                    <a:pt x="174" y="35"/>
                    <a:pt x="174" y="37"/>
                  </a:cubicBezTo>
                  <a:moveTo>
                    <a:pt x="321" y="36"/>
                  </a:moveTo>
                  <a:cubicBezTo>
                    <a:pt x="321" y="39"/>
                    <a:pt x="321" y="39"/>
                    <a:pt x="321" y="39"/>
                  </a:cubicBezTo>
                  <a:cubicBezTo>
                    <a:pt x="319" y="39"/>
                    <a:pt x="319" y="39"/>
                    <a:pt x="319" y="39"/>
                  </a:cubicBezTo>
                  <a:cubicBezTo>
                    <a:pt x="319" y="35"/>
                    <a:pt x="319" y="35"/>
                    <a:pt x="319" y="35"/>
                  </a:cubicBezTo>
                  <a:cubicBezTo>
                    <a:pt x="320" y="35"/>
                    <a:pt x="321" y="35"/>
                    <a:pt x="321" y="36"/>
                  </a:cubicBezTo>
                  <a:moveTo>
                    <a:pt x="46" y="37"/>
                  </a:moveTo>
                  <a:cubicBezTo>
                    <a:pt x="46" y="39"/>
                    <a:pt x="45" y="41"/>
                    <a:pt x="45" y="43"/>
                  </a:cubicBezTo>
                  <a:cubicBezTo>
                    <a:pt x="45" y="43"/>
                    <a:pt x="45" y="43"/>
                    <a:pt x="44" y="44"/>
                  </a:cubicBezTo>
                  <a:cubicBezTo>
                    <a:pt x="44" y="44"/>
                    <a:pt x="44" y="44"/>
                    <a:pt x="44" y="44"/>
                  </a:cubicBezTo>
                  <a:cubicBezTo>
                    <a:pt x="43" y="41"/>
                    <a:pt x="43" y="39"/>
                    <a:pt x="43" y="36"/>
                  </a:cubicBezTo>
                  <a:cubicBezTo>
                    <a:pt x="46" y="37"/>
                    <a:pt x="44" y="37"/>
                    <a:pt x="46" y="37"/>
                  </a:cubicBezTo>
                  <a:moveTo>
                    <a:pt x="127" y="36"/>
                  </a:moveTo>
                  <a:cubicBezTo>
                    <a:pt x="126" y="37"/>
                    <a:pt x="127" y="36"/>
                    <a:pt x="126" y="37"/>
                  </a:cubicBezTo>
                  <a:cubicBezTo>
                    <a:pt x="126" y="36"/>
                    <a:pt x="126" y="36"/>
                    <a:pt x="126" y="36"/>
                  </a:cubicBezTo>
                  <a:lnTo>
                    <a:pt x="127" y="36"/>
                  </a:lnTo>
                  <a:close/>
                  <a:moveTo>
                    <a:pt x="156" y="36"/>
                  </a:moveTo>
                  <a:cubicBezTo>
                    <a:pt x="156" y="37"/>
                    <a:pt x="156" y="37"/>
                    <a:pt x="154" y="38"/>
                  </a:cubicBezTo>
                  <a:cubicBezTo>
                    <a:pt x="154" y="37"/>
                    <a:pt x="154" y="37"/>
                    <a:pt x="153" y="37"/>
                  </a:cubicBezTo>
                  <a:cubicBezTo>
                    <a:pt x="156" y="36"/>
                    <a:pt x="156" y="36"/>
                    <a:pt x="156" y="36"/>
                  </a:cubicBezTo>
                  <a:close/>
                  <a:moveTo>
                    <a:pt x="167" y="38"/>
                  </a:moveTo>
                  <a:cubicBezTo>
                    <a:pt x="166" y="38"/>
                    <a:pt x="166" y="38"/>
                    <a:pt x="166" y="38"/>
                  </a:cubicBezTo>
                  <a:cubicBezTo>
                    <a:pt x="166" y="39"/>
                    <a:pt x="166" y="39"/>
                    <a:pt x="166" y="39"/>
                  </a:cubicBezTo>
                  <a:cubicBezTo>
                    <a:pt x="165" y="39"/>
                    <a:pt x="165" y="39"/>
                    <a:pt x="165" y="39"/>
                  </a:cubicBezTo>
                  <a:cubicBezTo>
                    <a:pt x="165" y="39"/>
                    <a:pt x="165" y="38"/>
                    <a:pt x="164" y="38"/>
                  </a:cubicBezTo>
                  <a:cubicBezTo>
                    <a:pt x="167" y="36"/>
                    <a:pt x="167" y="36"/>
                    <a:pt x="167" y="36"/>
                  </a:cubicBezTo>
                  <a:cubicBezTo>
                    <a:pt x="167" y="37"/>
                    <a:pt x="167" y="37"/>
                    <a:pt x="167" y="38"/>
                  </a:cubicBezTo>
                  <a:moveTo>
                    <a:pt x="237" y="36"/>
                  </a:moveTo>
                  <a:cubicBezTo>
                    <a:pt x="238" y="37"/>
                    <a:pt x="238" y="37"/>
                    <a:pt x="238" y="37"/>
                  </a:cubicBezTo>
                  <a:lnTo>
                    <a:pt x="237" y="36"/>
                  </a:lnTo>
                  <a:close/>
                  <a:moveTo>
                    <a:pt x="34" y="36"/>
                  </a:moveTo>
                  <a:cubicBezTo>
                    <a:pt x="34" y="37"/>
                    <a:pt x="34" y="37"/>
                    <a:pt x="34" y="38"/>
                  </a:cubicBezTo>
                  <a:cubicBezTo>
                    <a:pt x="34" y="36"/>
                    <a:pt x="34" y="36"/>
                    <a:pt x="34" y="36"/>
                  </a:cubicBezTo>
                  <a:close/>
                  <a:moveTo>
                    <a:pt x="94" y="36"/>
                  </a:moveTo>
                  <a:cubicBezTo>
                    <a:pt x="93" y="37"/>
                    <a:pt x="94" y="37"/>
                    <a:pt x="93" y="36"/>
                  </a:cubicBezTo>
                  <a:lnTo>
                    <a:pt x="94" y="36"/>
                  </a:lnTo>
                  <a:close/>
                  <a:moveTo>
                    <a:pt x="341" y="36"/>
                  </a:moveTo>
                  <a:cubicBezTo>
                    <a:pt x="341" y="37"/>
                    <a:pt x="341" y="38"/>
                    <a:pt x="341" y="39"/>
                  </a:cubicBezTo>
                  <a:cubicBezTo>
                    <a:pt x="341" y="38"/>
                    <a:pt x="341" y="37"/>
                    <a:pt x="341" y="36"/>
                  </a:cubicBezTo>
                  <a:moveTo>
                    <a:pt x="369" y="36"/>
                  </a:moveTo>
                  <a:cubicBezTo>
                    <a:pt x="370" y="37"/>
                    <a:pt x="370" y="37"/>
                    <a:pt x="371" y="38"/>
                  </a:cubicBezTo>
                  <a:cubicBezTo>
                    <a:pt x="370" y="37"/>
                    <a:pt x="370" y="37"/>
                    <a:pt x="369" y="36"/>
                  </a:cubicBezTo>
                  <a:moveTo>
                    <a:pt x="103" y="37"/>
                  </a:moveTo>
                  <a:cubicBezTo>
                    <a:pt x="104" y="38"/>
                    <a:pt x="103" y="37"/>
                    <a:pt x="104" y="38"/>
                  </a:cubicBezTo>
                  <a:cubicBezTo>
                    <a:pt x="103" y="38"/>
                    <a:pt x="103" y="37"/>
                    <a:pt x="103" y="37"/>
                  </a:cubicBezTo>
                  <a:moveTo>
                    <a:pt x="187" y="37"/>
                  </a:moveTo>
                  <a:cubicBezTo>
                    <a:pt x="185" y="38"/>
                    <a:pt x="185" y="38"/>
                    <a:pt x="185" y="38"/>
                  </a:cubicBezTo>
                  <a:cubicBezTo>
                    <a:pt x="186" y="38"/>
                    <a:pt x="186" y="37"/>
                    <a:pt x="186" y="37"/>
                  </a:cubicBezTo>
                  <a:lnTo>
                    <a:pt x="187" y="37"/>
                  </a:lnTo>
                  <a:close/>
                  <a:moveTo>
                    <a:pt x="397" y="37"/>
                  </a:moveTo>
                  <a:cubicBezTo>
                    <a:pt x="398" y="38"/>
                    <a:pt x="398" y="38"/>
                    <a:pt x="398" y="40"/>
                  </a:cubicBezTo>
                  <a:cubicBezTo>
                    <a:pt x="398" y="40"/>
                    <a:pt x="398" y="40"/>
                    <a:pt x="398" y="40"/>
                  </a:cubicBezTo>
                  <a:cubicBezTo>
                    <a:pt x="397" y="40"/>
                    <a:pt x="397" y="39"/>
                    <a:pt x="397" y="39"/>
                  </a:cubicBezTo>
                  <a:cubicBezTo>
                    <a:pt x="397" y="38"/>
                    <a:pt x="397" y="38"/>
                    <a:pt x="397" y="37"/>
                  </a:cubicBezTo>
                  <a:moveTo>
                    <a:pt x="30" y="37"/>
                  </a:moveTo>
                  <a:cubicBezTo>
                    <a:pt x="28" y="38"/>
                    <a:pt x="29" y="38"/>
                    <a:pt x="28" y="37"/>
                  </a:cubicBezTo>
                  <a:lnTo>
                    <a:pt x="30" y="37"/>
                  </a:lnTo>
                  <a:close/>
                  <a:moveTo>
                    <a:pt x="30" y="37"/>
                  </a:moveTo>
                  <a:cubicBezTo>
                    <a:pt x="30" y="38"/>
                    <a:pt x="30" y="38"/>
                    <a:pt x="30" y="38"/>
                  </a:cubicBezTo>
                  <a:lnTo>
                    <a:pt x="30" y="37"/>
                  </a:lnTo>
                  <a:close/>
                  <a:moveTo>
                    <a:pt x="160" y="37"/>
                  </a:moveTo>
                  <a:cubicBezTo>
                    <a:pt x="159" y="39"/>
                    <a:pt x="160" y="38"/>
                    <a:pt x="159" y="39"/>
                  </a:cubicBezTo>
                  <a:cubicBezTo>
                    <a:pt x="159" y="38"/>
                    <a:pt x="159" y="38"/>
                    <a:pt x="159" y="37"/>
                  </a:cubicBezTo>
                  <a:lnTo>
                    <a:pt x="160" y="37"/>
                  </a:lnTo>
                  <a:close/>
                  <a:moveTo>
                    <a:pt x="238" y="41"/>
                  </a:moveTo>
                  <a:cubicBezTo>
                    <a:pt x="237" y="41"/>
                    <a:pt x="237" y="41"/>
                    <a:pt x="237" y="41"/>
                  </a:cubicBezTo>
                  <a:cubicBezTo>
                    <a:pt x="237" y="41"/>
                    <a:pt x="237" y="40"/>
                    <a:pt x="237" y="39"/>
                  </a:cubicBezTo>
                  <a:cubicBezTo>
                    <a:pt x="238" y="37"/>
                    <a:pt x="238" y="37"/>
                    <a:pt x="238" y="37"/>
                  </a:cubicBezTo>
                  <a:lnTo>
                    <a:pt x="238" y="41"/>
                  </a:lnTo>
                  <a:close/>
                  <a:moveTo>
                    <a:pt x="378" y="38"/>
                  </a:moveTo>
                  <a:cubicBezTo>
                    <a:pt x="380" y="39"/>
                    <a:pt x="379" y="38"/>
                    <a:pt x="379" y="39"/>
                  </a:cubicBezTo>
                  <a:cubicBezTo>
                    <a:pt x="378" y="39"/>
                    <a:pt x="378" y="39"/>
                    <a:pt x="378" y="39"/>
                  </a:cubicBezTo>
                  <a:lnTo>
                    <a:pt x="378" y="38"/>
                  </a:lnTo>
                  <a:close/>
                  <a:moveTo>
                    <a:pt x="10" y="38"/>
                  </a:moveTo>
                  <a:cubicBezTo>
                    <a:pt x="11" y="39"/>
                    <a:pt x="11" y="40"/>
                    <a:pt x="12" y="40"/>
                  </a:cubicBezTo>
                  <a:cubicBezTo>
                    <a:pt x="11" y="40"/>
                    <a:pt x="11" y="40"/>
                    <a:pt x="11" y="40"/>
                  </a:cubicBezTo>
                  <a:cubicBezTo>
                    <a:pt x="11" y="40"/>
                    <a:pt x="10" y="40"/>
                    <a:pt x="10" y="39"/>
                  </a:cubicBezTo>
                  <a:lnTo>
                    <a:pt x="10" y="38"/>
                  </a:lnTo>
                  <a:close/>
                  <a:moveTo>
                    <a:pt x="31" y="40"/>
                  </a:moveTo>
                  <a:cubicBezTo>
                    <a:pt x="30" y="40"/>
                    <a:pt x="30" y="40"/>
                    <a:pt x="30" y="40"/>
                  </a:cubicBezTo>
                  <a:cubicBezTo>
                    <a:pt x="30" y="40"/>
                    <a:pt x="30" y="39"/>
                    <a:pt x="30" y="39"/>
                  </a:cubicBezTo>
                  <a:cubicBezTo>
                    <a:pt x="31" y="39"/>
                    <a:pt x="31" y="40"/>
                    <a:pt x="31" y="40"/>
                  </a:cubicBezTo>
                  <a:moveTo>
                    <a:pt x="171" y="42"/>
                  </a:moveTo>
                  <a:cubicBezTo>
                    <a:pt x="169" y="42"/>
                    <a:pt x="169" y="42"/>
                    <a:pt x="169" y="42"/>
                  </a:cubicBezTo>
                  <a:cubicBezTo>
                    <a:pt x="170" y="41"/>
                    <a:pt x="170" y="40"/>
                    <a:pt x="170" y="39"/>
                  </a:cubicBezTo>
                  <a:cubicBezTo>
                    <a:pt x="170" y="40"/>
                    <a:pt x="171" y="41"/>
                    <a:pt x="171" y="42"/>
                  </a:cubicBezTo>
                  <a:moveTo>
                    <a:pt x="34" y="39"/>
                  </a:moveTo>
                  <a:cubicBezTo>
                    <a:pt x="34" y="40"/>
                    <a:pt x="34" y="40"/>
                    <a:pt x="34" y="40"/>
                  </a:cubicBezTo>
                  <a:lnTo>
                    <a:pt x="34" y="39"/>
                  </a:lnTo>
                  <a:close/>
                  <a:moveTo>
                    <a:pt x="151" y="42"/>
                  </a:moveTo>
                  <a:cubicBezTo>
                    <a:pt x="151" y="42"/>
                    <a:pt x="150" y="43"/>
                    <a:pt x="150" y="43"/>
                  </a:cubicBezTo>
                  <a:cubicBezTo>
                    <a:pt x="150" y="43"/>
                    <a:pt x="150" y="43"/>
                    <a:pt x="150" y="43"/>
                  </a:cubicBezTo>
                  <a:cubicBezTo>
                    <a:pt x="150" y="42"/>
                    <a:pt x="150" y="41"/>
                    <a:pt x="151" y="39"/>
                  </a:cubicBezTo>
                  <a:lnTo>
                    <a:pt x="151" y="42"/>
                  </a:lnTo>
                  <a:close/>
                  <a:moveTo>
                    <a:pt x="247" y="41"/>
                  </a:moveTo>
                  <a:cubicBezTo>
                    <a:pt x="247" y="42"/>
                    <a:pt x="247" y="42"/>
                    <a:pt x="246" y="43"/>
                  </a:cubicBezTo>
                  <a:cubicBezTo>
                    <a:pt x="246" y="42"/>
                    <a:pt x="246" y="41"/>
                    <a:pt x="246" y="39"/>
                  </a:cubicBezTo>
                  <a:cubicBezTo>
                    <a:pt x="246" y="40"/>
                    <a:pt x="247" y="41"/>
                    <a:pt x="247" y="41"/>
                  </a:cubicBezTo>
                  <a:moveTo>
                    <a:pt x="272" y="39"/>
                  </a:moveTo>
                  <a:cubicBezTo>
                    <a:pt x="273" y="40"/>
                    <a:pt x="273" y="40"/>
                    <a:pt x="273" y="40"/>
                  </a:cubicBezTo>
                  <a:cubicBezTo>
                    <a:pt x="273" y="41"/>
                    <a:pt x="273" y="42"/>
                    <a:pt x="272" y="42"/>
                  </a:cubicBezTo>
                  <a:cubicBezTo>
                    <a:pt x="271" y="42"/>
                    <a:pt x="271" y="42"/>
                    <a:pt x="271" y="42"/>
                  </a:cubicBezTo>
                  <a:cubicBezTo>
                    <a:pt x="271" y="41"/>
                    <a:pt x="271" y="41"/>
                    <a:pt x="271" y="41"/>
                  </a:cubicBezTo>
                  <a:cubicBezTo>
                    <a:pt x="271" y="40"/>
                    <a:pt x="272" y="40"/>
                    <a:pt x="272" y="39"/>
                  </a:cubicBezTo>
                  <a:moveTo>
                    <a:pt x="60" y="45"/>
                  </a:moveTo>
                  <a:cubicBezTo>
                    <a:pt x="59" y="45"/>
                    <a:pt x="59" y="45"/>
                    <a:pt x="58" y="46"/>
                  </a:cubicBezTo>
                  <a:cubicBezTo>
                    <a:pt x="58" y="47"/>
                    <a:pt x="58" y="47"/>
                    <a:pt x="58" y="47"/>
                  </a:cubicBezTo>
                  <a:cubicBezTo>
                    <a:pt x="57" y="46"/>
                    <a:pt x="57" y="45"/>
                    <a:pt x="56" y="45"/>
                  </a:cubicBezTo>
                  <a:cubicBezTo>
                    <a:pt x="58" y="43"/>
                    <a:pt x="58" y="44"/>
                    <a:pt x="59" y="44"/>
                  </a:cubicBezTo>
                  <a:cubicBezTo>
                    <a:pt x="59" y="40"/>
                    <a:pt x="59" y="40"/>
                    <a:pt x="59" y="40"/>
                  </a:cubicBezTo>
                  <a:cubicBezTo>
                    <a:pt x="60" y="41"/>
                    <a:pt x="60" y="42"/>
                    <a:pt x="60" y="45"/>
                  </a:cubicBezTo>
                  <a:moveTo>
                    <a:pt x="181" y="40"/>
                  </a:moveTo>
                  <a:cubicBezTo>
                    <a:pt x="181" y="41"/>
                    <a:pt x="181" y="41"/>
                    <a:pt x="181" y="41"/>
                  </a:cubicBezTo>
                  <a:lnTo>
                    <a:pt x="181" y="40"/>
                  </a:lnTo>
                  <a:close/>
                  <a:moveTo>
                    <a:pt x="379" y="40"/>
                  </a:moveTo>
                  <a:cubicBezTo>
                    <a:pt x="380" y="40"/>
                    <a:pt x="380" y="40"/>
                    <a:pt x="380" y="40"/>
                  </a:cubicBezTo>
                  <a:cubicBezTo>
                    <a:pt x="379" y="40"/>
                    <a:pt x="380" y="40"/>
                    <a:pt x="379" y="40"/>
                  </a:cubicBezTo>
                  <a:moveTo>
                    <a:pt x="88" y="40"/>
                  </a:moveTo>
                  <a:cubicBezTo>
                    <a:pt x="89" y="42"/>
                    <a:pt x="89" y="42"/>
                    <a:pt x="89" y="42"/>
                  </a:cubicBezTo>
                  <a:lnTo>
                    <a:pt x="88" y="40"/>
                  </a:lnTo>
                  <a:close/>
                  <a:moveTo>
                    <a:pt x="174" y="40"/>
                  </a:moveTo>
                  <a:cubicBezTo>
                    <a:pt x="174" y="42"/>
                    <a:pt x="174" y="42"/>
                    <a:pt x="174" y="42"/>
                  </a:cubicBezTo>
                  <a:cubicBezTo>
                    <a:pt x="173" y="41"/>
                    <a:pt x="173" y="41"/>
                    <a:pt x="173" y="41"/>
                  </a:cubicBezTo>
                  <a:cubicBezTo>
                    <a:pt x="173" y="40"/>
                    <a:pt x="173" y="40"/>
                    <a:pt x="173" y="40"/>
                  </a:cubicBezTo>
                  <a:lnTo>
                    <a:pt x="174" y="40"/>
                  </a:lnTo>
                  <a:close/>
                  <a:moveTo>
                    <a:pt x="397" y="40"/>
                  </a:moveTo>
                  <a:cubicBezTo>
                    <a:pt x="398" y="41"/>
                    <a:pt x="398" y="41"/>
                    <a:pt x="398" y="41"/>
                  </a:cubicBezTo>
                  <a:lnTo>
                    <a:pt x="397" y="40"/>
                  </a:lnTo>
                  <a:close/>
                  <a:moveTo>
                    <a:pt x="52" y="42"/>
                  </a:moveTo>
                  <a:cubicBezTo>
                    <a:pt x="52" y="43"/>
                    <a:pt x="52" y="43"/>
                    <a:pt x="53" y="43"/>
                  </a:cubicBezTo>
                  <a:cubicBezTo>
                    <a:pt x="53" y="44"/>
                    <a:pt x="53" y="44"/>
                    <a:pt x="53" y="44"/>
                  </a:cubicBezTo>
                  <a:cubicBezTo>
                    <a:pt x="51" y="43"/>
                    <a:pt x="51" y="43"/>
                    <a:pt x="51" y="41"/>
                  </a:cubicBezTo>
                  <a:cubicBezTo>
                    <a:pt x="51" y="41"/>
                    <a:pt x="51" y="42"/>
                    <a:pt x="52" y="42"/>
                  </a:cubicBezTo>
                  <a:moveTo>
                    <a:pt x="191" y="41"/>
                  </a:moveTo>
                  <a:cubicBezTo>
                    <a:pt x="192" y="42"/>
                    <a:pt x="192" y="42"/>
                    <a:pt x="192" y="42"/>
                  </a:cubicBezTo>
                  <a:lnTo>
                    <a:pt x="191" y="41"/>
                  </a:lnTo>
                  <a:close/>
                  <a:moveTo>
                    <a:pt x="27" y="41"/>
                  </a:moveTo>
                  <a:cubicBezTo>
                    <a:pt x="27" y="43"/>
                    <a:pt x="27" y="44"/>
                    <a:pt x="27" y="46"/>
                  </a:cubicBezTo>
                  <a:cubicBezTo>
                    <a:pt x="27" y="46"/>
                    <a:pt x="26" y="46"/>
                    <a:pt x="26" y="46"/>
                  </a:cubicBezTo>
                  <a:cubicBezTo>
                    <a:pt x="26" y="41"/>
                    <a:pt x="26" y="41"/>
                    <a:pt x="26" y="41"/>
                  </a:cubicBezTo>
                  <a:lnTo>
                    <a:pt x="27" y="41"/>
                  </a:lnTo>
                  <a:close/>
                  <a:moveTo>
                    <a:pt x="109" y="46"/>
                  </a:moveTo>
                  <a:cubicBezTo>
                    <a:pt x="108" y="46"/>
                    <a:pt x="108" y="46"/>
                    <a:pt x="108" y="46"/>
                  </a:cubicBezTo>
                  <a:cubicBezTo>
                    <a:pt x="108" y="42"/>
                    <a:pt x="108" y="42"/>
                    <a:pt x="108" y="42"/>
                  </a:cubicBezTo>
                  <a:cubicBezTo>
                    <a:pt x="109" y="42"/>
                    <a:pt x="109" y="42"/>
                    <a:pt x="109" y="42"/>
                  </a:cubicBezTo>
                  <a:lnTo>
                    <a:pt x="109" y="46"/>
                  </a:lnTo>
                  <a:close/>
                  <a:moveTo>
                    <a:pt x="301" y="42"/>
                  </a:moveTo>
                  <a:cubicBezTo>
                    <a:pt x="303" y="44"/>
                    <a:pt x="302" y="46"/>
                    <a:pt x="302" y="48"/>
                  </a:cubicBezTo>
                  <a:cubicBezTo>
                    <a:pt x="301" y="48"/>
                    <a:pt x="301" y="48"/>
                    <a:pt x="301" y="48"/>
                  </a:cubicBezTo>
                  <a:cubicBezTo>
                    <a:pt x="301" y="48"/>
                    <a:pt x="301" y="48"/>
                    <a:pt x="300" y="48"/>
                  </a:cubicBezTo>
                  <a:cubicBezTo>
                    <a:pt x="300" y="47"/>
                    <a:pt x="300" y="47"/>
                    <a:pt x="300" y="47"/>
                  </a:cubicBezTo>
                  <a:cubicBezTo>
                    <a:pt x="301" y="46"/>
                    <a:pt x="301" y="44"/>
                    <a:pt x="301" y="42"/>
                  </a:cubicBezTo>
                  <a:moveTo>
                    <a:pt x="397" y="42"/>
                  </a:moveTo>
                  <a:cubicBezTo>
                    <a:pt x="398" y="44"/>
                    <a:pt x="399" y="45"/>
                    <a:pt x="399" y="46"/>
                  </a:cubicBezTo>
                  <a:cubicBezTo>
                    <a:pt x="398" y="46"/>
                    <a:pt x="398" y="46"/>
                    <a:pt x="397" y="48"/>
                  </a:cubicBezTo>
                  <a:cubicBezTo>
                    <a:pt x="397" y="46"/>
                    <a:pt x="397" y="44"/>
                    <a:pt x="397" y="42"/>
                  </a:cubicBezTo>
                  <a:moveTo>
                    <a:pt x="327" y="43"/>
                  </a:moveTo>
                  <a:cubicBezTo>
                    <a:pt x="327" y="44"/>
                    <a:pt x="327" y="44"/>
                    <a:pt x="327" y="45"/>
                  </a:cubicBezTo>
                  <a:cubicBezTo>
                    <a:pt x="327" y="45"/>
                    <a:pt x="326" y="46"/>
                    <a:pt x="326" y="46"/>
                  </a:cubicBezTo>
                  <a:cubicBezTo>
                    <a:pt x="325" y="46"/>
                    <a:pt x="325" y="46"/>
                    <a:pt x="325" y="46"/>
                  </a:cubicBezTo>
                  <a:cubicBezTo>
                    <a:pt x="326" y="45"/>
                    <a:pt x="326" y="44"/>
                    <a:pt x="326" y="43"/>
                  </a:cubicBezTo>
                  <a:lnTo>
                    <a:pt x="327" y="43"/>
                  </a:lnTo>
                  <a:close/>
                  <a:moveTo>
                    <a:pt x="392" y="43"/>
                  </a:moveTo>
                  <a:cubicBezTo>
                    <a:pt x="393" y="43"/>
                    <a:pt x="394" y="43"/>
                    <a:pt x="395" y="44"/>
                  </a:cubicBezTo>
                  <a:cubicBezTo>
                    <a:pt x="394" y="45"/>
                    <a:pt x="394" y="46"/>
                    <a:pt x="393" y="47"/>
                  </a:cubicBezTo>
                  <a:cubicBezTo>
                    <a:pt x="393" y="48"/>
                    <a:pt x="393" y="48"/>
                    <a:pt x="393" y="48"/>
                  </a:cubicBezTo>
                  <a:cubicBezTo>
                    <a:pt x="392" y="48"/>
                    <a:pt x="392" y="48"/>
                    <a:pt x="392" y="48"/>
                  </a:cubicBezTo>
                  <a:cubicBezTo>
                    <a:pt x="392" y="45"/>
                    <a:pt x="391" y="45"/>
                    <a:pt x="392" y="43"/>
                  </a:cubicBezTo>
                  <a:moveTo>
                    <a:pt x="166" y="46"/>
                  </a:moveTo>
                  <a:cubicBezTo>
                    <a:pt x="166" y="47"/>
                    <a:pt x="166" y="47"/>
                    <a:pt x="166" y="47"/>
                  </a:cubicBezTo>
                  <a:cubicBezTo>
                    <a:pt x="166" y="47"/>
                    <a:pt x="166" y="47"/>
                    <a:pt x="166" y="47"/>
                  </a:cubicBezTo>
                  <a:cubicBezTo>
                    <a:pt x="166" y="47"/>
                    <a:pt x="165" y="48"/>
                    <a:pt x="165" y="48"/>
                  </a:cubicBezTo>
                  <a:cubicBezTo>
                    <a:pt x="164" y="47"/>
                    <a:pt x="164" y="46"/>
                    <a:pt x="163" y="46"/>
                  </a:cubicBezTo>
                  <a:cubicBezTo>
                    <a:pt x="162" y="45"/>
                    <a:pt x="163" y="46"/>
                    <a:pt x="163" y="44"/>
                  </a:cubicBezTo>
                  <a:lnTo>
                    <a:pt x="166" y="46"/>
                  </a:lnTo>
                  <a:close/>
                  <a:moveTo>
                    <a:pt x="295" y="44"/>
                  </a:moveTo>
                  <a:cubicBezTo>
                    <a:pt x="296" y="45"/>
                    <a:pt x="296" y="45"/>
                    <a:pt x="296" y="45"/>
                  </a:cubicBezTo>
                  <a:cubicBezTo>
                    <a:pt x="295" y="46"/>
                    <a:pt x="295" y="46"/>
                    <a:pt x="293" y="47"/>
                  </a:cubicBezTo>
                  <a:cubicBezTo>
                    <a:pt x="294" y="46"/>
                    <a:pt x="294" y="45"/>
                    <a:pt x="295" y="44"/>
                  </a:cubicBezTo>
                  <a:moveTo>
                    <a:pt x="151" y="45"/>
                  </a:moveTo>
                  <a:cubicBezTo>
                    <a:pt x="151" y="46"/>
                    <a:pt x="151" y="46"/>
                    <a:pt x="151" y="46"/>
                  </a:cubicBezTo>
                  <a:lnTo>
                    <a:pt x="151" y="45"/>
                  </a:lnTo>
                  <a:close/>
                  <a:moveTo>
                    <a:pt x="320" y="45"/>
                  </a:moveTo>
                  <a:cubicBezTo>
                    <a:pt x="320" y="49"/>
                    <a:pt x="320" y="49"/>
                    <a:pt x="320" y="49"/>
                  </a:cubicBezTo>
                  <a:cubicBezTo>
                    <a:pt x="319" y="49"/>
                    <a:pt x="319" y="50"/>
                    <a:pt x="319" y="50"/>
                  </a:cubicBezTo>
                  <a:cubicBezTo>
                    <a:pt x="319" y="48"/>
                    <a:pt x="319" y="47"/>
                    <a:pt x="319" y="46"/>
                  </a:cubicBezTo>
                  <a:cubicBezTo>
                    <a:pt x="318" y="45"/>
                    <a:pt x="318" y="45"/>
                    <a:pt x="318" y="45"/>
                  </a:cubicBezTo>
                  <a:cubicBezTo>
                    <a:pt x="319" y="45"/>
                    <a:pt x="319" y="45"/>
                    <a:pt x="320" y="45"/>
                  </a:cubicBezTo>
                  <a:moveTo>
                    <a:pt x="21" y="45"/>
                  </a:moveTo>
                  <a:cubicBezTo>
                    <a:pt x="20" y="46"/>
                    <a:pt x="20" y="46"/>
                    <a:pt x="20" y="46"/>
                  </a:cubicBezTo>
                  <a:cubicBezTo>
                    <a:pt x="20" y="45"/>
                    <a:pt x="20" y="45"/>
                    <a:pt x="20" y="45"/>
                  </a:cubicBezTo>
                  <a:lnTo>
                    <a:pt x="21" y="45"/>
                  </a:lnTo>
                  <a:close/>
                  <a:moveTo>
                    <a:pt x="52" y="46"/>
                  </a:moveTo>
                  <a:cubicBezTo>
                    <a:pt x="52" y="48"/>
                    <a:pt x="52" y="48"/>
                    <a:pt x="52" y="48"/>
                  </a:cubicBezTo>
                  <a:cubicBezTo>
                    <a:pt x="52" y="48"/>
                    <a:pt x="52" y="49"/>
                    <a:pt x="51" y="49"/>
                  </a:cubicBezTo>
                  <a:cubicBezTo>
                    <a:pt x="50" y="47"/>
                    <a:pt x="51" y="48"/>
                    <a:pt x="50" y="48"/>
                  </a:cubicBezTo>
                  <a:cubicBezTo>
                    <a:pt x="50" y="47"/>
                    <a:pt x="50" y="46"/>
                    <a:pt x="51" y="45"/>
                  </a:cubicBezTo>
                  <a:cubicBezTo>
                    <a:pt x="51" y="45"/>
                    <a:pt x="52" y="45"/>
                    <a:pt x="52" y="46"/>
                  </a:cubicBezTo>
                  <a:moveTo>
                    <a:pt x="107" y="45"/>
                  </a:moveTo>
                  <a:cubicBezTo>
                    <a:pt x="107" y="46"/>
                    <a:pt x="107" y="46"/>
                    <a:pt x="107" y="46"/>
                  </a:cubicBezTo>
                  <a:lnTo>
                    <a:pt x="107" y="45"/>
                  </a:lnTo>
                  <a:close/>
                  <a:moveTo>
                    <a:pt x="160" y="45"/>
                  </a:moveTo>
                  <a:cubicBezTo>
                    <a:pt x="159" y="47"/>
                    <a:pt x="159" y="47"/>
                    <a:pt x="159" y="47"/>
                  </a:cubicBezTo>
                  <a:cubicBezTo>
                    <a:pt x="159" y="45"/>
                    <a:pt x="159" y="45"/>
                    <a:pt x="159" y="45"/>
                  </a:cubicBezTo>
                  <a:lnTo>
                    <a:pt x="160" y="45"/>
                  </a:lnTo>
                  <a:close/>
                  <a:moveTo>
                    <a:pt x="232" y="45"/>
                  </a:moveTo>
                  <a:cubicBezTo>
                    <a:pt x="231" y="47"/>
                    <a:pt x="231" y="47"/>
                    <a:pt x="231" y="47"/>
                  </a:cubicBezTo>
                  <a:cubicBezTo>
                    <a:pt x="231" y="45"/>
                    <a:pt x="231" y="45"/>
                    <a:pt x="231" y="45"/>
                  </a:cubicBezTo>
                  <a:lnTo>
                    <a:pt x="232" y="45"/>
                  </a:lnTo>
                  <a:close/>
                  <a:moveTo>
                    <a:pt x="333" y="45"/>
                  </a:moveTo>
                  <a:cubicBezTo>
                    <a:pt x="333" y="46"/>
                    <a:pt x="333" y="47"/>
                    <a:pt x="333" y="48"/>
                  </a:cubicBezTo>
                  <a:cubicBezTo>
                    <a:pt x="333" y="47"/>
                    <a:pt x="333" y="46"/>
                    <a:pt x="333" y="45"/>
                  </a:cubicBezTo>
                  <a:moveTo>
                    <a:pt x="10" y="46"/>
                  </a:moveTo>
                  <a:cubicBezTo>
                    <a:pt x="11" y="47"/>
                    <a:pt x="11" y="47"/>
                    <a:pt x="11" y="47"/>
                  </a:cubicBezTo>
                  <a:lnTo>
                    <a:pt x="10" y="46"/>
                  </a:lnTo>
                  <a:close/>
                  <a:moveTo>
                    <a:pt x="280" y="46"/>
                  </a:moveTo>
                  <a:cubicBezTo>
                    <a:pt x="281" y="47"/>
                    <a:pt x="281" y="48"/>
                    <a:pt x="281" y="51"/>
                  </a:cubicBezTo>
                  <a:cubicBezTo>
                    <a:pt x="281" y="51"/>
                    <a:pt x="281" y="51"/>
                    <a:pt x="281" y="51"/>
                  </a:cubicBezTo>
                  <a:cubicBezTo>
                    <a:pt x="280" y="51"/>
                    <a:pt x="279" y="51"/>
                    <a:pt x="279" y="51"/>
                  </a:cubicBezTo>
                  <a:cubicBezTo>
                    <a:pt x="279" y="49"/>
                    <a:pt x="279" y="47"/>
                    <a:pt x="280" y="46"/>
                  </a:cubicBezTo>
                  <a:moveTo>
                    <a:pt x="286" y="46"/>
                  </a:moveTo>
                  <a:cubicBezTo>
                    <a:pt x="287" y="47"/>
                    <a:pt x="287" y="47"/>
                    <a:pt x="287" y="47"/>
                  </a:cubicBezTo>
                  <a:lnTo>
                    <a:pt x="286" y="46"/>
                  </a:lnTo>
                  <a:close/>
                  <a:moveTo>
                    <a:pt x="289" y="46"/>
                  </a:moveTo>
                  <a:cubicBezTo>
                    <a:pt x="291" y="47"/>
                    <a:pt x="290" y="45"/>
                    <a:pt x="291" y="47"/>
                  </a:cubicBezTo>
                  <a:cubicBezTo>
                    <a:pt x="289" y="47"/>
                    <a:pt x="289" y="47"/>
                    <a:pt x="289" y="47"/>
                  </a:cubicBezTo>
                  <a:lnTo>
                    <a:pt x="289" y="46"/>
                  </a:lnTo>
                  <a:close/>
                  <a:moveTo>
                    <a:pt x="306" y="46"/>
                  </a:moveTo>
                  <a:cubicBezTo>
                    <a:pt x="306" y="47"/>
                    <a:pt x="306" y="46"/>
                    <a:pt x="306" y="49"/>
                  </a:cubicBezTo>
                  <a:cubicBezTo>
                    <a:pt x="306" y="48"/>
                    <a:pt x="306" y="48"/>
                    <a:pt x="306" y="47"/>
                  </a:cubicBezTo>
                  <a:cubicBezTo>
                    <a:pt x="304" y="47"/>
                    <a:pt x="304" y="47"/>
                    <a:pt x="304" y="47"/>
                  </a:cubicBezTo>
                  <a:cubicBezTo>
                    <a:pt x="305" y="47"/>
                    <a:pt x="305" y="46"/>
                    <a:pt x="306" y="46"/>
                  </a:cubicBezTo>
                  <a:moveTo>
                    <a:pt x="284" y="46"/>
                  </a:moveTo>
                  <a:cubicBezTo>
                    <a:pt x="284" y="46"/>
                    <a:pt x="284" y="47"/>
                    <a:pt x="284" y="47"/>
                  </a:cubicBezTo>
                  <a:cubicBezTo>
                    <a:pt x="284" y="47"/>
                    <a:pt x="284" y="46"/>
                    <a:pt x="284" y="46"/>
                  </a:cubicBezTo>
                  <a:moveTo>
                    <a:pt x="297" y="46"/>
                  </a:moveTo>
                  <a:cubicBezTo>
                    <a:pt x="298" y="46"/>
                    <a:pt x="298" y="46"/>
                    <a:pt x="298" y="46"/>
                  </a:cubicBezTo>
                  <a:cubicBezTo>
                    <a:pt x="298" y="48"/>
                    <a:pt x="299" y="46"/>
                    <a:pt x="298" y="48"/>
                  </a:cubicBezTo>
                  <a:cubicBezTo>
                    <a:pt x="297" y="47"/>
                    <a:pt x="297" y="47"/>
                    <a:pt x="297" y="46"/>
                  </a:cubicBezTo>
                  <a:moveTo>
                    <a:pt x="320" y="63"/>
                  </a:moveTo>
                  <a:cubicBezTo>
                    <a:pt x="319" y="64"/>
                    <a:pt x="318" y="64"/>
                    <a:pt x="317" y="64"/>
                  </a:cubicBezTo>
                  <a:cubicBezTo>
                    <a:pt x="317" y="58"/>
                    <a:pt x="317" y="58"/>
                    <a:pt x="317" y="58"/>
                  </a:cubicBezTo>
                  <a:cubicBezTo>
                    <a:pt x="317" y="57"/>
                    <a:pt x="317" y="57"/>
                    <a:pt x="317" y="57"/>
                  </a:cubicBezTo>
                  <a:cubicBezTo>
                    <a:pt x="317" y="57"/>
                    <a:pt x="317" y="57"/>
                    <a:pt x="317" y="57"/>
                  </a:cubicBezTo>
                  <a:cubicBezTo>
                    <a:pt x="317" y="58"/>
                    <a:pt x="317" y="59"/>
                    <a:pt x="318" y="60"/>
                  </a:cubicBezTo>
                  <a:cubicBezTo>
                    <a:pt x="318" y="61"/>
                    <a:pt x="318" y="61"/>
                    <a:pt x="318" y="61"/>
                  </a:cubicBezTo>
                  <a:cubicBezTo>
                    <a:pt x="318" y="54"/>
                    <a:pt x="318" y="54"/>
                    <a:pt x="318" y="54"/>
                  </a:cubicBezTo>
                  <a:cubicBezTo>
                    <a:pt x="318" y="54"/>
                    <a:pt x="317" y="54"/>
                    <a:pt x="317" y="53"/>
                  </a:cubicBezTo>
                  <a:cubicBezTo>
                    <a:pt x="317" y="56"/>
                    <a:pt x="317" y="56"/>
                    <a:pt x="317" y="56"/>
                  </a:cubicBezTo>
                  <a:cubicBezTo>
                    <a:pt x="317" y="53"/>
                    <a:pt x="317" y="49"/>
                    <a:pt x="317" y="46"/>
                  </a:cubicBezTo>
                  <a:cubicBezTo>
                    <a:pt x="320" y="49"/>
                    <a:pt x="318" y="59"/>
                    <a:pt x="320" y="63"/>
                  </a:cubicBezTo>
                  <a:moveTo>
                    <a:pt x="108" y="47"/>
                  </a:moveTo>
                  <a:cubicBezTo>
                    <a:pt x="109" y="47"/>
                    <a:pt x="109" y="47"/>
                    <a:pt x="109" y="48"/>
                  </a:cubicBezTo>
                  <a:cubicBezTo>
                    <a:pt x="107" y="48"/>
                    <a:pt x="108" y="48"/>
                    <a:pt x="107" y="47"/>
                  </a:cubicBezTo>
                  <a:lnTo>
                    <a:pt x="108" y="47"/>
                  </a:lnTo>
                  <a:close/>
                  <a:moveTo>
                    <a:pt x="237" y="47"/>
                  </a:moveTo>
                  <a:cubicBezTo>
                    <a:pt x="236" y="48"/>
                    <a:pt x="236" y="49"/>
                    <a:pt x="235" y="50"/>
                  </a:cubicBezTo>
                  <a:cubicBezTo>
                    <a:pt x="236" y="49"/>
                    <a:pt x="236" y="48"/>
                    <a:pt x="236" y="47"/>
                  </a:cubicBezTo>
                  <a:lnTo>
                    <a:pt x="237" y="47"/>
                  </a:lnTo>
                  <a:close/>
                  <a:moveTo>
                    <a:pt x="41" y="48"/>
                  </a:moveTo>
                  <a:cubicBezTo>
                    <a:pt x="41" y="50"/>
                    <a:pt x="41" y="51"/>
                    <a:pt x="40" y="53"/>
                  </a:cubicBezTo>
                  <a:cubicBezTo>
                    <a:pt x="40" y="54"/>
                    <a:pt x="40" y="54"/>
                    <a:pt x="40" y="54"/>
                  </a:cubicBezTo>
                  <a:cubicBezTo>
                    <a:pt x="40" y="52"/>
                    <a:pt x="40" y="49"/>
                    <a:pt x="40" y="47"/>
                  </a:cubicBezTo>
                  <a:cubicBezTo>
                    <a:pt x="40" y="48"/>
                    <a:pt x="41" y="48"/>
                    <a:pt x="41" y="48"/>
                  </a:cubicBezTo>
                  <a:moveTo>
                    <a:pt x="383" y="47"/>
                  </a:moveTo>
                  <a:cubicBezTo>
                    <a:pt x="383" y="49"/>
                    <a:pt x="383" y="50"/>
                    <a:pt x="383" y="51"/>
                  </a:cubicBezTo>
                  <a:cubicBezTo>
                    <a:pt x="383" y="50"/>
                    <a:pt x="383" y="49"/>
                    <a:pt x="383" y="47"/>
                  </a:cubicBezTo>
                  <a:moveTo>
                    <a:pt x="313" y="49"/>
                  </a:moveTo>
                  <a:cubicBezTo>
                    <a:pt x="314" y="49"/>
                    <a:pt x="314" y="49"/>
                    <a:pt x="315" y="49"/>
                  </a:cubicBezTo>
                  <a:cubicBezTo>
                    <a:pt x="314" y="49"/>
                    <a:pt x="314" y="49"/>
                    <a:pt x="314" y="49"/>
                  </a:cubicBezTo>
                  <a:cubicBezTo>
                    <a:pt x="313" y="51"/>
                    <a:pt x="313" y="51"/>
                    <a:pt x="313" y="51"/>
                  </a:cubicBezTo>
                  <a:cubicBezTo>
                    <a:pt x="312" y="51"/>
                    <a:pt x="312" y="51"/>
                    <a:pt x="312" y="51"/>
                  </a:cubicBezTo>
                  <a:cubicBezTo>
                    <a:pt x="312" y="51"/>
                    <a:pt x="312" y="50"/>
                    <a:pt x="312" y="49"/>
                  </a:cubicBezTo>
                  <a:cubicBezTo>
                    <a:pt x="313" y="48"/>
                    <a:pt x="313" y="48"/>
                    <a:pt x="313" y="48"/>
                  </a:cubicBezTo>
                  <a:cubicBezTo>
                    <a:pt x="313" y="48"/>
                    <a:pt x="313" y="48"/>
                    <a:pt x="313" y="49"/>
                  </a:cubicBezTo>
                  <a:moveTo>
                    <a:pt x="32" y="48"/>
                  </a:moveTo>
                  <a:cubicBezTo>
                    <a:pt x="32" y="49"/>
                    <a:pt x="33" y="50"/>
                    <a:pt x="33" y="51"/>
                  </a:cubicBezTo>
                  <a:cubicBezTo>
                    <a:pt x="33" y="50"/>
                    <a:pt x="32" y="49"/>
                    <a:pt x="32" y="48"/>
                  </a:cubicBezTo>
                  <a:moveTo>
                    <a:pt x="159" y="48"/>
                  </a:moveTo>
                  <a:cubicBezTo>
                    <a:pt x="159" y="49"/>
                    <a:pt x="159" y="49"/>
                    <a:pt x="159" y="49"/>
                  </a:cubicBezTo>
                  <a:lnTo>
                    <a:pt x="159" y="48"/>
                  </a:lnTo>
                  <a:close/>
                  <a:moveTo>
                    <a:pt x="203" y="50"/>
                  </a:moveTo>
                  <a:cubicBezTo>
                    <a:pt x="202" y="50"/>
                    <a:pt x="202" y="50"/>
                    <a:pt x="202" y="50"/>
                  </a:cubicBezTo>
                  <a:cubicBezTo>
                    <a:pt x="202" y="50"/>
                    <a:pt x="202" y="49"/>
                    <a:pt x="202" y="48"/>
                  </a:cubicBezTo>
                  <a:cubicBezTo>
                    <a:pt x="203" y="49"/>
                    <a:pt x="203" y="49"/>
                    <a:pt x="203" y="50"/>
                  </a:cubicBezTo>
                  <a:moveTo>
                    <a:pt x="323" y="48"/>
                  </a:moveTo>
                  <a:cubicBezTo>
                    <a:pt x="324" y="49"/>
                    <a:pt x="324" y="49"/>
                    <a:pt x="324" y="49"/>
                  </a:cubicBezTo>
                  <a:lnTo>
                    <a:pt x="323" y="48"/>
                  </a:lnTo>
                  <a:close/>
                  <a:moveTo>
                    <a:pt x="285" y="49"/>
                  </a:moveTo>
                  <a:cubicBezTo>
                    <a:pt x="287" y="49"/>
                    <a:pt x="286" y="49"/>
                    <a:pt x="287" y="50"/>
                  </a:cubicBezTo>
                  <a:cubicBezTo>
                    <a:pt x="287" y="51"/>
                    <a:pt x="286" y="51"/>
                    <a:pt x="286" y="52"/>
                  </a:cubicBezTo>
                  <a:cubicBezTo>
                    <a:pt x="285" y="50"/>
                    <a:pt x="285" y="50"/>
                    <a:pt x="285" y="50"/>
                  </a:cubicBezTo>
                  <a:cubicBezTo>
                    <a:pt x="285" y="50"/>
                    <a:pt x="285" y="49"/>
                    <a:pt x="285" y="49"/>
                  </a:cubicBezTo>
                  <a:moveTo>
                    <a:pt x="19" y="49"/>
                  </a:moveTo>
                  <a:cubicBezTo>
                    <a:pt x="19" y="50"/>
                    <a:pt x="19" y="50"/>
                    <a:pt x="19" y="50"/>
                  </a:cubicBezTo>
                  <a:lnTo>
                    <a:pt x="19" y="49"/>
                  </a:lnTo>
                  <a:close/>
                  <a:moveTo>
                    <a:pt x="44" y="53"/>
                  </a:moveTo>
                  <a:cubicBezTo>
                    <a:pt x="43" y="53"/>
                    <a:pt x="43" y="53"/>
                    <a:pt x="43" y="53"/>
                  </a:cubicBezTo>
                  <a:cubicBezTo>
                    <a:pt x="43" y="52"/>
                    <a:pt x="43" y="51"/>
                    <a:pt x="43" y="49"/>
                  </a:cubicBezTo>
                  <a:cubicBezTo>
                    <a:pt x="43" y="51"/>
                    <a:pt x="44" y="52"/>
                    <a:pt x="44" y="53"/>
                  </a:cubicBezTo>
                  <a:moveTo>
                    <a:pt x="296" y="49"/>
                  </a:moveTo>
                  <a:cubicBezTo>
                    <a:pt x="296" y="50"/>
                    <a:pt x="296" y="50"/>
                    <a:pt x="297" y="51"/>
                  </a:cubicBezTo>
                  <a:cubicBezTo>
                    <a:pt x="295" y="51"/>
                    <a:pt x="295" y="51"/>
                    <a:pt x="295" y="51"/>
                  </a:cubicBezTo>
                  <a:cubicBezTo>
                    <a:pt x="295" y="50"/>
                    <a:pt x="296" y="50"/>
                    <a:pt x="296" y="49"/>
                  </a:cubicBezTo>
                  <a:moveTo>
                    <a:pt x="303" y="49"/>
                  </a:moveTo>
                  <a:cubicBezTo>
                    <a:pt x="305" y="49"/>
                    <a:pt x="305" y="49"/>
                    <a:pt x="305" y="49"/>
                  </a:cubicBezTo>
                  <a:cubicBezTo>
                    <a:pt x="305" y="51"/>
                    <a:pt x="305" y="51"/>
                    <a:pt x="305" y="51"/>
                  </a:cubicBezTo>
                  <a:cubicBezTo>
                    <a:pt x="303" y="51"/>
                    <a:pt x="303" y="51"/>
                    <a:pt x="303" y="51"/>
                  </a:cubicBezTo>
                  <a:cubicBezTo>
                    <a:pt x="303" y="50"/>
                    <a:pt x="303" y="50"/>
                    <a:pt x="303" y="49"/>
                  </a:cubicBezTo>
                  <a:moveTo>
                    <a:pt x="186" y="50"/>
                  </a:moveTo>
                  <a:cubicBezTo>
                    <a:pt x="186" y="51"/>
                    <a:pt x="186" y="51"/>
                    <a:pt x="186" y="51"/>
                  </a:cubicBezTo>
                  <a:lnTo>
                    <a:pt x="186" y="50"/>
                  </a:lnTo>
                  <a:close/>
                  <a:moveTo>
                    <a:pt x="339" y="51"/>
                  </a:moveTo>
                  <a:cubicBezTo>
                    <a:pt x="341" y="52"/>
                    <a:pt x="339" y="52"/>
                    <a:pt x="341" y="51"/>
                  </a:cubicBezTo>
                  <a:cubicBezTo>
                    <a:pt x="341" y="51"/>
                    <a:pt x="342" y="52"/>
                    <a:pt x="342" y="52"/>
                  </a:cubicBezTo>
                  <a:cubicBezTo>
                    <a:pt x="340" y="52"/>
                    <a:pt x="339" y="53"/>
                    <a:pt x="338" y="53"/>
                  </a:cubicBezTo>
                  <a:cubicBezTo>
                    <a:pt x="338" y="50"/>
                    <a:pt x="338" y="50"/>
                    <a:pt x="338" y="50"/>
                  </a:cubicBezTo>
                  <a:cubicBezTo>
                    <a:pt x="339" y="51"/>
                    <a:pt x="338" y="50"/>
                    <a:pt x="339" y="51"/>
                  </a:cubicBezTo>
                  <a:moveTo>
                    <a:pt x="52" y="50"/>
                  </a:moveTo>
                  <a:cubicBezTo>
                    <a:pt x="52" y="51"/>
                    <a:pt x="52" y="51"/>
                    <a:pt x="52" y="51"/>
                  </a:cubicBezTo>
                  <a:lnTo>
                    <a:pt x="52" y="50"/>
                  </a:lnTo>
                  <a:close/>
                  <a:moveTo>
                    <a:pt x="331" y="53"/>
                  </a:moveTo>
                  <a:cubicBezTo>
                    <a:pt x="330" y="55"/>
                    <a:pt x="330" y="55"/>
                    <a:pt x="330" y="55"/>
                  </a:cubicBezTo>
                  <a:cubicBezTo>
                    <a:pt x="330" y="50"/>
                    <a:pt x="330" y="50"/>
                    <a:pt x="330" y="50"/>
                  </a:cubicBezTo>
                  <a:lnTo>
                    <a:pt x="331" y="53"/>
                  </a:lnTo>
                  <a:close/>
                  <a:moveTo>
                    <a:pt x="377" y="50"/>
                  </a:moveTo>
                  <a:cubicBezTo>
                    <a:pt x="377" y="53"/>
                    <a:pt x="377" y="53"/>
                    <a:pt x="377" y="53"/>
                  </a:cubicBezTo>
                  <a:cubicBezTo>
                    <a:pt x="377" y="53"/>
                    <a:pt x="376" y="53"/>
                    <a:pt x="375" y="53"/>
                  </a:cubicBezTo>
                  <a:cubicBezTo>
                    <a:pt x="375" y="52"/>
                    <a:pt x="376" y="51"/>
                    <a:pt x="376" y="50"/>
                  </a:cubicBezTo>
                  <a:lnTo>
                    <a:pt x="377" y="50"/>
                  </a:lnTo>
                  <a:close/>
                  <a:moveTo>
                    <a:pt x="310" y="69"/>
                  </a:moveTo>
                  <a:cubicBezTo>
                    <a:pt x="310" y="69"/>
                    <a:pt x="309" y="70"/>
                    <a:pt x="309" y="70"/>
                  </a:cubicBezTo>
                  <a:cubicBezTo>
                    <a:pt x="309" y="68"/>
                    <a:pt x="308" y="68"/>
                    <a:pt x="309" y="66"/>
                  </a:cubicBezTo>
                  <a:cubicBezTo>
                    <a:pt x="307" y="65"/>
                    <a:pt x="308" y="65"/>
                    <a:pt x="306" y="67"/>
                  </a:cubicBezTo>
                  <a:cubicBezTo>
                    <a:pt x="307" y="62"/>
                    <a:pt x="306" y="57"/>
                    <a:pt x="309" y="53"/>
                  </a:cubicBezTo>
                  <a:cubicBezTo>
                    <a:pt x="309" y="53"/>
                    <a:pt x="310" y="52"/>
                    <a:pt x="310" y="51"/>
                  </a:cubicBezTo>
                  <a:cubicBezTo>
                    <a:pt x="314" y="55"/>
                    <a:pt x="311" y="66"/>
                    <a:pt x="310" y="69"/>
                  </a:cubicBezTo>
                  <a:moveTo>
                    <a:pt x="32" y="52"/>
                  </a:moveTo>
                  <a:cubicBezTo>
                    <a:pt x="32" y="53"/>
                    <a:pt x="32" y="53"/>
                    <a:pt x="32" y="53"/>
                  </a:cubicBezTo>
                  <a:lnTo>
                    <a:pt x="32" y="52"/>
                  </a:lnTo>
                  <a:close/>
                  <a:moveTo>
                    <a:pt x="173" y="53"/>
                  </a:moveTo>
                  <a:cubicBezTo>
                    <a:pt x="173" y="54"/>
                    <a:pt x="173" y="54"/>
                    <a:pt x="173" y="54"/>
                  </a:cubicBezTo>
                  <a:cubicBezTo>
                    <a:pt x="173" y="54"/>
                    <a:pt x="173" y="54"/>
                    <a:pt x="172" y="55"/>
                  </a:cubicBezTo>
                  <a:cubicBezTo>
                    <a:pt x="172" y="54"/>
                    <a:pt x="172" y="53"/>
                    <a:pt x="172" y="52"/>
                  </a:cubicBezTo>
                  <a:lnTo>
                    <a:pt x="173" y="53"/>
                  </a:lnTo>
                  <a:close/>
                  <a:moveTo>
                    <a:pt x="189" y="52"/>
                  </a:moveTo>
                  <a:cubicBezTo>
                    <a:pt x="188" y="52"/>
                    <a:pt x="188" y="53"/>
                    <a:pt x="188" y="53"/>
                  </a:cubicBezTo>
                  <a:cubicBezTo>
                    <a:pt x="188" y="52"/>
                    <a:pt x="188" y="52"/>
                    <a:pt x="188" y="52"/>
                  </a:cubicBezTo>
                  <a:lnTo>
                    <a:pt x="189" y="52"/>
                  </a:lnTo>
                  <a:close/>
                  <a:moveTo>
                    <a:pt x="323" y="52"/>
                  </a:moveTo>
                  <a:cubicBezTo>
                    <a:pt x="324" y="54"/>
                    <a:pt x="324" y="54"/>
                    <a:pt x="324" y="54"/>
                  </a:cubicBezTo>
                  <a:lnTo>
                    <a:pt x="323" y="52"/>
                  </a:lnTo>
                  <a:close/>
                  <a:moveTo>
                    <a:pt x="380" y="52"/>
                  </a:moveTo>
                  <a:cubicBezTo>
                    <a:pt x="378" y="54"/>
                    <a:pt x="378" y="54"/>
                    <a:pt x="378" y="54"/>
                  </a:cubicBezTo>
                  <a:cubicBezTo>
                    <a:pt x="379" y="52"/>
                    <a:pt x="379" y="52"/>
                    <a:pt x="379" y="52"/>
                  </a:cubicBezTo>
                  <a:lnTo>
                    <a:pt x="380" y="52"/>
                  </a:lnTo>
                  <a:close/>
                  <a:moveTo>
                    <a:pt x="21" y="52"/>
                  </a:moveTo>
                  <a:cubicBezTo>
                    <a:pt x="21" y="53"/>
                    <a:pt x="21" y="53"/>
                    <a:pt x="21" y="53"/>
                  </a:cubicBezTo>
                  <a:lnTo>
                    <a:pt x="21" y="52"/>
                  </a:lnTo>
                  <a:close/>
                  <a:moveTo>
                    <a:pt x="160" y="52"/>
                  </a:moveTo>
                  <a:cubicBezTo>
                    <a:pt x="160" y="53"/>
                    <a:pt x="159" y="53"/>
                    <a:pt x="159" y="53"/>
                  </a:cubicBezTo>
                  <a:cubicBezTo>
                    <a:pt x="159" y="53"/>
                    <a:pt x="159" y="53"/>
                    <a:pt x="159" y="52"/>
                  </a:cubicBezTo>
                  <a:lnTo>
                    <a:pt x="160" y="52"/>
                  </a:lnTo>
                  <a:close/>
                  <a:moveTo>
                    <a:pt x="324" y="60"/>
                  </a:moveTo>
                  <a:cubicBezTo>
                    <a:pt x="323" y="61"/>
                    <a:pt x="323" y="61"/>
                    <a:pt x="323" y="61"/>
                  </a:cubicBezTo>
                  <a:cubicBezTo>
                    <a:pt x="324" y="58"/>
                    <a:pt x="324" y="55"/>
                    <a:pt x="324" y="52"/>
                  </a:cubicBezTo>
                  <a:cubicBezTo>
                    <a:pt x="326" y="55"/>
                    <a:pt x="324" y="58"/>
                    <a:pt x="324" y="60"/>
                  </a:cubicBezTo>
                  <a:moveTo>
                    <a:pt x="336" y="52"/>
                  </a:moveTo>
                  <a:cubicBezTo>
                    <a:pt x="336" y="53"/>
                    <a:pt x="336" y="53"/>
                    <a:pt x="336" y="53"/>
                  </a:cubicBezTo>
                  <a:cubicBezTo>
                    <a:pt x="334" y="53"/>
                    <a:pt x="336" y="54"/>
                    <a:pt x="334" y="52"/>
                  </a:cubicBezTo>
                  <a:lnTo>
                    <a:pt x="336" y="52"/>
                  </a:lnTo>
                  <a:close/>
                  <a:moveTo>
                    <a:pt x="362" y="52"/>
                  </a:moveTo>
                  <a:cubicBezTo>
                    <a:pt x="362" y="53"/>
                    <a:pt x="362" y="53"/>
                    <a:pt x="363" y="53"/>
                  </a:cubicBezTo>
                  <a:cubicBezTo>
                    <a:pt x="362" y="53"/>
                    <a:pt x="362" y="53"/>
                    <a:pt x="362" y="52"/>
                  </a:cubicBezTo>
                  <a:moveTo>
                    <a:pt x="71" y="57"/>
                  </a:moveTo>
                  <a:cubicBezTo>
                    <a:pt x="70" y="59"/>
                    <a:pt x="70" y="59"/>
                    <a:pt x="70" y="59"/>
                  </a:cubicBezTo>
                  <a:cubicBezTo>
                    <a:pt x="69" y="59"/>
                    <a:pt x="69" y="59"/>
                    <a:pt x="69" y="59"/>
                  </a:cubicBezTo>
                  <a:cubicBezTo>
                    <a:pt x="69" y="56"/>
                    <a:pt x="70" y="57"/>
                    <a:pt x="70" y="53"/>
                  </a:cubicBezTo>
                  <a:cubicBezTo>
                    <a:pt x="71" y="54"/>
                    <a:pt x="71" y="56"/>
                    <a:pt x="71" y="57"/>
                  </a:cubicBezTo>
                  <a:moveTo>
                    <a:pt x="170" y="55"/>
                  </a:moveTo>
                  <a:cubicBezTo>
                    <a:pt x="170" y="56"/>
                    <a:pt x="170" y="56"/>
                    <a:pt x="170" y="56"/>
                  </a:cubicBezTo>
                  <a:cubicBezTo>
                    <a:pt x="169" y="56"/>
                    <a:pt x="168" y="56"/>
                    <a:pt x="168" y="56"/>
                  </a:cubicBezTo>
                  <a:cubicBezTo>
                    <a:pt x="168" y="55"/>
                    <a:pt x="168" y="54"/>
                    <a:pt x="169" y="53"/>
                  </a:cubicBezTo>
                  <a:lnTo>
                    <a:pt x="170" y="55"/>
                  </a:lnTo>
                  <a:close/>
                  <a:moveTo>
                    <a:pt x="183" y="54"/>
                  </a:moveTo>
                  <a:cubicBezTo>
                    <a:pt x="183" y="57"/>
                    <a:pt x="183" y="55"/>
                    <a:pt x="181" y="56"/>
                  </a:cubicBezTo>
                  <a:cubicBezTo>
                    <a:pt x="182" y="61"/>
                    <a:pt x="181" y="60"/>
                    <a:pt x="182" y="64"/>
                  </a:cubicBezTo>
                  <a:cubicBezTo>
                    <a:pt x="181" y="64"/>
                    <a:pt x="180" y="64"/>
                    <a:pt x="179" y="64"/>
                  </a:cubicBezTo>
                  <a:cubicBezTo>
                    <a:pt x="179" y="62"/>
                    <a:pt x="181" y="58"/>
                    <a:pt x="180" y="56"/>
                  </a:cubicBezTo>
                  <a:cubicBezTo>
                    <a:pt x="181" y="55"/>
                    <a:pt x="182" y="54"/>
                    <a:pt x="182" y="53"/>
                  </a:cubicBezTo>
                  <a:lnTo>
                    <a:pt x="183" y="54"/>
                  </a:lnTo>
                  <a:close/>
                  <a:moveTo>
                    <a:pt x="63" y="57"/>
                  </a:moveTo>
                  <a:cubicBezTo>
                    <a:pt x="63" y="58"/>
                    <a:pt x="63" y="58"/>
                    <a:pt x="63" y="58"/>
                  </a:cubicBezTo>
                  <a:cubicBezTo>
                    <a:pt x="62" y="58"/>
                    <a:pt x="62" y="58"/>
                    <a:pt x="62" y="58"/>
                  </a:cubicBezTo>
                  <a:cubicBezTo>
                    <a:pt x="62" y="57"/>
                    <a:pt x="63" y="55"/>
                    <a:pt x="63" y="53"/>
                  </a:cubicBezTo>
                  <a:lnTo>
                    <a:pt x="63" y="57"/>
                  </a:lnTo>
                  <a:close/>
                  <a:moveTo>
                    <a:pt x="80" y="53"/>
                  </a:moveTo>
                  <a:cubicBezTo>
                    <a:pt x="80" y="55"/>
                    <a:pt x="80" y="55"/>
                    <a:pt x="80" y="55"/>
                  </a:cubicBezTo>
                  <a:lnTo>
                    <a:pt x="80" y="53"/>
                  </a:lnTo>
                  <a:close/>
                  <a:moveTo>
                    <a:pt x="390" y="55"/>
                  </a:moveTo>
                  <a:cubicBezTo>
                    <a:pt x="389" y="56"/>
                    <a:pt x="389" y="58"/>
                    <a:pt x="388" y="60"/>
                  </a:cubicBezTo>
                  <a:cubicBezTo>
                    <a:pt x="386" y="60"/>
                    <a:pt x="385" y="59"/>
                    <a:pt x="383" y="58"/>
                  </a:cubicBezTo>
                  <a:cubicBezTo>
                    <a:pt x="382" y="59"/>
                    <a:pt x="382" y="59"/>
                    <a:pt x="382" y="61"/>
                  </a:cubicBezTo>
                  <a:cubicBezTo>
                    <a:pt x="382" y="61"/>
                    <a:pt x="382" y="61"/>
                    <a:pt x="382" y="61"/>
                  </a:cubicBezTo>
                  <a:cubicBezTo>
                    <a:pt x="381" y="59"/>
                    <a:pt x="380" y="58"/>
                    <a:pt x="379" y="56"/>
                  </a:cubicBezTo>
                  <a:cubicBezTo>
                    <a:pt x="380" y="57"/>
                    <a:pt x="381" y="57"/>
                    <a:pt x="382" y="58"/>
                  </a:cubicBezTo>
                  <a:cubicBezTo>
                    <a:pt x="383" y="58"/>
                    <a:pt x="383" y="58"/>
                    <a:pt x="383" y="58"/>
                  </a:cubicBezTo>
                  <a:cubicBezTo>
                    <a:pt x="382" y="57"/>
                    <a:pt x="383" y="58"/>
                    <a:pt x="382" y="57"/>
                  </a:cubicBezTo>
                  <a:cubicBezTo>
                    <a:pt x="383" y="56"/>
                    <a:pt x="386" y="56"/>
                    <a:pt x="386" y="57"/>
                  </a:cubicBezTo>
                  <a:cubicBezTo>
                    <a:pt x="387" y="56"/>
                    <a:pt x="388" y="55"/>
                    <a:pt x="388" y="53"/>
                  </a:cubicBezTo>
                  <a:cubicBezTo>
                    <a:pt x="389" y="54"/>
                    <a:pt x="389" y="54"/>
                    <a:pt x="390" y="55"/>
                  </a:cubicBezTo>
                  <a:moveTo>
                    <a:pt x="12" y="54"/>
                  </a:moveTo>
                  <a:cubicBezTo>
                    <a:pt x="12" y="55"/>
                    <a:pt x="12" y="55"/>
                    <a:pt x="12" y="56"/>
                  </a:cubicBezTo>
                  <a:cubicBezTo>
                    <a:pt x="12" y="54"/>
                    <a:pt x="12" y="54"/>
                    <a:pt x="12" y="54"/>
                  </a:cubicBezTo>
                  <a:close/>
                  <a:moveTo>
                    <a:pt x="48" y="54"/>
                  </a:moveTo>
                  <a:cubicBezTo>
                    <a:pt x="47" y="55"/>
                    <a:pt x="47" y="55"/>
                    <a:pt x="47" y="56"/>
                  </a:cubicBezTo>
                  <a:cubicBezTo>
                    <a:pt x="47" y="54"/>
                    <a:pt x="47" y="54"/>
                    <a:pt x="47" y="54"/>
                  </a:cubicBezTo>
                  <a:lnTo>
                    <a:pt x="48" y="54"/>
                  </a:lnTo>
                  <a:close/>
                  <a:moveTo>
                    <a:pt x="163" y="54"/>
                  </a:moveTo>
                  <a:cubicBezTo>
                    <a:pt x="164" y="54"/>
                    <a:pt x="164" y="54"/>
                    <a:pt x="164" y="55"/>
                  </a:cubicBezTo>
                  <a:cubicBezTo>
                    <a:pt x="164" y="54"/>
                    <a:pt x="164" y="54"/>
                    <a:pt x="163" y="54"/>
                  </a:cubicBezTo>
                  <a:moveTo>
                    <a:pt x="303" y="55"/>
                  </a:moveTo>
                  <a:cubicBezTo>
                    <a:pt x="303" y="63"/>
                    <a:pt x="298" y="65"/>
                    <a:pt x="299" y="73"/>
                  </a:cubicBezTo>
                  <a:cubicBezTo>
                    <a:pt x="298" y="73"/>
                    <a:pt x="298" y="73"/>
                    <a:pt x="298" y="72"/>
                  </a:cubicBezTo>
                  <a:cubicBezTo>
                    <a:pt x="297" y="68"/>
                    <a:pt x="298" y="64"/>
                    <a:pt x="296" y="61"/>
                  </a:cubicBezTo>
                  <a:cubicBezTo>
                    <a:pt x="298" y="60"/>
                    <a:pt x="296" y="60"/>
                    <a:pt x="299" y="61"/>
                  </a:cubicBezTo>
                  <a:cubicBezTo>
                    <a:pt x="299" y="61"/>
                    <a:pt x="299" y="61"/>
                    <a:pt x="299" y="60"/>
                  </a:cubicBezTo>
                  <a:cubicBezTo>
                    <a:pt x="298" y="59"/>
                    <a:pt x="297" y="59"/>
                    <a:pt x="297" y="56"/>
                  </a:cubicBezTo>
                  <a:cubicBezTo>
                    <a:pt x="297" y="55"/>
                    <a:pt x="298" y="55"/>
                    <a:pt x="298" y="54"/>
                  </a:cubicBezTo>
                  <a:cubicBezTo>
                    <a:pt x="300" y="55"/>
                    <a:pt x="301" y="55"/>
                    <a:pt x="303" y="55"/>
                  </a:cubicBezTo>
                  <a:moveTo>
                    <a:pt x="52" y="55"/>
                  </a:moveTo>
                  <a:cubicBezTo>
                    <a:pt x="51" y="57"/>
                    <a:pt x="51" y="57"/>
                    <a:pt x="51" y="57"/>
                  </a:cubicBezTo>
                  <a:cubicBezTo>
                    <a:pt x="52" y="55"/>
                    <a:pt x="52" y="55"/>
                    <a:pt x="52" y="55"/>
                  </a:cubicBezTo>
                  <a:close/>
                  <a:moveTo>
                    <a:pt x="85" y="57"/>
                  </a:moveTo>
                  <a:cubicBezTo>
                    <a:pt x="85" y="59"/>
                    <a:pt x="85" y="59"/>
                    <a:pt x="85" y="59"/>
                  </a:cubicBezTo>
                  <a:cubicBezTo>
                    <a:pt x="83" y="59"/>
                    <a:pt x="81" y="58"/>
                    <a:pt x="80" y="58"/>
                  </a:cubicBezTo>
                  <a:cubicBezTo>
                    <a:pt x="79" y="58"/>
                    <a:pt x="79" y="58"/>
                    <a:pt x="79" y="58"/>
                  </a:cubicBezTo>
                  <a:cubicBezTo>
                    <a:pt x="79" y="56"/>
                    <a:pt x="79" y="56"/>
                    <a:pt x="79" y="56"/>
                  </a:cubicBezTo>
                  <a:cubicBezTo>
                    <a:pt x="80" y="57"/>
                    <a:pt x="81" y="57"/>
                    <a:pt x="83" y="58"/>
                  </a:cubicBezTo>
                  <a:cubicBezTo>
                    <a:pt x="83" y="57"/>
                    <a:pt x="83" y="56"/>
                    <a:pt x="84" y="55"/>
                  </a:cubicBezTo>
                  <a:cubicBezTo>
                    <a:pt x="84" y="56"/>
                    <a:pt x="84" y="56"/>
                    <a:pt x="85" y="57"/>
                  </a:cubicBezTo>
                  <a:moveTo>
                    <a:pt x="166" y="61"/>
                  </a:moveTo>
                  <a:cubicBezTo>
                    <a:pt x="166" y="62"/>
                    <a:pt x="165" y="62"/>
                    <a:pt x="165" y="62"/>
                  </a:cubicBezTo>
                  <a:cubicBezTo>
                    <a:pt x="163" y="62"/>
                    <a:pt x="163" y="62"/>
                    <a:pt x="163" y="62"/>
                  </a:cubicBezTo>
                  <a:cubicBezTo>
                    <a:pt x="164" y="59"/>
                    <a:pt x="165" y="59"/>
                    <a:pt x="165" y="55"/>
                  </a:cubicBezTo>
                  <a:cubicBezTo>
                    <a:pt x="166" y="56"/>
                    <a:pt x="166" y="59"/>
                    <a:pt x="166" y="61"/>
                  </a:cubicBezTo>
                  <a:moveTo>
                    <a:pt x="294" y="56"/>
                  </a:moveTo>
                  <a:cubicBezTo>
                    <a:pt x="296" y="57"/>
                    <a:pt x="295" y="56"/>
                    <a:pt x="296" y="58"/>
                  </a:cubicBezTo>
                  <a:cubicBezTo>
                    <a:pt x="295" y="58"/>
                    <a:pt x="294" y="59"/>
                    <a:pt x="293" y="59"/>
                  </a:cubicBezTo>
                  <a:cubicBezTo>
                    <a:pt x="293" y="55"/>
                    <a:pt x="293" y="55"/>
                    <a:pt x="293" y="55"/>
                  </a:cubicBezTo>
                  <a:cubicBezTo>
                    <a:pt x="293" y="55"/>
                    <a:pt x="294" y="55"/>
                    <a:pt x="294" y="56"/>
                  </a:cubicBezTo>
                  <a:moveTo>
                    <a:pt x="313" y="55"/>
                  </a:moveTo>
                  <a:cubicBezTo>
                    <a:pt x="315" y="57"/>
                    <a:pt x="315" y="59"/>
                    <a:pt x="313" y="60"/>
                  </a:cubicBezTo>
                  <a:cubicBezTo>
                    <a:pt x="314" y="63"/>
                    <a:pt x="313" y="62"/>
                    <a:pt x="316" y="63"/>
                  </a:cubicBezTo>
                  <a:cubicBezTo>
                    <a:pt x="316" y="66"/>
                    <a:pt x="316" y="66"/>
                    <a:pt x="316" y="66"/>
                  </a:cubicBezTo>
                  <a:cubicBezTo>
                    <a:pt x="313" y="65"/>
                    <a:pt x="315" y="64"/>
                    <a:pt x="313" y="66"/>
                  </a:cubicBezTo>
                  <a:cubicBezTo>
                    <a:pt x="313" y="55"/>
                    <a:pt x="313" y="55"/>
                    <a:pt x="313" y="55"/>
                  </a:cubicBezTo>
                  <a:close/>
                  <a:moveTo>
                    <a:pt x="374" y="55"/>
                  </a:moveTo>
                  <a:cubicBezTo>
                    <a:pt x="374" y="56"/>
                    <a:pt x="374" y="56"/>
                    <a:pt x="374" y="56"/>
                  </a:cubicBezTo>
                  <a:cubicBezTo>
                    <a:pt x="373" y="56"/>
                    <a:pt x="373" y="56"/>
                    <a:pt x="372" y="57"/>
                  </a:cubicBezTo>
                  <a:cubicBezTo>
                    <a:pt x="372" y="57"/>
                    <a:pt x="372" y="57"/>
                    <a:pt x="372" y="57"/>
                  </a:cubicBezTo>
                  <a:cubicBezTo>
                    <a:pt x="372" y="55"/>
                    <a:pt x="372" y="55"/>
                    <a:pt x="372" y="55"/>
                  </a:cubicBezTo>
                  <a:lnTo>
                    <a:pt x="374" y="55"/>
                  </a:lnTo>
                  <a:close/>
                  <a:moveTo>
                    <a:pt x="207" y="57"/>
                  </a:moveTo>
                  <a:cubicBezTo>
                    <a:pt x="206" y="57"/>
                    <a:pt x="206" y="57"/>
                    <a:pt x="206" y="57"/>
                  </a:cubicBezTo>
                  <a:cubicBezTo>
                    <a:pt x="207" y="56"/>
                    <a:pt x="207" y="56"/>
                    <a:pt x="207" y="56"/>
                  </a:cubicBezTo>
                  <a:cubicBezTo>
                    <a:pt x="207" y="56"/>
                    <a:pt x="207" y="56"/>
                    <a:pt x="207" y="57"/>
                  </a:cubicBezTo>
                  <a:moveTo>
                    <a:pt x="211" y="56"/>
                  </a:moveTo>
                  <a:cubicBezTo>
                    <a:pt x="211" y="57"/>
                    <a:pt x="211" y="57"/>
                    <a:pt x="211" y="57"/>
                  </a:cubicBezTo>
                  <a:lnTo>
                    <a:pt x="211" y="56"/>
                  </a:lnTo>
                  <a:close/>
                  <a:moveTo>
                    <a:pt x="292" y="70"/>
                  </a:moveTo>
                  <a:cubicBezTo>
                    <a:pt x="290" y="72"/>
                    <a:pt x="290" y="72"/>
                    <a:pt x="290" y="72"/>
                  </a:cubicBezTo>
                  <a:cubicBezTo>
                    <a:pt x="291" y="69"/>
                    <a:pt x="291" y="67"/>
                    <a:pt x="292" y="63"/>
                  </a:cubicBezTo>
                  <a:cubicBezTo>
                    <a:pt x="289" y="59"/>
                    <a:pt x="288" y="58"/>
                    <a:pt x="279" y="59"/>
                  </a:cubicBezTo>
                  <a:cubicBezTo>
                    <a:pt x="282" y="55"/>
                    <a:pt x="285" y="57"/>
                    <a:pt x="289" y="57"/>
                  </a:cubicBezTo>
                  <a:cubicBezTo>
                    <a:pt x="290" y="58"/>
                    <a:pt x="290" y="58"/>
                    <a:pt x="289" y="60"/>
                  </a:cubicBezTo>
                  <a:cubicBezTo>
                    <a:pt x="291" y="60"/>
                    <a:pt x="292" y="59"/>
                    <a:pt x="293" y="59"/>
                  </a:cubicBezTo>
                  <a:cubicBezTo>
                    <a:pt x="293" y="63"/>
                    <a:pt x="293" y="63"/>
                    <a:pt x="293" y="63"/>
                  </a:cubicBezTo>
                  <a:cubicBezTo>
                    <a:pt x="294" y="63"/>
                    <a:pt x="295" y="63"/>
                    <a:pt x="296" y="63"/>
                  </a:cubicBezTo>
                  <a:cubicBezTo>
                    <a:pt x="295" y="64"/>
                    <a:pt x="294" y="64"/>
                    <a:pt x="293" y="64"/>
                  </a:cubicBezTo>
                  <a:cubicBezTo>
                    <a:pt x="293" y="66"/>
                    <a:pt x="293" y="68"/>
                    <a:pt x="292" y="70"/>
                  </a:cubicBezTo>
                  <a:moveTo>
                    <a:pt x="340" y="56"/>
                  </a:moveTo>
                  <a:cubicBezTo>
                    <a:pt x="340" y="56"/>
                    <a:pt x="340" y="56"/>
                    <a:pt x="340" y="56"/>
                  </a:cubicBezTo>
                  <a:cubicBezTo>
                    <a:pt x="339" y="57"/>
                    <a:pt x="338" y="59"/>
                    <a:pt x="337" y="60"/>
                  </a:cubicBezTo>
                  <a:cubicBezTo>
                    <a:pt x="336" y="58"/>
                    <a:pt x="336" y="58"/>
                    <a:pt x="336" y="58"/>
                  </a:cubicBezTo>
                  <a:cubicBezTo>
                    <a:pt x="338" y="57"/>
                    <a:pt x="338" y="57"/>
                    <a:pt x="339" y="56"/>
                  </a:cubicBezTo>
                  <a:lnTo>
                    <a:pt x="340" y="56"/>
                  </a:lnTo>
                  <a:close/>
                  <a:moveTo>
                    <a:pt x="33" y="62"/>
                  </a:moveTo>
                  <a:cubicBezTo>
                    <a:pt x="34" y="61"/>
                    <a:pt x="34" y="61"/>
                    <a:pt x="35" y="59"/>
                  </a:cubicBezTo>
                  <a:cubicBezTo>
                    <a:pt x="35" y="62"/>
                    <a:pt x="35" y="61"/>
                    <a:pt x="34" y="64"/>
                  </a:cubicBezTo>
                  <a:cubicBezTo>
                    <a:pt x="33" y="64"/>
                    <a:pt x="33" y="65"/>
                    <a:pt x="32" y="65"/>
                  </a:cubicBezTo>
                  <a:cubicBezTo>
                    <a:pt x="32" y="64"/>
                    <a:pt x="32" y="63"/>
                    <a:pt x="32" y="61"/>
                  </a:cubicBezTo>
                  <a:cubicBezTo>
                    <a:pt x="31" y="61"/>
                    <a:pt x="31" y="61"/>
                    <a:pt x="31" y="61"/>
                  </a:cubicBezTo>
                  <a:cubicBezTo>
                    <a:pt x="31" y="63"/>
                    <a:pt x="31" y="64"/>
                    <a:pt x="31" y="65"/>
                  </a:cubicBezTo>
                  <a:cubicBezTo>
                    <a:pt x="30" y="63"/>
                    <a:pt x="31" y="60"/>
                    <a:pt x="31" y="56"/>
                  </a:cubicBezTo>
                  <a:cubicBezTo>
                    <a:pt x="33" y="57"/>
                    <a:pt x="33" y="59"/>
                    <a:pt x="33" y="62"/>
                  </a:cubicBezTo>
                  <a:moveTo>
                    <a:pt x="60" y="59"/>
                  </a:moveTo>
                  <a:cubicBezTo>
                    <a:pt x="59" y="59"/>
                    <a:pt x="59" y="59"/>
                    <a:pt x="59" y="59"/>
                  </a:cubicBezTo>
                  <a:cubicBezTo>
                    <a:pt x="57" y="58"/>
                    <a:pt x="58" y="58"/>
                    <a:pt x="58" y="56"/>
                  </a:cubicBezTo>
                  <a:lnTo>
                    <a:pt x="60" y="59"/>
                  </a:lnTo>
                  <a:close/>
                  <a:moveTo>
                    <a:pt x="172" y="56"/>
                  </a:moveTo>
                  <a:cubicBezTo>
                    <a:pt x="173" y="58"/>
                    <a:pt x="172" y="57"/>
                    <a:pt x="174" y="57"/>
                  </a:cubicBezTo>
                  <a:cubicBezTo>
                    <a:pt x="173" y="59"/>
                    <a:pt x="173" y="58"/>
                    <a:pt x="173" y="60"/>
                  </a:cubicBezTo>
                  <a:cubicBezTo>
                    <a:pt x="173" y="60"/>
                    <a:pt x="172" y="61"/>
                    <a:pt x="172" y="61"/>
                  </a:cubicBezTo>
                  <a:cubicBezTo>
                    <a:pt x="171" y="59"/>
                    <a:pt x="171" y="58"/>
                    <a:pt x="171" y="56"/>
                  </a:cubicBezTo>
                  <a:lnTo>
                    <a:pt x="172" y="56"/>
                  </a:lnTo>
                  <a:close/>
                  <a:moveTo>
                    <a:pt x="178" y="58"/>
                  </a:moveTo>
                  <a:cubicBezTo>
                    <a:pt x="177" y="58"/>
                    <a:pt x="177" y="59"/>
                    <a:pt x="177" y="60"/>
                  </a:cubicBezTo>
                  <a:cubicBezTo>
                    <a:pt x="177" y="60"/>
                    <a:pt x="177" y="60"/>
                    <a:pt x="177" y="61"/>
                  </a:cubicBezTo>
                  <a:cubicBezTo>
                    <a:pt x="176" y="59"/>
                    <a:pt x="175" y="58"/>
                    <a:pt x="174" y="56"/>
                  </a:cubicBezTo>
                  <a:cubicBezTo>
                    <a:pt x="176" y="57"/>
                    <a:pt x="175" y="57"/>
                    <a:pt x="178" y="58"/>
                  </a:cubicBezTo>
                  <a:moveTo>
                    <a:pt x="188" y="56"/>
                  </a:moveTo>
                  <a:cubicBezTo>
                    <a:pt x="188" y="57"/>
                    <a:pt x="188" y="57"/>
                    <a:pt x="188" y="57"/>
                  </a:cubicBezTo>
                  <a:lnTo>
                    <a:pt x="188" y="56"/>
                  </a:lnTo>
                  <a:close/>
                  <a:moveTo>
                    <a:pt x="331" y="56"/>
                  </a:moveTo>
                  <a:cubicBezTo>
                    <a:pt x="330" y="56"/>
                    <a:pt x="330" y="57"/>
                    <a:pt x="329" y="57"/>
                  </a:cubicBezTo>
                  <a:cubicBezTo>
                    <a:pt x="329" y="57"/>
                    <a:pt x="329" y="56"/>
                    <a:pt x="330" y="56"/>
                  </a:cubicBezTo>
                  <a:lnTo>
                    <a:pt x="331" y="56"/>
                  </a:lnTo>
                  <a:close/>
                  <a:moveTo>
                    <a:pt x="377" y="56"/>
                  </a:moveTo>
                  <a:cubicBezTo>
                    <a:pt x="375" y="58"/>
                    <a:pt x="375" y="58"/>
                    <a:pt x="375" y="58"/>
                  </a:cubicBezTo>
                  <a:cubicBezTo>
                    <a:pt x="375" y="57"/>
                    <a:pt x="376" y="57"/>
                    <a:pt x="376" y="56"/>
                  </a:cubicBezTo>
                  <a:lnTo>
                    <a:pt x="377" y="56"/>
                  </a:lnTo>
                  <a:close/>
                  <a:moveTo>
                    <a:pt x="37" y="57"/>
                  </a:moveTo>
                  <a:cubicBezTo>
                    <a:pt x="37" y="58"/>
                    <a:pt x="37" y="58"/>
                    <a:pt x="37" y="58"/>
                  </a:cubicBezTo>
                  <a:cubicBezTo>
                    <a:pt x="34" y="58"/>
                    <a:pt x="34" y="58"/>
                    <a:pt x="34" y="58"/>
                  </a:cubicBezTo>
                  <a:cubicBezTo>
                    <a:pt x="35" y="58"/>
                    <a:pt x="35" y="57"/>
                    <a:pt x="35" y="57"/>
                  </a:cubicBezTo>
                  <a:cubicBezTo>
                    <a:pt x="35" y="57"/>
                    <a:pt x="36" y="57"/>
                    <a:pt x="37" y="57"/>
                  </a:cubicBezTo>
                  <a:moveTo>
                    <a:pt x="43" y="62"/>
                  </a:moveTo>
                  <a:cubicBezTo>
                    <a:pt x="41" y="60"/>
                    <a:pt x="42" y="60"/>
                    <a:pt x="43" y="57"/>
                  </a:cubicBezTo>
                  <a:cubicBezTo>
                    <a:pt x="43" y="58"/>
                    <a:pt x="43" y="60"/>
                    <a:pt x="43" y="62"/>
                  </a:cubicBezTo>
                  <a:moveTo>
                    <a:pt x="47" y="66"/>
                  </a:moveTo>
                  <a:cubicBezTo>
                    <a:pt x="45" y="65"/>
                    <a:pt x="46" y="66"/>
                    <a:pt x="45" y="64"/>
                  </a:cubicBezTo>
                  <a:cubicBezTo>
                    <a:pt x="44" y="61"/>
                    <a:pt x="46" y="61"/>
                    <a:pt x="46" y="57"/>
                  </a:cubicBezTo>
                  <a:cubicBezTo>
                    <a:pt x="48" y="58"/>
                    <a:pt x="47" y="63"/>
                    <a:pt x="47" y="66"/>
                  </a:cubicBezTo>
                  <a:moveTo>
                    <a:pt x="56" y="57"/>
                  </a:moveTo>
                  <a:cubicBezTo>
                    <a:pt x="56" y="59"/>
                    <a:pt x="56" y="60"/>
                    <a:pt x="56" y="62"/>
                  </a:cubicBezTo>
                  <a:cubicBezTo>
                    <a:pt x="56" y="62"/>
                    <a:pt x="55" y="62"/>
                    <a:pt x="54" y="62"/>
                  </a:cubicBezTo>
                  <a:cubicBezTo>
                    <a:pt x="53" y="60"/>
                    <a:pt x="54" y="62"/>
                    <a:pt x="55" y="57"/>
                  </a:cubicBezTo>
                  <a:lnTo>
                    <a:pt x="56" y="57"/>
                  </a:lnTo>
                  <a:close/>
                  <a:moveTo>
                    <a:pt x="207" y="60"/>
                  </a:moveTo>
                  <a:cubicBezTo>
                    <a:pt x="207" y="60"/>
                    <a:pt x="207" y="60"/>
                    <a:pt x="207" y="60"/>
                  </a:cubicBezTo>
                  <a:cubicBezTo>
                    <a:pt x="207" y="58"/>
                    <a:pt x="207" y="58"/>
                    <a:pt x="207" y="58"/>
                  </a:cubicBezTo>
                  <a:cubicBezTo>
                    <a:pt x="207" y="59"/>
                    <a:pt x="207" y="59"/>
                    <a:pt x="207" y="60"/>
                  </a:cubicBezTo>
                  <a:moveTo>
                    <a:pt x="308" y="58"/>
                  </a:moveTo>
                  <a:cubicBezTo>
                    <a:pt x="309" y="60"/>
                    <a:pt x="309" y="60"/>
                    <a:pt x="309" y="60"/>
                  </a:cubicBezTo>
                  <a:cubicBezTo>
                    <a:pt x="308" y="61"/>
                    <a:pt x="308" y="61"/>
                    <a:pt x="308" y="61"/>
                  </a:cubicBezTo>
                  <a:cubicBezTo>
                    <a:pt x="308" y="61"/>
                    <a:pt x="308" y="61"/>
                    <a:pt x="308" y="61"/>
                  </a:cubicBezTo>
                  <a:cubicBezTo>
                    <a:pt x="308" y="60"/>
                    <a:pt x="308" y="59"/>
                    <a:pt x="308" y="58"/>
                  </a:cubicBezTo>
                  <a:moveTo>
                    <a:pt x="332" y="58"/>
                  </a:moveTo>
                  <a:cubicBezTo>
                    <a:pt x="332" y="60"/>
                    <a:pt x="332" y="60"/>
                    <a:pt x="332" y="60"/>
                  </a:cubicBezTo>
                  <a:cubicBezTo>
                    <a:pt x="331" y="60"/>
                    <a:pt x="331" y="60"/>
                    <a:pt x="331" y="60"/>
                  </a:cubicBezTo>
                  <a:cubicBezTo>
                    <a:pt x="331" y="59"/>
                    <a:pt x="331" y="59"/>
                    <a:pt x="331" y="58"/>
                  </a:cubicBezTo>
                  <a:lnTo>
                    <a:pt x="332" y="58"/>
                  </a:lnTo>
                  <a:close/>
                  <a:moveTo>
                    <a:pt x="10" y="58"/>
                  </a:moveTo>
                  <a:cubicBezTo>
                    <a:pt x="11" y="59"/>
                    <a:pt x="11" y="59"/>
                    <a:pt x="11" y="59"/>
                  </a:cubicBezTo>
                  <a:lnTo>
                    <a:pt x="10" y="58"/>
                  </a:lnTo>
                  <a:close/>
                  <a:moveTo>
                    <a:pt x="53" y="60"/>
                  </a:moveTo>
                  <a:cubicBezTo>
                    <a:pt x="53" y="60"/>
                    <a:pt x="53" y="60"/>
                    <a:pt x="53" y="60"/>
                  </a:cubicBezTo>
                  <a:cubicBezTo>
                    <a:pt x="52" y="60"/>
                    <a:pt x="51" y="61"/>
                    <a:pt x="50" y="61"/>
                  </a:cubicBezTo>
                  <a:cubicBezTo>
                    <a:pt x="51" y="60"/>
                    <a:pt x="51" y="59"/>
                    <a:pt x="52" y="58"/>
                  </a:cubicBezTo>
                  <a:cubicBezTo>
                    <a:pt x="52" y="59"/>
                    <a:pt x="52" y="59"/>
                    <a:pt x="53" y="60"/>
                  </a:cubicBezTo>
                  <a:moveTo>
                    <a:pt x="186" y="59"/>
                  </a:moveTo>
                  <a:cubicBezTo>
                    <a:pt x="185" y="59"/>
                    <a:pt x="185" y="59"/>
                    <a:pt x="185" y="59"/>
                  </a:cubicBezTo>
                  <a:cubicBezTo>
                    <a:pt x="185" y="59"/>
                    <a:pt x="185" y="59"/>
                    <a:pt x="185" y="58"/>
                  </a:cubicBezTo>
                  <a:cubicBezTo>
                    <a:pt x="186" y="59"/>
                    <a:pt x="186" y="59"/>
                    <a:pt x="186" y="59"/>
                  </a:cubicBezTo>
                  <a:moveTo>
                    <a:pt x="196" y="58"/>
                  </a:moveTo>
                  <a:cubicBezTo>
                    <a:pt x="197" y="58"/>
                    <a:pt x="197" y="59"/>
                    <a:pt x="198" y="59"/>
                  </a:cubicBezTo>
                  <a:cubicBezTo>
                    <a:pt x="197" y="59"/>
                    <a:pt x="197" y="58"/>
                    <a:pt x="196" y="58"/>
                  </a:cubicBezTo>
                  <a:moveTo>
                    <a:pt x="300" y="59"/>
                  </a:moveTo>
                  <a:cubicBezTo>
                    <a:pt x="302" y="60"/>
                    <a:pt x="301" y="59"/>
                    <a:pt x="301" y="60"/>
                  </a:cubicBezTo>
                  <a:cubicBezTo>
                    <a:pt x="300" y="60"/>
                    <a:pt x="300" y="60"/>
                    <a:pt x="300" y="60"/>
                  </a:cubicBezTo>
                  <a:lnTo>
                    <a:pt x="300" y="59"/>
                  </a:lnTo>
                  <a:close/>
                  <a:moveTo>
                    <a:pt x="321" y="59"/>
                  </a:moveTo>
                  <a:cubicBezTo>
                    <a:pt x="321" y="59"/>
                    <a:pt x="321" y="60"/>
                    <a:pt x="321" y="60"/>
                  </a:cubicBezTo>
                  <a:cubicBezTo>
                    <a:pt x="321" y="59"/>
                    <a:pt x="321" y="59"/>
                    <a:pt x="321" y="59"/>
                  </a:cubicBezTo>
                  <a:close/>
                  <a:moveTo>
                    <a:pt x="334" y="60"/>
                  </a:moveTo>
                  <a:cubicBezTo>
                    <a:pt x="333" y="60"/>
                    <a:pt x="333" y="60"/>
                    <a:pt x="333" y="60"/>
                  </a:cubicBezTo>
                  <a:cubicBezTo>
                    <a:pt x="333" y="60"/>
                    <a:pt x="333" y="60"/>
                    <a:pt x="333" y="59"/>
                  </a:cubicBezTo>
                  <a:cubicBezTo>
                    <a:pt x="334" y="60"/>
                    <a:pt x="334" y="60"/>
                    <a:pt x="334" y="60"/>
                  </a:cubicBezTo>
                  <a:moveTo>
                    <a:pt x="200" y="63"/>
                  </a:moveTo>
                  <a:cubicBezTo>
                    <a:pt x="199" y="63"/>
                    <a:pt x="199" y="63"/>
                    <a:pt x="199" y="63"/>
                  </a:cubicBezTo>
                  <a:cubicBezTo>
                    <a:pt x="199" y="62"/>
                    <a:pt x="199" y="61"/>
                    <a:pt x="199" y="60"/>
                  </a:cubicBezTo>
                  <a:cubicBezTo>
                    <a:pt x="199" y="61"/>
                    <a:pt x="199" y="62"/>
                    <a:pt x="200" y="63"/>
                  </a:cubicBezTo>
                  <a:moveTo>
                    <a:pt x="50" y="61"/>
                  </a:moveTo>
                  <a:cubicBezTo>
                    <a:pt x="51" y="62"/>
                    <a:pt x="51" y="62"/>
                    <a:pt x="51" y="62"/>
                  </a:cubicBezTo>
                  <a:cubicBezTo>
                    <a:pt x="49" y="62"/>
                    <a:pt x="49" y="62"/>
                    <a:pt x="49" y="62"/>
                  </a:cubicBezTo>
                  <a:cubicBezTo>
                    <a:pt x="50" y="61"/>
                    <a:pt x="50" y="61"/>
                    <a:pt x="50" y="61"/>
                  </a:cubicBezTo>
                  <a:close/>
                  <a:moveTo>
                    <a:pt x="40" y="63"/>
                  </a:moveTo>
                  <a:cubicBezTo>
                    <a:pt x="40" y="64"/>
                    <a:pt x="39" y="65"/>
                    <a:pt x="39" y="66"/>
                  </a:cubicBezTo>
                  <a:cubicBezTo>
                    <a:pt x="38" y="65"/>
                    <a:pt x="38" y="64"/>
                    <a:pt x="38" y="64"/>
                  </a:cubicBezTo>
                  <a:cubicBezTo>
                    <a:pt x="38" y="63"/>
                    <a:pt x="39" y="63"/>
                    <a:pt x="39" y="62"/>
                  </a:cubicBezTo>
                  <a:cubicBezTo>
                    <a:pt x="39" y="62"/>
                    <a:pt x="40" y="63"/>
                    <a:pt x="40" y="63"/>
                  </a:cubicBezTo>
                  <a:moveTo>
                    <a:pt x="171" y="62"/>
                  </a:moveTo>
                  <a:cubicBezTo>
                    <a:pt x="172" y="62"/>
                    <a:pt x="172" y="62"/>
                    <a:pt x="173" y="62"/>
                  </a:cubicBezTo>
                  <a:cubicBezTo>
                    <a:pt x="172" y="62"/>
                    <a:pt x="172" y="62"/>
                    <a:pt x="171" y="62"/>
                  </a:cubicBezTo>
                  <a:moveTo>
                    <a:pt x="185" y="62"/>
                  </a:moveTo>
                  <a:cubicBezTo>
                    <a:pt x="186" y="62"/>
                    <a:pt x="186" y="62"/>
                    <a:pt x="186" y="62"/>
                  </a:cubicBezTo>
                  <a:cubicBezTo>
                    <a:pt x="186" y="62"/>
                    <a:pt x="186" y="62"/>
                    <a:pt x="185" y="62"/>
                  </a:cubicBezTo>
                  <a:moveTo>
                    <a:pt x="9" y="62"/>
                  </a:moveTo>
                  <a:cubicBezTo>
                    <a:pt x="9" y="63"/>
                    <a:pt x="9" y="63"/>
                    <a:pt x="9" y="63"/>
                  </a:cubicBezTo>
                  <a:lnTo>
                    <a:pt x="9" y="62"/>
                  </a:lnTo>
                  <a:close/>
                  <a:moveTo>
                    <a:pt x="44" y="66"/>
                  </a:moveTo>
                  <a:cubicBezTo>
                    <a:pt x="44" y="66"/>
                    <a:pt x="44" y="66"/>
                    <a:pt x="44" y="66"/>
                  </a:cubicBezTo>
                  <a:cubicBezTo>
                    <a:pt x="43" y="64"/>
                    <a:pt x="43" y="64"/>
                    <a:pt x="43" y="64"/>
                  </a:cubicBezTo>
                  <a:cubicBezTo>
                    <a:pt x="43" y="66"/>
                    <a:pt x="43" y="66"/>
                    <a:pt x="43" y="66"/>
                  </a:cubicBezTo>
                  <a:cubicBezTo>
                    <a:pt x="42" y="66"/>
                    <a:pt x="42" y="66"/>
                    <a:pt x="41" y="67"/>
                  </a:cubicBezTo>
                  <a:cubicBezTo>
                    <a:pt x="41" y="67"/>
                    <a:pt x="41" y="67"/>
                    <a:pt x="41" y="67"/>
                  </a:cubicBezTo>
                  <a:cubicBezTo>
                    <a:pt x="41" y="66"/>
                    <a:pt x="41" y="65"/>
                    <a:pt x="41" y="64"/>
                  </a:cubicBezTo>
                  <a:cubicBezTo>
                    <a:pt x="43" y="62"/>
                    <a:pt x="43" y="62"/>
                    <a:pt x="43" y="62"/>
                  </a:cubicBezTo>
                  <a:lnTo>
                    <a:pt x="44" y="66"/>
                  </a:lnTo>
                  <a:close/>
                  <a:moveTo>
                    <a:pt x="279" y="64"/>
                  </a:moveTo>
                  <a:cubicBezTo>
                    <a:pt x="278" y="64"/>
                    <a:pt x="278" y="64"/>
                    <a:pt x="278" y="64"/>
                  </a:cubicBezTo>
                  <a:cubicBezTo>
                    <a:pt x="278" y="64"/>
                    <a:pt x="278" y="64"/>
                    <a:pt x="278" y="64"/>
                  </a:cubicBezTo>
                  <a:cubicBezTo>
                    <a:pt x="278" y="64"/>
                    <a:pt x="278" y="63"/>
                    <a:pt x="278" y="62"/>
                  </a:cubicBezTo>
                  <a:cubicBezTo>
                    <a:pt x="278" y="63"/>
                    <a:pt x="279" y="64"/>
                    <a:pt x="279" y="64"/>
                  </a:cubicBezTo>
                  <a:moveTo>
                    <a:pt x="289" y="62"/>
                  </a:moveTo>
                  <a:cubicBezTo>
                    <a:pt x="289" y="63"/>
                    <a:pt x="289" y="63"/>
                    <a:pt x="290" y="64"/>
                  </a:cubicBezTo>
                  <a:cubicBezTo>
                    <a:pt x="288" y="63"/>
                    <a:pt x="288" y="63"/>
                    <a:pt x="288" y="63"/>
                  </a:cubicBezTo>
                  <a:cubicBezTo>
                    <a:pt x="288" y="62"/>
                    <a:pt x="288" y="62"/>
                    <a:pt x="288" y="62"/>
                  </a:cubicBezTo>
                  <a:lnTo>
                    <a:pt x="289" y="62"/>
                  </a:lnTo>
                  <a:close/>
                  <a:moveTo>
                    <a:pt x="160" y="63"/>
                  </a:moveTo>
                  <a:cubicBezTo>
                    <a:pt x="160" y="64"/>
                    <a:pt x="160" y="64"/>
                    <a:pt x="160" y="64"/>
                  </a:cubicBezTo>
                  <a:lnTo>
                    <a:pt x="160" y="63"/>
                  </a:lnTo>
                  <a:close/>
                  <a:moveTo>
                    <a:pt x="173" y="63"/>
                  </a:moveTo>
                  <a:cubicBezTo>
                    <a:pt x="174" y="64"/>
                    <a:pt x="174" y="64"/>
                    <a:pt x="174" y="64"/>
                  </a:cubicBezTo>
                  <a:lnTo>
                    <a:pt x="173" y="63"/>
                  </a:lnTo>
                  <a:close/>
                  <a:moveTo>
                    <a:pt x="274" y="63"/>
                  </a:moveTo>
                  <a:cubicBezTo>
                    <a:pt x="274" y="63"/>
                    <a:pt x="275" y="63"/>
                    <a:pt x="275" y="63"/>
                  </a:cubicBezTo>
                  <a:cubicBezTo>
                    <a:pt x="275" y="64"/>
                    <a:pt x="275" y="64"/>
                    <a:pt x="275" y="64"/>
                  </a:cubicBezTo>
                  <a:cubicBezTo>
                    <a:pt x="273" y="64"/>
                    <a:pt x="274" y="65"/>
                    <a:pt x="272" y="63"/>
                  </a:cubicBezTo>
                  <a:lnTo>
                    <a:pt x="274" y="63"/>
                  </a:lnTo>
                  <a:close/>
                  <a:moveTo>
                    <a:pt x="18" y="63"/>
                  </a:moveTo>
                  <a:cubicBezTo>
                    <a:pt x="18" y="65"/>
                    <a:pt x="18" y="64"/>
                    <a:pt x="17" y="66"/>
                  </a:cubicBezTo>
                  <a:lnTo>
                    <a:pt x="18" y="63"/>
                  </a:lnTo>
                  <a:close/>
                  <a:moveTo>
                    <a:pt x="157" y="64"/>
                  </a:moveTo>
                  <a:cubicBezTo>
                    <a:pt x="156" y="64"/>
                    <a:pt x="156" y="64"/>
                    <a:pt x="156" y="64"/>
                  </a:cubicBezTo>
                  <a:cubicBezTo>
                    <a:pt x="156" y="64"/>
                    <a:pt x="156" y="64"/>
                    <a:pt x="157" y="63"/>
                  </a:cubicBezTo>
                  <a:cubicBezTo>
                    <a:pt x="157" y="64"/>
                    <a:pt x="157" y="64"/>
                    <a:pt x="157" y="64"/>
                  </a:cubicBezTo>
                  <a:moveTo>
                    <a:pt x="259" y="66"/>
                  </a:moveTo>
                  <a:cubicBezTo>
                    <a:pt x="259" y="66"/>
                    <a:pt x="259" y="67"/>
                    <a:pt x="259" y="68"/>
                  </a:cubicBezTo>
                  <a:cubicBezTo>
                    <a:pt x="258" y="67"/>
                    <a:pt x="258" y="66"/>
                    <a:pt x="257" y="63"/>
                  </a:cubicBezTo>
                  <a:cubicBezTo>
                    <a:pt x="258" y="64"/>
                    <a:pt x="258" y="65"/>
                    <a:pt x="259" y="66"/>
                  </a:cubicBezTo>
                  <a:moveTo>
                    <a:pt x="283" y="64"/>
                  </a:moveTo>
                  <a:cubicBezTo>
                    <a:pt x="282" y="66"/>
                    <a:pt x="282" y="66"/>
                    <a:pt x="282" y="66"/>
                  </a:cubicBezTo>
                  <a:cubicBezTo>
                    <a:pt x="281" y="63"/>
                    <a:pt x="281" y="63"/>
                    <a:pt x="281" y="63"/>
                  </a:cubicBezTo>
                  <a:lnTo>
                    <a:pt x="283" y="64"/>
                  </a:lnTo>
                  <a:close/>
                  <a:moveTo>
                    <a:pt x="379" y="71"/>
                  </a:moveTo>
                  <a:cubicBezTo>
                    <a:pt x="379" y="71"/>
                    <a:pt x="379" y="71"/>
                    <a:pt x="379" y="71"/>
                  </a:cubicBezTo>
                  <a:cubicBezTo>
                    <a:pt x="378" y="71"/>
                    <a:pt x="378" y="71"/>
                    <a:pt x="378" y="71"/>
                  </a:cubicBezTo>
                  <a:cubicBezTo>
                    <a:pt x="378" y="67"/>
                    <a:pt x="379" y="66"/>
                    <a:pt x="381" y="63"/>
                  </a:cubicBezTo>
                  <a:cubicBezTo>
                    <a:pt x="383" y="66"/>
                    <a:pt x="380" y="67"/>
                    <a:pt x="379" y="71"/>
                  </a:cubicBezTo>
                  <a:moveTo>
                    <a:pt x="193" y="69"/>
                  </a:moveTo>
                  <a:cubicBezTo>
                    <a:pt x="191" y="70"/>
                    <a:pt x="192" y="70"/>
                    <a:pt x="191" y="70"/>
                  </a:cubicBezTo>
                  <a:cubicBezTo>
                    <a:pt x="190" y="70"/>
                    <a:pt x="190" y="70"/>
                    <a:pt x="190" y="70"/>
                  </a:cubicBezTo>
                  <a:cubicBezTo>
                    <a:pt x="190" y="67"/>
                    <a:pt x="190" y="67"/>
                    <a:pt x="190" y="67"/>
                  </a:cubicBezTo>
                  <a:cubicBezTo>
                    <a:pt x="190" y="67"/>
                    <a:pt x="190" y="68"/>
                    <a:pt x="190" y="69"/>
                  </a:cubicBezTo>
                  <a:cubicBezTo>
                    <a:pt x="191" y="69"/>
                    <a:pt x="191" y="69"/>
                    <a:pt x="191" y="69"/>
                  </a:cubicBezTo>
                  <a:cubicBezTo>
                    <a:pt x="191" y="67"/>
                    <a:pt x="192" y="66"/>
                    <a:pt x="192" y="64"/>
                  </a:cubicBezTo>
                  <a:cubicBezTo>
                    <a:pt x="194" y="66"/>
                    <a:pt x="193" y="67"/>
                    <a:pt x="193" y="69"/>
                  </a:cubicBezTo>
                  <a:moveTo>
                    <a:pt x="389" y="68"/>
                  </a:moveTo>
                  <a:cubicBezTo>
                    <a:pt x="389" y="69"/>
                    <a:pt x="389" y="70"/>
                    <a:pt x="388" y="71"/>
                  </a:cubicBezTo>
                  <a:cubicBezTo>
                    <a:pt x="386" y="71"/>
                    <a:pt x="387" y="71"/>
                    <a:pt x="385" y="71"/>
                  </a:cubicBezTo>
                  <a:cubicBezTo>
                    <a:pt x="385" y="72"/>
                    <a:pt x="385" y="74"/>
                    <a:pt x="386" y="75"/>
                  </a:cubicBezTo>
                  <a:cubicBezTo>
                    <a:pt x="385" y="76"/>
                    <a:pt x="385" y="77"/>
                    <a:pt x="384" y="78"/>
                  </a:cubicBezTo>
                  <a:cubicBezTo>
                    <a:pt x="384" y="75"/>
                    <a:pt x="384" y="73"/>
                    <a:pt x="383" y="70"/>
                  </a:cubicBezTo>
                  <a:cubicBezTo>
                    <a:pt x="384" y="68"/>
                    <a:pt x="383" y="68"/>
                    <a:pt x="386" y="67"/>
                  </a:cubicBezTo>
                  <a:cubicBezTo>
                    <a:pt x="385" y="66"/>
                    <a:pt x="385" y="66"/>
                    <a:pt x="383" y="66"/>
                  </a:cubicBezTo>
                  <a:cubicBezTo>
                    <a:pt x="383" y="65"/>
                    <a:pt x="384" y="64"/>
                    <a:pt x="384" y="64"/>
                  </a:cubicBezTo>
                  <a:cubicBezTo>
                    <a:pt x="387" y="65"/>
                    <a:pt x="388" y="66"/>
                    <a:pt x="389" y="68"/>
                  </a:cubicBezTo>
                  <a:moveTo>
                    <a:pt x="188" y="68"/>
                  </a:moveTo>
                  <a:cubicBezTo>
                    <a:pt x="186" y="69"/>
                    <a:pt x="186" y="70"/>
                    <a:pt x="186" y="71"/>
                  </a:cubicBezTo>
                  <a:cubicBezTo>
                    <a:pt x="185" y="70"/>
                    <a:pt x="187" y="69"/>
                    <a:pt x="183" y="68"/>
                  </a:cubicBezTo>
                  <a:cubicBezTo>
                    <a:pt x="184" y="67"/>
                    <a:pt x="185" y="67"/>
                    <a:pt x="186" y="66"/>
                  </a:cubicBezTo>
                  <a:cubicBezTo>
                    <a:pt x="186" y="66"/>
                    <a:pt x="186" y="65"/>
                    <a:pt x="185" y="65"/>
                  </a:cubicBezTo>
                  <a:cubicBezTo>
                    <a:pt x="187" y="66"/>
                    <a:pt x="187" y="66"/>
                    <a:pt x="188" y="68"/>
                  </a:cubicBezTo>
                  <a:moveTo>
                    <a:pt x="250" y="67"/>
                  </a:moveTo>
                  <a:cubicBezTo>
                    <a:pt x="249" y="66"/>
                    <a:pt x="250" y="67"/>
                    <a:pt x="249" y="65"/>
                  </a:cubicBezTo>
                  <a:cubicBezTo>
                    <a:pt x="250" y="66"/>
                    <a:pt x="250" y="65"/>
                    <a:pt x="250" y="67"/>
                  </a:cubicBezTo>
                  <a:moveTo>
                    <a:pt x="252" y="65"/>
                  </a:moveTo>
                  <a:cubicBezTo>
                    <a:pt x="252" y="66"/>
                    <a:pt x="252" y="66"/>
                    <a:pt x="252" y="66"/>
                  </a:cubicBezTo>
                  <a:lnTo>
                    <a:pt x="252" y="65"/>
                  </a:lnTo>
                  <a:close/>
                  <a:moveTo>
                    <a:pt x="173" y="66"/>
                  </a:moveTo>
                  <a:cubicBezTo>
                    <a:pt x="173" y="67"/>
                    <a:pt x="173" y="67"/>
                    <a:pt x="173" y="67"/>
                  </a:cubicBezTo>
                  <a:lnTo>
                    <a:pt x="173" y="66"/>
                  </a:lnTo>
                  <a:close/>
                  <a:moveTo>
                    <a:pt x="285" y="66"/>
                  </a:moveTo>
                  <a:cubicBezTo>
                    <a:pt x="284" y="68"/>
                    <a:pt x="284" y="68"/>
                    <a:pt x="284" y="68"/>
                  </a:cubicBezTo>
                  <a:cubicBezTo>
                    <a:pt x="284" y="67"/>
                    <a:pt x="284" y="66"/>
                    <a:pt x="284" y="66"/>
                  </a:cubicBezTo>
                  <a:lnTo>
                    <a:pt x="285" y="66"/>
                  </a:lnTo>
                  <a:close/>
                  <a:moveTo>
                    <a:pt x="304" y="66"/>
                  </a:moveTo>
                  <a:cubicBezTo>
                    <a:pt x="304" y="67"/>
                    <a:pt x="304" y="67"/>
                    <a:pt x="304" y="68"/>
                  </a:cubicBezTo>
                  <a:cubicBezTo>
                    <a:pt x="303" y="68"/>
                    <a:pt x="303" y="68"/>
                    <a:pt x="303" y="68"/>
                  </a:cubicBezTo>
                  <a:cubicBezTo>
                    <a:pt x="304" y="67"/>
                    <a:pt x="304" y="67"/>
                    <a:pt x="304" y="66"/>
                  </a:cubicBezTo>
                  <a:close/>
                  <a:moveTo>
                    <a:pt x="13" y="67"/>
                  </a:moveTo>
                  <a:cubicBezTo>
                    <a:pt x="13" y="68"/>
                    <a:pt x="13" y="68"/>
                    <a:pt x="13" y="68"/>
                  </a:cubicBezTo>
                  <a:lnTo>
                    <a:pt x="13" y="67"/>
                  </a:lnTo>
                  <a:close/>
                  <a:moveTo>
                    <a:pt x="56" y="67"/>
                  </a:moveTo>
                  <a:cubicBezTo>
                    <a:pt x="57" y="67"/>
                    <a:pt x="57" y="67"/>
                    <a:pt x="57" y="68"/>
                  </a:cubicBezTo>
                  <a:cubicBezTo>
                    <a:pt x="57" y="67"/>
                    <a:pt x="57" y="67"/>
                    <a:pt x="56" y="67"/>
                  </a:cubicBezTo>
                  <a:moveTo>
                    <a:pt x="179" y="67"/>
                  </a:moveTo>
                  <a:cubicBezTo>
                    <a:pt x="179" y="67"/>
                    <a:pt x="179" y="67"/>
                    <a:pt x="180" y="68"/>
                  </a:cubicBezTo>
                  <a:cubicBezTo>
                    <a:pt x="179" y="67"/>
                    <a:pt x="179" y="67"/>
                    <a:pt x="179" y="67"/>
                  </a:cubicBezTo>
                  <a:moveTo>
                    <a:pt x="200" y="69"/>
                  </a:moveTo>
                  <a:cubicBezTo>
                    <a:pt x="200" y="70"/>
                    <a:pt x="200" y="70"/>
                    <a:pt x="200" y="70"/>
                  </a:cubicBezTo>
                  <a:cubicBezTo>
                    <a:pt x="199" y="71"/>
                    <a:pt x="199" y="71"/>
                    <a:pt x="199" y="71"/>
                  </a:cubicBezTo>
                  <a:cubicBezTo>
                    <a:pt x="199" y="70"/>
                    <a:pt x="198" y="68"/>
                    <a:pt x="198" y="67"/>
                  </a:cubicBezTo>
                  <a:cubicBezTo>
                    <a:pt x="200" y="68"/>
                    <a:pt x="199" y="68"/>
                    <a:pt x="200" y="69"/>
                  </a:cubicBezTo>
                  <a:moveTo>
                    <a:pt x="16" y="68"/>
                  </a:moveTo>
                  <a:cubicBezTo>
                    <a:pt x="16" y="69"/>
                    <a:pt x="16" y="69"/>
                    <a:pt x="16" y="69"/>
                  </a:cubicBezTo>
                  <a:lnTo>
                    <a:pt x="16" y="68"/>
                  </a:lnTo>
                  <a:close/>
                  <a:moveTo>
                    <a:pt x="172" y="70"/>
                  </a:moveTo>
                  <a:cubicBezTo>
                    <a:pt x="172" y="70"/>
                    <a:pt x="172" y="70"/>
                    <a:pt x="172" y="70"/>
                  </a:cubicBezTo>
                  <a:cubicBezTo>
                    <a:pt x="171" y="71"/>
                    <a:pt x="171" y="71"/>
                    <a:pt x="170" y="71"/>
                  </a:cubicBezTo>
                  <a:cubicBezTo>
                    <a:pt x="170" y="71"/>
                    <a:pt x="170" y="71"/>
                    <a:pt x="170" y="71"/>
                  </a:cubicBezTo>
                  <a:cubicBezTo>
                    <a:pt x="170" y="70"/>
                    <a:pt x="170" y="69"/>
                    <a:pt x="171" y="68"/>
                  </a:cubicBezTo>
                  <a:cubicBezTo>
                    <a:pt x="172" y="69"/>
                    <a:pt x="171" y="68"/>
                    <a:pt x="172" y="70"/>
                  </a:cubicBezTo>
                  <a:moveTo>
                    <a:pt x="306" y="69"/>
                  </a:moveTo>
                  <a:cubicBezTo>
                    <a:pt x="304" y="69"/>
                    <a:pt x="304" y="69"/>
                    <a:pt x="304" y="69"/>
                  </a:cubicBezTo>
                  <a:cubicBezTo>
                    <a:pt x="305" y="69"/>
                    <a:pt x="305" y="69"/>
                    <a:pt x="305" y="68"/>
                  </a:cubicBezTo>
                  <a:cubicBezTo>
                    <a:pt x="305" y="69"/>
                    <a:pt x="305" y="69"/>
                    <a:pt x="306" y="69"/>
                  </a:cubicBezTo>
                  <a:moveTo>
                    <a:pt x="259" y="69"/>
                  </a:moveTo>
                  <a:cubicBezTo>
                    <a:pt x="260" y="70"/>
                    <a:pt x="260" y="70"/>
                    <a:pt x="260" y="70"/>
                  </a:cubicBezTo>
                  <a:lnTo>
                    <a:pt x="259" y="69"/>
                  </a:lnTo>
                  <a:close/>
                  <a:moveTo>
                    <a:pt x="180" y="71"/>
                  </a:moveTo>
                  <a:cubicBezTo>
                    <a:pt x="178" y="70"/>
                    <a:pt x="178" y="71"/>
                    <a:pt x="177" y="69"/>
                  </a:cubicBezTo>
                  <a:cubicBezTo>
                    <a:pt x="178" y="70"/>
                    <a:pt x="179" y="70"/>
                    <a:pt x="180" y="71"/>
                  </a:cubicBezTo>
                  <a:moveTo>
                    <a:pt x="187" y="69"/>
                  </a:moveTo>
                  <a:cubicBezTo>
                    <a:pt x="188" y="70"/>
                    <a:pt x="188" y="70"/>
                    <a:pt x="188" y="70"/>
                  </a:cubicBezTo>
                  <a:lnTo>
                    <a:pt x="187" y="69"/>
                  </a:lnTo>
                  <a:close/>
                  <a:moveTo>
                    <a:pt x="238" y="69"/>
                  </a:moveTo>
                  <a:cubicBezTo>
                    <a:pt x="238" y="70"/>
                    <a:pt x="238" y="70"/>
                    <a:pt x="238" y="70"/>
                  </a:cubicBezTo>
                  <a:cubicBezTo>
                    <a:pt x="238" y="70"/>
                    <a:pt x="238" y="70"/>
                    <a:pt x="237" y="69"/>
                  </a:cubicBezTo>
                  <a:lnTo>
                    <a:pt x="238" y="69"/>
                  </a:lnTo>
                  <a:close/>
                  <a:moveTo>
                    <a:pt x="270" y="69"/>
                  </a:moveTo>
                  <a:cubicBezTo>
                    <a:pt x="270" y="70"/>
                    <a:pt x="271" y="71"/>
                    <a:pt x="271" y="71"/>
                  </a:cubicBezTo>
                  <a:cubicBezTo>
                    <a:pt x="269" y="71"/>
                    <a:pt x="269" y="71"/>
                    <a:pt x="269" y="71"/>
                  </a:cubicBezTo>
                  <a:cubicBezTo>
                    <a:pt x="269" y="69"/>
                    <a:pt x="269" y="69"/>
                    <a:pt x="269" y="69"/>
                  </a:cubicBezTo>
                  <a:lnTo>
                    <a:pt x="270" y="69"/>
                  </a:lnTo>
                  <a:close/>
                  <a:moveTo>
                    <a:pt x="279" y="69"/>
                  </a:moveTo>
                  <a:cubicBezTo>
                    <a:pt x="278" y="70"/>
                    <a:pt x="279" y="70"/>
                    <a:pt x="278" y="69"/>
                  </a:cubicBezTo>
                  <a:lnTo>
                    <a:pt x="279" y="69"/>
                  </a:lnTo>
                  <a:close/>
                  <a:moveTo>
                    <a:pt x="385" y="69"/>
                  </a:moveTo>
                  <a:cubicBezTo>
                    <a:pt x="386" y="69"/>
                    <a:pt x="386" y="69"/>
                    <a:pt x="386" y="69"/>
                  </a:cubicBezTo>
                  <a:lnTo>
                    <a:pt x="385" y="69"/>
                  </a:lnTo>
                  <a:close/>
                  <a:moveTo>
                    <a:pt x="180" y="71"/>
                  </a:moveTo>
                  <a:cubicBezTo>
                    <a:pt x="179" y="73"/>
                    <a:pt x="180" y="72"/>
                    <a:pt x="178" y="73"/>
                  </a:cubicBezTo>
                  <a:cubicBezTo>
                    <a:pt x="178" y="74"/>
                    <a:pt x="178" y="74"/>
                    <a:pt x="178" y="74"/>
                  </a:cubicBezTo>
                  <a:cubicBezTo>
                    <a:pt x="177" y="73"/>
                    <a:pt x="177" y="72"/>
                    <a:pt x="176" y="71"/>
                  </a:cubicBezTo>
                  <a:cubicBezTo>
                    <a:pt x="179" y="72"/>
                    <a:pt x="177" y="72"/>
                    <a:pt x="180" y="71"/>
                  </a:cubicBezTo>
                  <a:moveTo>
                    <a:pt x="254" y="71"/>
                  </a:moveTo>
                  <a:cubicBezTo>
                    <a:pt x="255" y="72"/>
                    <a:pt x="255" y="72"/>
                    <a:pt x="255" y="72"/>
                  </a:cubicBezTo>
                  <a:lnTo>
                    <a:pt x="254" y="71"/>
                  </a:lnTo>
                  <a:close/>
                  <a:moveTo>
                    <a:pt x="353" y="73"/>
                  </a:moveTo>
                  <a:cubicBezTo>
                    <a:pt x="353" y="73"/>
                    <a:pt x="352" y="72"/>
                    <a:pt x="352" y="71"/>
                  </a:cubicBezTo>
                  <a:cubicBezTo>
                    <a:pt x="353" y="72"/>
                    <a:pt x="353" y="71"/>
                    <a:pt x="353" y="73"/>
                  </a:cubicBezTo>
                  <a:moveTo>
                    <a:pt x="158" y="71"/>
                  </a:moveTo>
                  <a:cubicBezTo>
                    <a:pt x="159" y="71"/>
                    <a:pt x="159" y="72"/>
                    <a:pt x="159" y="72"/>
                  </a:cubicBezTo>
                  <a:cubicBezTo>
                    <a:pt x="159" y="72"/>
                    <a:pt x="159" y="71"/>
                    <a:pt x="158" y="71"/>
                  </a:cubicBezTo>
                  <a:moveTo>
                    <a:pt x="191" y="71"/>
                  </a:moveTo>
                  <a:cubicBezTo>
                    <a:pt x="191" y="72"/>
                    <a:pt x="190" y="72"/>
                    <a:pt x="190" y="73"/>
                  </a:cubicBezTo>
                  <a:cubicBezTo>
                    <a:pt x="190" y="71"/>
                    <a:pt x="190" y="71"/>
                    <a:pt x="190" y="71"/>
                  </a:cubicBezTo>
                  <a:lnTo>
                    <a:pt x="191" y="71"/>
                  </a:lnTo>
                  <a:close/>
                  <a:moveTo>
                    <a:pt x="199" y="72"/>
                  </a:moveTo>
                  <a:cubicBezTo>
                    <a:pt x="198" y="72"/>
                    <a:pt x="198" y="72"/>
                    <a:pt x="198" y="71"/>
                  </a:cubicBezTo>
                  <a:cubicBezTo>
                    <a:pt x="199" y="72"/>
                    <a:pt x="198" y="72"/>
                    <a:pt x="199" y="72"/>
                  </a:cubicBezTo>
                  <a:moveTo>
                    <a:pt x="247" y="71"/>
                  </a:moveTo>
                  <a:cubicBezTo>
                    <a:pt x="247" y="72"/>
                    <a:pt x="247" y="72"/>
                    <a:pt x="247" y="73"/>
                  </a:cubicBezTo>
                  <a:cubicBezTo>
                    <a:pt x="247" y="71"/>
                    <a:pt x="247" y="71"/>
                    <a:pt x="247" y="71"/>
                  </a:cubicBezTo>
                  <a:close/>
                  <a:moveTo>
                    <a:pt x="363" y="75"/>
                  </a:moveTo>
                  <a:cubicBezTo>
                    <a:pt x="363" y="75"/>
                    <a:pt x="363" y="75"/>
                    <a:pt x="363" y="75"/>
                  </a:cubicBezTo>
                  <a:cubicBezTo>
                    <a:pt x="363" y="74"/>
                    <a:pt x="363" y="73"/>
                    <a:pt x="363" y="71"/>
                  </a:cubicBezTo>
                  <a:cubicBezTo>
                    <a:pt x="364" y="73"/>
                    <a:pt x="364" y="72"/>
                    <a:pt x="363" y="75"/>
                  </a:cubicBezTo>
                  <a:moveTo>
                    <a:pt x="183" y="74"/>
                  </a:moveTo>
                  <a:cubicBezTo>
                    <a:pt x="182" y="74"/>
                    <a:pt x="182" y="74"/>
                    <a:pt x="182" y="74"/>
                  </a:cubicBezTo>
                  <a:cubicBezTo>
                    <a:pt x="182" y="74"/>
                    <a:pt x="182" y="74"/>
                    <a:pt x="182" y="74"/>
                  </a:cubicBezTo>
                  <a:cubicBezTo>
                    <a:pt x="182" y="73"/>
                    <a:pt x="182" y="73"/>
                    <a:pt x="182" y="72"/>
                  </a:cubicBezTo>
                  <a:cubicBezTo>
                    <a:pt x="182" y="73"/>
                    <a:pt x="183" y="73"/>
                    <a:pt x="183" y="74"/>
                  </a:cubicBezTo>
                  <a:moveTo>
                    <a:pt x="187" y="72"/>
                  </a:moveTo>
                  <a:cubicBezTo>
                    <a:pt x="188" y="73"/>
                    <a:pt x="188" y="73"/>
                    <a:pt x="188" y="73"/>
                  </a:cubicBezTo>
                  <a:lnTo>
                    <a:pt x="187" y="72"/>
                  </a:lnTo>
                  <a:close/>
                  <a:moveTo>
                    <a:pt x="170" y="72"/>
                  </a:moveTo>
                  <a:cubicBezTo>
                    <a:pt x="171" y="73"/>
                    <a:pt x="171" y="73"/>
                    <a:pt x="171" y="73"/>
                  </a:cubicBezTo>
                  <a:lnTo>
                    <a:pt x="170" y="72"/>
                  </a:lnTo>
                  <a:close/>
                  <a:moveTo>
                    <a:pt x="249" y="73"/>
                  </a:moveTo>
                  <a:cubicBezTo>
                    <a:pt x="249" y="72"/>
                    <a:pt x="249" y="72"/>
                    <a:pt x="249" y="72"/>
                  </a:cubicBezTo>
                  <a:cubicBezTo>
                    <a:pt x="249" y="73"/>
                    <a:pt x="249" y="72"/>
                    <a:pt x="249" y="73"/>
                  </a:cubicBezTo>
                  <a:moveTo>
                    <a:pt x="349" y="73"/>
                  </a:moveTo>
                  <a:cubicBezTo>
                    <a:pt x="349" y="77"/>
                    <a:pt x="349" y="77"/>
                    <a:pt x="349" y="77"/>
                  </a:cubicBezTo>
                  <a:cubicBezTo>
                    <a:pt x="349" y="77"/>
                    <a:pt x="348" y="77"/>
                    <a:pt x="348" y="77"/>
                  </a:cubicBezTo>
                  <a:cubicBezTo>
                    <a:pt x="348" y="76"/>
                    <a:pt x="348" y="74"/>
                    <a:pt x="347" y="72"/>
                  </a:cubicBezTo>
                  <a:cubicBezTo>
                    <a:pt x="348" y="73"/>
                    <a:pt x="349" y="73"/>
                    <a:pt x="349" y="73"/>
                  </a:cubicBezTo>
                  <a:moveTo>
                    <a:pt x="174" y="74"/>
                  </a:moveTo>
                  <a:cubicBezTo>
                    <a:pt x="174" y="75"/>
                    <a:pt x="174" y="75"/>
                    <a:pt x="174" y="75"/>
                  </a:cubicBezTo>
                  <a:cubicBezTo>
                    <a:pt x="174" y="75"/>
                    <a:pt x="173" y="75"/>
                    <a:pt x="173" y="76"/>
                  </a:cubicBezTo>
                  <a:cubicBezTo>
                    <a:pt x="173" y="73"/>
                    <a:pt x="173" y="73"/>
                    <a:pt x="173" y="73"/>
                  </a:cubicBezTo>
                  <a:cubicBezTo>
                    <a:pt x="173" y="73"/>
                    <a:pt x="174" y="74"/>
                    <a:pt x="174" y="74"/>
                  </a:cubicBezTo>
                  <a:moveTo>
                    <a:pt x="274" y="73"/>
                  </a:moveTo>
                  <a:cubicBezTo>
                    <a:pt x="274" y="73"/>
                    <a:pt x="275" y="73"/>
                    <a:pt x="275" y="73"/>
                  </a:cubicBezTo>
                  <a:cubicBezTo>
                    <a:pt x="275" y="73"/>
                    <a:pt x="274" y="73"/>
                    <a:pt x="274" y="73"/>
                  </a:cubicBezTo>
                  <a:moveTo>
                    <a:pt x="291" y="73"/>
                  </a:moveTo>
                  <a:cubicBezTo>
                    <a:pt x="290" y="75"/>
                    <a:pt x="290" y="75"/>
                    <a:pt x="290" y="75"/>
                  </a:cubicBezTo>
                  <a:cubicBezTo>
                    <a:pt x="290" y="74"/>
                    <a:pt x="290" y="74"/>
                    <a:pt x="290" y="73"/>
                  </a:cubicBezTo>
                  <a:lnTo>
                    <a:pt x="291" y="73"/>
                  </a:lnTo>
                  <a:close/>
                  <a:moveTo>
                    <a:pt x="192" y="76"/>
                  </a:moveTo>
                  <a:cubicBezTo>
                    <a:pt x="192" y="76"/>
                    <a:pt x="192" y="76"/>
                    <a:pt x="191" y="76"/>
                  </a:cubicBezTo>
                  <a:cubicBezTo>
                    <a:pt x="191" y="75"/>
                    <a:pt x="192" y="74"/>
                    <a:pt x="192" y="73"/>
                  </a:cubicBezTo>
                  <a:cubicBezTo>
                    <a:pt x="192" y="74"/>
                    <a:pt x="192" y="75"/>
                    <a:pt x="192" y="76"/>
                  </a:cubicBezTo>
                  <a:moveTo>
                    <a:pt x="2" y="74"/>
                  </a:moveTo>
                  <a:cubicBezTo>
                    <a:pt x="3" y="74"/>
                    <a:pt x="3" y="74"/>
                    <a:pt x="3" y="74"/>
                  </a:cubicBezTo>
                  <a:cubicBezTo>
                    <a:pt x="2" y="75"/>
                    <a:pt x="2" y="75"/>
                    <a:pt x="2" y="75"/>
                  </a:cubicBezTo>
                  <a:lnTo>
                    <a:pt x="2" y="74"/>
                  </a:lnTo>
                  <a:close/>
                  <a:moveTo>
                    <a:pt x="87" y="74"/>
                  </a:moveTo>
                  <a:cubicBezTo>
                    <a:pt x="88" y="75"/>
                    <a:pt x="88" y="75"/>
                    <a:pt x="88" y="75"/>
                  </a:cubicBezTo>
                  <a:lnTo>
                    <a:pt x="87" y="74"/>
                  </a:lnTo>
                  <a:close/>
                  <a:moveTo>
                    <a:pt x="319" y="74"/>
                  </a:moveTo>
                  <a:cubicBezTo>
                    <a:pt x="319" y="75"/>
                    <a:pt x="319" y="75"/>
                    <a:pt x="319" y="75"/>
                  </a:cubicBezTo>
                  <a:lnTo>
                    <a:pt x="319" y="74"/>
                  </a:lnTo>
                  <a:close/>
                  <a:moveTo>
                    <a:pt x="180" y="74"/>
                  </a:moveTo>
                  <a:cubicBezTo>
                    <a:pt x="180" y="75"/>
                    <a:pt x="180" y="75"/>
                    <a:pt x="180" y="75"/>
                  </a:cubicBezTo>
                  <a:cubicBezTo>
                    <a:pt x="179" y="75"/>
                    <a:pt x="179" y="76"/>
                    <a:pt x="178" y="76"/>
                  </a:cubicBezTo>
                  <a:cubicBezTo>
                    <a:pt x="178" y="74"/>
                    <a:pt x="178" y="74"/>
                    <a:pt x="178" y="74"/>
                  </a:cubicBezTo>
                  <a:lnTo>
                    <a:pt x="180" y="74"/>
                  </a:lnTo>
                  <a:close/>
                  <a:moveTo>
                    <a:pt x="267" y="74"/>
                  </a:moveTo>
                  <a:cubicBezTo>
                    <a:pt x="268" y="75"/>
                    <a:pt x="268" y="75"/>
                    <a:pt x="269" y="75"/>
                  </a:cubicBezTo>
                  <a:cubicBezTo>
                    <a:pt x="268" y="75"/>
                    <a:pt x="268" y="75"/>
                    <a:pt x="267" y="74"/>
                  </a:cubicBezTo>
                  <a:moveTo>
                    <a:pt x="284" y="76"/>
                  </a:moveTo>
                  <a:cubicBezTo>
                    <a:pt x="284" y="76"/>
                    <a:pt x="283" y="75"/>
                    <a:pt x="283" y="74"/>
                  </a:cubicBezTo>
                  <a:cubicBezTo>
                    <a:pt x="284" y="75"/>
                    <a:pt x="283" y="74"/>
                    <a:pt x="284" y="76"/>
                  </a:cubicBezTo>
                  <a:moveTo>
                    <a:pt x="249" y="75"/>
                  </a:moveTo>
                  <a:cubicBezTo>
                    <a:pt x="249" y="76"/>
                    <a:pt x="249" y="76"/>
                    <a:pt x="249" y="76"/>
                  </a:cubicBezTo>
                  <a:lnTo>
                    <a:pt x="249" y="75"/>
                  </a:lnTo>
                  <a:close/>
                  <a:moveTo>
                    <a:pt x="292" y="77"/>
                  </a:moveTo>
                  <a:cubicBezTo>
                    <a:pt x="293" y="77"/>
                    <a:pt x="293" y="76"/>
                    <a:pt x="293" y="76"/>
                  </a:cubicBezTo>
                  <a:cubicBezTo>
                    <a:pt x="293" y="77"/>
                    <a:pt x="294" y="76"/>
                    <a:pt x="292" y="77"/>
                  </a:cubicBezTo>
                  <a:moveTo>
                    <a:pt x="147" y="76"/>
                  </a:moveTo>
                  <a:cubicBezTo>
                    <a:pt x="146" y="77"/>
                    <a:pt x="146" y="77"/>
                    <a:pt x="146" y="78"/>
                  </a:cubicBezTo>
                  <a:cubicBezTo>
                    <a:pt x="146" y="76"/>
                    <a:pt x="146" y="76"/>
                    <a:pt x="146" y="76"/>
                  </a:cubicBezTo>
                  <a:lnTo>
                    <a:pt x="147" y="76"/>
                  </a:lnTo>
                  <a:close/>
                  <a:moveTo>
                    <a:pt x="170" y="76"/>
                  </a:moveTo>
                  <a:cubicBezTo>
                    <a:pt x="171" y="76"/>
                    <a:pt x="171" y="76"/>
                    <a:pt x="171" y="77"/>
                  </a:cubicBezTo>
                  <a:cubicBezTo>
                    <a:pt x="171" y="76"/>
                    <a:pt x="171" y="76"/>
                    <a:pt x="170" y="76"/>
                  </a:cubicBezTo>
                  <a:moveTo>
                    <a:pt x="2" y="77"/>
                  </a:moveTo>
                  <a:cubicBezTo>
                    <a:pt x="3" y="77"/>
                    <a:pt x="4" y="77"/>
                    <a:pt x="5" y="78"/>
                  </a:cubicBezTo>
                  <a:cubicBezTo>
                    <a:pt x="5" y="79"/>
                    <a:pt x="5" y="80"/>
                    <a:pt x="5" y="81"/>
                  </a:cubicBezTo>
                  <a:cubicBezTo>
                    <a:pt x="4" y="80"/>
                    <a:pt x="3" y="80"/>
                    <a:pt x="2" y="79"/>
                  </a:cubicBezTo>
                  <a:cubicBezTo>
                    <a:pt x="3" y="77"/>
                    <a:pt x="3" y="79"/>
                    <a:pt x="2" y="77"/>
                  </a:cubicBezTo>
                  <a:moveTo>
                    <a:pt x="175" y="77"/>
                  </a:moveTo>
                  <a:cubicBezTo>
                    <a:pt x="175" y="78"/>
                    <a:pt x="175" y="78"/>
                    <a:pt x="175" y="78"/>
                  </a:cubicBezTo>
                  <a:lnTo>
                    <a:pt x="175" y="77"/>
                  </a:lnTo>
                  <a:close/>
                  <a:moveTo>
                    <a:pt x="361" y="77"/>
                  </a:moveTo>
                  <a:cubicBezTo>
                    <a:pt x="361" y="78"/>
                    <a:pt x="361" y="79"/>
                    <a:pt x="361" y="80"/>
                  </a:cubicBezTo>
                  <a:cubicBezTo>
                    <a:pt x="361" y="79"/>
                    <a:pt x="361" y="78"/>
                    <a:pt x="361" y="77"/>
                  </a:cubicBezTo>
                  <a:moveTo>
                    <a:pt x="368" y="77"/>
                  </a:moveTo>
                  <a:cubicBezTo>
                    <a:pt x="368" y="78"/>
                    <a:pt x="368" y="80"/>
                    <a:pt x="368" y="81"/>
                  </a:cubicBezTo>
                  <a:cubicBezTo>
                    <a:pt x="368" y="80"/>
                    <a:pt x="368" y="78"/>
                    <a:pt x="368" y="77"/>
                  </a:cubicBezTo>
                  <a:moveTo>
                    <a:pt x="191" y="79"/>
                  </a:moveTo>
                  <a:cubicBezTo>
                    <a:pt x="191" y="78"/>
                    <a:pt x="190" y="78"/>
                    <a:pt x="190" y="78"/>
                  </a:cubicBezTo>
                  <a:cubicBezTo>
                    <a:pt x="191" y="78"/>
                    <a:pt x="190" y="78"/>
                    <a:pt x="191" y="79"/>
                  </a:cubicBezTo>
                  <a:moveTo>
                    <a:pt x="198" y="78"/>
                  </a:moveTo>
                  <a:cubicBezTo>
                    <a:pt x="198" y="78"/>
                    <a:pt x="198" y="79"/>
                    <a:pt x="198" y="79"/>
                  </a:cubicBezTo>
                  <a:cubicBezTo>
                    <a:pt x="197" y="78"/>
                    <a:pt x="198" y="79"/>
                    <a:pt x="197" y="78"/>
                  </a:cubicBezTo>
                  <a:lnTo>
                    <a:pt x="198" y="78"/>
                  </a:lnTo>
                  <a:close/>
                  <a:moveTo>
                    <a:pt x="298" y="78"/>
                  </a:moveTo>
                  <a:cubicBezTo>
                    <a:pt x="298" y="80"/>
                    <a:pt x="298" y="80"/>
                    <a:pt x="298" y="80"/>
                  </a:cubicBezTo>
                  <a:cubicBezTo>
                    <a:pt x="295" y="81"/>
                    <a:pt x="295" y="81"/>
                    <a:pt x="295" y="81"/>
                  </a:cubicBezTo>
                  <a:cubicBezTo>
                    <a:pt x="295" y="79"/>
                    <a:pt x="295" y="79"/>
                    <a:pt x="295" y="78"/>
                  </a:cubicBezTo>
                  <a:lnTo>
                    <a:pt x="298" y="78"/>
                  </a:lnTo>
                  <a:close/>
                  <a:moveTo>
                    <a:pt x="174" y="80"/>
                  </a:moveTo>
                  <a:cubicBezTo>
                    <a:pt x="173" y="80"/>
                    <a:pt x="173" y="80"/>
                    <a:pt x="173" y="80"/>
                  </a:cubicBezTo>
                  <a:cubicBezTo>
                    <a:pt x="173" y="80"/>
                    <a:pt x="173" y="79"/>
                    <a:pt x="173" y="78"/>
                  </a:cubicBezTo>
                  <a:cubicBezTo>
                    <a:pt x="174" y="79"/>
                    <a:pt x="173" y="78"/>
                    <a:pt x="174" y="80"/>
                  </a:cubicBezTo>
                  <a:moveTo>
                    <a:pt x="287" y="79"/>
                  </a:moveTo>
                  <a:cubicBezTo>
                    <a:pt x="287" y="80"/>
                    <a:pt x="287" y="80"/>
                    <a:pt x="287" y="80"/>
                  </a:cubicBezTo>
                  <a:lnTo>
                    <a:pt x="287" y="79"/>
                  </a:lnTo>
                  <a:close/>
                  <a:moveTo>
                    <a:pt x="187" y="83"/>
                  </a:moveTo>
                  <a:cubicBezTo>
                    <a:pt x="186" y="83"/>
                    <a:pt x="186" y="82"/>
                    <a:pt x="185" y="82"/>
                  </a:cubicBezTo>
                  <a:cubicBezTo>
                    <a:pt x="185" y="79"/>
                    <a:pt x="185" y="79"/>
                    <a:pt x="185" y="79"/>
                  </a:cubicBezTo>
                  <a:cubicBezTo>
                    <a:pt x="187" y="80"/>
                    <a:pt x="187" y="81"/>
                    <a:pt x="187" y="83"/>
                  </a:cubicBezTo>
                  <a:moveTo>
                    <a:pt x="193" y="83"/>
                  </a:moveTo>
                  <a:cubicBezTo>
                    <a:pt x="193" y="84"/>
                    <a:pt x="192" y="84"/>
                    <a:pt x="192" y="85"/>
                  </a:cubicBezTo>
                  <a:cubicBezTo>
                    <a:pt x="192" y="85"/>
                    <a:pt x="192" y="85"/>
                    <a:pt x="192" y="85"/>
                  </a:cubicBezTo>
                  <a:cubicBezTo>
                    <a:pt x="191" y="84"/>
                    <a:pt x="191" y="82"/>
                    <a:pt x="191" y="79"/>
                  </a:cubicBezTo>
                  <a:cubicBezTo>
                    <a:pt x="192" y="80"/>
                    <a:pt x="192" y="81"/>
                    <a:pt x="193" y="83"/>
                  </a:cubicBezTo>
                  <a:moveTo>
                    <a:pt x="203" y="79"/>
                  </a:moveTo>
                  <a:cubicBezTo>
                    <a:pt x="203" y="80"/>
                    <a:pt x="203" y="80"/>
                    <a:pt x="203" y="81"/>
                  </a:cubicBezTo>
                  <a:cubicBezTo>
                    <a:pt x="203" y="79"/>
                    <a:pt x="203" y="79"/>
                    <a:pt x="203" y="79"/>
                  </a:cubicBezTo>
                  <a:close/>
                  <a:moveTo>
                    <a:pt x="250" y="79"/>
                  </a:moveTo>
                  <a:cubicBezTo>
                    <a:pt x="250" y="80"/>
                    <a:pt x="250" y="80"/>
                    <a:pt x="249" y="80"/>
                  </a:cubicBezTo>
                  <a:cubicBezTo>
                    <a:pt x="249" y="80"/>
                    <a:pt x="249" y="80"/>
                    <a:pt x="249" y="79"/>
                  </a:cubicBezTo>
                  <a:lnTo>
                    <a:pt x="250" y="79"/>
                  </a:lnTo>
                  <a:close/>
                  <a:moveTo>
                    <a:pt x="267" y="80"/>
                  </a:moveTo>
                  <a:cubicBezTo>
                    <a:pt x="268" y="80"/>
                    <a:pt x="268" y="80"/>
                    <a:pt x="268" y="80"/>
                  </a:cubicBezTo>
                  <a:cubicBezTo>
                    <a:pt x="268" y="80"/>
                    <a:pt x="268" y="80"/>
                    <a:pt x="267" y="80"/>
                  </a:cubicBezTo>
                  <a:moveTo>
                    <a:pt x="376" y="81"/>
                  </a:moveTo>
                  <a:cubicBezTo>
                    <a:pt x="375" y="81"/>
                    <a:pt x="375" y="81"/>
                    <a:pt x="375" y="81"/>
                  </a:cubicBezTo>
                  <a:cubicBezTo>
                    <a:pt x="375" y="80"/>
                    <a:pt x="375" y="80"/>
                    <a:pt x="375" y="80"/>
                  </a:cubicBezTo>
                  <a:cubicBezTo>
                    <a:pt x="376" y="81"/>
                    <a:pt x="375" y="80"/>
                    <a:pt x="376" y="81"/>
                  </a:cubicBezTo>
                  <a:moveTo>
                    <a:pt x="46" y="81"/>
                  </a:moveTo>
                  <a:cubicBezTo>
                    <a:pt x="47" y="83"/>
                    <a:pt x="47" y="84"/>
                    <a:pt x="47" y="86"/>
                  </a:cubicBezTo>
                  <a:cubicBezTo>
                    <a:pt x="47" y="84"/>
                    <a:pt x="47" y="83"/>
                    <a:pt x="46" y="81"/>
                  </a:cubicBezTo>
                  <a:moveTo>
                    <a:pt x="55" y="83"/>
                  </a:moveTo>
                  <a:cubicBezTo>
                    <a:pt x="55" y="82"/>
                    <a:pt x="55" y="82"/>
                    <a:pt x="55" y="81"/>
                  </a:cubicBezTo>
                  <a:cubicBezTo>
                    <a:pt x="56" y="83"/>
                    <a:pt x="56" y="82"/>
                    <a:pt x="55" y="83"/>
                  </a:cubicBezTo>
                  <a:moveTo>
                    <a:pt x="159" y="86"/>
                  </a:moveTo>
                  <a:cubicBezTo>
                    <a:pt x="158" y="85"/>
                    <a:pt x="158" y="84"/>
                    <a:pt x="158" y="81"/>
                  </a:cubicBezTo>
                  <a:cubicBezTo>
                    <a:pt x="159" y="83"/>
                    <a:pt x="159" y="85"/>
                    <a:pt x="159" y="86"/>
                  </a:cubicBezTo>
                  <a:moveTo>
                    <a:pt x="2" y="82"/>
                  </a:moveTo>
                  <a:cubicBezTo>
                    <a:pt x="3" y="82"/>
                    <a:pt x="3" y="82"/>
                    <a:pt x="3" y="82"/>
                  </a:cubicBezTo>
                  <a:lnTo>
                    <a:pt x="2" y="82"/>
                  </a:lnTo>
                  <a:close/>
                  <a:moveTo>
                    <a:pt x="156" y="82"/>
                  </a:moveTo>
                  <a:cubicBezTo>
                    <a:pt x="156" y="83"/>
                    <a:pt x="156" y="83"/>
                    <a:pt x="156" y="84"/>
                  </a:cubicBezTo>
                  <a:cubicBezTo>
                    <a:pt x="156" y="84"/>
                    <a:pt x="156" y="85"/>
                    <a:pt x="156" y="85"/>
                  </a:cubicBezTo>
                  <a:cubicBezTo>
                    <a:pt x="155" y="84"/>
                    <a:pt x="155" y="83"/>
                    <a:pt x="155" y="82"/>
                  </a:cubicBezTo>
                  <a:lnTo>
                    <a:pt x="156" y="82"/>
                  </a:lnTo>
                  <a:close/>
                  <a:moveTo>
                    <a:pt x="151" y="83"/>
                  </a:moveTo>
                  <a:cubicBezTo>
                    <a:pt x="151" y="84"/>
                    <a:pt x="151" y="84"/>
                    <a:pt x="151" y="84"/>
                  </a:cubicBezTo>
                  <a:lnTo>
                    <a:pt x="151" y="83"/>
                  </a:lnTo>
                  <a:close/>
                  <a:moveTo>
                    <a:pt x="55" y="84"/>
                  </a:moveTo>
                  <a:cubicBezTo>
                    <a:pt x="55" y="85"/>
                    <a:pt x="55" y="85"/>
                    <a:pt x="55" y="85"/>
                  </a:cubicBezTo>
                  <a:lnTo>
                    <a:pt x="55" y="84"/>
                  </a:lnTo>
                  <a:close/>
                  <a:moveTo>
                    <a:pt x="172" y="85"/>
                  </a:moveTo>
                  <a:cubicBezTo>
                    <a:pt x="172" y="85"/>
                    <a:pt x="171" y="84"/>
                    <a:pt x="171" y="84"/>
                  </a:cubicBezTo>
                  <a:cubicBezTo>
                    <a:pt x="172" y="85"/>
                    <a:pt x="172" y="84"/>
                    <a:pt x="172" y="85"/>
                  </a:cubicBezTo>
                  <a:moveTo>
                    <a:pt x="4" y="84"/>
                  </a:moveTo>
                  <a:cubicBezTo>
                    <a:pt x="6" y="86"/>
                    <a:pt x="6" y="86"/>
                    <a:pt x="6" y="86"/>
                  </a:cubicBezTo>
                  <a:cubicBezTo>
                    <a:pt x="4" y="86"/>
                    <a:pt x="4" y="86"/>
                    <a:pt x="4" y="86"/>
                  </a:cubicBezTo>
                  <a:lnTo>
                    <a:pt x="4" y="84"/>
                  </a:lnTo>
                  <a:close/>
                  <a:moveTo>
                    <a:pt x="398" y="85"/>
                  </a:moveTo>
                  <a:cubicBezTo>
                    <a:pt x="399" y="85"/>
                    <a:pt x="399" y="85"/>
                    <a:pt x="400" y="85"/>
                  </a:cubicBezTo>
                  <a:cubicBezTo>
                    <a:pt x="399" y="87"/>
                    <a:pt x="399" y="88"/>
                    <a:pt x="399" y="90"/>
                  </a:cubicBezTo>
                  <a:cubicBezTo>
                    <a:pt x="398" y="90"/>
                    <a:pt x="398" y="90"/>
                    <a:pt x="398" y="90"/>
                  </a:cubicBezTo>
                  <a:cubicBezTo>
                    <a:pt x="398" y="88"/>
                    <a:pt x="398" y="87"/>
                    <a:pt x="398" y="85"/>
                  </a:cubicBezTo>
                  <a:moveTo>
                    <a:pt x="178" y="87"/>
                  </a:moveTo>
                  <a:cubicBezTo>
                    <a:pt x="176" y="87"/>
                    <a:pt x="177" y="88"/>
                    <a:pt x="175" y="87"/>
                  </a:cubicBezTo>
                  <a:cubicBezTo>
                    <a:pt x="177" y="86"/>
                    <a:pt x="176" y="87"/>
                    <a:pt x="178" y="85"/>
                  </a:cubicBezTo>
                  <a:cubicBezTo>
                    <a:pt x="178" y="86"/>
                    <a:pt x="178" y="87"/>
                    <a:pt x="178" y="87"/>
                  </a:cubicBezTo>
                  <a:moveTo>
                    <a:pt x="192" y="85"/>
                  </a:moveTo>
                  <a:cubicBezTo>
                    <a:pt x="192" y="87"/>
                    <a:pt x="192" y="87"/>
                    <a:pt x="192" y="87"/>
                  </a:cubicBezTo>
                  <a:lnTo>
                    <a:pt x="192" y="85"/>
                  </a:lnTo>
                  <a:close/>
                  <a:moveTo>
                    <a:pt x="313" y="89"/>
                  </a:moveTo>
                  <a:cubicBezTo>
                    <a:pt x="313" y="89"/>
                    <a:pt x="312" y="89"/>
                    <a:pt x="312" y="90"/>
                  </a:cubicBezTo>
                  <a:cubicBezTo>
                    <a:pt x="312" y="88"/>
                    <a:pt x="312" y="88"/>
                    <a:pt x="312" y="88"/>
                  </a:cubicBezTo>
                  <a:lnTo>
                    <a:pt x="313" y="89"/>
                  </a:lnTo>
                  <a:close/>
                  <a:moveTo>
                    <a:pt x="46" y="96"/>
                  </a:moveTo>
                  <a:cubicBezTo>
                    <a:pt x="46" y="96"/>
                    <a:pt x="46" y="96"/>
                    <a:pt x="46" y="96"/>
                  </a:cubicBezTo>
                  <a:cubicBezTo>
                    <a:pt x="46" y="97"/>
                    <a:pt x="46" y="97"/>
                    <a:pt x="45" y="97"/>
                  </a:cubicBezTo>
                  <a:cubicBezTo>
                    <a:pt x="45" y="94"/>
                    <a:pt x="45" y="91"/>
                    <a:pt x="44" y="89"/>
                  </a:cubicBezTo>
                  <a:cubicBezTo>
                    <a:pt x="46" y="90"/>
                    <a:pt x="46" y="93"/>
                    <a:pt x="46" y="96"/>
                  </a:cubicBezTo>
                  <a:moveTo>
                    <a:pt x="178" y="90"/>
                  </a:moveTo>
                  <a:cubicBezTo>
                    <a:pt x="177" y="90"/>
                    <a:pt x="177" y="90"/>
                    <a:pt x="177" y="90"/>
                  </a:cubicBezTo>
                  <a:cubicBezTo>
                    <a:pt x="177" y="89"/>
                    <a:pt x="177" y="89"/>
                    <a:pt x="177" y="89"/>
                  </a:cubicBezTo>
                  <a:cubicBezTo>
                    <a:pt x="178" y="90"/>
                    <a:pt x="177" y="89"/>
                    <a:pt x="178" y="90"/>
                  </a:cubicBezTo>
                  <a:moveTo>
                    <a:pt x="342" y="89"/>
                  </a:moveTo>
                  <a:cubicBezTo>
                    <a:pt x="343" y="91"/>
                    <a:pt x="343" y="91"/>
                    <a:pt x="343" y="91"/>
                  </a:cubicBezTo>
                  <a:lnTo>
                    <a:pt x="342" y="89"/>
                  </a:lnTo>
                  <a:close/>
                  <a:moveTo>
                    <a:pt x="28" y="89"/>
                  </a:moveTo>
                  <a:cubicBezTo>
                    <a:pt x="28" y="90"/>
                    <a:pt x="28" y="90"/>
                    <a:pt x="28" y="90"/>
                  </a:cubicBezTo>
                  <a:lnTo>
                    <a:pt x="28" y="89"/>
                  </a:lnTo>
                  <a:close/>
                  <a:moveTo>
                    <a:pt x="73" y="100"/>
                  </a:moveTo>
                  <a:cubicBezTo>
                    <a:pt x="71" y="96"/>
                    <a:pt x="72" y="93"/>
                    <a:pt x="73" y="89"/>
                  </a:cubicBezTo>
                  <a:lnTo>
                    <a:pt x="73" y="100"/>
                  </a:lnTo>
                  <a:close/>
                  <a:moveTo>
                    <a:pt x="134" y="90"/>
                  </a:moveTo>
                  <a:cubicBezTo>
                    <a:pt x="133" y="90"/>
                    <a:pt x="133" y="91"/>
                    <a:pt x="133" y="91"/>
                  </a:cubicBezTo>
                  <a:cubicBezTo>
                    <a:pt x="132" y="91"/>
                    <a:pt x="132" y="91"/>
                    <a:pt x="132" y="91"/>
                  </a:cubicBezTo>
                  <a:cubicBezTo>
                    <a:pt x="133" y="91"/>
                    <a:pt x="133" y="90"/>
                    <a:pt x="133" y="89"/>
                  </a:cubicBezTo>
                  <a:lnTo>
                    <a:pt x="134" y="90"/>
                  </a:lnTo>
                  <a:close/>
                  <a:moveTo>
                    <a:pt x="156" y="89"/>
                  </a:moveTo>
                  <a:cubicBezTo>
                    <a:pt x="156" y="91"/>
                    <a:pt x="156" y="91"/>
                    <a:pt x="156" y="91"/>
                  </a:cubicBezTo>
                  <a:cubicBezTo>
                    <a:pt x="155" y="90"/>
                    <a:pt x="155" y="90"/>
                    <a:pt x="155" y="90"/>
                  </a:cubicBezTo>
                  <a:cubicBezTo>
                    <a:pt x="156" y="89"/>
                    <a:pt x="156" y="89"/>
                    <a:pt x="156" y="89"/>
                  </a:cubicBezTo>
                  <a:close/>
                  <a:moveTo>
                    <a:pt x="350" y="92"/>
                  </a:moveTo>
                  <a:cubicBezTo>
                    <a:pt x="348" y="92"/>
                    <a:pt x="348" y="92"/>
                    <a:pt x="347" y="89"/>
                  </a:cubicBezTo>
                  <a:lnTo>
                    <a:pt x="350" y="92"/>
                  </a:lnTo>
                  <a:close/>
                  <a:moveTo>
                    <a:pt x="165" y="90"/>
                  </a:moveTo>
                  <a:cubicBezTo>
                    <a:pt x="165" y="92"/>
                    <a:pt x="165" y="93"/>
                    <a:pt x="164" y="95"/>
                  </a:cubicBezTo>
                  <a:cubicBezTo>
                    <a:pt x="163" y="94"/>
                    <a:pt x="163" y="94"/>
                    <a:pt x="163" y="94"/>
                  </a:cubicBezTo>
                  <a:cubicBezTo>
                    <a:pt x="164" y="93"/>
                    <a:pt x="164" y="91"/>
                    <a:pt x="164" y="90"/>
                  </a:cubicBezTo>
                  <a:lnTo>
                    <a:pt x="165" y="90"/>
                  </a:lnTo>
                  <a:close/>
                  <a:moveTo>
                    <a:pt x="187" y="92"/>
                  </a:moveTo>
                  <a:cubicBezTo>
                    <a:pt x="187" y="91"/>
                    <a:pt x="187" y="91"/>
                    <a:pt x="188" y="90"/>
                  </a:cubicBezTo>
                  <a:cubicBezTo>
                    <a:pt x="188" y="92"/>
                    <a:pt x="188" y="91"/>
                    <a:pt x="187" y="92"/>
                  </a:cubicBezTo>
                  <a:moveTo>
                    <a:pt x="312" y="90"/>
                  </a:moveTo>
                  <a:cubicBezTo>
                    <a:pt x="312" y="91"/>
                    <a:pt x="312" y="91"/>
                    <a:pt x="312" y="92"/>
                  </a:cubicBezTo>
                  <a:cubicBezTo>
                    <a:pt x="312" y="90"/>
                    <a:pt x="312" y="90"/>
                    <a:pt x="312" y="90"/>
                  </a:cubicBezTo>
                  <a:close/>
                  <a:moveTo>
                    <a:pt x="354" y="92"/>
                  </a:moveTo>
                  <a:cubicBezTo>
                    <a:pt x="354" y="93"/>
                    <a:pt x="354" y="93"/>
                    <a:pt x="354" y="93"/>
                  </a:cubicBezTo>
                  <a:cubicBezTo>
                    <a:pt x="357" y="93"/>
                    <a:pt x="356" y="93"/>
                    <a:pt x="357" y="92"/>
                  </a:cubicBezTo>
                  <a:cubicBezTo>
                    <a:pt x="357" y="93"/>
                    <a:pt x="358" y="94"/>
                    <a:pt x="358" y="95"/>
                  </a:cubicBezTo>
                  <a:cubicBezTo>
                    <a:pt x="358" y="99"/>
                    <a:pt x="356" y="99"/>
                    <a:pt x="353" y="99"/>
                  </a:cubicBezTo>
                  <a:cubicBezTo>
                    <a:pt x="351" y="97"/>
                    <a:pt x="351" y="97"/>
                    <a:pt x="351" y="97"/>
                  </a:cubicBezTo>
                  <a:cubicBezTo>
                    <a:pt x="352" y="97"/>
                    <a:pt x="354" y="97"/>
                    <a:pt x="355" y="98"/>
                  </a:cubicBezTo>
                  <a:cubicBezTo>
                    <a:pt x="355" y="97"/>
                    <a:pt x="355" y="96"/>
                    <a:pt x="355" y="96"/>
                  </a:cubicBezTo>
                  <a:cubicBezTo>
                    <a:pt x="354" y="96"/>
                    <a:pt x="353" y="96"/>
                    <a:pt x="351" y="95"/>
                  </a:cubicBezTo>
                  <a:cubicBezTo>
                    <a:pt x="352" y="93"/>
                    <a:pt x="353" y="93"/>
                    <a:pt x="353" y="90"/>
                  </a:cubicBezTo>
                  <a:lnTo>
                    <a:pt x="354" y="92"/>
                  </a:lnTo>
                  <a:close/>
                  <a:moveTo>
                    <a:pt x="99" y="91"/>
                  </a:moveTo>
                  <a:cubicBezTo>
                    <a:pt x="99" y="91"/>
                    <a:pt x="99" y="92"/>
                    <a:pt x="99" y="92"/>
                  </a:cubicBezTo>
                  <a:cubicBezTo>
                    <a:pt x="99" y="91"/>
                    <a:pt x="99" y="91"/>
                    <a:pt x="99" y="91"/>
                  </a:cubicBezTo>
                  <a:close/>
                  <a:moveTo>
                    <a:pt x="178" y="92"/>
                  </a:moveTo>
                  <a:cubicBezTo>
                    <a:pt x="178" y="91"/>
                    <a:pt x="178" y="91"/>
                    <a:pt x="178" y="91"/>
                  </a:cubicBezTo>
                  <a:cubicBezTo>
                    <a:pt x="179" y="92"/>
                    <a:pt x="179" y="91"/>
                    <a:pt x="178" y="92"/>
                  </a:cubicBezTo>
                  <a:moveTo>
                    <a:pt x="320" y="93"/>
                  </a:moveTo>
                  <a:cubicBezTo>
                    <a:pt x="320" y="93"/>
                    <a:pt x="320" y="93"/>
                    <a:pt x="320" y="93"/>
                  </a:cubicBezTo>
                  <a:cubicBezTo>
                    <a:pt x="319" y="93"/>
                    <a:pt x="319" y="93"/>
                    <a:pt x="319" y="93"/>
                  </a:cubicBezTo>
                  <a:cubicBezTo>
                    <a:pt x="319" y="92"/>
                    <a:pt x="320" y="92"/>
                    <a:pt x="320" y="91"/>
                  </a:cubicBezTo>
                  <a:cubicBezTo>
                    <a:pt x="320" y="92"/>
                    <a:pt x="320" y="92"/>
                    <a:pt x="320" y="93"/>
                  </a:cubicBezTo>
                  <a:moveTo>
                    <a:pt x="324" y="91"/>
                  </a:moveTo>
                  <a:cubicBezTo>
                    <a:pt x="324" y="92"/>
                    <a:pt x="324" y="92"/>
                    <a:pt x="324" y="92"/>
                  </a:cubicBezTo>
                  <a:lnTo>
                    <a:pt x="324" y="91"/>
                  </a:lnTo>
                  <a:close/>
                  <a:moveTo>
                    <a:pt x="387" y="91"/>
                  </a:moveTo>
                  <a:cubicBezTo>
                    <a:pt x="387" y="91"/>
                    <a:pt x="386" y="92"/>
                    <a:pt x="386" y="92"/>
                  </a:cubicBezTo>
                  <a:cubicBezTo>
                    <a:pt x="386" y="91"/>
                    <a:pt x="386" y="91"/>
                    <a:pt x="386" y="91"/>
                  </a:cubicBezTo>
                  <a:lnTo>
                    <a:pt x="387" y="91"/>
                  </a:lnTo>
                  <a:close/>
                  <a:moveTo>
                    <a:pt x="172" y="92"/>
                  </a:moveTo>
                  <a:cubicBezTo>
                    <a:pt x="172" y="95"/>
                    <a:pt x="172" y="95"/>
                    <a:pt x="172" y="95"/>
                  </a:cubicBezTo>
                  <a:cubicBezTo>
                    <a:pt x="170" y="95"/>
                    <a:pt x="170" y="95"/>
                    <a:pt x="170" y="95"/>
                  </a:cubicBezTo>
                  <a:cubicBezTo>
                    <a:pt x="170" y="92"/>
                    <a:pt x="170" y="93"/>
                    <a:pt x="170" y="91"/>
                  </a:cubicBezTo>
                  <a:cubicBezTo>
                    <a:pt x="171" y="91"/>
                    <a:pt x="171" y="92"/>
                    <a:pt x="172" y="92"/>
                  </a:cubicBezTo>
                  <a:moveTo>
                    <a:pt x="343" y="95"/>
                  </a:moveTo>
                  <a:cubicBezTo>
                    <a:pt x="342" y="95"/>
                    <a:pt x="342" y="95"/>
                    <a:pt x="342" y="95"/>
                  </a:cubicBezTo>
                  <a:cubicBezTo>
                    <a:pt x="341" y="94"/>
                    <a:pt x="341" y="94"/>
                    <a:pt x="341" y="92"/>
                  </a:cubicBezTo>
                  <a:cubicBezTo>
                    <a:pt x="342" y="92"/>
                    <a:pt x="342" y="91"/>
                    <a:pt x="342" y="91"/>
                  </a:cubicBezTo>
                  <a:cubicBezTo>
                    <a:pt x="342" y="92"/>
                    <a:pt x="343" y="94"/>
                    <a:pt x="343" y="95"/>
                  </a:cubicBezTo>
                  <a:moveTo>
                    <a:pt x="133" y="92"/>
                  </a:moveTo>
                  <a:cubicBezTo>
                    <a:pt x="133" y="92"/>
                    <a:pt x="133" y="93"/>
                    <a:pt x="132" y="93"/>
                  </a:cubicBezTo>
                  <a:cubicBezTo>
                    <a:pt x="132" y="92"/>
                    <a:pt x="132" y="92"/>
                    <a:pt x="132" y="92"/>
                  </a:cubicBezTo>
                  <a:lnTo>
                    <a:pt x="133" y="92"/>
                  </a:lnTo>
                  <a:close/>
                  <a:moveTo>
                    <a:pt x="84" y="92"/>
                  </a:moveTo>
                  <a:cubicBezTo>
                    <a:pt x="84" y="94"/>
                    <a:pt x="84" y="95"/>
                    <a:pt x="84" y="96"/>
                  </a:cubicBezTo>
                  <a:cubicBezTo>
                    <a:pt x="83" y="96"/>
                    <a:pt x="83" y="96"/>
                    <a:pt x="83" y="96"/>
                  </a:cubicBezTo>
                  <a:cubicBezTo>
                    <a:pt x="83" y="92"/>
                    <a:pt x="83" y="92"/>
                    <a:pt x="83" y="92"/>
                  </a:cubicBezTo>
                  <a:lnTo>
                    <a:pt x="84" y="92"/>
                  </a:lnTo>
                  <a:close/>
                  <a:moveTo>
                    <a:pt x="142" y="92"/>
                  </a:moveTo>
                  <a:cubicBezTo>
                    <a:pt x="142" y="93"/>
                    <a:pt x="142" y="93"/>
                    <a:pt x="142" y="93"/>
                  </a:cubicBezTo>
                  <a:lnTo>
                    <a:pt x="142" y="92"/>
                  </a:lnTo>
                  <a:close/>
                  <a:moveTo>
                    <a:pt x="189" y="94"/>
                  </a:moveTo>
                  <a:cubicBezTo>
                    <a:pt x="188" y="94"/>
                    <a:pt x="188" y="94"/>
                    <a:pt x="188" y="94"/>
                  </a:cubicBezTo>
                  <a:cubicBezTo>
                    <a:pt x="188" y="92"/>
                    <a:pt x="188" y="92"/>
                    <a:pt x="188" y="92"/>
                  </a:cubicBezTo>
                  <a:cubicBezTo>
                    <a:pt x="188" y="93"/>
                    <a:pt x="188" y="93"/>
                    <a:pt x="189" y="94"/>
                  </a:cubicBezTo>
                  <a:moveTo>
                    <a:pt x="5" y="93"/>
                  </a:moveTo>
                  <a:cubicBezTo>
                    <a:pt x="5" y="94"/>
                    <a:pt x="5" y="94"/>
                    <a:pt x="5" y="94"/>
                  </a:cubicBezTo>
                  <a:lnTo>
                    <a:pt x="5" y="93"/>
                  </a:lnTo>
                  <a:close/>
                  <a:moveTo>
                    <a:pt x="115" y="97"/>
                  </a:moveTo>
                  <a:cubicBezTo>
                    <a:pt x="113" y="95"/>
                    <a:pt x="114" y="96"/>
                    <a:pt x="114" y="93"/>
                  </a:cubicBezTo>
                  <a:cubicBezTo>
                    <a:pt x="114" y="94"/>
                    <a:pt x="114" y="96"/>
                    <a:pt x="115" y="97"/>
                  </a:cubicBezTo>
                  <a:moveTo>
                    <a:pt x="347" y="93"/>
                  </a:moveTo>
                  <a:cubicBezTo>
                    <a:pt x="347" y="93"/>
                    <a:pt x="348" y="93"/>
                    <a:pt x="348" y="93"/>
                  </a:cubicBezTo>
                  <a:cubicBezTo>
                    <a:pt x="348" y="93"/>
                    <a:pt x="347" y="93"/>
                    <a:pt x="347" y="93"/>
                  </a:cubicBezTo>
                  <a:moveTo>
                    <a:pt x="53" y="99"/>
                  </a:moveTo>
                  <a:cubicBezTo>
                    <a:pt x="53" y="97"/>
                    <a:pt x="52" y="96"/>
                    <a:pt x="52" y="94"/>
                  </a:cubicBezTo>
                  <a:cubicBezTo>
                    <a:pt x="54" y="95"/>
                    <a:pt x="53" y="96"/>
                    <a:pt x="53" y="99"/>
                  </a:cubicBezTo>
                  <a:moveTo>
                    <a:pt x="145" y="95"/>
                  </a:moveTo>
                  <a:cubicBezTo>
                    <a:pt x="144" y="96"/>
                    <a:pt x="143" y="96"/>
                    <a:pt x="143" y="97"/>
                  </a:cubicBezTo>
                  <a:cubicBezTo>
                    <a:pt x="143" y="96"/>
                    <a:pt x="143" y="95"/>
                    <a:pt x="142" y="94"/>
                  </a:cubicBezTo>
                  <a:cubicBezTo>
                    <a:pt x="143" y="95"/>
                    <a:pt x="144" y="95"/>
                    <a:pt x="145" y="95"/>
                  </a:cubicBezTo>
                  <a:moveTo>
                    <a:pt x="342" y="97"/>
                  </a:moveTo>
                  <a:cubicBezTo>
                    <a:pt x="342" y="98"/>
                    <a:pt x="342" y="98"/>
                    <a:pt x="342" y="98"/>
                  </a:cubicBezTo>
                  <a:lnTo>
                    <a:pt x="342" y="97"/>
                  </a:lnTo>
                  <a:close/>
                  <a:moveTo>
                    <a:pt x="92" y="101"/>
                  </a:moveTo>
                  <a:cubicBezTo>
                    <a:pt x="91" y="101"/>
                    <a:pt x="91" y="101"/>
                    <a:pt x="91" y="101"/>
                  </a:cubicBezTo>
                  <a:cubicBezTo>
                    <a:pt x="91" y="100"/>
                    <a:pt x="91" y="99"/>
                    <a:pt x="91" y="98"/>
                  </a:cubicBezTo>
                  <a:cubicBezTo>
                    <a:pt x="91" y="99"/>
                    <a:pt x="91" y="99"/>
                    <a:pt x="92" y="101"/>
                  </a:cubicBezTo>
                  <a:moveTo>
                    <a:pt x="331" y="98"/>
                  </a:moveTo>
                  <a:cubicBezTo>
                    <a:pt x="331" y="98"/>
                    <a:pt x="330" y="99"/>
                    <a:pt x="330" y="99"/>
                  </a:cubicBezTo>
                  <a:cubicBezTo>
                    <a:pt x="330" y="98"/>
                    <a:pt x="330" y="98"/>
                    <a:pt x="330" y="98"/>
                  </a:cubicBezTo>
                  <a:lnTo>
                    <a:pt x="331" y="98"/>
                  </a:lnTo>
                  <a:close/>
                  <a:moveTo>
                    <a:pt x="328" y="99"/>
                  </a:moveTo>
                  <a:cubicBezTo>
                    <a:pt x="328" y="100"/>
                    <a:pt x="328" y="101"/>
                    <a:pt x="328" y="102"/>
                  </a:cubicBezTo>
                  <a:cubicBezTo>
                    <a:pt x="327" y="102"/>
                    <a:pt x="327" y="102"/>
                    <a:pt x="327" y="102"/>
                  </a:cubicBezTo>
                  <a:cubicBezTo>
                    <a:pt x="327" y="101"/>
                    <a:pt x="327" y="100"/>
                    <a:pt x="328" y="99"/>
                  </a:cubicBezTo>
                  <a:close/>
                  <a:moveTo>
                    <a:pt x="303" y="100"/>
                  </a:moveTo>
                  <a:cubicBezTo>
                    <a:pt x="304" y="100"/>
                    <a:pt x="304" y="101"/>
                    <a:pt x="304" y="101"/>
                  </a:cubicBezTo>
                  <a:cubicBezTo>
                    <a:pt x="304" y="101"/>
                    <a:pt x="304" y="100"/>
                    <a:pt x="303" y="100"/>
                  </a:cubicBezTo>
                  <a:moveTo>
                    <a:pt x="144" y="100"/>
                  </a:moveTo>
                  <a:cubicBezTo>
                    <a:pt x="144" y="101"/>
                    <a:pt x="145" y="101"/>
                    <a:pt x="145" y="102"/>
                  </a:cubicBezTo>
                  <a:cubicBezTo>
                    <a:pt x="145" y="101"/>
                    <a:pt x="144" y="101"/>
                    <a:pt x="144" y="100"/>
                  </a:cubicBezTo>
                  <a:moveTo>
                    <a:pt x="323" y="100"/>
                  </a:moveTo>
                  <a:cubicBezTo>
                    <a:pt x="323" y="100"/>
                    <a:pt x="324" y="100"/>
                    <a:pt x="324" y="101"/>
                  </a:cubicBezTo>
                  <a:cubicBezTo>
                    <a:pt x="324" y="100"/>
                    <a:pt x="323" y="100"/>
                    <a:pt x="323" y="100"/>
                  </a:cubicBezTo>
                  <a:moveTo>
                    <a:pt x="114" y="102"/>
                  </a:moveTo>
                  <a:cubicBezTo>
                    <a:pt x="113" y="103"/>
                    <a:pt x="113" y="104"/>
                    <a:pt x="113" y="105"/>
                  </a:cubicBezTo>
                  <a:cubicBezTo>
                    <a:pt x="113" y="105"/>
                    <a:pt x="113" y="105"/>
                    <a:pt x="113" y="105"/>
                  </a:cubicBezTo>
                  <a:cubicBezTo>
                    <a:pt x="113" y="104"/>
                    <a:pt x="113" y="103"/>
                    <a:pt x="113" y="102"/>
                  </a:cubicBezTo>
                  <a:lnTo>
                    <a:pt x="114" y="102"/>
                  </a:lnTo>
                  <a:close/>
                  <a:moveTo>
                    <a:pt x="52" y="102"/>
                  </a:moveTo>
                  <a:cubicBezTo>
                    <a:pt x="53" y="102"/>
                    <a:pt x="53" y="103"/>
                    <a:pt x="53" y="103"/>
                  </a:cubicBezTo>
                  <a:cubicBezTo>
                    <a:pt x="53" y="103"/>
                    <a:pt x="53" y="102"/>
                    <a:pt x="52" y="102"/>
                  </a:cubicBezTo>
                  <a:moveTo>
                    <a:pt x="7" y="103"/>
                  </a:moveTo>
                  <a:cubicBezTo>
                    <a:pt x="8" y="104"/>
                    <a:pt x="8" y="104"/>
                    <a:pt x="8" y="104"/>
                  </a:cubicBezTo>
                  <a:lnTo>
                    <a:pt x="7" y="103"/>
                  </a:lnTo>
                  <a:close/>
                  <a:moveTo>
                    <a:pt x="5" y="103"/>
                  </a:moveTo>
                  <a:cubicBezTo>
                    <a:pt x="6" y="105"/>
                    <a:pt x="6" y="105"/>
                    <a:pt x="6" y="105"/>
                  </a:cubicBezTo>
                  <a:lnTo>
                    <a:pt x="5" y="103"/>
                  </a:lnTo>
                  <a:close/>
                  <a:moveTo>
                    <a:pt x="7" y="104"/>
                  </a:moveTo>
                  <a:cubicBezTo>
                    <a:pt x="8" y="105"/>
                    <a:pt x="8" y="105"/>
                    <a:pt x="8" y="105"/>
                  </a:cubicBezTo>
                  <a:cubicBezTo>
                    <a:pt x="8" y="106"/>
                    <a:pt x="8" y="106"/>
                    <a:pt x="8" y="106"/>
                  </a:cubicBezTo>
                  <a:cubicBezTo>
                    <a:pt x="7" y="106"/>
                    <a:pt x="7" y="106"/>
                    <a:pt x="7" y="105"/>
                  </a:cubicBezTo>
                  <a:lnTo>
                    <a:pt x="7" y="104"/>
                  </a:lnTo>
                  <a:close/>
                  <a:moveTo>
                    <a:pt x="72" y="105"/>
                  </a:moveTo>
                  <a:cubicBezTo>
                    <a:pt x="72" y="106"/>
                    <a:pt x="72" y="106"/>
                    <a:pt x="72" y="106"/>
                  </a:cubicBezTo>
                  <a:lnTo>
                    <a:pt x="72" y="105"/>
                  </a:lnTo>
                  <a:close/>
                  <a:moveTo>
                    <a:pt x="5" y="105"/>
                  </a:moveTo>
                  <a:cubicBezTo>
                    <a:pt x="6" y="107"/>
                    <a:pt x="6" y="106"/>
                    <a:pt x="7" y="108"/>
                  </a:cubicBezTo>
                  <a:cubicBezTo>
                    <a:pt x="4" y="108"/>
                    <a:pt x="4" y="109"/>
                    <a:pt x="2" y="107"/>
                  </a:cubicBezTo>
                  <a:cubicBezTo>
                    <a:pt x="2" y="106"/>
                    <a:pt x="2" y="106"/>
                    <a:pt x="2" y="106"/>
                  </a:cubicBezTo>
                  <a:cubicBezTo>
                    <a:pt x="3" y="106"/>
                    <a:pt x="4" y="106"/>
                    <a:pt x="5" y="105"/>
                  </a:cubicBezTo>
                  <a:moveTo>
                    <a:pt x="39" y="106"/>
                  </a:moveTo>
                  <a:cubicBezTo>
                    <a:pt x="39" y="107"/>
                    <a:pt x="39" y="107"/>
                    <a:pt x="39" y="107"/>
                  </a:cubicBezTo>
                  <a:lnTo>
                    <a:pt x="39" y="106"/>
                  </a:lnTo>
                  <a:close/>
                </a:path>
              </a:pathLst>
            </a:custGeom>
            <a:grpFill/>
            <a:ln>
              <a:noFill/>
            </a:ln>
          </p:spPr>
          <p:txBody>
            <a:bodyPr rot="0" vert="horz" wrap="square" lIns="91440" tIns="45720" rIns="91440" bIns="45720" anchor="t" anchorCtr="0" upright="1">
              <a:noAutofit/>
            </a:bodyPr>
            <a:lstStyle/>
            <a:p>
              <a:endParaRPr lang="en-US" dirty="0">
                <a:latin typeface="Arial Regular"/>
              </a:endParaRPr>
            </a:p>
          </p:txBody>
        </p:sp>
      </p:grpSp>
      <p:sp>
        <p:nvSpPr>
          <p:cNvPr id="21" name="Text Placeholder 12"/>
          <p:cNvSpPr>
            <a:spLocks noGrp="1"/>
          </p:cNvSpPr>
          <p:nvPr>
            <p:ph type="body" sz="quarter" idx="11"/>
          </p:nvPr>
        </p:nvSpPr>
        <p:spPr>
          <a:xfrm>
            <a:off x="165318" y="5804376"/>
            <a:ext cx="3999310" cy="730250"/>
          </a:xfrm>
          <a:prstGeom prst="rect">
            <a:avLst/>
          </a:prstGeom>
        </p:spPr>
        <p:txBody>
          <a:bodyPr/>
          <a:lstStyle>
            <a:lvl1pPr marL="0" indent="0">
              <a:buNone/>
              <a:defRPr sz="3000" baseline="0">
                <a:solidFill>
                  <a:srgbClr val="FFC000"/>
                </a:solidFill>
                <a:latin typeface="SVN-Veneer" panose="02000806000000000000" pitchFamily="2" charset="0"/>
                <a:cs typeface="Arial" panose="020B0604020202020204" pitchFamily="34" charset="0"/>
              </a:defRPr>
            </a:lvl1pPr>
          </a:lstStyle>
          <a:p>
            <a:pPr lvl="0"/>
            <a:endParaRPr lang="en-US"/>
          </a:p>
        </p:txBody>
      </p:sp>
      <p:sp>
        <p:nvSpPr>
          <p:cNvPr id="24" name="Text Placeholder 23"/>
          <p:cNvSpPr>
            <a:spLocks noGrp="1"/>
          </p:cNvSpPr>
          <p:nvPr>
            <p:ph type="body" sz="quarter" idx="13"/>
          </p:nvPr>
        </p:nvSpPr>
        <p:spPr>
          <a:xfrm>
            <a:off x="161137" y="4391185"/>
            <a:ext cx="6180534" cy="1304925"/>
          </a:xfrm>
          <a:prstGeom prst="rect">
            <a:avLst/>
          </a:prstGeom>
        </p:spPr>
        <p:txBody>
          <a:bodyPr/>
          <a:lstStyle>
            <a:lvl1pPr marL="0" indent="0">
              <a:buNone/>
              <a:defRPr sz="10000">
                <a:solidFill>
                  <a:schemeClr val="bg1"/>
                </a:solidFill>
                <a:latin typeface="SVN-Veneer" panose="02000806000000000000" pitchFamily="2" charset="0"/>
              </a:defRPr>
            </a:lvl1pPr>
          </a:lstStyle>
          <a:p>
            <a:pPr lvl="0"/>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53417" y="4208323"/>
            <a:ext cx="2296274" cy="808289"/>
          </a:xfrm>
          <a:prstGeom prst="rect">
            <a:avLst/>
          </a:prstGeom>
        </p:spPr>
      </p:pic>
    </p:spTree>
    <p:extLst>
      <p:ext uri="{BB962C8B-B14F-4D97-AF65-F5344CB8AC3E}">
        <p14:creationId xmlns:p14="http://schemas.microsoft.com/office/powerpoint/2010/main" val="2315362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Subtitle and Content">
    <p:spTree>
      <p:nvGrpSpPr>
        <p:cNvPr id="1" name=""/>
        <p:cNvGrpSpPr/>
        <p:nvPr/>
      </p:nvGrpSpPr>
      <p:grpSpPr>
        <a:xfrm>
          <a:off x="0" y="0"/>
          <a:ext cx="0" cy="0"/>
          <a:chOff x="0" y="0"/>
          <a:chExt cx="0" cy="0"/>
        </a:xfrm>
      </p:grpSpPr>
      <p:pic>
        <p:nvPicPr>
          <p:cNvPr id="4" name="Picture 6" descr="Untitled-1.png"/>
          <p:cNvPicPr>
            <a:picLocks noChangeAspect="1"/>
          </p:cNvPicPr>
          <p:nvPr userDrawn="1"/>
        </p:nvPicPr>
        <p:blipFill>
          <a:blip r:embed="rId2">
            <a:extLst>
              <a:ext uri="{28A0092B-C50C-407E-A947-70E740481C1C}">
                <a14:useLocalDpi xmlns:a14="http://schemas.microsoft.com/office/drawing/2010/main" val="0"/>
              </a:ext>
            </a:extLst>
          </a:blip>
          <a:srcRect l="847"/>
          <a:stretch>
            <a:fillRect/>
          </a:stretch>
        </p:blipFill>
        <p:spPr bwMode="auto">
          <a:xfrm>
            <a:off x="0" y="6053138"/>
            <a:ext cx="91535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6843713" y="6443664"/>
            <a:ext cx="1915716" cy="288925"/>
          </a:xfrm>
          <a:prstGeom prst="rect">
            <a:avLst/>
          </a:prstGeom>
          <a:noFill/>
          <a:ln>
            <a:noFill/>
          </a:ln>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GB" altLang="vi-VN" sz="800">
                <a:solidFill>
                  <a:schemeClr val="bg1"/>
                </a:solidFill>
              </a:rPr>
              <a:t>Plan International </a:t>
            </a:r>
            <a:r>
              <a:rPr lang="en-GB" altLang="vi-VN" sz="800">
                <a:solidFill>
                  <a:schemeClr val="bg1"/>
                </a:solidFill>
                <a:latin typeface="Calibri" panose="020F0502020204030204" pitchFamily="34" charset="0"/>
              </a:rPr>
              <a:t>©</a:t>
            </a:r>
          </a:p>
        </p:txBody>
      </p:sp>
      <p:cxnSp>
        <p:nvCxnSpPr>
          <p:cNvPr id="6" name="Straight Connector 5"/>
          <p:cNvCxnSpPr/>
          <p:nvPr userDrawn="1"/>
        </p:nvCxnSpPr>
        <p:spPr>
          <a:xfrm>
            <a:off x="355998" y="6383338"/>
            <a:ext cx="842248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6136" y="1375200"/>
            <a:ext cx="5130000" cy="4525200"/>
          </a:xfrm>
        </p:spPr>
        <p:txBody>
          <a:bodyPr/>
          <a:lstStyle>
            <a:lvl1pPr>
              <a:lnSpc>
                <a:spcPct val="105000"/>
              </a:lnSpc>
              <a:spcBef>
                <a:spcPts val="1000"/>
              </a:spcBef>
              <a:defRPr/>
            </a:lvl1pPr>
            <a:lvl2pPr>
              <a:lnSpc>
                <a:spcPct val="105000"/>
              </a:lnSpc>
              <a:spcBef>
                <a:spcPts val="500"/>
              </a:spcBef>
              <a:defRPr/>
            </a:lvl2pPr>
            <a:lvl3pPr>
              <a:lnSpc>
                <a:spcPct val="105000"/>
              </a:lnSpc>
              <a:spcBef>
                <a:spcPts val="500"/>
              </a:spcBef>
              <a:defRPr/>
            </a:lvl3pPr>
            <a:lvl4pPr>
              <a:lnSpc>
                <a:spcPct val="105000"/>
              </a:lnSpc>
              <a:spcBef>
                <a:spcPts val="500"/>
              </a:spcBef>
              <a:defRPr/>
            </a:lvl4pPr>
            <a:lvl5pPr>
              <a:lnSpc>
                <a:spcPct val="105000"/>
              </a:lnSpc>
              <a:spcBef>
                <a:spcPts val="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56400" y="269509"/>
            <a:ext cx="8402400" cy="904093"/>
          </a:xfrm>
        </p:spPr>
        <p:txBody>
          <a:bodyPr/>
          <a:lstStyle>
            <a:lvl1pPr>
              <a:lnSpc>
                <a:spcPct val="95000"/>
              </a:lnSpc>
              <a:spcBef>
                <a:spcPts val="0"/>
              </a:spcBef>
              <a:defRPr sz="2800" b="1">
                <a:solidFill>
                  <a:schemeClr val="accent1"/>
                </a:solidFill>
              </a:defRPr>
            </a:lvl1pPr>
            <a:lvl2pPr marL="0" indent="0">
              <a:lnSpc>
                <a:spcPct val="95000"/>
              </a:lnSpc>
              <a:spcBef>
                <a:spcPts val="0"/>
              </a:spcBef>
              <a:buFontTx/>
              <a:buNone/>
              <a:defRPr sz="2800">
                <a:solidFill>
                  <a:schemeClr val="accent5"/>
                </a:solidFill>
                <a:latin typeface="+mn-lt"/>
              </a:defRPr>
            </a:lvl2pPr>
          </a:lstStyle>
          <a:p>
            <a:pPr lvl="0"/>
            <a:r>
              <a:rPr lang="en-US"/>
              <a:t>Click to edit Master text styles</a:t>
            </a:r>
          </a:p>
          <a:p>
            <a:pPr lvl="1"/>
            <a:r>
              <a:rPr lang="en-US"/>
              <a:t>Second level</a:t>
            </a:r>
          </a:p>
        </p:txBody>
      </p:sp>
      <p:sp>
        <p:nvSpPr>
          <p:cNvPr id="8" name="Slide Number Placeholder 5"/>
          <p:cNvSpPr>
            <a:spLocks noGrp="1"/>
          </p:cNvSpPr>
          <p:nvPr>
            <p:ph type="sldNum" sz="quarter" idx="14"/>
          </p:nvPr>
        </p:nvSpPr>
        <p:spPr>
          <a:xfrm>
            <a:off x="352425" y="6443664"/>
            <a:ext cx="629841" cy="288925"/>
          </a:xfrm>
        </p:spPr>
        <p:txBody>
          <a:bodyPr lIns="0" tIns="0" rIns="0" bIns="0" anchor="t"/>
          <a:lstStyle>
            <a:lvl1pPr algn="l">
              <a:defRPr sz="1000" smtClean="0">
                <a:solidFill>
                  <a:schemeClr val="bg1"/>
                </a:solidFill>
              </a:defRPr>
            </a:lvl1pPr>
          </a:lstStyle>
          <a:p>
            <a:pPr>
              <a:defRPr/>
            </a:pPr>
            <a:fld id="{E13A4F4B-ED61-4698-8223-923E52424A0F}" type="slidenum">
              <a:rPr lang="en-GB" altLang="vi-VN"/>
              <a:pPr>
                <a:defRPr/>
              </a:pPr>
              <a:t>‹#›</a:t>
            </a:fld>
            <a:endParaRPr lang="en-GB" altLang="vi-VN"/>
          </a:p>
        </p:txBody>
      </p:sp>
    </p:spTree>
    <p:extLst>
      <p:ext uri="{BB962C8B-B14F-4D97-AF65-F5344CB8AC3E}">
        <p14:creationId xmlns:p14="http://schemas.microsoft.com/office/powerpoint/2010/main" val="1828953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Subtitle and 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6843713" y="6443664"/>
            <a:ext cx="1915716" cy="288925"/>
          </a:xfrm>
          <a:prstGeom prst="rect">
            <a:avLst/>
          </a:prstGeom>
          <a:noFill/>
          <a:ln>
            <a:noFill/>
          </a:ln>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GB" altLang="vi-VN" sz="800"/>
              <a:t>Plan International </a:t>
            </a:r>
            <a:r>
              <a:rPr lang="en-GB" altLang="vi-VN" sz="800">
                <a:latin typeface="Calibri" panose="020F0502020204030204" pitchFamily="34" charset="0"/>
              </a:rPr>
              <a:t>©</a:t>
            </a:r>
          </a:p>
        </p:txBody>
      </p:sp>
      <p:cxnSp>
        <p:nvCxnSpPr>
          <p:cNvPr id="6" name="Straight Connector 5"/>
          <p:cNvCxnSpPr/>
          <p:nvPr userDrawn="1"/>
        </p:nvCxnSpPr>
        <p:spPr>
          <a:xfrm>
            <a:off x="355998" y="6383338"/>
            <a:ext cx="842248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6137" y="1375200"/>
            <a:ext cx="3599847" cy="4525538"/>
          </a:xfrm>
        </p:spPr>
        <p:txBody>
          <a:bodyPr/>
          <a:lstStyle>
            <a:lvl1pPr>
              <a:lnSpc>
                <a:spcPct val="105000"/>
              </a:lnSpc>
              <a:spcBef>
                <a:spcPts val="1000"/>
              </a:spcBef>
              <a:defRPr/>
            </a:lvl1pPr>
            <a:lvl2pPr>
              <a:lnSpc>
                <a:spcPct val="105000"/>
              </a:lnSpc>
              <a:spcBef>
                <a:spcPts val="500"/>
              </a:spcBef>
              <a:defRPr/>
            </a:lvl2pPr>
            <a:lvl3pPr>
              <a:lnSpc>
                <a:spcPct val="105000"/>
              </a:lnSpc>
              <a:spcBef>
                <a:spcPts val="500"/>
              </a:spcBef>
              <a:defRPr/>
            </a:lvl3pPr>
            <a:lvl4pPr>
              <a:lnSpc>
                <a:spcPct val="105000"/>
              </a:lnSpc>
              <a:spcBef>
                <a:spcPts val="500"/>
              </a:spcBef>
              <a:defRPr/>
            </a:lvl4pPr>
            <a:lvl5pPr>
              <a:lnSpc>
                <a:spcPct val="105000"/>
              </a:lnSpc>
              <a:spcBef>
                <a:spcPts val="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56400" y="269509"/>
            <a:ext cx="8402400" cy="904093"/>
          </a:xfrm>
        </p:spPr>
        <p:txBody>
          <a:bodyPr/>
          <a:lstStyle>
            <a:lvl1pPr>
              <a:lnSpc>
                <a:spcPct val="95000"/>
              </a:lnSpc>
              <a:spcBef>
                <a:spcPts val="0"/>
              </a:spcBef>
              <a:defRPr sz="2800" b="1">
                <a:solidFill>
                  <a:schemeClr val="accent1"/>
                </a:solidFill>
              </a:defRPr>
            </a:lvl1pPr>
            <a:lvl2pPr marL="0" indent="0">
              <a:lnSpc>
                <a:spcPct val="95000"/>
              </a:lnSpc>
              <a:spcBef>
                <a:spcPts val="0"/>
              </a:spcBef>
              <a:buFontTx/>
              <a:buNone/>
              <a:defRPr sz="2800">
                <a:solidFill>
                  <a:schemeClr val="accent5"/>
                </a:solidFill>
                <a:latin typeface="+mn-lt"/>
              </a:defRPr>
            </a:lvl2pPr>
          </a:lstStyle>
          <a:p>
            <a:pPr lvl="0"/>
            <a:r>
              <a:rPr lang="en-US"/>
              <a:t>Click to edit Master text styles</a:t>
            </a:r>
          </a:p>
          <a:p>
            <a:pPr lvl="1"/>
            <a:r>
              <a:rPr lang="en-US"/>
              <a:t>Second level</a:t>
            </a:r>
          </a:p>
        </p:txBody>
      </p:sp>
      <p:sp>
        <p:nvSpPr>
          <p:cNvPr id="8" name="Content Placeholder 7"/>
          <p:cNvSpPr>
            <a:spLocks noGrp="1"/>
          </p:cNvSpPr>
          <p:nvPr>
            <p:ph sz="quarter" idx="14"/>
          </p:nvPr>
        </p:nvSpPr>
        <p:spPr>
          <a:xfrm>
            <a:off x="4369870" y="1385888"/>
            <a:ext cx="4409006" cy="451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4"/>
          <p:cNvSpPr>
            <a:spLocks noGrp="1"/>
          </p:cNvSpPr>
          <p:nvPr>
            <p:ph type="ftr" sz="quarter" idx="15"/>
          </p:nvPr>
        </p:nvSpPr>
        <p:spPr/>
        <p:txBody>
          <a:bodyPr/>
          <a:lstStyle>
            <a:lvl1pPr>
              <a:defRPr/>
            </a:lvl1pPr>
          </a:lstStyle>
          <a:p>
            <a:pPr>
              <a:defRPr/>
            </a:pPr>
            <a:r>
              <a:rPr lang="en-GB"/>
              <a:t>Section title [enter in Footer field from the Insert ribbon]</a:t>
            </a:r>
          </a:p>
        </p:txBody>
      </p:sp>
      <p:sp>
        <p:nvSpPr>
          <p:cNvPr id="10" name="Slide Number Placeholder 5"/>
          <p:cNvSpPr>
            <a:spLocks noGrp="1"/>
          </p:cNvSpPr>
          <p:nvPr>
            <p:ph type="sldNum" sz="quarter" idx="16"/>
          </p:nvPr>
        </p:nvSpPr>
        <p:spPr/>
        <p:txBody>
          <a:bodyPr/>
          <a:lstStyle>
            <a:lvl1pPr>
              <a:defRPr smtClean="0"/>
            </a:lvl1pPr>
          </a:lstStyle>
          <a:p>
            <a:pPr>
              <a:defRPr/>
            </a:pPr>
            <a:fld id="{1EC8F6FE-F90A-4600-8BDE-214A6EB0B927}" type="slidenum">
              <a:rPr lang="en-GB" altLang="vi-VN"/>
              <a:pPr>
                <a:defRPr/>
              </a:pPr>
              <a:t>‹#›</a:t>
            </a:fld>
            <a:endParaRPr lang="en-GB" altLang="vi-VN"/>
          </a:p>
        </p:txBody>
      </p:sp>
    </p:spTree>
    <p:extLst>
      <p:ext uri="{BB962C8B-B14F-4D97-AF65-F5344CB8AC3E}">
        <p14:creationId xmlns:p14="http://schemas.microsoft.com/office/powerpoint/2010/main" val="286013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8/31/2023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60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2100847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CB4539-5F8A-4A0B-942E-734B0C214ACB}" type="datetimeFigureOut">
              <a:rPr lang="en-US" smtClean="0"/>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196756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CB4539-5F8A-4A0B-942E-734B0C214AC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420687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CB4539-5F8A-4A0B-942E-734B0C214ACB}" type="datetimeFigureOut">
              <a:rPr lang="en-US" smtClean="0"/>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47198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CB4539-5F8A-4A0B-942E-734B0C214ACB}" type="datetimeFigureOut">
              <a:rPr lang="en-US" smtClean="0"/>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113787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B4539-5F8A-4A0B-942E-734B0C214ACB}" type="datetimeFigureOut">
              <a:rPr lang="en-US" smtClean="0"/>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364832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B4539-5F8A-4A0B-942E-734B0C214AC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398894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CB4539-5F8A-4A0B-942E-734B0C214ACB}" type="datetimeFigureOut">
              <a:rPr lang="en-US" smtClean="0"/>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2BBF9-7C89-4A13-8A21-A1CEBA698DD1}" type="slidenum">
              <a:rPr lang="en-US" smtClean="0"/>
              <a:t>‹#›</a:t>
            </a:fld>
            <a:endParaRPr lang="en-US"/>
          </a:p>
        </p:txBody>
      </p:sp>
    </p:spTree>
    <p:extLst>
      <p:ext uri="{BB962C8B-B14F-4D97-AF65-F5344CB8AC3E}">
        <p14:creationId xmlns:p14="http://schemas.microsoft.com/office/powerpoint/2010/main" val="301152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theme" Target="../theme/theme2.xml" /><Relationship Id="rId1" Type="http://schemas.openxmlformats.org/officeDocument/2006/relationships/slideLayout" Target="../slideLayouts/slideLayout1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B4539-5F8A-4A0B-942E-734B0C214ACB}" type="datetimeFigureOut">
              <a:rPr lang="en-US" smtClean="0"/>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2BBF9-7C89-4A13-8A21-A1CEBA698DD1}" type="slidenum">
              <a:rPr lang="en-US" smtClean="0"/>
              <a:t>‹#›</a:t>
            </a:fld>
            <a:endParaRPr lang="en-US"/>
          </a:p>
        </p:txBody>
      </p:sp>
    </p:spTree>
    <p:extLst>
      <p:ext uri="{BB962C8B-B14F-4D97-AF65-F5344CB8AC3E}">
        <p14:creationId xmlns:p14="http://schemas.microsoft.com/office/powerpoint/2010/main" val="365312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t>8/31/2023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146607531"/>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1.gif"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1.gif"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8" Type="http://schemas.openxmlformats.org/officeDocument/2006/relationships/image" Target="../media/image18.png" /><Relationship Id="rId3" Type="http://schemas.openxmlformats.org/officeDocument/2006/relationships/image" Target="../media/image13.png" /><Relationship Id="rId7" Type="http://schemas.openxmlformats.org/officeDocument/2006/relationships/image" Target="../media/image17.png" /><Relationship Id="rId2" Type="http://schemas.openxmlformats.org/officeDocument/2006/relationships/image" Target="../media/image12.png" /><Relationship Id="rId1" Type="http://schemas.openxmlformats.org/officeDocument/2006/relationships/slideLayout" Target="../slideLayouts/slideLayout2.xml" /><Relationship Id="rId6" Type="http://schemas.openxmlformats.org/officeDocument/2006/relationships/image" Target="../media/image16.png" /><Relationship Id="rId5" Type="http://schemas.openxmlformats.org/officeDocument/2006/relationships/image" Target="../media/image15.png" /><Relationship Id="rId4" Type="http://schemas.openxmlformats.org/officeDocument/2006/relationships/image" Target="../media/image14.png" /></Relationships>
</file>

<file path=ppt/slides/_rels/slide27.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2.xml" /><Relationship Id="rId4" Type="http://schemas.openxmlformats.org/officeDocument/2006/relationships/image" Target="../media/image21.png" /></Relationships>
</file>

<file path=ppt/slides/_rels/slide28.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2.xml" /><Relationship Id="rId4" Type="http://schemas.openxmlformats.org/officeDocument/2006/relationships/image" Target="../media/image24.png" /></Relationships>
</file>

<file path=ppt/slides/_rels/slide29.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2.xml" /><Relationship Id="rId5" Type="http://schemas.openxmlformats.org/officeDocument/2006/relationships/image" Target="../media/image28.png" /><Relationship Id="rId4" Type="http://schemas.openxmlformats.org/officeDocument/2006/relationships/image" Target="../media/image27.png" /></Relationships>
</file>

<file path=ppt/slides/_rels/slide3.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12.xml" /></Relationships>
</file>

<file path=ppt/slides/_rels/slide30.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3.xml" /></Relationships>
</file>

<file path=ppt/slides/_rels/slide31.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40.jpg" /><Relationship Id="rId2" Type="http://schemas.openxmlformats.org/officeDocument/2006/relationships/image" Target="../media/image39.jpg" /><Relationship Id="rId1" Type="http://schemas.openxmlformats.org/officeDocument/2006/relationships/slideLayout" Target="../slideLayouts/slideLayout9.xml" /></Relationships>
</file>

<file path=ppt/slides/_rels/slide39.xml.rels><?xml version="1.0" encoding="UTF-8" standalone="yes"?>
<Relationships xmlns="http://schemas.openxmlformats.org/package/2006/relationships"><Relationship Id="rId2" Type="http://schemas.openxmlformats.org/officeDocument/2006/relationships/image" Target="../media/image41.jpg" /><Relationship Id="rId1" Type="http://schemas.openxmlformats.org/officeDocument/2006/relationships/slideLayout" Target="../slideLayouts/slideLayout9.xml" /></Relationships>
</file>

<file path=ppt/slides/_rels/slide4.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Relationship Id="rId2" Type="http://schemas.openxmlformats.org/officeDocument/2006/relationships/image" Target="../media/image42.jpg" /><Relationship Id="rId1" Type="http://schemas.openxmlformats.org/officeDocument/2006/relationships/slideLayout" Target="../slideLayouts/slideLayout9.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 /></Relationships>
</file>

<file path=ppt/slides/_rels/slide42.xml.rels><?xml version="1.0" encoding="UTF-8" standalone="yes"?>
<Relationships xmlns="http://schemas.openxmlformats.org/package/2006/relationships"><Relationship Id="rId2" Type="http://schemas.openxmlformats.org/officeDocument/2006/relationships/image" Target="../media/image43.jpg" /><Relationship Id="rId1" Type="http://schemas.openxmlformats.org/officeDocument/2006/relationships/slideLayout" Target="../slideLayouts/slideLayout9.xml" /></Relationships>
</file>

<file path=ppt/slides/_rels/slide43.xml.rels><?xml version="1.0" encoding="UTF-8" standalone="yes"?>
<Relationships xmlns="http://schemas.openxmlformats.org/package/2006/relationships"><Relationship Id="rId2" Type="http://schemas.openxmlformats.org/officeDocument/2006/relationships/image" Target="../media/image44.jpg" /><Relationship Id="rId1" Type="http://schemas.openxmlformats.org/officeDocument/2006/relationships/slideLayout" Target="../slideLayouts/slideLayout9.xml" /></Relationships>
</file>

<file path=ppt/slides/_rels/slide44.xml.rels><?xml version="1.0" encoding="UTF-8" standalone="yes"?>
<Relationships xmlns="http://schemas.openxmlformats.org/package/2006/relationships"><Relationship Id="rId2" Type="http://schemas.openxmlformats.org/officeDocument/2006/relationships/image" Target="../media/image45.jpg" /><Relationship Id="rId1" Type="http://schemas.openxmlformats.org/officeDocument/2006/relationships/slideLayout" Target="../slideLayouts/slideLayout9.xml" /></Relationships>
</file>

<file path=ppt/slides/_rels/slide45.xml.rels><?xml version="1.0" encoding="UTF-8" standalone="yes"?>
<Relationships xmlns="http://schemas.openxmlformats.org/package/2006/relationships"><Relationship Id="rId2" Type="http://schemas.openxmlformats.org/officeDocument/2006/relationships/image" Target="../media/image46.jpg" /><Relationship Id="rId1" Type="http://schemas.openxmlformats.org/officeDocument/2006/relationships/slideLayout" Target="../slideLayouts/slideLayout9.xml" /></Relationships>
</file>

<file path=ppt/slides/_rels/slide46.xml.rels><?xml version="1.0" encoding="UTF-8" standalone="yes"?>
<Relationships xmlns="http://schemas.openxmlformats.org/package/2006/relationships"><Relationship Id="rId2" Type="http://schemas.openxmlformats.org/officeDocument/2006/relationships/image" Target="../media/image47.jpg" /><Relationship Id="rId1" Type="http://schemas.openxmlformats.org/officeDocument/2006/relationships/slideLayout" Target="../slideLayouts/slideLayout9.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4.xml" /></Relationships>
</file>

<file path=ppt/slides/_rels/slide51.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image" Target="../media/image50.png" /><Relationship Id="rId1" Type="http://schemas.openxmlformats.org/officeDocument/2006/relationships/slideLayout" Target="../slideLayouts/slideLayout2.xml" /><Relationship Id="rId5" Type="http://schemas.openxmlformats.org/officeDocument/2006/relationships/image" Target="../media/image53.png" /><Relationship Id="rId4" Type="http://schemas.openxmlformats.org/officeDocument/2006/relationships/image" Target="../media/image52.png"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hyperlink" Target="B&#7843;o%20v&#7879;%20con%20kh&#7887;i%20x&#226;m%20h&#7841;i%20t&#236;nh%20d&#7909;c%20(Ph&#7847;n%201).mp4" TargetMode="External"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5.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10.jp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6.xml" /></Relationships>
</file>

<file path=ppt/slides/_rels/slide63.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slideLayout" Target="../slideLayouts/slideLayout17.xml" /><Relationship Id="rId1" Type="http://schemas.openxmlformats.org/officeDocument/2006/relationships/tags" Target="../tags/tag1.xml" /></Relationships>
</file>

<file path=ppt/slides/_rels/slide65.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slideLayout" Target="../slideLayouts/slideLayout17.xml" /><Relationship Id="rId1" Type="http://schemas.openxmlformats.org/officeDocument/2006/relationships/tags" Target="../tags/tag2.xml" /><Relationship Id="rId5" Type="http://schemas.openxmlformats.org/officeDocument/2006/relationships/slide" Target="slide54.xml" /><Relationship Id="rId4" Type="http://schemas.openxmlformats.org/officeDocument/2006/relationships/image" Target="../media/image62.png" /></Relationships>
</file>

<file path=ppt/slides/_rels/slide66.xml.rels><?xml version="1.0" encoding="UTF-8" standalone="yes"?>
<Relationships xmlns="http://schemas.openxmlformats.org/package/2006/relationships"><Relationship Id="rId3" Type="http://schemas.openxmlformats.org/officeDocument/2006/relationships/image" Target="../media/image62.png" /><Relationship Id="rId2" Type="http://schemas.openxmlformats.org/officeDocument/2006/relationships/slideLayout" Target="../slideLayouts/slideLayout17.xml" /><Relationship Id="rId1" Type="http://schemas.openxmlformats.org/officeDocument/2006/relationships/tags" Target="../tags/tag3.xml" /></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xml" /><Relationship Id="rId2" Type="http://schemas.openxmlformats.org/officeDocument/2006/relationships/slideLayout" Target="../slideLayouts/slideLayout18.xml" /><Relationship Id="rId1" Type="http://schemas.openxmlformats.org/officeDocument/2006/relationships/tags" Target="../tags/tag4.xml" /><Relationship Id="rId6" Type="http://schemas.openxmlformats.org/officeDocument/2006/relationships/image" Target="../media/image65.jpeg" /><Relationship Id="rId5" Type="http://schemas.openxmlformats.org/officeDocument/2006/relationships/image" Target="../media/image64.png" /><Relationship Id="rId4" Type="http://schemas.openxmlformats.org/officeDocument/2006/relationships/image" Target="../media/image63.png" /></Relationships>
</file>

<file path=ppt/slides/_rels/slide68.xml.rels><?xml version="1.0" encoding="UTF-8" standalone="yes"?>
<Relationships xmlns="http://schemas.openxmlformats.org/package/2006/relationships"><Relationship Id="rId3" Type="http://schemas.openxmlformats.org/officeDocument/2006/relationships/image" Target="../media/image66.jpeg" /><Relationship Id="rId2" Type="http://schemas.openxmlformats.org/officeDocument/2006/relationships/slideLayout" Target="../slideLayouts/slideLayout18.xml" /><Relationship Id="rId1" Type="http://schemas.openxmlformats.org/officeDocument/2006/relationships/tags" Target="../tags/tag5.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4.xml.rels><?xml version="1.0" encoding="UTF-8" standalone="yes"?>
<Relationships xmlns="http://schemas.openxmlformats.org/package/2006/relationships"><Relationship Id="rId8" Type="http://schemas.microsoft.com/office/2007/relationships/hdphoto" Target="../media/hdphoto2.wdp" /><Relationship Id="rId13" Type="http://schemas.openxmlformats.org/officeDocument/2006/relationships/image" Target="../media/image72.png" /><Relationship Id="rId3" Type="http://schemas.openxmlformats.org/officeDocument/2006/relationships/slideLayout" Target="../slideLayouts/slideLayout19.xml" /><Relationship Id="rId7" Type="http://schemas.openxmlformats.org/officeDocument/2006/relationships/image" Target="../media/image69.png" /><Relationship Id="rId12" Type="http://schemas.openxmlformats.org/officeDocument/2006/relationships/slide" Target="slide75.xml" /><Relationship Id="rId2" Type="http://schemas.openxmlformats.org/officeDocument/2006/relationships/audio" Target="../media/media1.mp3" /><Relationship Id="rId1" Type="http://schemas.microsoft.com/office/2007/relationships/media" Target="../media/media1.mp3" /><Relationship Id="rId6" Type="http://schemas.microsoft.com/office/2007/relationships/hdphoto" Target="../media/hdphoto1.wdp" /><Relationship Id="rId11" Type="http://schemas.openxmlformats.org/officeDocument/2006/relationships/image" Target="../media/image71.png" /><Relationship Id="rId5" Type="http://schemas.openxmlformats.org/officeDocument/2006/relationships/image" Target="../media/image68.png" /><Relationship Id="rId10" Type="http://schemas.microsoft.com/office/2007/relationships/hdphoto" Target="../media/hdphoto3.wdp" /><Relationship Id="rId4" Type="http://schemas.openxmlformats.org/officeDocument/2006/relationships/image" Target="../media/image67.jpg" /><Relationship Id="rId9" Type="http://schemas.openxmlformats.org/officeDocument/2006/relationships/image" Target="../media/image70.png" /></Relationships>
</file>

<file path=ppt/slides/_rels/slide75.xml.rels><?xml version="1.0" encoding="UTF-8" standalone="yes"?>
<Relationships xmlns="http://schemas.openxmlformats.org/package/2006/relationships"><Relationship Id="rId8" Type="http://schemas.openxmlformats.org/officeDocument/2006/relationships/image" Target="../media/image76.png" /><Relationship Id="rId13" Type="http://schemas.openxmlformats.org/officeDocument/2006/relationships/slide" Target="slide79.xml" /><Relationship Id="rId18" Type="http://schemas.microsoft.com/office/2007/relationships/hdphoto" Target="../media/hdphoto8.wdp" /><Relationship Id="rId26" Type="http://schemas.openxmlformats.org/officeDocument/2006/relationships/image" Target="../media/image81.gif" /><Relationship Id="rId3" Type="http://schemas.openxmlformats.org/officeDocument/2006/relationships/image" Target="../media/image74.png" /><Relationship Id="rId21" Type="http://schemas.openxmlformats.org/officeDocument/2006/relationships/slide" Target="slide81.xml" /><Relationship Id="rId7" Type="http://schemas.openxmlformats.org/officeDocument/2006/relationships/slide" Target="slide60.xml" /><Relationship Id="rId12" Type="http://schemas.microsoft.com/office/2007/relationships/hdphoto" Target="../media/hdphoto6.wdp" /><Relationship Id="rId17" Type="http://schemas.openxmlformats.org/officeDocument/2006/relationships/image" Target="../media/image79.png" /><Relationship Id="rId25" Type="http://schemas.openxmlformats.org/officeDocument/2006/relationships/slide" Target="slide85.xml" /><Relationship Id="rId2" Type="http://schemas.openxmlformats.org/officeDocument/2006/relationships/image" Target="../media/image73.png" /><Relationship Id="rId16" Type="http://schemas.openxmlformats.org/officeDocument/2006/relationships/slide" Target="slide80.xml" /><Relationship Id="rId20" Type="http://schemas.microsoft.com/office/2007/relationships/hdphoto" Target="../media/hdphoto9.wdp" /><Relationship Id="rId29" Type="http://schemas.microsoft.com/office/2007/relationships/hdphoto" Target="../media/hdphoto10.wdp" /><Relationship Id="rId1" Type="http://schemas.openxmlformats.org/officeDocument/2006/relationships/slideLayout" Target="../slideLayouts/slideLayout19.xml" /><Relationship Id="rId6" Type="http://schemas.microsoft.com/office/2007/relationships/hdphoto" Target="../media/hdphoto4.wdp" /><Relationship Id="rId11" Type="http://schemas.openxmlformats.org/officeDocument/2006/relationships/image" Target="../media/image77.png" /><Relationship Id="rId24" Type="http://schemas.openxmlformats.org/officeDocument/2006/relationships/slide" Target="slide84.xml" /><Relationship Id="rId5" Type="http://schemas.openxmlformats.org/officeDocument/2006/relationships/image" Target="../media/image75.png" /><Relationship Id="rId15" Type="http://schemas.microsoft.com/office/2007/relationships/hdphoto" Target="../media/hdphoto7.wdp" /><Relationship Id="rId23" Type="http://schemas.openxmlformats.org/officeDocument/2006/relationships/slide" Target="slide83.xml" /><Relationship Id="rId28" Type="http://schemas.openxmlformats.org/officeDocument/2006/relationships/image" Target="../media/image83.png" /><Relationship Id="rId10" Type="http://schemas.openxmlformats.org/officeDocument/2006/relationships/slide" Target="slide61.xml" /><Relationship Id="rId19" Type="http://schemas.openxmlformats.org/officeDocument/2006/relationships/image" Target="../media/image80.png" /><Relationship Id="rId4" Type="http://schemas.openxmlformats.org/officeDocument/2006/relationships/slide" Target="slide59.xml" /><Relationship Id="rId9" Type="http://schemas.microsoft.com/office/2007/relationships/hdphoto" Target="../media/hdphoto5.wdp" /><Relationship Id="rId14" Type="http://schemas.openxmlformats.org/officeDocument/2006/relationships/image" Target="../media/image78.png" /><Relationship Id="rId22" Type="http://schemas.openxmlformats.org/officeDocument/2006/relationships/slide" Target="slide62.xml" /><Relationship Id="rId27" Type="http://schemas.openxmlformats.org/officeDocument/2006/relationships/image" Target="../media/image82.png" /><Relationship Id="rId30" Type="http://schemas.openxmlformats.org/officeDocument/2006/relationships/image" Target="../media/image84.gif" /></Relationships>
</file>

<file path=ppt/slides/_rels/slide76.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77.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78.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79.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80.xml.rels><?xml version="1.0" encoding="UTF-8" standalone="yes"?>
<Relationships xmlns="http://schemas.openxmlformats.org/package/2006/relationships"><Relationship Id="rId3" Type="http://schemas.openxmlformats.org/officeDocument/2006/relationships/image" Target="../media/image85.png" /><Relationship Id="rId7" Type="http://schemas.openxmlformats.org/officeDocument/2006/relationships/image" Target="../media/image86.png" /><Relationship Id="rId2" Type="http://schemas.openxmlformats.org/officeDocument/2006/relationships/image" Target="../media/image5.jpg" /><Relationship Id="rId1" Type="http://schemas.openxmlformats.org/officeDocument/2006/relationships/slideLayout" Target="../slideLayouts/slideLayout19.xml" /><Relationship Id="rId6" Type="http://schemas.openxmlformats.org/officeDocument/2006/relationships/slide" Target="slide75.xml" /><Relationship Id="rId5" Type="http://schemas.microsoft.com/office/2007/relationships/hdphoto" Target="../media/hdphoto1.wdp" /><Relationship Id="rId4" Type="http://schemas.openxmlformats.org/officeDocument/2006/relationships/image" Target="../media/image68.png" /></Relationships>
</file>

<file path=ppt/slides/_rels/slide81.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82.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83.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84.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85.xml.rels><?xml version="1.0" encoding="UTF-8" standalone="yes"?>
<Relationships xmlns="http://schemas.openxmlformats.org/package/2006/relationships"><Relationship Id="rId8" Type="http://schemas.microsoft.com/office/2007/relationships/hdphoto" Target="../media/hdphoto12.wdp" /><Relationship Id="rId3" Type="http://schemas.openxmlformats.org/officeDocument/2006/relationships/image" Target="../media/image68.png" /><Relationship Id="rId7" Type="http://schemas.openxmlformats.org/officeDocument/2006/relationships/image" Target="../media/image88.png" /><Relationship Id="rId2" Type="http://schemas.openxmlformats.org/officeDocument/2006/relationships/image" Target="../media/image5.jpg" /><Relationship Id="rId1" Type="http://schemas.openxmlformats.org/officeDocument/2006/relationships/slideLayout" Target="../slideLayouts/slideLayout19.xml" /><Relationship Id="rId6" Type="http://schemas.microsoft.com/office/2007/relationships/hdphoto" Target="../media/hdphoto11.wdp" /><Relationship Id="rId5" Type="http://schemas.openxmlformats.org/officeDocument/2006/relationships/image" Target="../media/image87.png" /><Relationship Id="rId10" Type="http://schemas.openxmlformats.org/officeDocument/2006/relationships/image" Target="../media/image86.png" /><Relationship Id="rId4" Type="http://schemas.microsoft.com/office/2007/relationships/hdphoto" Target="../media/hdphoto1.wdp" /><Relationship Id="rId9" Type="http://schemas.openxmlformats.org/officeDocument/2006/relationships/slide" Target="slide75.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9813" r="19813"/>
          <a:stretch>
            <a:fillRect/>
          </a:stretch>
        </p:blipFill>
        <p:spPr>
          <a:prstGeom prst="rect">
            <a:avLst/>
          </a:prstGeom>
        </p:spPr>
      </p:pic>
      <p:sp>
        <p:nvSpPr>
          <p:cNvPr id="3" name="Text Placeholder 2"/>
          <p:cNvSpPr>
            <a:spLocks noGrp="1"/>
          </p:cNvSpPr>
          <p:nvPr>
            <p:ph type="body" sz="quarter" idx="14"/>
          </p:nvPr>
        </p:nvSpPr>
        <p:spPr>
          <a:xfrm>
            <a:off x="1" y="3026230"/>
            <a:ext cx="4330898" cy="1714500"/>
          </a:xfrm>
        </p:spPr>
        <p:txBody>
          <a:bodyPr>
            <a:noAutofit/>
          </a:bodyPr>
          <a:lstStyle/>
          <a:p>
            <a:pPr algn="ctr"/>
            <a:r>
              <a:rPr lang="en-US" sz="4800" b="1" dirty="0" err="1">
                <a:latin typeface="Arial" pitchFamily="34" charset="0"/>
                <a:cs typeface="Arial" pitchFamily="34" charset="0"/>
              </a:rPr>
              <a:t>Xâm</a:t>
            </a:r>
            <a:r>
              <a:rPr lang="en-US" sz="4800" b="1" dirty="0">
                <a:latin typeface="Arial" pitchFamily="34" charset="0"/>
                <a:cs typeface="Arial" pitchFamily="34" charset="0"/>
              </a:rPr>
              <a:t> </a:t>
            </a:r>
            <a:r>
              <a:rPr lang="en-US" sz="4800" b="1" dirty="0" err="1">
                <a:latin typeface="Arial" pitchFamily="34" charset="0"/>
                <a:cs typeface="Arial" pitchFamily="34" charset="0"/>
              </a:rPr>
              <a:t>hại</a:t>
            </a:r>
            <a:r>
              <a:rPr lang="en-US" sz="4800" b="1" dirty="0">
                <a:latin typeface="Arial" pitchFamily="34" charset="0"/>
                <a:cs typeface="Arial" pitchFamily="34" charset="0"/>
              </a:rPr>
              <a:t> </a:t>
            </a:r>
            <a:r>
              <a:rPr lang="en-US" sz="4800" b="1" dirty="0" err="1">
                <a:latin typeface="Arial" pitchFamily="34" charset="0"/>
                <a:cs typeface="Arial" pitchFamily="34" charset="0"/>
              </a:rPr>
              <a:t>tình</a:t>
            </a:r>
            <a:r>
              <a:rPr lang="en-US" sz="4800" b="1" dirty="0">
                <a:latin typeface="Arial" pitchFamily="34" charset="0"/>
                <a:cs typeface="Arial" pitchFamily="34" charset="0"/>
              </a:rPr>
              <a:t> </a:t>
            </a:r>
            <a:r>
              <a:rPr lang="en-US" sz="4800" b="1" dirty="0" err="1">
                <a:latin typeface="Arial" pitchFamily="34" charset="0"/>
                <a:cs typeface="Arial" pitchFamily="34" charset="0"/>
              </a:rPr>
              <a:t>dục</a:t>
            </a:r>
            <a:r>
              <a:rPr lang="en-US" sz="4800" b="1" dirty="0">
                <a:latin typeface="Arial" pitchFamily="34" charset="0"/>
                <a:cs typeface="Arial" pitchFamily="34" charset="0"/>
              </a:rPr>
              <a:t> </a:t>
            </a:r>
            <a:r>
              <a:rPr lang="en-US" sz="4800" b="1" dirty="0" err="1">
                <a:latin typeface="Arial" pitchFamily="34" charset="0"/>
                <a:cs typeface="Arial" pitchFamily="34" charset="0"/>
              </a:rPr>
              <a:t>trẻ</a:t>
            </a:r>
            <a:r>
              <a:rPr lang="en-US" sz="4800" b="1" dirty="0">
                <a:latin typeface="Arial" pitchFamily="34" charset="0"/>
                <a:cs typeface="Arial" pitchFamily="34" charset="0"/>
              </a:rPr>
              <a:t> </a:t>
            </a:r>
            <a:r>
              <a:rPr lang="en-US" sz="4800" b="1" dirty="0" err="1">
                <a:latin typeface="Arial" pitchFamily="34" charset="0"/>
                <a:cs typeface="Arial" pitchFamily="34" charset="0"/>
              </a:rPr>
              <a:t>em</a:t>
            </a:r>
            <a:endParaRPr lang="en-US" sz="4400" dirty="0">
              <a:latin typeface="Arial" pitchFamily="34" charset="0"/>
              <a:cs typeface="Arial" pitchFamily="34" charset="0"/>
            </a:endParaRPr>
          </a:p>
        </p:txBody>
      </p:sp>
      <p:sp>
        <p:nvSpPr>
          <p:cNvPr id="4" name="Text Placeholder 3"/>
          <p:cNvSpPr>
            <a:spLocks noGrp="1"/>
          </p:cNvSpPr>
          <p:nvPr>
            <p:ph type="body" sz="quarter" idx="15"/>
          </p:nvPr>
        </p:nvSpPr>
        <p:spPr>
          <a:xfrm>
            <a:off x="236483" y="5568951"/>
            <a:ext cx="3940230" cy="962025"/>
          </a:xfrm>
        </p:spPr>
        <p:txBody>
          <a:bodyPr>
            <a:noAutofit/>
          </a:bodyPr>
          <a:lstStyle/>
          <a:p>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3466431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304800" y="762000"/>
            <a:ext cx="8153400" cy="5486400"/>
            <a:chOff x="91" y="336"/>
            <a:chExt cx="4912" cy="3951"/>
          </a:xfrm>
        </p:grpSpPr>
        <p:sp>
          <p:nvSpPr>
            <p:cNvPr id="23569" name="Freeform 12"/>
            <p:cNvSpPr>
              <a:spLocks/>
            </p:cNvSpPr>
            <p:nvPr/>
          </p:nvSpPr>
          <p:spPr bwMode="auto">
            <a:xfrm>
              <a:off x="91" y="979"/>
              <a:ext cx="2097" cy="2589"/>
            </a:xfrm>
            <a:custGeom>
              <a:avLst/>
              <a:gdLst>
                <a:gd name="T0" fmla="*/ 2081 w 2097"/>
                <a:gd name="T1" fmla="*/ 0 h 2589"/>
                <a:gd name="T2" fmla="*/ 2048 w 2097"/>
                <a:gd name="T3" fmla="*/ 280 h 2589"/>
                <a:gd name="T4" fmla="*/ 2007 w 2097"/>
                <a:gd name="T5" fmla="*/ 329 h 2589"/>
                <a:gd name="T6" fmla="*/ 1991 w 2097"/>
                <a:gd name="T7" fmla="*/ 395 h 2589"/>
                <a:gd name="T8" fmla="*/ 2040 w 2097"/>
                <a:gd name="T9" fmla="*/ 461 h 2589"/>
                <a:gd name="T10" fmla="*/ 2057 w 2097"/>
                <a:gd name="T11" fmla="*/ 486 h 2589"/>
                <a:gd name="T12" fmla="*/ 2032 w 2097"/>
                <a:gd name="T13" fmla="*/ 576 h 2589"/>
                <a:gd name="T14" fmla="*/ 1941 w 2097"/>
                <a:gd name="T15" fmla="*/ 584 h 2589"/>
                <a:gd name="T16" fmla="*/ 1917 w 2097"/>
                <a:gd name="T17" fmla="*/ 601 h 2589"/>
                <a:gd name="T18" fmla="*/ 1950 w 2097"/>
                <a:gd name="T19" fmla="*/ 642 h 2589"/>
                <a:gd name="T20" fmla="*/ 1966 w 2097"/>
                <a:gd name="T21" fmla="*/ 667 h 2589"/>
                <a:gd name="T22" fmla="*/ 2024 w 2097"/>
                <a:gd name="T23" fmla="*/ 724 h 2589"/>
                <a:gd name="T24" fmla="*/ 1974 w 2097"/>
                <a:gd name="T25" fmla="*/ 1012 h 2589"/>
                <a:gd name="T26" fmla="*/ 1736 w 2097"/>
                <a:gd name="T27" fmla="*/ 1004 h 2589"/>
                <a:gd name="T28" fmla="*/ 1909 w 2097"/>
                <a:gd name="T29" fmla="*/ 1103 h 2589"/>
                <a:gd name="T30" fmla="*/ 1933 w 2097"/>
                <a:gd name="T31" fmla="*/ 1210 h 2589"/>
                <a:gd name="T32" fmla="*/ 1966 w 2097"/>
                <a:gd name="T33" fmla="*/ 1218 h 2589"/>
                <a:gd name="T34" fmla="*/ 2057 w 2097"/>
                <a:gd name="T35" fmla="*/ 1251 h 2589"/>
                <a:gd name="T36" fmla="*/ 2007 w 2097"/>
                <a:gd name="T37" fmla="*/ 1490 h 2589"/>
                <a:gd name="T38" fmla="*/ 1950 w 2097"/>
                <a:gd name="T39" fmla="*/ 1547 h 2589"/>
                <a:gd name="T40" fmla="*/ 1892 w 2097"/>
                <a:gd name="T41" fmla="*/ 1654 h 2589"/>
                <a:gd name="T42" fmla="*/ 1876 w 2097"/>
                <a:gd name="T43" fmla="*/ 1728 h 2589"/>
                <a:gd name="T44" fmla="*/ 1843 w 2097"/>
                <a:gd name="T45" fmla="*/ 1769 h 2589"/>
                <a:gd name="T46" fmla="*/ 1802 w 2097"/>
                <a:gd name="T47" fmla="*/ 1843 h 2589"/>
                <a:gd name="T48" fmla="*/ 1760 w 2097"/>
                <a:gd name="T49" fmla="*/ 1967 h 2589"/>
                <a:gd name="T50" fmla="*/ 1711 w 2097"/>
                <a:gd name="T51" fmla="*/ 1992 h 2589"/>
                <a:gd name="T52" fmla="*/ 1645 w 2097"/>
                <a:gd name="T53" fmla="*/ 2008 h 2589"/>
                <a:gd name="T54" fmla="*/ 1612 w 2097"/>
                <a:gd name="T55" fmla="*/ 2082 h 2589"/>
                <a:gd name="T56" fmla="*/ 1588 w 2097"/>
                <a:gd name="T57" fmla="*/ 2098 h 2589"/>
                <a:gd name="T58" fmla="*/ 1538 w 2097"/>
                <a:gd name="T59" fmla="*/ 2148 h 2589"/>
                <a:gd name="T60" fmla="*/ 1489 w 2097"/>
                <a:gd name="T61" fmla="*/ 2222 h 2589"/>
                <a:gd name="T62" fmla="*/ 1448 w 2097"/>
                <a:gd name="T63" fmla="*/ 2255 h 2589"/>
                <a:gd name="T64" fmla="*/ 1382 w 2097"/>
                <a:gd name="T65" fmla="*/ 2321 h 2589"/>
                <a:gd name="T66" fmla="*/ 1152 w 2097"/>
                <a:gd name="T67" fmla="*/ 2329 h 2589"/>
                <a:gd name="T68" fmla="*/ 682 w 2097"/>
                <a:gd name="T69" fmla="*/ 2403 h 2589"/>
                <a:gd name="T70" fmla="*/ 534 w 2097"/>
                <a:gd name="T71" fmla="*/ 2510 h 2589"/>
                <a:gd name="T72" fmla="*/ 501 w 2097"/>
                <a:gd name="T73" fmla="*/ 2551 h 2589"/>
                <a:gd name="T74" fmla="*/ 337 w 2097"/>
                <a:gd name="T75" fmla="*/ 2559 h 2589"/>
                <a:gd name="T76" fmla="*/ 0 w 2097"/>
                <a:gd name="T77" fmla="*/ 2584 h 25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7"/>
                <a:gd name="T118" fmla="*/ 0 h 2589"/>
                <a:gd name="T119" fmla="*/ 2097 w 2097"/>
                <a:gd name="T120" fmla="*/ 2589 h 25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7" h="2589">
                  <a:moveTo>
                    <a:pt x="2081" y="0"/>
                  </a:moveTo>
                  <a:cubicBezTo>
                    <a:pt x="2070" y="89"/>
                    <a:pt x="2097" y="205"/>
                    <a:pt x="2048" y="280"/>
                  </a:cubicBezTo>
                  <a:cubicBezTo>
                    <a:pt x="2036" y="298"/>
                    <a:pt x="2019" y="312"/>
                    <a:pt x="2007" y="329"/>
                  </a:cubicBezTo>
                  <a:cubicBezTo>
                    <a:pt x="2002" y="351"/>
                    <a:pt x="1996" y="373"/>
                    <a:pt x="1991" y="395"/>
                  </a:cubicBezTo>
                  <a:cubicBezTo>
                    <a:pt x="1985" y="422"/>
                    <a:pt x="2024" y="439"/>
                    <a:pt x="2040" y="461"/>
                  </a:cubicBezTo>
                  <a:cubicBezTo>
                    <a:pt x="2046" y="469"/>
                    <a:pt x="2057" y="486"/>
                    <a:pt x="2057" y="486"/>
                  </a:cubicBezTo>
                  <a:cubicBezTo>
                    <a:pt x="2049" y="516"/>
                    <a:pt x="2056" y="556"/>
                    <a:pt x="2032" y="576"/>
                  </a:cubicBezTo>
                  <a:cubicBezTo>
                    <a:pt x="2009" y="596"/>
                    <a:pt x="1971" y="578"/>
                    <a:pt x="1941" y="584"/>
                  </a:cubicBezTo>
                  <a:cubicBezTo>
                    <a:pt x="1931" y="586"/>
                    <a:pt x="1925" y="595"/>
                    <a:pt x="1917" y="601"/>
                  </a:cubicBezTo>
                  <a:cubicBezTo>
                    <a:pt x="1902" y="662"/>
                    <a:pt x="1902" y="614"/>
                    <a:pt x="1950" y="642"/>
                  </a:cubicBezTo>
                  <a:cubicBezTo>
                    <a:pt x="1959" y="647"/>
                    <a:pt x="1959" y="660"/>
                    <a:pt x="1966" y="667"/>
                  </a:cubicBezTo>
                  <a:cubicBezTo>
                    <a:pt x="1984" y="687"/>
                    <a:pt x="2024" y="724"/>
                    <a:pt x="2024" y="724"/>
                  </a:cubicBezTo>
                  <a:cubicBezTo>
                    <a:pt x="2021" y="802"/>
                    <a:pt x="2068" y="966"/>
                    <a:pt x="1974" y="1012"/>
                  </a:cubicBezTo>
                  <a:cubicBezTo>
                    <a:pt x="1886" y="1004"/>
                    <a:pt x="1824" y="997"/>
                    <a:pt x="1736" y="1004"/>
                  </a:cubicBezTo>
                  <a:cubicBezTo>
                    <a:pt x="1782" y="1052"/>
                    <a:pt x="1854" y="1065"/>
                    <a:pt x="1909" y="1103"/>
                  </a:cubicBezTo>
                  <a:cubicBezTo>
                    <a:pt x="1914" y="1120"/>
                    <a:pt x="1930" y="1206"/>
                    <a:pt x="1933" y="1210"/>
                  </a:cubicBezTo>
                  <a:cubicBezTo>
                    <a:pt x="1940" y="1219"/>
                    <a:pt x="1955" y="1215"/>
                    <a:pt x="1966" y="1218"/>
                  </a:cubicBezTo>
                  <a:cubicBezTo>
                    <a:pt x="1997" y="1228"/>
                    <a:pt x="2026" y="1241"/>
                    <a:pt x="2057" y="1251"/>
                  </a:cubicBezTo>
                  <a:cubicBezTo>
                    <a:pt x="2050" y="1324"/>
                    <a:pt x="2050" y="1427"/>
                    <a:pt x="2007" y="1490"/>
                  </a:cubicBezTo>
                  <a:cubicBezTo>
                    <a:pt x="1995" y="1526"/>
                    <a:pt x="1985" y="1530"/>
                    <a:pt x="1950" y="1547"/>
                  </a:cubicBezTo>
                  <a:cubicBezTo>
                    <a:pt x="1921" y="1589"/>
                    <a:pt x="1903" y="1607"/>
                    <a:pt x="1892" y="1654"/>
                  </a:cubicBezTo>
                  <a:cubicBezTo>
                    <a:pt x="1891" y="1658"/>
                    <a:pt x="1880" y="1720"/>
                    <a:pt x="1876" y="1728"/>
                  </a:cubicBezTo>
                  <a:cubicBezTo>
                    <a:pt x="1868" y="1744"/>
                    <a:pt x="1851" y="1753"/>
                    <a:pt x="1843" y="1769"/>
                  </a:cubicBezTo>
                  <a:cubicBezTo>
                    <a:pt x="1804" y="1845"/>
                    <a:pt x="1850" y="1777"/>
                    <a:pt x="1802" y="1843"/>
                  </a:cubicBezTo>
                  <a:cubicBezTo>
                    <a:pt x="1797" y="1860"/>
                    <a:pt x="1768" y="1954"/>
                    <a:pt x="1760" y="1967"/>
                  </a:cubicBezTo>
                  <a:cubicBezTo>
                    <a:pt x="1752" y="1978"/>
                    <a:pt x="1723" y="1989"/>
                    <a:pt x="1711" y="1992"/>
                  </a:cubicBezTo>
                  <a:cubicBezTo>
                    <a:pt x="1689" y="1998"/>
                    <a:pt x="1645" y="2008"/>
                    <a:pt x="1645" y="2008"/>
                  </a:cubicBezTo>
                  <a:cubicBezTo>
                    <a:pt x="1591" y="2044"/>
                    <a:pt x="1650" y="1996"/>
                    <a:pt x="1612" y="2082"/>
                  </a:cubicBezTo>
                  <a:cubicBezTo>
                    <a:pt x="1608" y="2091"/>
                    <a:pt x="1595" y="2092"/>
                    <a:pt x="1588" y="2098"/>
                  </a:cubicBezTo>
                  <a:cubicBezTo>
                    <a:pt x="1570" y="2114"/>
                    <a:pt x="1555" y="2131"/>
                    <a:pt x="1538" y="2148"/>
                  </a:cubicBezTo>
                  <a:cubicBezTo>
                    <a:pt x="1491" y="2195"/>
                    <a:pt x="1537" y="2168"/>
                    <a:pt x="1489" y="2222"/>
                  </a:cubicBezTo>
                  <a:cubicBezTo>
                    <a:pt x="1477" y="2235"/>
                    <a:pt x="1460" y="2242"/>
                    <a:pt x="1448" y="2255"/>
                  </a:cubicBezTo>
                  <a:cubicBezTo>
                    <a:pt x="1424" y="2281"/>
                    <a:pt x="1421" y="2318"/>
                    <a:pt x="1382" y="2321"/>
                  </a:cubicBezTo>
                  <a:cubicBezTo>
                    <a:pt x="1305" y="2326"/>
                    <a:pt x="1229" y="2326"/>
                    <a:pt x="1152" y="2329"/>
                  </a:cubicBezTo>
                  <a:cubicBezTo>
                    <a:pt x="997" y="2367"/>
                    <a:pt x="842" y="2394"/>
                    <a:pt x="682" y="2403"/>
                  </a:cubicBezTo>
                  <a:cubicBezTo>
                    <a:pt x="617" y="2419"/>
                    <a:pt x="580" y="2465"/>
                    <a:pt x="534" y="2510"/>
                  </a:cubicBezTo>
                  <a:cubicBezTo>
                    <a:pt x="529" y="2515"/>
                    <a:pt x="513" y="2549"/>
                    <a:pt x="501" y="2551"/>
                  </a:cubicBezTo>
                  <a:cubicBezTo>
                    <a:pt x="447" y="2558"/>
                    <a:pt x="392" y="2556"/>
                    <a:pt x="337" y="2559"/>
                  </a:cubicBezTo>
                  <a:cubicBezTo>
                    <a:pt x="228" y="2589"/>
                    <a:pt x="112" y="2584"/>
                    <a:pt x="0" y="2584"/>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0" name="Freeform 13"/>
            <p:cNvSpPr>
              <a:spLocks/>
            </p:cNvSpPr>
            <p:nvPr/>
          </p:nvSpPr>
          <p:spPr bwMode="auto">
            <a:xfrm>
              <a:off x="2699" y="889"/>
              <a:ext cx="2065" cy="3069"/>
            </a:xfrm>
            <a:custGeom>
              <a:avLst/>
              <a:gdLst>
                <a:gd name="T0" fmla="*/ 1934 w 2065"/>
                <a:gd name="T1" fmla="*/ 66 h 3069"/>
                <a:gd name="T2" fmla="*/ 1440 w 2065"/>
                <a:gd name="T3" fmla="*/ 66 h 3069"/>
                <a:gd name="T4" fmla="*/ 1341 w 2065"/>
                <a:gd name="T5" fmla="*/ 107 h 3069"/>
                <a:gd name="T6" fmla="*/ 1185 w 2065"/>
                <a:gd name="T7" fmla="*/ 148 h 3069"/>
                <a:gd name="T8" fmla="*/ 1086 w 2065"/>
                <a:gd name="T9" fmla="*/ 238 h 3069"/>
                <a:gd name="T10" fmla="*/ 987 w 2065"/>
                <a:gd name="T11" fmla="*/ 255 h 3069"/>
                <a:gd name="T12" fmla="*/ 922 w 2065"/>
                <a:gd name="T13" fmla="*/ 271 h 3069"/>
                <a:gd name="T14" fmla="*/ 905 w 2065"/>
                <a:gd name="T15" fmla="*/ 288 h 3069"/>
                <a:gd name="T16" fmla="*/ 864 w 2065"/>
                <a:gd name="T17" fmla="*/ 279 h 3069"/>
                <a:gd name="T18" fmla="*/ 782 w 2065"/>
                <a:gd name="T19" fmla="*/ 288 h 3069"/>
                <a:gd name="T20" fmla="*/ 601 w 2065"/>
                <a:gd name="T21" fmla="*/ 403 h 3069"/>
                <a:gd name="T22" fmla="*/ 288 w 2065"/>
                <a:gd name="T23" fmla="*/ 411 h 3069"/>
                <a:gd name="T24" fmla="*/ 255 w 2065"/>
                <a:gd name="T25" fmla="*/ 444 h 3069"/>
                <a:gd name="T26" fmla="*/ 214 w 2065"/>
                <a:gd name="T27" fmla="*/ 510 h 3069"/>
                <a:gd name="T28" fmla="*/ 165 w 2065"/>
                <a:gd name="T29" fmla="*/ 518 h 3069"/>
                <a:gd name="T30" fmla="*/ 99 w 2065"/>
                <a:gd name="T31" fmla="*/ 576 h 3069"/>
                <a:gd name="T32" fmla="*/ 90 w 2065"/>
                <a:gd name="T33" fmla="*/ 617 h 3069"/>
                <a:gd name="T34" fmla="*/ 82 w 2065"/>
                <a:gd name="T35" fmla="*/ 740 h 3069"/>
                <a:gd name="T36" fmla="*/ 66 w 2065"/>
                <a:gd name="T37" fmla="*/ 790 h 3069"/>
                <a:gd name="T38" fmla="*/ 0 w 2065"/>
                <a:gd name="T39" fmla="*/ 1045 h 3069"/>
                <a:gd name="T40" fmla="*/ 41 w 2065"/>
                <a:gd name="T41" fmla="*/ 1135 h 3069"/>
                <a:gd name="T42" fmla="*/ 90 w 2065"/>
                <a:gd name="T43" fmla="*/ 1168 h 3069"/>
                <a:gd name="T44" fmla="*/ 74 w 2065"/>
                <a:gd name="T45" fmla="*/ 1571 h 3069"/>
                <a:gd name="T46" fmla="*/ 107 w 2065"/>
                <a:gd name="T47" fmla="*/ 1752 h 3069"/>
                <a:gd name="T48" fmla="*/ 115 w 2065"/>
                <a:gd name="T49" fmla="*/ 1785 h 3069"/>
                <a:gd name="T50" fmla="*/ 165 w 2065"/>
                <a:gd name="T51" fmla="*/ 1802 h 3069"/>
                <a:gd name="T52" fmla="*/ 239 w 2065"/>
                <a:gd name="T53" fmla="*/ 1892 h 3069"/>
                <a:gd name="T54" fmla="*/ 255 w 2065"/>
                <a:gd name="T55" fmla="*/ 1983 h 3069"/>
                <a:gd name="T56" fmla="*/ 403 w 2065"/>
                <a:gd name="T57" fmla="*/ 2098 h 3069"/>
                <a:gd name="T58" fmla="*/ 428 w 2065"/>
                <a:gd name="T59" fmla="*/ 2139 h 3069"/>
                <a:gd name="T60" fmla="*/ 444 w 2065"/>
                <a:gd name="T61" fmla="*/ 2213 h 3069"/>
                <a:gd name="T62" fmla="*/ 650 w 2065"/>
                <a:gd name="T63" fmla="*/ 2353 h 3069"/>
                <a:gd name="T64" fmla="*/ 708 w 2065"/>
                <a:gd name="T65" fmla="*/ 2402 h 3069"/>
                <a:gd name="T66" fmla="*/ 839 w 2065"/>
                <a:gd name="T67" fmla="*/ 2476 h 3069"/>
                <a:gd name="T68" fmla="*/ 1004 w 2065"/>
                <a:gd name="T69" fmla="*/ 2592 h 3069"/>
                <a:gd name="T70" fmla="*/ 1136 w 2065"/>
                <a:gd name="T71" fmla="*/ 2699 h 3069"/>
                <a:gd name="T72" fmla="*/ 1251 w 2065"/>
                <a:gd name="T73" fmla="*/ 2748 h 3069"/>
                <a:gd name="T74" fmla="*/ 1341 w 2065"/>
                <a:gd name="T75" fmla="*/ 2789 h 3069"/>
                <a:gd name="T76" fmla="*/ 1506 w 2065"/>
                <a:gd name="T77" fmla="*/ 2855 h 3069"/>
                <a:gd name="T78" fmla="*/ 1794 w 2065"/>
                <a:gd name="T79" fmla="*/ 2954 h 3069"/>
                <a:gd name="T80" fmla="*/ 1967 w 2065"/>
                <a:gd name="T81" fmla="*/ 3020 h 3069"/>
                <a:gd name="T82" fmla="*/ 2065 w 2065"/>
                <a:gd name="T83" fmla="*/ 3069 h 30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65"/>
                <a:gd name="T127" fmla="*/ 0 h 3069"/>
                <a:gd name="T128" fmla="*/ 2065 w 2065"/>
                <a:gd name="T129" fmla="*/ 3069 h 30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65" h="3069">
                  <a:moveTo>
                    <a:pt x="1934" y="66"/>
                  </a:moveTo>
                  <a:cubicBezTo>
                    <a:pt x="1868" y="0"/>
                    <a:pt x="1525" y="60"/>
                    <a:pt x="1440" y="66"/>
                  </a:cubicBezTo>
                  <a:cubicBezTo>
                    <a:pt x="1406" y="77"/>
                    <a:pt x="1375" y="97"/>
                    <a:pt x="1341" y="107"/>
                  </a:cubicBezTo>
                  <a:cubicBezTo>
                    <a:pt x="1290" y="121"/>
                    <a:pt x="1237" y="135"/>
                    <a:pt x="1185" y="148"/>
                  </a:cubicBezTo>
                  <a:cubicBezTo>
                    <a:pt x="1149" y="171"/>
                    <a:pt x="1129" y="227"/>
                    <a:pt x="1086" y="238"/>
                  </a:cubicBezTo>
                  <a:cubicBezTo>
                    <a:pt x="1054" y="247"/>
                    <a:pt x="1020" y="248"/>
                    <a:pt x="987" y="255"/>
                  </a:cubicBezTo>
                  <a:cubicBezTo>
                    <a:pt x="965" y="259"/>
                    <a:pt x="922" y="271"/>
                    <a:pt x="922" y="271"/>
                  </a:cubicBezTo>
                  <a:cubicBezTo>
                    <a:pt x="916" y="277"/>
                    <a:pt x="913" y="287"/>
                    <a:pt x="905" y="288"/>
                  </a:cubicBezTo>
                  <a:cubicBezTo>
                    <a:pt x="891" y="290"/>
                    <a:pt x="878" y="279"/>
                    <a:pt x="864" y="279"/>
                  </a:cubicBezTo>
                  <a:cubicBezTo>
                    <a:pt x="837" y="279"/>
                    <a:pt x="809" y="285"/>
                    <a:pt x="782" y="288"/>
                  </a:cubicBezTo>
                  <a:cubicBezTo>
                    <a:pt x="762" y="361"/>
                    <a:pt x="668" y="387"/>
                    <a:pt x="601" y="403"/>
                  </a:cubicBezTo>
                  <a:cubicBezTo>
                    <a:pt x="437" y="397"/>
                    <a:pt x="414" y="396"/>
                    <a:pt x="288" y="411"/>
                  </a:cubicBezTo>
                  <a:cubicBezTo>
                    <a:pt x="277" y="422"/>
                    <a:pt x="263" y="431"/>
                    <a:pt x="255" y="444"/>
                  </a:cubicBezTo>
                  <a:cubicBezTo>
                    <a:pt x="244" y="463"/>
                    <a:pt x="239" y="500"/>
                    <a:pt x="214" y="510"/>
                  </a:cubicBezTo>
                  <a:cubicBezTo>
                    <a:pt x="199" y="516"/>
                    <a:pt x="181" y="515"/>
                    <a:pt x="165" y="518"/>
                  </a:cubicBezTo>
                  <a:cubicBezTo>
                    <a:pt x="145" y="548"/>
                    <a:pt x="124" y="549"/>
                    <a:pt x="99" y="576"/>
                  </a:cubicBezTo>
                  <a:cubicBezTo>
                    <a:pt x="96" y="590"/>
                    <a:pt x="91" y="603"/>
                    <a:pt x="90" y="617"/>
                  </a:cubicBezTo>
                  <a:cubicBezTo>
                    <a:pt x="86" y="658"/>
                    <a:pt x="88" y="699"/>
                    <a:pt x="82" y="740"/>
                  </a:cubicBezTo>
                  <a:cubicBezTo>
                    <a:pt x="80" y="757"/>
                    <a:pt x="69" y="773"/>
                    <a:pt x="66" y="790"/>
                  </a:cubicBezTo>
                  <a:cubicBezTo>
                    <a:pt x="52" y="877"/>
                    <a:pt x="21" y="960"/>
                    <a:pt x="0" y="1045"/>
                  </a:cubicBezTo>
                  <a:cubicBezTo>
                    <a:pt x="14" y="1103"/>
                    <a:pt x="2" y="1105"/>
                    <a:pt x="41" y="1135"/>
                  </a:cubicBezTo>
                  <a:cubicBezTo>
                    <a:pt x="57" y="1147"/>
                    <a:pt x="90" y="1168"/>
                    <a:pt x="90" y="1168"/>
                  </a:cubicBezTo>
                  <a:cubicBezTo>
                    <a:pt x="157" y="1267"/>
                    <a:pt x="103" y="1450"/>
                    <a:pt x="74" y="1571"/>
                  </a:cubicBezTo>
                  <a:cubicBezTo>
                    <a:pt x="90" y="1843"/>
                    <a:pt x="73" y="1629"/>
                    <a:pt x="107" y="1752"/>
                  </a:cubicBezTo>
                  <a:cubicBezTo>
                    <a:pt x="110" y="1763"/>
                    <a:pt x="106" y="1778"/>
                    <a:pt x="115" y="1785"/>
                  </a:cubicBezTo>
                  <a:cubicBezTo>
                    <a:pt x="128" y="1796"/>
                    <a:pt x="148" y="1796"/>
                    <a:pt x="165" y="1802"/>
                  </a:cubicBezTo>
                  <a:cubicBezTo>
                    <a:pt x="189" y="1833"/>
                    <a:pt x="216" y="1860"/>
                    <a:pt x="239" y="1892"/>
                  </a:cubicBezTo>
                  <a:cubicBezTo>
                    <a:pt x="245" y="1922"/>
                    <a:pt x="240" y="1956"/>
                    <a:pt x="255" y="1983"/>
                  </a:cubicBezTo>
                  <a:cubicBezTo>
                    <a:pt x="278" y="2022"/>
                    <a:pt x="365" y="2075"/>
                    <a:pt x="403" y="2098"/>
                  </a:cubicBezTo>
                  <a:cubicBezTo>
                    <a:pt x="411" y="2112"/>
                    <a:pt x="423" y="2124"/>
                    <a:pt x="428" y="2139"/>
                  </a:cubicBezTo>
                  <a:cubicBezTo>
                    <a:pt x="436" y="2163"/>
                    <a:pt x="430" y="2192"/>
                    <a:pt x="444" y="2213"/>
                  </a:cubicBezTo>
                  <a:cubicBezTo>
                    <a:pt x="472" y="2254"/>
                    <a:pt x="603" y="2330"/>
                    <a:pt x="650" y="2353"/>
                  </a:cubicBezTo>
                  <a:cubicBezTo>
                    <a:pt x="662" y="2390"/>
                    <a:pt x="670" y="2393"/>
                    <a:pt x="708" y="2402"/>
                  </a:cubicBezTo>
                  <a:cubicBezTo>
                    <a:pt x="750" y="2423"/>
                    <a:pt x="803" y="2447"/>
                    <a:pt x="839" y="2476"/>
                  </a:cubicBezTo>
                  <a:cubicBezTo>
                    <a:pt x="895" y="2521"/>
                    <a:pt x="934" y="2568"/>
                    <a:pt x="1004" y="2592"/>
                  </a:cubicBezTo>
                  <a:cubicBezTo>
                    <a:pt x="1048" y="2628"/>
                    <a:pt x="1085" y="2674"/>
                    <a:pt x="1136" y="2699"/>
                  </a:cubicBezTo>
                  <a:cubicBezTo>
                    <a:pt x="1173" y="2718"/>
                    <a:pt x="1215" y="2726"/>
                    <a:pt x="1251" y="2748"/>
                  </a:cubicBezTo>
                  <a:cubicBezTo>
                    <a:pt x="1323" y="2791"/>
                    <a:pt x="1273" y="2776"/>
                    <a:pt x="1341" y="2789"/>
                  </a:cubicBezTo>
                  <a:cubicBezTo>
                    <a:pt x="1395" y="2816"/>
                    <a:pt x="1453" y="2829"/>
                    <a:pt x="1506" y="2855"/>
                  </a:cubicBezTo>
                  <a:cubicBezTo>
                    <a:pt x="1616" y="2910"/>
                    <a:pt x="1672" y="2943"/>
                    <a:pt x="1794" y="2954"/>
                  </a:cubicBezTo>
                  <a:cubicBezTo>
                    <a:pt x="1854" y="2969"/>
                    <a:pt x="1907" y="3004"/>
                    <a:pt x="1967" y="3020"/>
                  </a:cubicBezTo>
                  <a:cubicBezTo>
                    <a:pt x="1987" y="3033"/>
                    <a:pt x="2065" y="3053"/>
                    <a:pt x="2065" y="3069"/>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1" name="Freeform 15"/>
            <p:cNvSpPr>
              <a:spLocks/>
            </p:cNvSpPr>
            <p:nvPr/>
          </p:nvSpPr>
          <p:spPr bwMode="auto">
            <a:xfrm>
              <a:off x="1801" y="3382"/>
              <a:ext cx="319" cy="765"/>
            </a:xfrm>
            <a:custGeom>
              <a:avLst/>
              <a:gdLst>
                <a:gd name="T0" fmla="*/ 34 w 319"/>
                <a:gd name="T1" fmla="*/ 0 h 765"/>
                <a:gd name="T2" fmla="*/ 83 w 319"/>
                <a:gd name="T3" fmla="*/ 25 h 765"/>
                <a:gd name="T4" fmla="*/ 100 w 319"/>
                <a:gd name="T5" fmla="*/ 82 h 765"/>
                <a:gd name="T6" fmla="*/ 166 w 319"/>
                <a:gd name="T7" fmla="*/ 288 h 765"/>
                <a:gd name="T8" fmla="*/ 207 w 319"/>
                <a:gd name="T9" fmla="*/ 354 h 765"/>
                <a:gd name="T10" fmla="*/ 199 w 319"/>
                <a:gd name="T11" fmla="*/ 428 h 765"/>
                <a:gd name="T12" fmla="*/ 157 w 319"/>
                <a:gd name="T13" fmla="*/ 436 h 765"/>
                <a:gd name="T14" fmla="*/ 100 w 319"/>
                <a:gd name="T15" fmla="*/ 461 h 765"/>
                <a:gd name="T16" fmla="*/ 83 w 319"/>
                <a:gd name="T17" fmla="*/ 477 h 765"/>
                <a:gd name="T18" fmla="*/ 50 w 319"/>
                <a:gd name="T19" fmla="*/ 485 h 765"/>
                <a:gd name="T20" fmla="*/ 34 w 319"/>
                <a:gd name="T21" fmla="*/ 502 h 765"/>
                <a:gd name="T22" fmla="*/ 9 w 319"/>
                <a:gd name="T23" fmla="*/ 510 h 765"/>
                <a:gd name="T24" fmla="*/ 174 w 319"/>
                <a:gd name="T25" fmla="*/ 494 h 765"/>
                <a:gd name="T26" fmla="*/ 314 w 319"/>
                <a:gd name="T27" fmla="*/ 551 h 765"/>
                <a:gd name="T28" fmla="*/ 314 w 319"/>
                <a:gd name="T29" fmla="*/ 765 h 7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9"/>
                <a:gd name="T46" fmla="*/ 0 h 765"/>
                <a:gd name="T47" fmla="*/ 319 w 319"/>
                <a:gd name="T48" fmla="*/ 765 h 7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9" h="765">
                  <a:moveTo>
                    <a:pt x="34" y="0"/>
                  </a:moveTo>
                  <a:cubicBezTo>
                    <a:pt x="49" y="10"/>
                    <a:pt x="70" y="12"/>
                    <a:pt x="83" y="25"/>
                  </a:cubicBezTo>
                  <a:cubicBezTo>
                    <a:pt x="89" y="31"/>
                    <a:pt x="99" y="78"/>
                    <a:pt x="100" y="82"/>
                  </a:cubicBezTo>
                  <a:cubicBezTo>
                    <a:pt x="119" y="151"/>
                    <a:pt x="125" y="227"/>
                    <a:pt x="166" y="288"/>
                  </a:cubicBezTo>
                  <a:cubicBezTo>
                    <a:pt x="185" y="347"/>
                    <a:pt x="168" y="327"/>
                    <a:pt x="207" y="354"/>
                  </a:cubicBezTo>
                  <a:cubicBezTo>
                    <a:pt x="218" y="389"/>
                    <a:pt x="240" y="407"/>
                    <a:pt x="199" y="428"/>
                  </a:cubicBezTo>
                  <a:cubicBezTo>
                    <a:pt x="186" y="434"/>
                    <a:pt x="171" y="433"/>
                    <a:pt x="157" y="436"/>
                  </a:cubicBezTo>
                  <a:cubicBezTo>
                    <a:pt x="85" y="487"/>
                    <a:pt x="187" y="419"/>
                    <a:pt x="100" y="461"/>
                  </a:cubicBezTo>
                  <a:cubicBezTo>
                    <a:pt x="93" y="464"/>
                    <a:pt x="90" y="474"/>
                    <a:pt x="83" y="477"/>
                  </a:cubicBezTo>
                  <a:cubicBezTo>
                    <a:pt x="73" y="482"/>
                    <a:pt x="61" y="482"/>
                    <a:pt x="50" y="485"/>
                  </a:cubicBezTo>
                  <a:cubicBezTo>
                    <a:pt x="45" y="491"/>
                    <a:pt x="41" y="498"/>
                    <a:pt x="34" y="502"/>
                  </a:cubicBezTo>
                  <a:cubicBezTo>
                    <a:pt x="27" y="507"/>
                    <a:pt x="0" y="510"/>
                    <a:pt x="9" y="510"/>
                  </a:cubicBezTo>
                  <a:cubicBezTo>
                    <a:pt x="64" y="510"/>
                    <a:pt x="119" y="498"/>
                    <a:pt x="174" y="494"/>
                  </a:cubicBezTo>
                  <a:cubicBezTo>
                    <a:pt x="180" y="495"/>
                    <a:pt x="311" y="512"/>
                    <a:pt x="314" y="551"/>
                  </a:cubicBezTo>
                  <a:cubicBezTo>
                    <a:pt x="319" y="622"/>
                    <a:pt x="314" y="694"/>
                    <a:pt x="314" y="765"/>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2" name="Freeform 16"/>
            <p:cNvSpPr>
              <a:spLocks/>
            </p:cNvSpPr>
            <p:nvPr/>
          </p:nvSpPr>
          <p:spPr bwMode="auto">
            <a:xfrm>
              <a:off x="2114" y="3275"/>
              <a:ext cx="865" cy="1012"/>
            </a:xfrm>
            <a:custGeom>
              <a:avLst/>
              <a:gdLst>
                <a:gd name="T0" fmla="*/ 865 w 865"/>
                <a:gd name="T1" fmla="*/ 0 h 1012"/>
                <a:gd name="T2" fmla="*/ 774 w 865"/>
                <a:gd name="T3" fmla="*/ 16 h 1012"/>
                <a:gd name="T4" fmla="*/ 725 w 865"/>
                <a:gd name="T5" fmla="*/ 41 h 1012"/>
                <a:gd name="T6" fmla="*/ 412 w 865"/>
                <a:gd name="T7" fmla="*/ 58 h 1012"/>
                <a:gd name="T8" fmla="*/ 371 w 865"/>
                <a:gd name="T9" fmla="*/ 99 h 1012"/>
                <a:gd name="T10" fmla="*/ 289 w 865"/>
                <a:gd name="T11" fmla="*/ 165 h 1012"/>
                <a:gd name="T12" fmla="*/ 322 w 865"/>
                <a:gd name="T13" fmla="*/ 321 h 1012"/>
                <a:gd name="T14" fmla="*/ 387 w 865"/>
                <a:gd name="T15" fmla="*/ 378 h 1012"/>
                <a:gd name="T16" fmla="*/ 387 w 865"/>
                <a:gd name="T17" fmla="*/ 428 h 1012"/>
                <a:gd name="T18" fmla="*/ 462 w 865"/>
                <a:gd name="T19" fmla="*/ 477 h 1012"/>
                <a:gd name="T20" fmla="*/ 363 w 865"/>
                <a:gd name="T21" fmla="*/ 469 h 1012"/>
                <a:gd name="T22" fmla="*/ 313 w 865"/>
                <a:gd name="T23" fmla="*/ 453 h 1012"/>
                <a:gd name="T24" fmla="*/ 256 w 865"/>
                <a:gd name="T25" fmla="*/ 395 h 1012"/>
                <a:gd name="T26" fmla="*/ 174 w 865"/>
                <a:gd name="T27" fmla="*/ 444 h 1012"/>
                <a:gd name="T28" fmla="*/ 182 w 865"/>
                <a:gd name="T29" fmla="*/ 592 h 1012"/>
                <a:gd name="T30" fmla="*/ 165 w 865"/>
                <a:gd name="T31" fmla="*/ 609 h 1012"/>
                <a:gd name="T32" fmla="*/ 91 w 865"/>
                <a:gd name="T33" fmla="*/ 691 h 1012"/>
                <a:gd name="T34" fmla="*/ 58 w 865"/>
                <a:gd name="T35" fmla="*/ 765 h 1012"/>
                <a:gd name="T36" fmla="*/ 17 w 865"/>
                <a:gd name="T37" fmla="*/ 897 h 1012"/>
                <a:gd name="T38" fmla="*/ 9 w 865"/>
                <a:gd name="T39" fmla="*/ 1012 h 1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5"/>
                <a:gd name="T61" fmla="*/ 0 h 1012"/>
                <a:gd name="T62" fmla="*/ 865 w 865"/>
                <a:gd name="T63" fmla="*/ 1012 h 1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5" h="1012">
                  <a:moveTo>
                    <a:pt x="865" y="0"/>
                  </a:moveTo>
                  <a:cubicBezTo>
                    <a:pt x="847" y="2"/>
                    <a:pt x="798" y="4"/>
                    <a:pt x="774" y="16"/>
                  </a:cubicBezTo>
                  <a:cubicBezTo>
                    <a:pt x="750" y="28"/>
                    <a:pt x="753" y="39"/>
                    <a:pt x="725" y="41"/>
                  </a:cubicBezTo>
                  <a:cubicBezTo>
                    <a:pt x="621" y="50"/>
                    <a:pt x="516" y="52"/>
                    <a:pt x="412" y="58"/>
                  </a:cubicBezTo>
                  <a:cubicBezTo>
                    <a:pt x="345" y="101"/>
                    <a:pt x="426" y="44"/>
                    <a:pt x="371" y="99"/>
                  </a:cubicBezTo>
                  <a:cubicBezTo>
                    <a:pt x="346" y="124"/>
                    <a:pt x="313" y="139"/>
                    <a:pt x="289" y="165"/>
                  </a:cubicBezTo>
                  <a:cubicBezTo>
                    <a:pt x="270" y="219"/>
                    <a:pt x="252" y="299"/>
                    <a:pt x="322" y="321"/>
                  </a:cubicBezTo>
                  <a:cubicBezTo>
                    <a:pt x="370" y="369"/>
                    <a:pt x="347" y="351"/>
                    <a:pt x="387" y="378"/>
                  </a:cubicBezTo>
                  <a:cubicBezTo>
                    <a:pt x="432" y="445"/>
                    <a:pt x="387" y="361"/>
                    <a:pt x="387" y="428"/>
                  </a:cubicBezTo>
                  <a:cubicBezTo>
                    <a:pt x="387" y="461"/>
                    <a:pt x="441" y="472"/>
                    <a:pt x="462" y="477"/>
                  </a:cubicBezTo>
                  <a:cubicBezTo>
                    <a:pt x="517" y="535"/>
                    <a:pt x="391" y="481"/>
                    <a:pt x="363" y="469"/>
                  </a:cubicBezTo>
                  <a:cubicBezTo>
                    <a:pt x="347" y="462"/>
                    <a:pt x="313" y="453"/>
                    <a:pt x="313" y="453"/>
                  </a:cubicBezTo>
                  <a:cubicBezTo>
                    <a:pt x="292" y="431"/>
                    <a:pt x="273" y="421"/>
                    <a:pt x="256" y="395"/>
                  </a:cubicBezTo>
                  <a:cubicBezTo>
                    <a:pt x="201" y="404"/>
                    <a:pt x="202" y="402"/>
                    <a:pt x="174" y="444"/>
                  </a:cubicBezTo>
                  <a:cubicBezTo>
                    <a:pt x="180" y="492"/>
                    <a:pt x="198" y="544"/>
                    <a:pt x="182" y="592"/>
                  </a:cubicBezTo>
                  <a:cubicBezTo>
                    <a:pt x="179" y="600"/>
                    <a:pt x="170" y="603"/>
                    <a:pt x="165" y="609"/>
                  </a:cubicBezTo>
                  <a:cubicBezTo>
                    <a:pt x="134" y="650"/>
                    <a:pt x="126" y="658"/>
                    <a:pt x="91" y="691"/>
                  </a:cubicBezTo>
                  <a:cubicBezTo>
                    <a:pt x="72" y="750"/>
                    <a:pt x="85" y="727"/>
                    <a:pt x="58" y="765"/>
                  </a:cubicBezTo>
                  <a:cubicBezTo>
                    <a:pt x="52" y="814"/>
                    <a:pt x="53" y="861"/>
                    <a:pt x="17" y="897"/>
                  </a:cubicBezTo>
                  <a:cubicBezTo>
                    <a:pt x="0" y="951"/>
                    <a:pt x="9" y="913"/>
                    <a:pt x="9" y="1012"/>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3" name="Freeform 17"/>
            <p:cNvSpPr>
              <a:spLocks/>
            </p:cNvSpPr>
            <p:nvPr/>
          </p:nvSpPr>
          <p:spPr bwMode="auto">
            <a:xfrm>
              <a:off x="156" y="3366"/>
              <a:ext cx="1654" cy="397"/>
            </a:xfrm>
            <a:custGeom>
              <a:avLst/>
              <a:gdLst>
                <a:gd name="T0" fmla="*/ 1654 w 1654"/>
                <a:gd name="T1" fmla="*/ 32 h 397"/>
                <a:gd name="T2" fmla="*/ 1012 w 1654"/>
                <a:gd name="T3" fmla="*/ 24 h 397"/>
                <a:gd name="T4" fmla="*/ 831 w 1654"/>
                <a:gd name="T5" fmla="*/ 222 h 397"/>
                <a:gd name="T6" fmla="*/ 766 w 1654"/>
                <a:gd name="T7" fmla="*/ 263 h 397"/>
                <a:gd name="T8" fmla="*/ 724 w 1654"/>
                <a:gd name="T9" fmla="*/ 386 h 397"/>
                <a:gd name="T10" fmla="*/ 733 w 1654"/>
                <a:gd name="T11" fmla="*/ 353 h 397"/>
                <a:gd name="T12" fmla="*/ 782 w 1654"/>
                <a:gd name="T13" fmla="*/ 296 h 397"/>
                <a:gd name="T14" fmla="*/ 823 w 1654"/>
                <a:gd name="T15" fmla="*/ 238 h 397"/>
                <a:gd name="T16" fmla="*/ 831 w 1654"/>
                <a:gd name="T17" fmla="*/ 148 h 397"/>
                <a:gd name="T18" fmla="*/ 478 w 1654"/>
                <a:gd name="T19" fmla="*/ 181 h 397"/>
                <a:gd name="T20" fmla="*/ 0 w 1654"/>
                <a:gd name="T21" fmla="*/ 189 h 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54"/>
                <a:gd name="T34" fmla="*/ 0 h 397"/>
                <a:gd name="T35" fmla="*/ 1654 w 1654"/>
                <a:gd name="T36" fmla="*/ 397 h 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54" h="397">
                  <a:moveTo>
                    <a:pt x="1654" y="32"/>
                  </a:moveTo>
                  <a:cubicBezTo>
                    <a:pt x="1423" y="0"/>
                    <a:pt x="1334" y="19"/>
                    <a:pt x="1012" y="24"/>
                  </a:cubicBezTo>
                  <a:cubicBezTo>
                    <a:pt x="990" y="138"/>
                    <a:pt x="950" y="203"/>
                    <a:pt x="831" y="222"/>
                  </a:cubicBezTo>
                  <a:cubicBezTo>
                    <a:pt x="807" y="238"/>
                    <a:pt x="793" y="254"/>
                    <a:pt x="766" y="263"/>
                  </a:cubicBezTo>
                  <a:cubicBezTo>
                    <a:pt x="741" y="287"/>
                    <a:pt x="724" y="348"/>
                    <a:pt x="724" y="386"/>
                  </a:cubicBezTo>
                  <a:cubicBezTo>
                    <a:pt x="724" y="397"/>
                    <a:pt x="727" y="363"/>
                    <a:pt x="733" y="353"/>
                  </a:cubicBezTo>
                  <a:cubicBezTo>
                    <a:pt x="746" y="332"/>
                    <a:pt x="768" y="317"/>
                    <a:pt x="782" y="296"/>
                  </a:cubicBezTo>
                  <a:cubicBezTo>
                    <a:pt x="791" y="268"/>
                    <a:pt x="803" y="259"/>
                    <a:pt x="823" y="238"/>
                  </a:cubicBezTo>
                  <a:cubicBezTo>
                    <a:pt x="843" y="175"/>
                    <a:pt x="859" y="228"/>
                    <a:pt x="831" y="148"/>
                  </a:cubicBezTo>
                  <a:cubicBezTo>
                    <a:pt x="687" y="160"/>
                    <a:pt x="642" y="174"/>
                    <a:pt x="478" y="181"/>
                  </a:cubicBezTo>
                  <a:cubicBezTo>
                    <a:pt x="309" y="235"/>
                    <a:pt x="462" y="189"/>
                    <a:pt x="0" y="189"/>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4" name="Freeform 18"/>
            <p:cNvSpPr>
              <a:spLocks/>
            </p:cNvSpPr>
            <p:nvPr/>
          </p:nvSpPr>
          <p:spPr bwMode="auto">
            <a:xfrm>
              <a:off x="2938" y="3300"/>
              <a:ext cx="1884" cy="602"/>
            </a:xfrm>
            <a:custGeom>
              <a:avLst/>
              <a:gdLst>
                <a:gd name="T0" fmla="*/ 0 w 1884"/>
                <a:gd name="T1" fmla="*/ 0 h 602"/>
                <a:gd name="T2" fmla="*/ 57 w 1884"/>
                <a:gd name="T3" fmla="*/ 16 h 602"/>
                <a:gd name="T4" fmla="*/ 74 w 1884"/>
                <a:gd name="T5" fmla="*/ 33 h 602"/>
                <a:gd name="T6" fmla="*/ 98 w 1884"/>
                <a:gd name="T7" fmla="*/ 41 h 602"/>
                <a:gd name="T8" fmla="*/ 197 w 1884"/>
                <a:gd name="T9" fmla="*/ 140 h 602"/>
                <a:gd name="T10" fmla="*/ 255 w 1884"/>
                <a:gd name="T11" fmla="*/ 263 h 602"/>
                <a:gd name="T12" fmla="*/ 279 w 1884"/>
                <a:gd name="T13" fmla="*/ 255 h 602"/>
                <a:gd name="T14" fmla="*/ 288 w 1884"/>
                <a:gd name="T15" fmla="*/ 230 h 602"/>
                <a:gd name="T16" fmla="*/ 296 w 1884"/>
                <a:gd name="T17" fmla="*/ 279 h 602"/>
                <a:gd name="T18" fmla="*/ 321 w 1884"/>
                <a:gd name="T19" fmla="*/ 304 h 602"/>
                <a:gd name="T20" fmla="*/ 353 w 1884"/>
                <a:gd name="T21" fmla="*/ 378 h 602"/>
                <a:gd name="T22" fmla="*/ 419 w 1884"/>
                <a:gd name="T23" fmla="*/ 222 h 602"/>
                <a:gd name="T24" fmla="*/ 567 w 1884"/>
                <a:gd name="T25" fmla="*/ 255 h 602"/>
                <a:gd name="T26" fmla="*/ 683 w 1884"/>
                <a:gd name="T27" fmla="*/ 321 h 602"/>
                <a:gd name="T28" fmla="*/ 913 w 1884"/>
                <a:gd name="T29" fmla="*/ 386 h 602"/>
                <a:gd name="T30" fmla="*/ 946 w 1884"/>
                <a:gd name="T31" fmla="*/ 403 h 602"/>
                <a:gd name="T32" fmla="*/ 979 w 1884"/>
                <a:gd name="T33" fmla="*/ 428 h 602"/>
                <a:gd name="T34" fmla="*/ 905 w 1884"/>
                <a:gd name="T35" fmla="*/ 370 h 602"/>
                <a:gd name="T36" fmla="*/ 822 w 1884"/>
                <a:gd name="T37" fmla="*/ 312 h 602"/>
                <a:gd name="T38" fmla="*/ 798 w 1884"/>
                <a:gd name="T39" fmla="*/ 279 h 602"/>
                <a:gd name="T40" fmla="*/ 814 w 1884"/>
                <a:gd name="T41" fmla="*/ 304 h 602"/>
                <a:gd name="T42" fmla="*/ 872 w 1884"/>
                <a:gd name="T43" fmla="*/ 353 h 602"/>
                <a:gd name="T44" fmla="*/ 1028 w 1884"/>
                <a:gd name="T45" fmla="*/ 428 h 602"/>
                <a:gd name="T46" fmla="*/ 1127 w 1884"/>
                <a:gd name="T47" fmla="*/ 485 h 602"/>
                <a:gd name="T48" fmla="*/ 1201 w 1884"/>
                <a:gd name="T49" fmla="*/ 510 h 602"/>
                <a:gd name="T50" fmla="*/ 1234 w 1884"/>
                <a:gd name="T51" fmla="*/ 526 h 602"/>
                <a:gd name="T52" fmla="*/ 1579 w 1884"/>
                <a:gd name="T53" fmla="*/ 535 h 602"/>
                <a:gd name="T54" fmla="*/ 1703 w 1884"/>
                <a:gd name="T55" fmla="*/ 543 h 602"/>
                <a:gd name="T56" fmla="*/ 1793 w 1884"/>
                <a:gd name="T57" fmla="*/ 576 h 602"/>
                <a:gd name="T58" fmla="*/ 1859 w 1884"/>
                <a:gd name="T59" fmla="*/ 584 h 602"/>
                <a:gd name="T60" fmla="*/ 1884 w 1884"/>
                <a:gd name="T61" fmla="*/ 600 h 6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84"/>
                <a:gd name="T94" fmla="*/ 0 h 602"/>
                <a:gd name="T95" fmla="*/ 1884 w 1884"/>
                <a:gd name="T96" fmla="*/ 602 h 60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84" h="602">
                  <a:moveTo>
                    <a:pt x="0" y="0"/>
                  </a:moveTo>
                  <a:cubicBezTo>
                    <a:pt x="19" y="6"/>
                    <a:pt x="39" y="7"/>
                    <a:pt x="57" y="16"/>
                  </a:cubicBezTo>
                  <a:cubicBezTo>
                    <a:pt x="64" y="20"/>
                    <a:pt x="67" y="29"/>
                    <a:pt x="74" y="33"/>
                  </a:cubicBezTo>
                  <a:cubicBezTo>
                    <a:pt x="81" y="37"/>
                    <a:pt x="90" y="38"/>
                    <a:pt x="98" y="41"/>
                  </a:cubicBezTo>
                  <a:cubicBezTo>
                    <a:pt x="133" y="74"/>
                    <a:pt x="159" y="111"/>
                    <a:pt x="197" y="140"/>
                  </a:cubicBezTo>
                  <a:cubicBezTo>
                    <a:pt x="214" y="182"/>
                    <a:pt x="230" y="226"/>
                    <a:pt x="255" y="263"/>
                  </a:cubicBezTo>
                  <a:cubicBezTo>
                    <a:pt x="263" y="260"/>
                    <a:pt x="273" y="261"/>
                    <a:pt x="279" y="255"/>
                  </a:cubicBezTo>
                  <a:cubicBezTo>
                    <a:pt x="285" y="249"/>
                    <a:pt x="283" y="223"/>
                    <a:pt x="288" y="230"/>
                  </a:cubicBezTo>
                  <a:cubicBezTo>
                    <a:pt x="298" y="244"/>
                    <a:pt x="289" y="264"/>
                    <a:pt x="296" y="279"/>
                  </a:cubicBezTo>
                  <a:cubicBezTo>
                    <a:pt x="301" y="290"/>
                    <a:pt x="313" y="296"/>
                    <a:pt x="321" y="304"/>
                  </a:cubicBezTo>
                  <a:cubicBezTo>
                    <a:pt x="340" y="362"/>
                    <a:pt x="328" y="339"/>
                    <a:pt x="353" y="378"/>
                  </a:cubicBezTo>
                  <a:cubicBezTo>
                    <a:pt x="364" y="212"/>
                    <a:pt x="326" y="253"/>
                    <a:pt x="419" y="222"/>
                  </a:cubicBezTo>
                  <a:cubicBezTo>
                    <a:pt x="545" y="232"/>
                    <a:pt x="488" y="229"/>
                    <a:pt x="567" y="255"/>
                  </a:cubicBezTo>
                  <a:cubicBezTo>
                    <a:pt x="599" y="278"/>
                    <a:pt x="646" y="311"/>
                    <a:pt x="683" y="321"/>
                  </a:cubicBezTo>
                  <a:cubicBezTo>
                    <a:pt x="752" y="367"/>
                    <a:pt x="832" y="366"/>
                    <a:pt x="913" y="386"/>
                  </a:cubicBezTo>
                  <a:cubicBezTo>
                    <a:pt x="924" y="392"/>
                    <a:pt x="936" y="396"/>
                    <a:pt x="946" y="403"/>
                  </a:cubicBezTo>
                  <a:cubicBezTo>
                    <a:pt x="958" y="410"/>
                    <a:pt x="985" y="440"/>
                    <a:pt x="979" y="428"/>
                  </a:cubicBezTo>
                  <a:cubicBezTo>
                    <a:pt x="956" y="379"/>
                    <a:pt x="939" y="393"/>
                    <a:pt x="905" y="370"/>
                  </a:cubicBezTo>
                  <a:cubicBezTo>
                    <a:pt x="799" y="297"/>
                    <a:pt x="901" y="353"/>
                    <a:pt x="822" y="312"/>
                  </a:cubicBezTo>
                  <a:cubicBezTo>
                    <a:pt x="814" y="301"/>
                    <a:pt x="808" y="289"/>
                    <a:pt x="798" y="279"/>
                  </a:cubicBezTo>
                  <a:cubicBezTo>
                    <a:pt x="791" y="272"/>
                    <a:pt x="808" y="296"/>
                    <a:pt x="814" y="304"/>
                  </a:cubicBezTo>
                  <a:cubicBezTo>
                    <a:pt x="828" y="322"/>
                    <a:pt x="857" y="340"/>
                    <a:pt x="872" y="353"/>
                  </a:cubicBezTo>
                  <a:cubicBezTo>
                    <a:pt x="920" y="394"/>
                    <a:pt x="969" y="408"/>
                    <a:pt x="1028" y="428"/>
                  </a:cubicBezTo>
                  <a:cubicBezTo>
                    <a:pt x="1068" y="441"/>
                    <a:pt x="1090" y="467"/>
                    <a:pt x="1127" y="485"/>
                  </a:cubicBezTo>
                  <a:cubicBezTo>
                    <a:pt x="1150" y="496"/>
                    <a:pt x="1177" y="500"/>
                    <a:pt x="1201" y="510"/>
                  </a:cubicBezTo>
                  <a:cubicBezTo>
                    <a:pt x="1212" y="515"/>
                    <a:pt x="1222" y="525"/>
                    <a:pt x="1234" y="526"/>
                  </a:cubicBezTo>
                  <a:cubicBezTo>
                    <a:pt x="1349" y="534"/>
                    <a:pt x="1464" y="532"/>
                    <a:pt x="1579" y="535"/>
                  </a:cubicBezTo>
                  <a:cubicBezTo>
                    <a:pt x="1620" y="538"/>
                    <a:pt x="1662" y="539"/>
                    <a:pt x="1703" y="543"/>
                  </a:cubicBezTo>
                  <a:cubicBezTo>
                    <a:pt x="1737" y="546"/>
                    <a:pt x="1761" y="570"/>
                    <a:pt x="1793" y="576"/>
                  </a:cubicBezTo>
                  <a:cubicBezTo>
                    <a:pt x="1815" y="580"/>
                    <a:pt x="1837" y="581"/>
                    <a:pt x="1859" y="584"/>
                  </a:cubicBezTo>
                  <a:cubicBezTo>
                    <a:pt x="1878" y="602"/>
                    <a:pt x="1868" y="600"/>
                    <a:pt x="1884" y="600"/>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5" name="Freeform 19"/>
            <p:cNvSpPr>
              <a:spLocks/>
            </p:cNvSpPr>
            <p:nvPr/>
          </p:nvSpPr>
          <p:spPr bwMode="auto">
            <a:xfrm>
              <a:off x="817" y="438"/>
              <a:ext cx="1503" cy="681"/>
            </a:xfrm>
            <a:custGeom>
              <a:avLst/>
              <a:gdLst>
                <a:gd name="T0" fmla="*/ 1503 w 1503"/>
                <a:gd name="T1" fmla="*/ 681 h 681"/>
                <a:gd name="T2" fmla="*/ 1388 w 1503"/>
                <a:gd name="T3" fmla="*/ 574 h 681"/>
                <a:gd name="T4" fmla="*/ 1240 w 1503"/>
                <a:gd name="T5" fmla="*/ 484 h 681"/>
                <a:gd name="T6" fmla="*/ 1150 w 1503"/>
                <a:gd name="T7" fmla="*/ 467 h 681"/>
                <a:gd name="T8" fmla="*/ 820 w 1503"/>
                <a:gd name="T9" fmla="*/ 410 h 681"/>
                <a:gd name="T10" fmla="*/ 705 w 1503"/>
                <a:gd name="T11" fmla="*/ 377 h 681"/>
                <a:gd name="T12" fmla="*/ 607 w 1503"/>
                <a:gd name="T13" fmla="*/ 344 h 681"/>
                <a:gd name="T14" fmla="*/ 532 w 1503"/>
                <a:gd name="T15" fmla="*/ 311 h 681"/>
                <a:gd name="T16" fmla="*/ 475 w 1503"/>
                <a:gd name="T17" fmla="*/ 270 h 681"/>
                <a:gd name="T18" fmla="*/ 426 w 1503"/>
                <a:gd name="T19" fmla="*/ 245 h 681"/>
                <a:gd name="T20" fmla="*/ 384 w 1503"/>
                <a:gd name="T21" fmla="*/ 196 h 681"/>
                <a:gd name="T22" fmla="*/ 63 w 1503"/>
                <a:gd name="T23" fmla="*/ 31 h 681"/>
                <a:gd name="T24" fmla="*/ 31 w 1503"/>
                <a:gd name="T25" fmla="*/ 15 h 681"/>
                <a:gd name="T26" fmla="*/ 6 w 1503"/>
                <a:gd name="T27" fmla="*/ 6 h 681"/>
                <a:gd name="T28" fmla="*/ 80 w 1503"/>
                <a:gd name="T29" fmla="*/ 31 h 681"/>
                <a:gd name="T30" fmla="*/ 129 w 1503"/>
                <a:gd name="T31" fmla="*/ 80 h 681"/>
                <a:gd name="T32" fmla="*/ 220 w 1503"/>
                <a:gd name="T33" fmla="*/ 146 h 681"/>
                <a:gd name="T34" fmla="*/ 261 w 1503"/>
                <a:gd name="T35" fmla="*/ 179 h 681"/>
                <a:gd name="T36" fmla="*/ 286 w 1503"/>
                <a:gd name="T37" fmla="*/ 187 h 6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3"/>
                <a:gd name="T58" fmla="*/ 0 h 681"/>
                <a:gd name="T59" fmla="*/ 1503 w 1503"/>
                <a:gd name="T60" fmla="*/ 681 h 6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3" h="681">
                  <a:moveTo>
                    <a:pt x="1503" y="681"/>
                  </a:moveTo>
                  <a:cubicBezTo>
                    <a:pt x="1481" y="635"/>
                    <a:pt x="1438" y="590"/>
                    <a:pt x="1388" y="574"/>
                  </a:cubicBezTo>
                  <a:cubicBezTo>
                    <a:pt x="1346" y="546"/>
                    <a:pt x="1289" y="500"/>
                    <a:pt x="1240" y="484"/>
                  </a:cubicBezTo>
                  <a:cubicBezTo>
                    <a:pt x="1211" y="474"/>
                    <a:pt x="1180" y="474"/>
                    <a:pt x="1150" y="467"/>
                  </a:cubicBezTo>
                  <a:cubicBezTo>
                    <a:pt x="1090" y="429"/>
                    <a:pt x="899" y="420"/>
                    <a:pt x="820" y="410"/>
                  </a:cubicBezTo>
                  <a:cubicBezTo>
                    <a:pt x="758" y="361"/>
                    <a:pt x="819" y="400"/>
                    <a:pt x="705" y="377"/>
                  </a:cubicBezTo>
                  <a:cubicBezTo>
                    <a:pt x="675" y="371"/>
                    <a:pt x="637" y="354"/>
                    <a:pt x="607" y="344"/>
                  </a:cubicBezTo>
                  <a:cubicBezTo>
                    <a:pt x="519" y="277"/>
                    <a:pt x="633" y="356"/>
                    <a:pt x="532" y="311"/>
                  </a:cubicBezTo>
                  <a:cubicBezTo>
                    <a:pt x="511" y="301"/>
                    <a:pt x="496" y="280"/>
                    <a:pt x="475" y="270"/>
                  </a:cubicBezTo>
                  <a:cubicBezTo>
                    <a:pt x="451" y="258"/>
                    <a:pt x="447" y="266"/>
                    <a:pt x="426" y="245"/>
                  </a:cubicBezTo>
                  <a:cubicBezTo>
                    <a:pt x="396" y="215"/>
                    <a:pt x="411" y="216"/>
                    <a:pt x="384" y="196"/>
                  </a:cubicBezTo>
                  <a:cubicBezTo>
                    <a:pt x="290" y="126"/>
                    <a:pt x="181" y="50"/>
                    <a:pt x="63" y="31"/>
                  </a:cubicBezTo>
                  <a:cubicBezTo>
                    <a:pt x="52" y="26"/>
                    <a:pt x="42" y="20"/>
                    <a:pt x="31" y="15"/>
                  </a:cubicBezTo>
                  <a:cubicBezTo>
                    <a:pt x="23" y="11"/>
                    <a:pt x="0" y="0"/>
                    <a:pt x="6" y="6"/>
                  </a:cubicBezTo>
                  <a:cubicBezTo>
                    <a:pt x="24" y="24"/>
                    <a:pt x="58" y="27"/>
                    <a:pt x="80" y="31"/>
                  </a:cubicBezTo>
                  <a:cubicBezTo>
                    <a:pt x="96" y="47"/>
                    <a:pt x="113" y="64"/>
                    <a:pt x="129" y="80"/>
                  </a:cubicBezTo>
                  <a:cubicBezTo>
                    <a:pt x="155" y="106"/>
                    <a:pt x="193" y="119"/>
                    <a:pt x="220" y="146"/>
                  </a:cubicBezTo>
                  <a:cubicBezTo>
                    <a:pt x="238" y="164"/>
                    <a:pt x="236" y="167"/>
                    <a:pt x="261" y="179"/>
                  </a:cubicBezTo>
                  <a:cubicBezTo>
                    <a:pt x="269" y="183"/>
                    <a:pt x="286" y="187"/>
                    <a:pt x="286" y="187"/>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6" name="Freeform 21"/>
            <p:cNvSpPr>
              <a:spLocks/>
            </p:cNvSpPr>
            <p:nvPr/>
          </p:nvSpPr>
          <p:spPr bwMode="auto">
            <a:xfrm>
              <a:off x="2929" y="848"/>
              <a:ext cx="2074" cy="329"/>
            </a:xfrm>
            <a:custGeom>
              <a:avLst/>
              <a:gdLst>
                <a:gd name="T0" fmla="*/ 0 w 2074"/>
                <a:gd name="T1" fmla="*/ 329 h 329"/>
                <a:gd name="T2" fmla="*/ 255 w 2074"/>
                <a:gd name="T3" fmla="*/ 288 h 329"/>
                <a:gd name="T4" fmla="*/ 404 w 2074"/>
                <a:gd name="T5" fmla="*/ 238 h 329"/>
                <a:gd name="T6" fmla="*/ 601 w 2074"/>
                <a:gd name="T7" fmla="*/ 230 h 329"/>
                <a:gd name="T8" fmla="*/ 708 w 2074"/>
                <a:gd name="T9" fmla="*/ 197 h 329"/>
                <a:gd name="T10" fmla="*/ 774 w 2074"/>
                <a:gd name="T11" fmla="*/ 181 h 329"/>
                <a:gd name="T12" fmla="*/ 823 w 2074"/>
                <a:gd name="T13" fmla="*/ 148 h 329"/>
                <a:gd name="T14" fmla="*/ 881 w 2074"/>
                <a:gd name="T15" fmla="*/ 131 h 329"/>
                <a:gd name="T16" fmla="*/ 996 w 2074"/>
                <a:gd name="T17" fmla="*/ 115 h 329"/>
                <a:gd name="T18" fmla="*/ 1317 w 2074"/>
                <a:gd name="T19" fmla="*/ 0 h 329"/>
                <a:gd name="T20" fmla="*/ 1761 w 2074"/>
                <a:gd name="T21" fmla="*/ 16 h 329"/>
                <a:gd name="T22" fmla="*/ 1827 w 2074"/>
                <a:gd name="T23" fmla="*/ 49 h 329"/>
                <a:gd name="T24" fmla="*/ 1893 w 2074"/>
                <a:gd name="T25" fmla="*/ 65 h 329"/>
                <a:gd name="T26" fmla="*/ 2074 w 2074"/>
                <a:gd name="T27" fmla="*/ 107 h 329"/>
                <a:gd name="T28" fmla="*/ 1630 w 2074"/>
                <a:gd name="T29" fmla="*/ 115 h 3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4"/>
                <a:gd name="T46" fmla="*/ 0 h 329"/>
                <a:gd name="T47" fmla="*/ 2074 w 2074"/>
                <a:gd name="T48" fmla="*/ 329 h 3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4" h="329">
                  <a:moveTo>
                    <a:pt x="0" y="329"/>
                  </a:moveTo>
                  <a:cubicBezTo>
                    <a:pt x="87" y="317"/>
                    <a:pt x="167" y="297"/>
                    <a:pt x="255" y="288"/>
                  </a:cubicBezTo>
                  <a:cubicBezTo>
                    <a:pt x="307" y="277"/>
                    <a:pt x="354" y="254"/>
                    <a:pt x="404" y="238"/>
                  </a:cubicBezTo>
                  <a:cubicBezTo>
                    <a:pt x="469" y="254"/>
                    <a:pt x="536" y="238"/>
                    <a:pt x="601" y="230"/>
                  </a:cubicBezTo>
                  <a:cubicBezTo>
                    <a:pt x="631" y="200"/>
                    <a:pt x="666" y="203"/>
                    <a:pt x="708" y="197"/>
                  </a:cubicBezTo>
                  <a:cubicBezTo>
                    <a:pt x="730" y="190"/>
                    <a:pt x="753" y="190"/>
                    <a:pt x="774" y="181"/>
                  </a:cubicBezTo>
                  <a:cubicBezTo>
                    <a:pt x="792" y="173"/>
                    <a:pt x="807" y="159"/>
                    <a:pt x="823" y="148"/>
                  </a:cubicBezTo>
                  <a:cubicBezTo>
                    <a:pt x="840" y="137"/>
                    <a:pt x="862" y="137"/>
                    <a:pt x="881" y="131"/>
                  </a:cubicBezTo>
                  <a:cubicBezTo>
                    <a:pt x="918" y="170"/>
                    <a:pt x="902" y="163"/>
                    <a:pt x="996" y="115"/>
                  </a:cubicBezTo>
                  <a:cubicBezTo>
                    <a:pt x="1094" y="64"/>
                    <a:pt x="1207" y="18"/>
                    <a:pt x="1317" y="0"/>
                  </a:cubicBezTo>
                  <a:cubicBezTo>
                    <a:pt x="1465" y="12"/>
                    <a:pt x="1614" y="1"/>
                    <a:pt x="1761" y="16"/>
                  </a:cubicBezTo>
                  <a:cubicBezTo>
                    <a:pt x="1785" y="18"/>
                    <a:pt x="1805" y="38"/>
                    <a:pt x="1827" y="49"/>
                  </a:cubicBezTo>
                  <a:cubicBezTo>
                    <a:pt x="1847" y="59"/>
                    <a:pt x="1893" y="65"/>
                    <a:pt x="1893" y="65"/>
                  </a:cubicBezTo>
                  <a:cubicBezTo>
                    <a:pt x="1951" y="95"/>
                    <a:pt x="2013" y="82"/>
                    <a:pt x="2074" y="107"/>
                  </a:cubicBezTo>
                  <a:cubicBezTo>
                    <a:pt x="1712" y="116"/>
                    <a:pt x="1860" y="115"/>
                    <a:pt x="1630" y="115"/>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7" name="Freeform 23"/>
            <p:cNvSpPr>
              <a:spLocks/>
            </p:cNvSpPr>
            <p:nvPr/>
          </p:nvSpPr>
          <p:spPr bwMode="auto">
            <a:xfrm>
              <a:off x="2736" y="384"/>
              <a:ext cx="192" cy="720"/>
            </a:xfrm>
            <a:custGeom>
              <a:avLst/>
              <a:gdLst>
                <a:gd name="T0" fmla="*/ 0 w 412"/>
                <a:gd name="T1" fmla="*/ 0 h 1588"/>
                <a:gd name="T2" fmla="*/ 0 w 412"/>
                <a:gd name="T3" fmla="*/ 0 h 1588"/>
                <a:gd name="T4" fmla="*/ 0 w 412"/>
                <a:gd name="T5" fmla="*/ 0 h 1588"/>
                <a:gd name="T6" fmla="*/ 0 w 412"/>
                <a:gd name="T7" fmla="*/ 0 h 1588"/>
                <a:gd name="T8" fmla="*/ 0 w 412"/>
                <a:gd name="T9" fmla="*/ 0 h 1588"/>
                <a:gd name="T10" fmla="*/ 0 w 412"/>
                <a:gd name="T11" fmla="*/ 0 h 1588"/>
                <a:gd name="T12" fmla="*/ 0 w 412"/>
                <a:gd name="T13" fmla="*/ 0 h 1588"/>
                <a:gd name="T14" fmla="*/ 0 w 412"/>
                <a:gd name="T15" fmla="*/ 0 h 1588"/>
                <a:gd name="T16" fmla="*/ 0 w 412"/>
                <a:gd name="T17" fmla="*/ 0 h 1588"/>
                <a:gd name="T18" fmla="*/ 0 w 412"/>
                <a:gd name="T19" fmla="*/ 0 h 1588"/>
                <a:gd name="T20" fmla="*/ 0 w 412"/>
                <a:gd name="T21" fmla="*/ 0 h 1588"/>
                <a:gd name="T22" fmla="*/ 0 w 412"/>
                <a:gd name="T23" fmla="*/ 0 h 1588"/>
                <a:gd name="T24" fmla="*/ 0 w 412"/>
                <a:gd name="T25" fmla="*/ 0 h 1588"/>
                <a:gd name="T26" fmla="*/ 0 w 412"/>
                <a:gd name="T27" fmla="*/ 0 h 15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2"/>
                <a:gd name="T43" fmla="*/ 0 h 1588"/>
                <a:gd name="T44" fmla="*/ 412 w 412"/>
                <a:gd name="T45" fmla="*/ 1588 h 15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2" h="1588">
                  <a:moveTo>
                    <a:pt x="412" y="1588"/>
                  </a:moveTo>
                  <a:cubicBezTo>
                    <a:pt x="381" y="1558"/>
                    <a:pt x="345" y="1536"/>
                    <a:pt x="313" y="1506"/>
                  </a:cubicBezTo>
                  <a:cubicBezTo>
                    <a:pt x="295" y="1448"/>
                    <a:pt x="299" y="1331"/>
                    <a:pt x="280" y="1308"/>
                  </a:cubicBezTo>
                  <a:cubicBezTo>
                    <a:pt x="247" y="1269"/>
                    <a:pt x="196" y="1250"/>
                    <a:pt x="149" y="1234"/>
                  </a:cubicBezTo>
                  <a:cubicBezTo>
                    <a:pt x="159" y="1193"/>
                    <a:pt x="174" y="1170"/>
                    <a:pt x="182" y="1127"/>
                  </a:cubicBezTo>
                  <a:cubicBezTo>
                    <a:pt x="170" y="1085"/>
                    <a:pt x="179" y="1068"/>
                    <a:pt x="198" y="1029"/>
                  </a:cubicBezTo>
                  <a:cubicBezTo>
                    <a:pt x="188" y="888"/>
                    <a:pt x="171" y="914"/>
                    <a:pt x="182" y="773"/>
                  </a:cubicBezTo>
                  <a:cubicBezTo>
                    <a:pt x="176" y="713"/>
                    <a:pt x="176" y="652"/>
                    <a:pt x="165" y="592"/>
                  </a:cubicBezTo>
                  <a:cubicBezTo>
                    <a:pt x="146" y="485"/>
                    <a:pt x="101" y="378"/>
                    <a:pt x="75" y="272"/>
                  </a:cubicBezTo>
                  <a:cubicBezTo>
                    <a:pt x="72" y="244"/>
                    <a:pt x="72" y="216"/>
                    <a:pt x="66" y="189"/>
                  </a:cubicBezTo>
                  <a:cubicBezTo>
                    <a:pt x="61" y="169"/>
                    <a:pt x="49" y="151"/>
                    <a:pt x="42" y="132"/>
                  </a:cubicBezTo>
                  <a:cubicBezTo>
                    <a:pt x="35" y="113"/>
                    <a:pt x="30" y="94"/>
                    <a:pt x="25" y="74"/>
                  </a:cubicBezTo>
                  <a:cubicBezTo>
                    <a:pt x="21" y="58"/>
                    <a:pt x="22" y="41"/>
                    <a:pt x="17" y="25"/>
                  </a:cubicBezTo>
                  <a:cubicBezTo>
                    <a:pt x="14" y="15"/>
                    <a:pt x="0" y="0"/>
                    <a:pt x="0" y="0"/>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8" name="Freeform 24"/>
            <p:cNvSpPr>
              <a:spLocks/>
            </p:cNvSpPr>
            <p:nvPr/>
          </p:nvSpPr>
          <p:spPr bwMode="auto">
            <a:xfrm>
              <a:off x="2304" y="336"/>
              <a:ext cx="336" cy="816"/>
            </a:xfrm>
            <a:custGeom>
              <a:avLst/>
              <a:gdLst>
                <a:gd name="T0" fmla="*/ 0 w 403"/>
                <a:gd name="T1" fmla="*/ 2 h 1045"/>
                <a:gd name="T2" fmla="*/ 3 w 403"/>
                <a:gd name="T3" fmla="*/ 2 h 1045"/>
                <a:gd name="T4" fmla="*/ 3 w 403"/>
                <a:gd name="T5" fmla="*/ 2 h 1045"/>
                <a:gd name="T6" fmla="*/ 3 w 403"/>
                <a:gd name="T7" fmla="*/ 2 h 1045"/>
                <a:gd name="T8" fmla="*/ 3 w 403"/>
                <a:gd name="T9" fmla="*/ 2 h 1045"/>
                <a:gd name="T10" fmla="*/ 3 w 403"/>
                <a:gd name="T11" fmla="*/ 2 h 1045"/>
                <a:gd name="T12" fmla="*/ 3 w 403"/>
                <a:gd name="T13" fmla="*/ 2 h 1045"/>
                <a:gd name="T14" fmla="*/ 3 w 403"/>
                <a:gd name="T15" fmla="*/ 2 h 1045"/>
                <a:gd name="T16" fmla="*/ 3 w 403"/>
                <a:gd name="T17" fmla="*/ 2 h 1045"/>
                <a:gd name="T18" fmla="*/ 3 w 403"/>
                <a:gd name="T19" fmla="*/ 2 h 1045"/>
                <a:gd name="T20" fmla="*/ 3 w 403"/>
                <a:gd name="T21" fmla="*/ 2 h 1045"/>
                <a:gd name="T22" fmla="*/ 3 w 403"/>
                <a:gd name="T23" fmla="*/ 2 h 1045"/>
                <a:gd name="T24" fmla="*/ 3 w 403"/>
                <a:gd name="T25" fmla="*/ 0 h 10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3"/>
                <a:gd name="T40" fmla="*/ 0 h 1045"/>
                <a:gd name="T41" fmla="*/ 403 w 403"/>
                <a:gd name="T42" fmla="*/ 1045 h 10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3" h="1045">
                  <a:moveTo>
                    <a:pt x="0" y="1045"/>
                  </a:moveTo>
                  <a:cubicBezTo>
                    <a:pt x="37" y="1021"/>
                    <a:pt x="49" y="983"/>
                    <a:pt x="82" y="955"/>
                  </a:cubicBezTo>
                  <a:cubicBezTo>
                    <a:pt x="131" y="913"/>
                    <a:pt x="174" y="867"/>
                    <a:pt x="214" y="815"/>
                  </a:cubicBezTo>
                  <a:cubicBezTo>
                    <a:pt x="233" y="755"/>
                    <a:pt x="205" y="824"/>
                    <a:pt x="247" y="774"/>
                  </a:cubicBezTo>
                  <a:cubicBezTo>
                    <a:pt x="268" y="748"/>
                    <a:pt x="269" y="686"/>
                    <a:pt x="288" y="667"/>
                  </a:cubicBezTo>
                  <a:cubicBezTo>
                    <a:pt x="312" y="643"/>
                    <a:pt x="301" y="657"/>
                    <a:pt x="321" y="626"/>
                  </a:cubicBezTo>
                  <a:cubicBezTo>
                    <a:pt x="328" y="576"/>
                    <a:pt x="331" y="554"/>
                    <a:pt x="354" y="511"/>
                  </a:cubicBezTo>
                  <a:cubicBezTo>
                    <a:pt x="333" y="445"/>
                    <a:pt x="247" y="483"/>
                    <a:pt x="189" y="486"/>
                  </a:cubicBezTo>
                  <a:cubicBezTo>
                    <a:pt x="222" y="476"/>
                    <a:pt x="255" y="471"/>
                    <a:pt x="288" y="461"/>
                  </a:cubicBezTo>
                  <a:cubicBezTo>
                    <a:pt x="299" y="445"/>
                    <a:pt x="315" y="431"/>
                    <a:pt x="321" y="412"/>
                  </a:cubicBezTo>
                  <a:cubicBezTo>
                    <a:pt x="326" y="395"/>
                    <a:pt x="337" y="362"/>
                    <a:pt x="337" y="362"/>
                  </a:cubicBezTo>
                  <a:cubicBezTo>
                    <a:pt x="348" y="284"/>
                    <a:pt x="347" y="288"/>
                    <a:pt x="387" y="231"/>
                  </a:cubicBezTo>
                  <a:cubicBezTo>
                    <a:pt x="403" y="152"/>
                    <a:pt x="403" y="82"/>
                    <a:pt x="403" y="0"/>
                  </a:cubicBez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6554" name="Oval 26"/>
          <p:cNvSpPr>
            <a:spLocks noChangeArrowheads="1"/>
          </p:cNvSpPr>
          <p:nvPr/>
        </p:nvSpPr>
        <p:spPr bwMode="auto">
          <a:xfrm>
            <a:off x="1066800" y="1600200"/>
            <a:ext cx="1600200" cy="609600"/>
          </a:xfrm>
          <a:prstGeom prst="ellipse">
            <a:avLst/>
          </a:prstGeom>
          <a:solidFill>
            <a:schemeClr val="bg1"/>
          </a:solidFill>
          <a:ln w="25400">
            <a:solidFill>
              <a:srgbClr val="FF6600"/>
            </a:solidFill>
            <a:round/>
            <a:headEnd/>
            <a:tailEnd/>
          </a:ln>
        </p:spPr>
        <p:txBody>
          <a:bodyPr wrap="none" anchor="ctr"/>
          <a:lstStyle/>
          <a:p>
            <a:pPr algn="ctr"/>
            <a:r>
              <a:rPr lang="en-US" sz="5000" b="1">
                <a:latin typeface="Rockwell Extra Bold" pitchFamily="18" charset="0"/>
              </a:rPr>
              <a:t>GĐ</a:t>
            </a:r>
          </a:p>
        </p:txBody>
      </p:sp>
      <p:sp>
        <p:nvSpPr>
          <p:cNvPr id="406555" name="Oval 27"/>
          <p:cNvSpPr>
            <a:spLocks noChangeArrowheads="1"/>
          </p:cNvSpPr>
          <p:nvPr/>
        </p:nvSpPr>
        <p:spPr bwMode="auto">
          <a:xfrm>
            <a:off x="6477000" y="1828800"/>
            <a:ext cx="1600200" cy="609600"/>
          </a:xfrm>
          <a:prstGeom prst="ellipse">
            <a:avLst/>
          </a:prstGeom>
          <a:solidFill>
            <a:schemeClr val="bg1"/>
          </a:solidFill>
          <a:ln w="25400">
            <a:solidFill>
              <a:srgbClr val="FF6600"/>
            </a:solidFill>
            <a:round/>
            <a:headEnd/>
            <a:tailEnd/>
          </a:ln>
        </p:spPr>
        <p:txBody>
          <a:bodyPr wrap="none" anchor="ctr"/>
          <a:lstStyle/>
          <a:p>
            <a:pPr algn="ctr"/>
            <a:r>
              <a:rPr lang="en-US" sz="5000" b="1">
                <a:latin typeface="VNI-Top" pitchFamily="2" charset="0"/>
              </a:rPr>
              <a:t>XH</a:t>
            </a:r>
          </a:p>
        </p:txBody>
      </p:sp>
      <p:sp>
        <p:nvSpPr>
          <p:cNvPr id="406556" name="Oval 28"/>
          <p:cNvSpPr>
            <a:spLocks noChangeArrowheads="1"/>
          </p:cNvSpPr>
          <p:nvPr/>
        </p:nvSpPr>
        <p:spPr bwMode="auto">
          <a:xfrm>
            <a:off x="304800" y="4343400"/>
            <a:ext cx="1676400" cy="609600"/>
          </a:xfrm>
          <a:prstGeom prst="ellipse">
            <a:avLst/>
          </a:prstGeom>
          <a:solidFill>
            <a:schemeClr val="bg1"/>
          </a:solidFill>
          <a:ln w="25400">
            <a:solidFill>
              <a:srgbClr val="FF6600"/>
            </a:solidFill>
            <a:round/>
            <a:headEnd/>
            <a:tailEnd/>
          </a:ln>
        </p:spPr>
        <p:txBody>
          <a:bodyPr wrap="none" anchor="ctr"/>
          <a:lstStyle/>
          <a:p>
            <a:pPr algn="ctr"/>
            <a:r>
              <a:rPr lang="en-US" sz="1800" b="1"/>
              <a:t> </a:t>
            </a:r>
            <a:r>
              <a:rPr lang="en-US" sz="5000" b="1">
                <a:latin typeface="VNI-Rush" pitchFamily="2" charset="0"/>
              </a:rPr>
              <a:t>GĐ</a:t>
            </a:r>
          </a:p>
        </p:txBody>
      </p:sp>
      <p:sp>
        <p:nvSpPr>
          <p:cNvPr id="406557" name="Oval 29"/>
          <p:cNvSpPr>
            <a:spLocks noChangeArrowheads="1"/>
          </p:cNvSpPr>
          <p:nvPr/>
        </p:nvSpPr>
        <p:spPr bwMode="auto">
          <a:xfrm>
            <a:off x="6934200" y="4724400"/>
            <a:ext cx="1905000" cy="685800"/>
          </a:xfrm>
          <a:prstGeom prst="ellipse">
            <a:avLst/>
          </a:prstGeom>
          <a:solidFill>
            <a:schemeClr val="bg1"/>
          </a:solidFill>
          <a:ln w="25400">
            <a:solidFill>
              <a:srgbClr val="FF6600"/>
            </a:solidFill>
            <a:round/>
            <a:headEnd/>
            <a:tailEnd/>
          </a:ln>
        </p:spPr>
        <p:txBody>
          <a:bodyPr wrap="none" anchor="ctr"/>
          <a:lstStyle/>
          <a:p>
            <a:pPr algn="ctr"/>
            <a:r>
              <a:rPr lang="en-US" sz="5000" b="1">
                <a:latin typeface="Bradley Hand ITC" pitchFamily="66" charset="0"/>
              </a:rPr>
              <a:t>XH </a:t>
            </a:r>
          </a:p>
        </p:txBody>
      </p:sp>
      <p:sp>
        <p:nvSpPr>
          <p:cNvPr id="406558" name="Oval 30"/>
          <p:cNvSpPr>
            <a:spLocks noChangeArrowheads="1"/>
          </p:cNvSpPr>
          <p:nvPr/>
        </p:nvSpPr>
        <p:spPr bwMode="auto">
          <a:xfrm>
            <a:off x="3581400" y="5867400"/>
            <a:ext cx="1828800" cy="838200"/>
          </a:xfrm>
          <a:prstGeom prst="ellipse">
            <a:avLst/>
          </a:prstGeom>
          <a:solidFill>
            <a:schemeClr val="bg1"/>
          </a:solidFill>
          <a:ln w="25400">
            <a:solidFill>
              <a:schemeClr val="tx1"/>
            </a:solidFill>
            <a:round/>
            <a:headEnd/>
            <a:tailEnd/>
          </a:ln>
        </p:spPr>
        <p:txBody>
          <a:bodyPr wrap="none" anchor="ctr"/>
          <a:lstStyle/>
          <a:p>
            <a:pPr algn="ctr"/>
            <a:r>
              <a:rPr lang="en-US" sz="5000" b="1">
                <a:latin typeface="Bradley Hand ITC" pitchFamily="66" charset="0"/>
              </a:rPr>
              <a:t>Trẻ</a:t>
            </a:r>
          </a:p>
        </p:txBody>
      </p:sp>
      <p:sp>
        <p:nvSpPr>
          <p:cNvPr id="406559" name="Oval 31"/>
          <p:cNvSpPr>
            <a:spLocks noChangeArrowheads="1"/>
          </p:cNvSpPr>
          <p:nvPr/>
        </p:nvSpPr>
        <p:spPr bwMode="auto">
          <a:xfrm>
            <a:off x="3429000" y="152400"/>
            <a:ext cx="2057400" cy="685800"/>
          </a:xfrm>
          <a:prstGeom prst="ellipse">
            <a:avLst/>
          </a:prstGeom>
          <a:solidFill>
            <a:schemeClr val="bg1"/>
          </a:solidFill>
          <a:ln w="25400">
            <a:solidFill>
              <a:srgbClr val="FF6600"/>
            </a:solidFill>
            <a:round/>
            <a:headEnd/>
            <a:tailEnd/>
          </a:ln>
        </p:spPr>
        <p:txBody>
          <a:bodyPr wrap="none" anchor="ctr"/>
          <a:lstStyle/>
          <a:p>
            <a:pPr algn="ctr"/>
            <a:r>
              <a:rPr lang="en-US" sz="5000" b="1">
                <a:latin typeface="Script MT Bold" pitchFamily="66" charset="0"/>
              </a:rPr>
              <a:t>Trẻ</a:t>
            </a:r>
          </a:p>
        </p:txBody>
      </p:sp>
      <p:grpSp>
        <p:nvGrpSpPr>
          <p:cNvPr id="3" name="Group 43"/>
          <p:cNvGrpSpPr>
            <a:grpSpLocks/>
          </p:cNvGrpSpPr>
          <p:nvPr/>
        </p:nvGrpSpPr>
        <p:grpSpPr bwMode="auto">
          <a:xfrm>
            <a:off x="152400" y="228600"/>
            <a:ext cx="3276600" cy="685800"/>
            <a:chOff x="96" y="144"/>
            <a:chExt cx="2064" cy="432"/>
          </a:xfrm>
        </p:grpSpPr>
        <p:sp>
          <p:nvSpPr>
            <p:cNvPr id="23567" name="Oval 32"/>
            <p:cNvSpPr>
              <a:spLocks noChangeArrowheads="1"/>
            </p:cNvSpPr>
            <p:nvPr/>
          </p:nvSpPr>
          <p:spPr bwMode="auto">
            <a:xfrm>
              <a:off x="96" y="144"/>
              <a:ext cx="1104" cy="432"/>
            </a:xfrm>
            <a:prstGeom prst="ellipse">
              <a:avLst/>
            </a:prstGeom>
            <a:solidFill>
              <a:schemeClr val="bg1"/>
            </a:solidFill>
            <a:ln w="25400">
              <a:solidFill>
                <a:srgbClr val="FF6600"/>
              </a:solidFill>
              <a:round/>
              <a:headEnd/>
              <a:tailEnd/>
            </a:ln>
          </p:spPr>
          <p:txBody>
            <a:bodyPr wrap="none" anchor="ctr"/>
            <a:lstStyle/>
            <a:p>
              <a:pPr algn="ctr"/>
              <a:r>
                <a:rPr lang="en-US" sz="5000" b="1">
                  <a:latin typeface=".VnTifani Heavy" pitchFamily="34" charset="0"/>
                </a:rPr>
                <a:t>TL</a:t>
              </a:r>
            </a:p>
          </p:txBody>
        </p:sp>
        <p:sp>
          <p:nvSpPr>
            <p:cNvPr id="23568" name="Line 34"/>
            <p:cNvSpPr>
              <a:spLocks noChangeShapeType="1"/>
            </p:cNvSpPr>
            <p:nvPr/>
          </p:nvSpPr>
          <p:spPr bwMode="auto">
            <a:xfrm flipH="1">
              <a:off x="1152" y="240"/>
              <a:ext cx="1008"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42"/>
          <p:cNvGrpSpPr>
            <a:grpSpLocks/>
          </p:cNvGrpSpPr>
          <p:nvPr/>
        </p:nvGrpSpPr>
        <p:grpSpPr bwMode="auto">
          <a:xfrm>
            <a:off x="5562600" y="228600"/>
            <a:ext cx="3321050" cy="762000"/>
            <a:chOff x="3504" y="144"/>
            <a:chExt cx="2092" cy="480"/>
          </a:xfrm>
        </p:grpSpPr>
        <p:sp>
          <p:nvSpPr>
            <p:cNvPr id="23565" name="Oval 33"/>
            <p:cNvSpPr>
              <a:spLocks noChangeArrowheads="1"/>
            </p:cNvSpPr>
            <p:nvPr/>
          </p:nvSpPr>
          <p:spPr bwMode="auto">
            <a:xfrm>
              <a:off x="4608" y="144"/>
              <a:ext cx="988" cy="480"/>
            </a:xfrm>
            <a:prstGeom prst="ellipse">
              <a:avLst/>
            </a:prstGeom>
            <a:solidFill>
              <a:schemeClr val="bg1"/>
            </a:solidFill>
            <a:ln w="25400">
              <a:solidFill>
                <a:srgbClr val="FF6600"/>
              </a:solidFill>
              <a:round/>
              <a:headEnd/>
              <a:tailEnd/>
            </a:ln>
          </p:spPr>
          <p:txBody>
            <a:bodyPr wrap="none" anchor="ctr"/>
            <a:lstStyle/>
            <a:p>
              <a:pPr algn="ctr"/>
              <a:r>
                <a:rPr lang="en-US" sz="6000" b="1">
                  <a:latin typeface="DT-Arabia" pitchFamily="34" charset="0"/>
                </a:rPr>
                <a:t>TC</a:t>
              </a:r>
            </a:p>
          </p:txBody>
        </p:sp>
        <p:sp>
          <p:nvSpPr>
            <p:cNvPr id="23566" name="Line 35"/>
            <p:cNvSpPr>
              <a:spLocks noChangeShapeType="1"/>
            </p:cNvSpPr>
            <p:nvPr/>
          </p:nvSpPr>
          <p:spPr bwMode="auto">
            <a:xfrm>
              <a:off x="3504" y="288"/>
              <a:ext cx="11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06565" name="Rectangle 37"/>
          <p:cNvSpPr>
            <a:spLocks noChangeArrowheads="1"/>
          </p:cNvSpPr>
          <p:nvPr/>
        </p:nvSpPr>
        <p:spPr bwMode="auto">
          <a:xfrm>
            <a:off x="3429000" y="4114800"/>
            <a:ext cx="1447800" cy="685800"/>
          </a:xfrm>
          <a:prstGeom prst="rect">
            <a:avLst/>
          </a:prstGeom>
          <a:solidFill>
            <a:schemeClr val="folHlink"/>
          </a:solidFill>
          <a:ln w="9525">
            <a:solidFill>
              <a:schemeClr val="tx1"/>
            </a:solidFill>
            <a:miter lim="800000"/>
            <a:headEnd/>
            <a:tailEnd/>
          </a:ln>
        </p:spPr>
        <p:txBody>
          <a:bodyPr wrap="none" anchor="ctr"/>
          <a:lstStyle/>
          <a:p>
            <a:pPr algn="ctr"/>
            <a:r>
              <a:rPr lang="en-US" sz="2500" b="1">
                <a:solidFill>
                  <a:schemeClr val="bg2"/>
                </a:solidFill>
                <a:latin typeface="Rockwell Extra Bold" pitchFamily="18" charset="0"/>
              </a:rPr>
              <a:t>Nguyên</a:t>
            </a:r>
          </a:p>
          <a:p>
            <a:pPr algn="ctr"/>
            <a:r>
              <a:rPr lang="en-US" sz="2500" b="1">
                <a:solidFill>
                  <a:schemeClr val="bg2"/>
                </a:solidFill>
                <a:latin typeface="Rockwell Extra Bold" pitchFamily="18" charset="0"/>
              </a:rPr>
              <a:t>nhân</a:t>
            </a:r>
          </a:p>
        </p:txBody>
      </p:sp>
      <p:sp>
        <p:nvSpPr>
          <p:cNvPr id="406566" name="Rectangle 38"/>
          <p:cNvSpPr>
            <a:spLocks noChangeArrowheads="1"/>
          </p:cNvSpPr>
          <p:nvPr/>
        </p:nvSpPr>
        <p:spPr bwMode="auto">
          <a:xfrm>
            <a:off x="3810000" y="1676400"/>
            <a:ext cx="914400" cy="990600"/>
          </a:xfrm>
          <a:prstGeom prst="rect">
            <a:avLst/>
          </a:prstGeom>
          <a:solidFill>
            <a:srgbClr val="00FFFF"/>
          </a:solidFill>
          <a:ln w="9525">
            <a:solidFill>
              <a:schemeClr val="tx1"/>
            </a:solidFill>
            <a:miter lim="800000"/>
            <a:headEnd/>
            <a:tailEnd/>
          </a:ln>
        </p:spPr>
        <p:txBody>
          <a:bodyPr wrap="none" anchor="ctr"/>
          <a:lstStyle/>
          <a:p>
            <a:pPr algn="ctr"/>
            <a:r>
              <a:rPr lang="en-US" sz="3000" b="1">
                <a:solidFill>
                  <a:schemeClr val="bg2"/>
                </a:solidFill>
                <a:latin typeface="Rockwell Extra Bold" pitchFamily="18" charset="0"/>
              </a:rPr>
              <a:t>Tác </a:t>
            </a:r>
          </a:p>
          <a:p>
            <a:pPr algn="ctr"/>
            <a:r>
              <a:rPr lang="en-US" sz="3000" b="1">
                <a:solidFill>
                  <a:schemeClr val="bg2"/>
                </a:solidFill>
                <a:latin typeface="Rockwell Extra Bold" pitchFamily="18" charset="0"/>
              </a:rPr>
              <a:t>hại</a:t>
            </a:r>
          </a:p>
        </p:txBody>
      </p:sp>
    </p:spTree>
    <p:extLst>
      <p:ext uri="{BB962C8B-B14F-4D97-AF65-F5344CB8AC3E}">
        <p14:creationId xmlns:p14="http://schemas.microsoft.com/office/powerpoint/2010/main" val="28460835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406565"/>
                                        </p:tgtEl>
                                        <p:attrNameLst>
                                          <p:attrName>style.visibility</p:attrName>
                                        </p:attrNameLst>
                                      </p:cBhvr>
                                      <p:to>
                                        <p:strVal val="visible"/>
                                      </p:to>
                                    </p:set>
                                    <p:anim calcmode="lin" valueType="num">
                                      <p:cBhvr>
                                        <p:cTn id="15" dur="500" fill="hold"/>
                                        <p:tgtEl>
                                          <p:spTgt spid="406565"/>
                                        </p:tgtEl>
                                        <p:attrNameLst>
                                          <p:attrName>ppt_w</p:attrName>
                                        </p:attrNameLst>
                                      </p:cBhvr>
                                      <p:tavLst>
                                        <p:tav tm="0">
                                          <p:val>
                                            <p:fltVal val="0"/>
                                          </p:val>
                                        </p:tav>
                                        <p:tav tm="100000">
                                          <p:val>
                                            <p:strVal val="#ppt_w"/>
                                          </p:val>
                                        </p:tav>
                                      </p:tavLst>
                                    </p:anim>
                                    <p:anim calcmode="lin" valueType="num">
                                      <p:cBhvr>
                                        <p:cTn id="16" dur="500" fill="hold"/>
                                        <p:tgtEl>
                                          <p:spTgt spid="406565"/>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2" fill="hold" grpId="0" nodeType="clickEffect">
                                  <p:stCondLst>
                                    <p:cond delay="0"/>
                                  </p:stCondLst>
                                  <p:childTnLst>
                                    <p:set>
                                      <p:cBhvr>
                                        <p:cTn id="20" dur="1" fill="hold">
                                          <p:stCondLst>
                                            <p:cond delay="0"/>
                                          </p:stCondLst>
                                        </p:cTn>
                                        <p:tgtEl>
                                          <p:spTgt spid="406556"/>
                                        </p:tgtEl>
                                        <p:attrNameLst>
                                          <p:attrName>style.visibility</p:attrName>
                                        </p:attrNameLst>
                                      </p:cBhvr>
                                      <p:to>
                                        <p:strVal val="visible"/>
                                      </p:to>
                                    </p:set>
                                    <p:anim calcmode="lin" valueType="num">
                                      <p:cBhvr>
                                        <p:cTn id="21" dur="500" fill="hold"/>
                                        <p:tgtEl>
                                          <p:spTgt spid="406556"/>
                                        </p:tgtEl>
                                        <p:attrNameLst>
                                          <p:attrName>ppt_x</p:attrName>
                                        </p:attrNameLst>
                                      </p:cBhvr>
                                      <p:tavLst>
                                        <p:tav tm="0">
                                          <p:val>
                                            <p:strVal val="#ppt_x+#ppt_w/2"/>
                                          </p:val>
                                        </p:tav>
                                        <p:tav tm="100000">
                                          <p:val>
                                            <p:strVal val="#ppt_x"/>
                                          </p:val>
                                        </p:tav>
                                      </p:tavLst>
                                    </p:anim>
                                    <p:anim calcmode="lin" valueType="num">
                                      <p:cBhvr>
                                        <p:cTn id="22" dur="500" fill="hold"/>
                                        <p:tgtEl>
                                          <p:spTgt spid="406556"/>
                                        </p:tgtEl>
                                        <p:attrNameLst>
                                          <p:attrName>ppt_y</p:attrName>
                                        </p:attrNameLst>
                                      </p:cBhvr>
                                      <p:tavLst>
                                        <p:tav tm="0">
                                          <p:val>
                                            <p:strVal val="#ppt_y"/>
                                          </p:val>
                                        </p:tav>
                                        <p:tav tm="100000">
                                          <p:val>
                                            <p:strVal val="#ppt_y"/>
                                          </p:val>
                                        </p:tav>
                                      </p:tavLst>
                                    </p:anim>
                                    <p:anim calcmode="lin" valueType="num">
                                      <p:cBhvr>
                                        <p:cTn id="23" dur="500" fill="hold"/>
                                        <p:tgtEl>
                                          <p:spTgt spid="406556"/>
                                        </p:tgtEl>
                                        <p:attrNameLst>
                                          <p:attrName>ppt_w</p:attrName>
                                        </p:attrNameLst>
                                      </p:cBhvr>
                                      <p:tavLst>
                                        <p:tav tm="0">
                                          <p:val>
                                            <p:fltVal val="0"/>
                                          </p:val>
                                        </p:tav>
                                        <p:tav tm="100000">
                                          <p:val>
                                            <p:strVal val="#ppt_w"/>
                                          </p:val>
                                        </p:tav>
                                      </p:tavLst>
                                    </p:anim>
                                    <p:anim calcmode="lin" valueType="num">
                                      <p:cBhvr>
                                        <p:cTn id="24" dur="500" fill="hold"/>
                                        <p:tgtEl>
                                          <p:spTgt spid="406556"/>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406557"/>
                                        </p:tgtEl>
                                        <p:attrNameLst>
                                          <p:attrName>style.visibility</p:attrName>
                                        </p:attrNameLst>
                                      </p:cBhvr>
                                      <p:to>
                                        <p:strVal val="visible"/>
                                      </p:to>
                                    </p:set>
                                    <p:anim calcmode="lin" valueType="num">
                                      <p:cBhvr>
                                        <p:cTn id="29" dur="500" fill="hold"/>
                                        <p:tgtEl>
                                          <p:spTgt spid="406557"/>
                                        </p:tgtEl>
                                        <p:attrNameLst>
                                          <p:attrName>ppt_x</p:attrName>
                                        </p:attrNameLst>
                                      </p:cBhvr>
                                      <p:tavLst>
                                        <p:tav tm="0">
                                          <p:val>
                                            <p:strVal val="#ppt_x-#ppt_w/2"/>
                                          </p:val>
                                        </p:tav>
                                        <p:tav tm="100000">
                                          <p:val>
                                            <p:strVal val="#ppt_x"/>
                                          </p:val>
                                        </p:tav>
                                      </p:tavLst>
                                    </p:anim>
                                    <p:anim calcmode="lin" valueType="num">
                                      <p:cBhvr>
                                        <p:cTn id="30" dur="500" fill="hold"/>
                                        <p:tgtEl>
                                          <p:spTgt spid="406557"/>
                                        </p:tgtEl>
                                        <p:attrNameLst>
                                          <p:attrName>ppt_y</p:attrName>
                                        </p:attrNameLst>
                                      </p:cBhvr>
                                      <p:tavLst>
                                        <p:tav tm="0">
                                          <p:val>
                                            <p:strVal val="#ppt_y"/>
                                          </p:val>
                                        </p:tav>
                                        <p:tav tm="100000">
                                          <p:val>
                                            <p:strVal val="#ppt_y"/>
                                          </p:val>
                                        </p:tav>
                                      </p:tavLst>
                                    </p:anim>
                                    <p:anim calcmode="lin" valueType="num">
                                      <p:cBhvr>
                                        <p:cTn id="31" dur="500" fill="hold"/>
                                        <p:tgtEl>
                                          <p:spTgt spid="406557"/>
                                        </p:tgtEl>
                                        <p:attrNameLst>
                                          <p:attrName>ppt_w</p:attrName>
                                        </p:attrNameLst>
                                      </p:cBhvr>
                                      <p:tavLst>
                                        <p:tav tm="0">
                                          <p:val>
                                            <p:fltVal val="0"/>
                                          </p:val>
                                        </p:tav>
                                        <p:tav tm="100000">
                                          <p:val>
                                            <p:strVal val="#ppt_w"/>
                                          </p:val>
                                        </p:tav>
                                      </p:tavLst>
                                    </p:anim>
                                    <p:anim calcmode="lin" valueType="num">
                                      <p:cBhvr>
                                        <p:cTn id="32" dur="500" fill="hold"/>
                                        <p:tgtEl>
                                          <p:spTgt spid="406557"/>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 fill="hold" grpId="0" nodeType="clickEffect">
                                  <p:stCondLst>
                                    <p:cond delay="0"/>
                                  </p:stCondLst>
                                  <p:childTnLst>
                                    <p:set>
                                      <p:cBhvr>
                                        <p:cTn id="36" dur="1" fill="hold">
                                          <p:stCondLst>
                                            <p:cond delay="0"/>
                                          </p:stCondLst>
                                        </p:cTn>
                                        <p:tgtEl>
                                          <p:spTgt spid="406558"/>
                                        </p:tgtEl>
                                        <p:attrNameLst>
                                          <p:attrName>style.visibility</p:attrName>
                                        </p:attrNameLst>
                                      </p:cBhvr>
                                      <p:to>
                                        <p:strVal val="visible"/>
                                      </p:to>
                                    </p:set>
                                    <p:anim calcmode="lin" valueType="num">
                                      <p:cBhvr>
                                        <p:cTn id="37" dur="500" fill="hold"/>
                                        <p:tgtEl>
                                          <p:spTgt spid="406558"/>
                                        </p:tgtEl>
                                        <p:attrNameLst>
                                          <p:attrName>ppt_x</p:attrName>
                                        </p:attrNameLst>
                                      </p:cBhvr>
                                      <p:tavLst>
                                        <p:tav tm="0">
                                          <p:val>
                                            <p:strVal val="#ppt_x"/>
                                          </p:val>
                                        </p:tav>
                                        <p:tav tm="100000">
                                          <p:val>
                                            <p:strVal val="#ppt_x"/>
                                          </p:val>
                                        </p:tav>
                                      </p:tavLst>
                                    </p:anim>
                                    <p:anim calcmode="lin" valueType="num">
                                      <p:cBhvr>
                                        <p:cTn id="38" dur="500" fill="hold"/>
                                        <p:tgtEl>
                                          <p:spTgt spid="406558"/>
                                        </p:tgtEl>
                                        <p:attrNameLst>
                                          <p:attrName>ppt_y</p:attrName>
                                        </p:attrNameLst>
                                      </p:cBhvr>
                                      <p:tavLst>
                                        <p:tav tm="0">
                                          <p:val>
                                            <p:strVal val="#ppt_y-#ppt_h/2"/>
                                          </p:val>
                                        </p:tav>
                                        <p:tav tm="100000">
                                          <p:val>
                                            <p:strVal val="#ppt_y"/>
                                          </p:val>
                                        </p:tav>
                                      </p:tavLst>
                                    </p:anim>
                                    <p:anim calcmode="lin" valueType="num">
                                      <p:cBhvr>
                                        <p:cTn id="39" dur="500" fill="hold"/>
                                        <p:tgtEl>
                                          <p:spTgt spid="406558"/>
                                        </p:tgtEl>
                                        <p:attrNameLst>
                                          <p:attrName>ppt_w</p:attrName>
                                        </p:attrNameLst>
                                      </p:cBhvr>
                                      <p:tavLst>
                                        <p:tav tm="0">
                                          <p:val>
                                            <p:strVal val="#ppt_w"/>
                                          </p:val>
                                        </p:tav>
                                        <p:tav tm="100000">
                                          <p:val>
                                            <p:strVal val="#ppt_w"/>
                                          </p:val>
                                        </p:tav>
                                      </p:tavLst>
                                    </p:anim>
                                    <p:anim calcmode="lin" valueType="num">
                                      <p:cBhvr>
                                        <p:cTn id="40" dur="500" fill="hold"/>
                                        <p:tgtEl>
                                          <p:spTgt spid="406558"/>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406566"/>
                                        </p:tgtEl>
                                        <p:attrNameLst>
                                          <p:attrName>style.visibility</p:attrName>
                                        </p:attrNameLst>
                                      </p:cBhvr>
                                      <p:to>
                                        <p:strVal val="visible"/>
                                      </p:to>
                                    </p:set>
                                    <p:anim calcmode="lin" valueType="num">
                                      <p:cBhvr>
                                        <p:cTn id="45" dur="500" fill="hold"/>
                                        <p:tgtEl>
                                          <p:spTgt spid="406566"/>
                                        </p:tgtEl>
                                        <p:attrNameLst>
                                          <p:attrName>ppt_w</p:attrName>
                                        </p:attrNameLst>
                                      </p:cBhvr>
                                      <p:tavLst>
                                        <p:tav tm="0">
                                          <p:val>
                                            <p:fltVal val="0"/>
                                          </p:val>
                                        </p:tav>
                                        <p:tav tm="100000">
                                          <p:val>
                                            <p:strVal val="#ppt_w"/>
                                          </p:val>
                                        </p:tav>
                                      </p:tavLst>
                                    </p:anim>
                                    <p:anim calcmode="lin" valueType="num">
                                      <p:cBhvr>
                                        <p:cTn id="46" dur="500" fill="hold"/>
                                        <p:tgtEl>
                                          <p:spTgt spid="406566"/>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2" fill="hold" grpId="0" nodeType="clickEffect">
                                  <p:stCondLst>
                                    <p:cond delay="0"/>
                                  </p:stCondLst>
                                  <p:childTnLst>
                                    <p:set>
                                      <p:cBhvr>
                                        <p:cTn id="50" dur="1" fill="hold">
                                          <p:stCondLst>
                                            <p:cond delay="0"/>
                                          </p:stCondLst>
                                        </p:cTn>
                                        <p:tgtEl>
                                          <p:spTgt spid="406554"/>
                                        </p:tgtEl>
                                        <p:attrNameLst>
                                          <p:attrName>style.visibility</p:attrName>
                                        </p:attrNameLst>
                                      </p:cBhvr>
                                      <p:to>
                                        <p:strVal val="visible"/>
                                      </p:to>
                                    </p:set>
                                    <p:anim calcmode="lin" valueType="num">
                                      <p:cBhvr>
                                        <p:cTn id="51" dur="500" fill="hold"/>
                                        <p:tgtEl>
                                          <p:spTgt spid="406554"/>
                                        </p:tgtEl>
                                        <p:attrNameLst>
                                          <p:attrName>ppt_x</p:attrName>
                                        </p:attrNameLst>
                                      </p:cBhvr>
                                      <p:tavLst>
                                        <p:tav tm="0">
                                          <p:val>
                                            <p:strVal val="#ppt_x+#ppt_w/2"/>
                                          </p:val>
                                        </p:tav>
                                        <p:tav tm="100000">
                                          <p:val>
                                            <p:strVal val="#ppt_x"/>
                                          </p:val>
                                        </p:tav>
                                      </p:tavLst>
                                    </p:anim>
                                    <p:anim calcmode="lin" valueType="num">
                                      <p:cBhvr>
                                        <p:cTn id="52" dur="500" fill="hold"/>
                                        <p:tgtEl>
                                          <p:spTgt spid="406554"/>
                                        </p:tgtEl>
                                        <p:attrNameLst>
                                          <p:attrName>ppt_y</p:attrName>
                                        </p:attrNameLst>
                                      </p:cBhvr>
                                      <p:tavLst>
                                        <p:tav tm="0">
                                          <p:val>
                                            <p:strVal val="#ppt_y"/>
                                          </p:val>
                                        </p:tav>
                                        <p:tav tm="100000">
                                          <p:val>
                                            <p:strVal val="#ppt_y"/>
                                          </p:val>
                                        </p:tav>
                                      </p:tavLst>
                                    </p:anim>
                                    <p:anim calcmode="lin" valueType="num">
                                      <p:cBhvr>
                                        <p:cTn id="53" dur="500" fill="hold"/>
                                        <p:tgtEl>
                                          <p:spTgt spid="406554"/>
                                        </p:tgtEl>
                                        <p:attrNameLst>
                                          <p:attrName>ppt_w</p:attrName>
                                        </p:attrNameLst>
                                      </p:cBhvr>
                                      <p:tavLst>
                                        <p:tav tm="0">
                                          <p:val>
                                            <p:fltVal val="0"/>
                                          </p:val>
                                        </p:tav>
                                        <p:tav tm="100000">
                                          <p:val>
                                            <p:strVal val="#ppt_w"/>
                                          </p:val>
                                        </p:tav>
                                      </p:tavLst>
                                    </p:anim>
                                    <p:anim calcmode="lin" valueType="num">
                                      <p:cBhvr>
                                        <p:cTn id="54" dur="500" fill="hold"/>
                                        <p:tgtEl>
                                          <p:spTgt spid="406554"/>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406555"/>
                                        </p:tgtEl>
                                        <p:attrNameLst>
                                          <p:attrName>style.visibility</p:attrName>
                                        </p:attrNameLst>
                                      </p:cBhvr>
                                      <p:to>
                                        <p:strVal val="visible"/>
                                      </p:to>
                                    </p:set>
                                    <p:anim calcmode="lin" valueType="num">
                                      <p:cBhvr>
                                        <p:cTn id="59" dur="500" fill="hold"/>
                                        <p:tgtEl>
                                          <p:spTgt spid="406555"/>
                                        </p:tgtEl>
                                        <p:attrNameLst>
                                          <p:attrName>ppt_x</p:attrName>
                                        </p:attrNameLst>
                                      </p:cBhvr>
                                      <p:tavLst>
                                        <p:tav tm="0">
                                          <p:val>
                                            <p:strVal val="#ppt_x-#ppt_w/2"/>
                                          </p:val>
                                        </p:tav>
                                        <p:tav tm="100000">
                                          <p:val>
                                            <p:strVal val="#ppt_x"/>
                                          </p:val>
                                        </p:tav>
                                      </p:tavLst>
                                    </p:anim>
                                    <p:anim calcmode="lin" valueType="num">
                                      <p:cBhvr>
                                        <p:cTn id="60" dur="500" fill="hold"/>
                                        <p:tgtEl>
                                          <p:spTgt spid="406555"/>
                                        </p:tgtEl>
                                        <p:attrNameLst>
                                          <p:attrName>ppt_y</p:attrName>
                                        </p:attrNameLst>
                                      </p:cBhvr>
                                      <p:tavLst>
                                        <p:tav tm="0">
                                          <p:val>
                                            <p:strVal val="#ppt_y"/>
                                          </p:val>
                                        </p:tav>
                                        <p:tav tm="100000">
                                          <p:val>
                                            <p:strVal val="#ppt_y"/>
                                          </p:val>
                                        </p:tav>
                                      </p:tavLst>
                                    </p:anim>
                                    <p:anim calcmode="lin" valueType="num">
                                      <p:cBhvr>
                                        <p:cTn id="61" dur="500" fill="hold"/>
                                        <p:tgtEl>
                                          <p:spTgt spid="406555"/>
                                        </p:tgtEl>
                                        <p:attrNameLst>
                                          <p:attrName>ppt_w</p:attrName>
                                        </p:attrNameLst>
                                      </p:cBhvr>
                                      <p:tavLst>
                                        <p:tav tm="0">
                                          <p:val>
                                            <p:fltVal val="0"/>
                                          </p:val>
                                        </p:tav>
                                        <p:tav tm="100000">
                                          <p:val>
                                            <p:strVal val="#ppt_w"/>
                                          </p:val>
                                        </p:tav>
                                      </p:tavLst>
                                    </p:anim>
                                    <p:anim calcmode="lin" valueType="num">
                                      <p:cBhvr>
                                        <p:cTn id="62" dur="500" fill="hold"/>
                                        <p:tgtEl>
                                          <p:spTgt spid="406555"/>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4" fill="hold" grpId="0" nodeType="clickEffect">
                                  <p:stCondLst>
                                    <p:cond delay="0"/>
                                  </p:stCondLst>
                                  <p:childTnLst>
                                    <p:set>
                                      <p:cBhvr>
                                        <p:cTn id="66" dur="1" fill="hold">
                                          <p:stCondLst>
                                            <p:cond delay="0"/>
                                          </p:stCondLst>
                                        </p:cTn>
                                        <p:tgtEl>
                                          <p:spTgt spid="406559"/>
                                        </p:tgtEl>
                                        <p:attrNameLst>
                                          <p:attrName>style.visibility</p:attrName>
                                        </p:attrNameLst>
                                      </p:cBhvr>
                                      <p:to>
                                        <p:strVal val="visible"/>
                                      </p:to>
                                    </p:set>
                                    <p:anim calcmode="lin" valueType="num">
                                      <p:cBhvr>
                                        <p:cTn id="67" dur="500" fill="hold"/>
                                        <p:tgtEl>
                                          <p:spTgt spid="406559"/>
                                        </p:tgtEl>
                                        <p:attrNameLst>
                                          <p:attrName>ppt_x</p:attrName>
                                        </p:attrNameLst>
                                      </p:cBhvr>
                                      <p:tavLst>
                                        <p:tav tm="0">
                                          <p:val>
                                            <p:strVal val="#ppt_x"/>
                                          </p:val>
                                        </p:tav>
                                        <p:tav tm="100000">
                                          <p:val>
                                            <p:strVal val="#ppt_x"/>
                                          </p:val>
                                        </p:tav>
                                      </p:tavLst>
                                    </p:anim>
                                    <p:anim calcmode="lin" valueType="num">
                                      <p:cBhvr>
                                        <p:cTn id="68" dur="500" fill="hold"/>
                                        <p:tgtEl>
                                          <p:spTgt spid="406559"/>
                                        </p:tgtEl>
                                        <p:attrNameLst>
                                          <p:attrName>ppt_y</p:attrName>
                                        </p:attrNameLst>
                                      </p:cBhvr>
                                      <p:tavLst>
                                        <p:tav tm="0">
                                          <p:val>
                                            <p:strVal val="#ppt_y+#ppt_h/2"/>
                                          </p:val>
                                        </p:tav>
                                        <p:tav tm="100000">
                                          <p:val>
                                            <p:strVal val="#ppt_y"/>
                                          </p:val>
                                        </p:tav>
                                      </p:tavLst>
                                    </p:anim>
                                    <p:anim calcmode="lin" valueType="num">
                                      <p:cBhvr>
                                        <p:cTn id="69" dur="500" fill="hold"/>
                                        <p:tgtEl>
                                          <p:spTgt spid="406559"/>
                                        </p:tgtEl>
                                        <p:attrNameLst>
                                          <p:attrName>ppt_w</p:attrName>
                                        </p:attrNameLst>
                                      </p:cBhvr>
                                      <p:tavLst>
                                        <p:tav tm="0">
                                          <p:val>
                                            <p:strVal val="#ppt_w"/>
                                          </p:val>
                                        </p:tav>
                                        <p:tav tm="100000">
                                          <p:val>
                                            <p:strVal val="#ppt_w"/>
                                          </p:val>
                                        </p:tav>
                                      </p:tavLst>
                                    </p:anim>
                                    <p:anim calcmode="lin" valueType="num">
                                      <p:cBhvr>
                                        <p:cTn id="70" dur="500" fill="hold"/>
                                        <p:tgtEl>
                                          <p:spTgt spid="406559"/>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7" presetClass="entr" presetSubtype="8"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500" fill="hold"/>
                                        <p:tgtEl>
                                          <p:spTgt spid="4"/>
                                        </p:tgtEl>
                                        <p:attrNameLst>
                                          <p:attrName>ppt_x</p:attrName>
                                        </p:attrNameLst>
                                      </p:cBhvr>
                                      <p:tavLst>
                                        <p:tav tm="0">
                                          <p:val>
                                            <p:strVal val="#ppt_x-#ppt_w/2"/>
                                          </p:val>
                                        </p:tav>
                                        <p:tav tm="100000">
                                          <p:val>
                                            <p:strVal val="#ppt_x"/>
                                          </p:val>
                                        </p:tav>
                                      </p:tavLst>
                                    </p:anim>
                                    <p:anim calcmode="lin" valueType="num">
                                      <p:cBhvr>
                                        <p:cTn id="76" dur="500" fill="hold"/>
                                        <p:tgtEl>
                                          <p:spTgt spid="4"/>
                                        </p:tgtEl>
                                        <p:attrNameLst>
                                          <p:attrName>ppt_y</p:attrName>
                                        </p:attrNameLst>
                                      </p:cBhvr>
                                      <p:tavLst>
                                        <p:tav tm="0">
                                          <p:val>
                                            <p:strVal val="#ppt_y"/>
                                          </p:val>
                                        </p:tav>
                                        <p:tav tm="100000">
                                          <p:val>
                                            <p:strVal val="#ppt_y"/>
                                          </p:val>
                                        </p:tav>
                                      </p:tavLst>
                                    </p:anim>
                                    <p:anim calcmode="lin" valueType="num">
                                      <p:cBhvr>
                                        <p:cTn id="77" dur="500" fill="hold"/>
                                        <p:tgtEl>
                                          <p:spTgt spid="4"/>
                                        </p:tgtEl>
                                        <p:attrNameLst>
                                          <p:attrName>ppt_w</p:attrName>
                                        </p:attrNameLst>
                                      </p:cBhvr>
                                      <p:tavLst>
                                        <p:tav tm="0">
                                          <p:val>
                                            <p:fltVal val="0"/>
                                          </p:val>
                                        </p:tav>
                                        <p:tav tm="100000">
                                          <p:val>
                                            <p:strVal val="#ppt_w"/>
                                          </p:val>
                                        </p:tav>
                                      </p:tavLst>
                                    </p:anim>
                                    <p:anim calcmode="lin" valueType="num">
                                      <p:cBhvr>
                                        <p:cTn id="7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ntr" presetSubtype="2"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ppt_x</p:attrName>
                                        </p:attrNameLst>
                                      </p:cBhvr>
                                      <p:tavLst>
                                        <p:tav tm="0">
                                          <p:val>
                                            <p:strVal val="#ppt_x+#ppt_w/2"/>
                                          </p:val>
                                        </p:tav>
                                        <p:tav tm="100000">
                                          <p:val>
                                            <p:strVal val="#ppt_x"/>
                                          </p:val>
                                        </p:tav>
                                      </p:tavLst>
                                    </p:anim>
                                    <p:anim calcmode="lin" valueType="num">
                                      <p:cBhvr>
                                        <p:cTn id="84" dur="500" fill="hold"/>
                                        <p:tgtEl>
                                          <p:spTgt spid="3"/>
                                        </p:tgtEl>
                                        <p:attrNameLst>
                                          <p:attrName>ppt_y</p:attrName>
                                        </p:attrNameLst>
                                      </p:cBhvr>
                                      <p:tavLst>
                                        <p:tav tm="0">
                                          <p:val>
                                            <p:strVal val="#ppt_y"/>
                                          </p:val>
                                        </p:tav>
                                        <p:tav tm="100000">
                                          <p:val>
                                            <p:strVal val="#ppt_y"/>
                                          </p:val>
                                        </p:tav>
                                      </p:tavLst>
                                    </p:anim>
                                    <p:anim calcmode="lin" valueType="num">
                                      <p:cBhvr>
                                        <p:cTn id="85" dur="500" fill="hold"/>
                                        <p:tgtEl>
                                          <p:spTgt spid="3"/>
                                        </p:tgtEl>
                                        <p:attrNameLst>
                                          <p:attrName>ppt_w</p:attrName>
                                        </p:attrNameLst>
                                      </p:cBhvr>
                                      <p:tavLst>
                                        <p:tav tm="0">
                                          <p:val>
                                            <p:fltVal val="0"/>
                                          </p:val>
                                        </p:tav>
                                        <p:tav tm="100000">
                                          <p:val>
                                            <p:strVal val="#ppt_w"/>
                                          </p:val>
                                        </p:tav>
                                      </p:tavLst>
                                    </p:anim>
                                    <p:anim calcmode="lin" valueType="num">
                                      <p:cBhvr>
                                        <p:cTn id="86"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54" grpId="0" animBg="1"/>
      <p:bldP spid="406555" grpId="0" animBg="1"/>
      <p:bldP spid="406556" grpId="0" animBg="1"/>
      <p:bldP spid="406557" grpId="0" animBg="1"/>
      <p:bldP spid="406558" grpId="0" animBg="1"/>
      <p:bldP spid="406559" grpId="0" animBg="1"/>
      <p:bldP spid="406565" grpId="0" animBg="1"/>
      <p:bldP spid="4065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457200" y="609600"/>
            <a:ext cx="8559800" cy="5562600"/>
          </a:xfrm>
        </p:spPr>
        <p:txBody>
          <a:bodyPr/>
          <a:lstStyle/>
          <a:p>
            <a:pPr algn="ctr" eaLnBrk="1" hangingPunct="1">
              <a:buFontTx/>
              <a:buNone/>
            </a:pPr>
            <a:r>
              <a:rPr lang="pt-BR" i="1"/>
              <a:t>  </a:t>
            </a:r>
            <a:r>
              <a:rPr lang="en-US" sz="6000" b="1">
                <a:solidFill>
                  <a:srgbClr val="FF0000"/>
                </a:solidFill>
                <a:latin typeface="Times New Roman" pitchFamily="18" charset="0"/>
                <a:cs typeface="Times New Roman" pitchFamily="18" charset="0"/>
              </a:rPr>
              <a:t>Các nguyên nhân </a:t>
            </a:r>
          </a:p>
          <a:p>
            <a:pPr algn="ctr" eaLnBrk="1" hangingPunct="1">
              <a:buFontTx/>
              <a:buNone/>
            </a:pPr>
            <a:r>
              <a:rPr lang="en-US" sz="6000" b="1">
                <a:solidFill>
                  <a:srgbClr val="FF0000"/>
                </a:solidFill>
                <a:latin typeface="Times New Roman" pitchFamily="18" charset="0"/>
                <a:cs typeface="Times New Roman" pitchFamily="18" charset="0"/>
              </a:rPr>
              <a:t>trẻ em bị xâm hại TD ?</a:t>
            </a:r>
          </a:p>
          <a:p>
            <a:pPr algn="ctr" eaLnBrk="1" hangingPunct="1">
              <a:buFontTx/>
              <a:buNone/>
            </a:pPr>
            <a:endParaRPr lang="en-US" sz="6000" b="1" i="1">
              <a:solidFill>
                <a:srgbClr val="FF0000"/>
              </a:solidFill>
              <a:latin typeface="Times New Roman" pitchFamily="18" charset="0"/>
              <a:cs typeface="Times New Roman" pitchFamily="18" charset="0"/>
            </a:endParaRPr>
          </a:p>
        </p:txBody>
      </p:sp>
      <p:pic>
        <p:nvPicPr>
          <p:cNvPr id="24579" name="Picture 3" descr="j01725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71800"/>
            <a:ext cx="54864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1973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fontAlgn="auto" hangingPunct="1">
              <a:spcAft>
                <a:spcPts val="0"/>
              </a:spcAft>
              <a:defRPr/>
            </a:pPr>
            <a:r>
              <a:rPr lang="pt-BR" b="1"/>
              <a:t>Nguyên nhân từ gia đình (3):</a:t>
            </a:r>
            <a:r>
              <a:rPr lang="en-US"/>
              <a:t> </a:t>
            </a:r>
          </a:p>
        </p:txBody>
      </p:sp>
      <p:sp>
        <p:nvSpPr>
          <p:cNvPr id="29699" name="Rectangle 3"/>
          <p:cNvSpPr>
            <a:spLocks noGrp="1" noChangeArrowheads="1"/>
          </p:cNvSpPr>
          <p:nvPr>
            <p:ph idx="1"/>
          </p:nvPr>
        </p:nvSpPr>
        <p:spPr/>
        <p:txBody>
          <a:bodyPr/>
          <a:lstStyle/>
          <a:p>
            <a:pPr algn="just" eaLnBrk="1" hangingPunct="1">
              <a:lnSpc>
                <a:spcPct val="90000"/>
              </a:lnSpc>
              <a:buFont typeface="Wingdings 2" pitchFamily="18" charset="2"/>
              <a:buNone/>
            </a:pPr>
            <a:r>
              <a:rPr lang="en-US"/>
              <a:t>  </a:t>
            </a:r>
            <a:r>
              <a:rPr lang="en-US" sz="3500">
                <a:solidFill>
                  <a:srgbClr val="FF0000"/>
                </a:solidFill>
                <a:latin typeface="Times New Roman" pitchFamily="18" charset="0"/>
                <a:cs typeface="Times New Roman" pitchFamily="18" charset="0"/>
              </a:rPr>
              <a:t>1.GĐ quá nghèo</a:t>
            </a:r>
            <a:r>
              <a:rPr lang="en-US" sz="3500">
                <a:latin typeface="Times New Roman" pitchFamily="18" charset="0"/>
                <a:cs typeface="Times New Roman" pitchFamily="18" charset="0"/>
              </a:rPr>
              <a:t>, đông con, cha mẹ lo kiếm sống không có thời gian chăm sóc, giáo dục  con cái,người xấu dễ tiếp cận và làm hại trẻ .</a:t>
            </a:r>
          </a:p>
          <a:p>
            <a:pPr algn="just" eaLnBrk="1" hangingPunct="1">
              <a:lnSpc>
                <a:spcPct val="90000"/>
              </a:lnSpc>
              <a:buFont typeface="Wingdings 2" pitchFamily="18" charset="2"/>
              <a:buNone/>
            </a:pPr>
            <a:endParaRPr lang="en-US" sz="3500">
              <a:latin typeface="Times New Roman" pitchFamily="18" charset="0"/>
              <a:cs typeface="Times New Roman" pitchFamily="18" charset="0"/>
            </a:endParaRPr>
          </a:p>
          <a:p>
            <a:pPr algn="just" eaLnBrk="1" hangingPunct="1">
              <a:lnSpc>
                <a:spcPct val="90000"/>
              </a:lnSpc>
              <a:buFont typeface="Wingdings 2" pitchFamily="18" charset="2"/>
              <a:buNone/>
            </a:pPr>
            <a:r>
              <a:rPr lang="en-US" sz="3500">
                <a:latin typeface="Times New Roman" pitchFamily="18" charset="0"/>
                <a:cs typeface="Times New Roman" pitchFamily="18" charset="0"/>
              </a:rPr>
              <a:t>  </a:t>
            </a:r>
            <a:r>
              <a:rPr lang="en-US" sz="3500">
                <a:solidFill>
                  <a:srgbClr val="FF0000"/>
                </a:solidFill>
                <a:latin typeface="Times New Roman" pitchFamily="18" charset="0"/>
                <a:cs typeface="Times New Roman" pitchFamily="18" charset="0"/>
              </a:rPr>
              <a:t>GĐ quá nghèo</a:t>
            </a:r>
            <a:r>
              <a:rPr lang="en-US" sz="3500">
                <a:latin typeface="Times New Roman" pitchFamily="18" charset="0"/>
                <a:cs typeface="Times New Roman" pitchFamily="18" charset="0"/>
              </a:rPr>
              <a:t>, phải ở nhà thuê, sống chung với nhiều người, cuộc sống xô bồ, trẻ dễ bị người ở chung nhà xâm hại tình dục.</a:t>
            </a:r>
          </a:p>
          <a:p>
            <a:pPr eaLnBrk="1" hangingPunct="1">
              <a:lnSpc>
                <a:spcPct val="90000"/>
              </a:lnSpc>
            </a:pPr>
            <a:endParaRPr lang="en-US"/>
          </a:p>
        </p:txBody>
      </p:sp>
    </p:spTree>
    <p:extLst>
      <p:ext uri="{BB962C8B-B14F-4D97-AF65-F5344CB8AC3E}">
        <p14:creationId xmlns:p14="http://schemas.microsoft.com/office/powerpoint/2010/main" val="450576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 calcmode="lin" valueType="num">
                                      <p:cBhvr additive="base">
                                        <p:cTn id="13"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pt-BR" b="1"/>
              <a:t>Nguyên nhân từ gia đình (3)</a:t>
            </a:r>
            <a:endParaRPr lang="en-US" b="1"/>
          </a:p>
        </p:txBody>
      </p:sp>
      <p:sp>
        <p:nvSpPr>
          <p:cNvPr id="30723" name="Rectangle 3"/>
          <p:cNvSpPr>
            <a:spLocks noGrp="1" noChangeArrowheads="1"/>
          </p:cNvSpPr>
          <p:nvPr>
            <p:ph idx="1"/>
          </p:nvPr>
        </p:nvSpPr>
        <p:spPr/>
        <p:txBody>
          <a:bodyPr/>
          <a:lstStyle/>
          <a:p>
            <a:pPr algn="just" eaLnBrk="1" hangingPunct="1">
              <a:buFont typeface="Wingdings 2" pitchFamily="18" charset="2"/>
              <a:buNone/>
            </a:pPr>
            <a:r>
              <a:rPr lang="pt-BR" sz="2800"/>
              <a:t>   2. </a:t>
            </a:r>
            <a:r>
              <a:rPr lang="pt-BR" sz="2800">
                <a:solidFill>
                  <a:srgbClr val="FF0000"/>
                </a:solidFill>
              </a:rPr>
              <a:t>Gia đình tan vỡ </a:t>
            </a:r>
            <a:r>
              <a:rPr lang="pt-BR" sz="2800"/>
              <a:t>(cha mẹ ly hôn, ly thân) con cái không thể ở với cha hoặc mẹ…trẻ chán nản và dễ bị bạn xấu lôi kéo.</a:t>
            </a:r>
          </a:p>
          <a:p>
            <a:pPr algn="just" eaLnBrk="1" hangingPunct="1">
              <a:buFont typeface="Wingdings 2" pitchFamily="18" charset="2"/>
              <a:buNone/>
            </a:pPr>
            <a:r>
              <a:rPr lang="pt-BR" sz="2800"/>
              <a:t>   3. </a:t>
            </a:r>
            <a:r>
              <a:rPr lang="pt-BR" sz="2800">
                <a:solidFill>
                  <a:srgbClr val="FF0000"/>
                </a:solidFill>
              </a:rPr>
              <a:t>Gia đình khá giả </a:t>
            </a:r>
            <a:r>
              <a:rPr lang="pt-BR" sz="2800"/>
              <a:t>nhưng cha mẹ ít có thời gian chăm sóc, gần gũi con cái, thường cho trẻ nhiều tiền, sắm nhiều phương tiện giải trí trong phòng cho con như ti vi, internet… các em </a:t>
            </a:r>
            <a:r>
              <a:rPr lang="pt-BR" sz="2800">
                <a:solidFill>
                  <a:srgbClr val="FF0000"/>
                </a:solidFill>
              </a:rPr>
              <a:t>xem phim xấu, tò mò, bắt chước</a:t>
            </a:r>
            <a:r>
              <a:rPr lang="pt-BR" sz="2800"/>
              <a:t>….hoặc cha mẹ thiếu kín đáo trong sinh hoạt vợ chồng, trẻ em chưa hiểu biết và tò mò làm thử.</a:t>
            </a:r>
            <a:endParaRPr lang="en-US" sz="2800"/>
          </a:p>
        </p:txBody>
      </p:sp>
    </p:spTree>
    <p:extLst>
      <p:ext uri="{BB962C8B-B14F-4D97-AF65-F5344CB8AC3E}">
        <p14:creationId xmlns:p14="http://schemas.microsoft.com/office/powerpoint/2010/main" val="2132279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box(in)">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box(in)">
                                      <p:cBhvr>
                                        <p:cTn id="12"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fontAlgn="auto" hangingPunct="1">
              <a:spcAft>
                <a:spcPts val="0"/>
              </a:spcAft>
              <a:defRPr/>
            </a:pPr>
            <a:r>
              <a:rPr lang="en-US" b="1"/>
              <a:t>Nguyên nhân xã hội (3)</a:t>
            </a:r>
          </a:p>
        </p:txBody>
      </p:sp>
      <p:sp>
        <p:nvSpPr>
          <p:cNvPr id="31747" name="Rectangle 3"/>
          <p:cNvSpPr>
            <a:spLocks noGrp="1" noChangeArrowheads="1"/>
          </p:cNvSpPr>
          <p:nvPr>
            <p:ph idx="1"/>
          </p:nvPr>
        </p:nvSpPr>
        <p:spPr/>
        <p:txBody>
          <a:bodyPr/>
          <a:lstStyle/>
          <a:p>
            <a:pPr algn="just" eaLnBrk="1" hangingPunct="1">
              <a:lnSpc>
                <a:spcPct val="90000"/>
              </a:lnSpc>
              <a:buFont typeface="Wingdings 2" pitchFamily="18" charset="2"/>
              <a:buNone/>
            </a:pPr>
            <a:r>
              <a:rPr lang="en-US" sz="2800"/>
              <a:t>   </a:t>
            </a:r>
            <a:r>
              <a:rPr lang="en-US" sz="2800">
                <a:latin typeface="Times New Roman" pitchFamily="18" charset="0"/>
                <a:cs typeface="Times New Roman" pitchFamily="18" charset="0"/>
              </a:rPr>
              <a:t>1.Văn hóa phẩm xấu (phim, internet…) và các chất kích thích đầu độc, kích dục gây nên nhiều vụ hiếp dâm trẻ em sau khi xem phim.</a:t>
            </a:r>
          </a:p>
          <a:p>
            <a:pPr algn="just" eaLnBrk="1" hangingPunct="1">
              <a:lnSpc>
                <a:spcPct val="90000"/>
              </a:lnSpc>
              <a:buFont typeface="Wingdings 2" pitchFamily="18" charset="2"/>
              <a:buNone/>
            </a:pPr>
            <a:r>
              <a:rPr lang="en-US" sz="2800">
                <a:latin typeface="Times New Roman" pitchFamily="18" charset="0"/>
                <a:cs typeface="Times New Roman" pitchFamily="18" charset="0"/>
              </a:rPr>
              <a:t>   2.Nhiều người chạy theo nếp sống hưởng thụ, chạy theo thú vui vật chất, coi thường đạo đức làm người, thiếu lòng tự trọng, thiếu tự tin, uống rượu, nhậu nhẹt dẫn đến phạm tội.</a:t>
            </a:r>
          </a:p>
          <a:p>
            <a:pPr algn="just" eaLnBrk="1" hangingPunct="1">
              <a:lnSpc>
                <a:spcPct val="90000"/>
              </a:lnSpc>
              <a:buFont typeface="Wingdings 2" pitchFamily="18" charset="2"/>
              <a:buNone/>
            </a:pPr>
            <a:r>
              <a:rPr lang="en-US" sz="2800">
                <a:latin typeface="Times New Roman" pitchFamily="18" charset="0"/>
                <a:cs typeface="Times New Roman" pitchFamily="18" charset="0"/>
              </a:rPr>
              <a:t>   3.Nhiều cơ quan ban ngành chưa tích cực tham gia hoạt động ngăn ngừa tình trạng trẻ em bị xâm hại tình dục. </a:t>
            </a:r>
          </a:p>
          <a:p>
            <a:pPr eaLnBrk="1" hangingPunct="1">
              <a:lnSpc>
                <a:spcPct val="90000"/>
              </a:lnSpc>
            </a:pPr>
            <a:endParaRPr lang="en-US" sz="2800"/>
          </a:p>
        </p:txBody>
      </p:sp>
    </p:spTree>
    <p:extLst>
      <p:ext uri="{BB962C8B-B14F-4D97-AF65-F5344CB8AC3E}">
        <p14:creationId xmlns:p14="http://schemas.microsoft.com/office/powerpoint/2010/main" val="1093141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Effect transition="in" filter="diamond(in)">
                                      <p:cBhvr>
                                        <p:cTn id="19" dur="20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fontAlgn="auto" hangingPunct="1">
              <a:spcAft>
                <a:spcPts val="0"/>
              </a:spcAft>
              <a:defRPr/>
            </a:pPr>
            <a:r>
              <a:rPr lang="en-US" b="1">
                <a:latin typeface="Times New Roman" pitchFamily="18" charset="0"/>
                <a:cs typeface="Times New Roman" pitchFamily="18" charset="0"/>
              </a:rPr>
              <a:t>Nguyên nhân do bản thân trẻ (4):</a:t>
            </a:r>
          </a:p>
        </p:txBody>
      </p:sp>
      <p:sp>
        <p:nvSpPr>
          <p:cNvPr id="32771" name="Rectangle 3"/>
          <p:cNvSpPr>
            <a:spLocks noGrp="1" noChangeArrowheads="1"/>
          </p:cNvSpPr>
          <p:nvPr>
            <p:ph idx="1"/>
          </p:nvPr>
        </p:nvSpPr>
        <p:spPr/>
        <p:txBody>
          <a:bodyPr>
            <a:normAutofit lnSpcReduction="10000"/>
          </a:bodyPr>
          <a:lstStyle/>
          <a:p>
            <a:pPr algn="just" eaLnBrk="1" hangingPunct="1">
              <a:lnSpc>
                <a:spcPct val="80000"/>
              </a:lnSpc>
              <a:buFont typeface="Wingdings 2" pitchFamily="18" charset="2"/>
              <a:buNone/>
            </a:pPr>
            <a:r>
              <a:rPr lang="en-US" sz="2800"/>
              <a:t>   </a:t>
            </a:r>
            <a:r>
              <a:rPr lang="en-US">
                <a:latin typeface="Times New Roman" pitchFamily="18" charset="0"/>
                <a:cs typeface="Times New Roman" pitchFamily="18" charset="0"/>
              </a:rPr>
              <a:t>1.Trẻ chưa đủ sức để tự bảo vệ mình dễ để bị xâm hại tình dục.</a:t>
            </a:r>
          </a:p>
          <a:p>
            <a:pPr algn="just" eaLnBrk="1" hangingPunct="1">
              <a:lnSpc>
                <a:spcPct val="80000"/>
              </a:lnSpc>
              <a:buFont typeface="Wingdings 2" pitchFamily="18" charset="2"/>
              <a:buNone/>
            </a:pPr>
            <a:r>
              <a:rPr lang="en-US">
                <a:latin typeface="Times New Roman" pitchFamily="18" charset="0"/>
                <a:cs typeface="Times New Roman" pitchFamily="18" charset="0"/>
              </a:rPr>
              <a:t>   2.Trẻ chưa phân biệt được đúng, sai, dễ tin ở người lớn nên dễ bị dụ dỗ, lừa gạt.</a:t>
            </a:r>
          </a:p>
          <a:p>
            <a:pPr algn="just" eaLnBrk="1" hangingPunct="1">
              <a:lnSpc>
                <a:spcPct val="80000"/>
              </a:lnSpc>
              <a:buFont typeface="Wingdings 2" pitchFamily="18" charset="2"/>
              <a:buNone/>
            </a:pPr>
            <a:r>
              <a:rPr lang="en-US">
                <a:latin typeface="Times New Roman" pitchFamily="18" charset="0"/>
                <a:cs typeface="Times New Roman" pitchFamily="18" charset="0"/>
              </a:rPr>
              <a:t>   3.Một bộ phận trẻ em học vấn thấp, không được chăm sóc, quản lý chu đáo, uốn nắn kịp thời nên dễ bị tiêm nhiễm lối sống buông thả, tạo cơ hội cho những kẻ bất lương dụ dỗ, mua chuộc, lợi dụng.</a:t>
            </a:r>
          </a:p>
          <a:p>
            <a:pPr algn="just" eaLnBrk="1" hangingPunct="1">
              <a:lnSpc>
                <a:spcPct val="80000"/>
              </a:lnSpc>
              <a:buFont typeface="Wingdings 2" pitchFamily="18" charset="2"/>
              <a:buNone/>
            </a:pPr>
            <a:r>
              <a:rPr lang="en-US">
                <a:latin typeface="Times New Roman" pitchFamily="18" charset="0"/>
                <a:cs typeface="Times New Roman" pitchFamily="18" charset="0"/>
              </a:rPr>
              <a:t>   4.Một số trẻ mặc trang phục hở hang, gây kích thích cho người khác phái.</a:t>
            </a:r>
          </a:p>
        </p:txBody>
      </p:sp>
    </p:spTree>
    <p:extLst>
      <p:ext uri="{BB962C8B-B14F-4D97-AF65-F5344CB8AC3E}">
        <p14:creationId xmlns:p14="http://schemas.microsoft.com/office/powerpoint/2010/main" val="76380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diamond(in)">
                                      <p:cBhvr>
                                        <p:cTn id="7" dur="2000"/>
                                        <p:tgtEl>
                                          <p:spTgt spid="327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diamond(in)">
                                      <p:cBhvr>
                                        <p:cTn id="12" dur="2000"/>
                                        <p:tgtEl>
                                          <p:spTgt spid="327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2771">
                                            <p:txEl>
                                              <p:pRg st="3" end="3"/>
                                            </p:txEl>
                                          </p:spTgt>
                                        </p:tgtEl>
                                        <p:attrNameLst>
                                          <p:attrName>style.visibility</p:attrName>
                                        </p:attrNameLst>
                                      </p:cBhvr>
                                      <p:to>
                                        <p:strVal val="visible"/>
                                      </p:to>
                                    </p:set>
                                    <p:anim calcmode="lin" valueType="num">
                                      <p:cBhvr additive="base">
                                        <p:cTn id="17"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sz="3200" b="1">
                <a:latin typeface="Times New Roman" pitchFamily="18" charset="0"/>
                <a:cs typeface="Times New Roman" pitchFamily="18" charset="0"/>
              </a:rPr>
              <a:t>Nguyên nhân từ phía kẻ phạm tội (2):</a:t>
            </a:r>
            <a:r>
              <a:rPr lang="en-US" sz="3200">
                <a:latin typeface="Times New Roman" pitchFamily="18" charset="0"/>
                <a:cs typeface="Times New Roman" pitchFamily="18" charset="0"/>
              </a:rPr>
              <a:t> </a:t>
            </a:r>
          </a:p>
        </p:txBody>
      </p:sp>
      <p:sp>
        <p:nvSpPr>
          <p:cNvPr id="33795" name="Rectangle 3"/>
          <p:cNvSpPr>
            <a:spLocks noGrp="1" noChangeArrowheads="1"/>
          </p:cNvSpPr>
          <p:nvPr>
            <p:ph idx="1"/>
          </p:nvPr>
        </p:nvSpPr>
        <p:spPr/>
        <p:txBody>
          <a:bodyPr>
            <a:normAutofit lnSpcReduction="10000"/>
          </a:bodyPr>
          <a:lstStyle/>
          <a:p>
            <a:pPr algn="just" eaLnBrk="1" hangingPunct="1">
              <a:lnSpc>
                <a:spcPct val="80000"/>
              </a:lnSpc>
              <a:buFont typeface="Wingdings 2" pitchFamily="18" charset="2"/>
              <a:buNone/>
            </a:pPr>
            <a:r>
              <a:rPr lang="en-US" sz="2800"/>
              <a:t>   </a:t>
            </a:r>
            <a:r>
              <a:rPr lang="en-US">
                <a:latin typeface="Times New Roman" pitchFamily="18" charset="0"/>
                <a:cs typeface="Times New Roman" pitchFamily="18" charset="0"/>
              </a:rPr>
              <a:t>1.Một số người làm ăn bất chính có tư tưởng quan hệ với gái còn trinh sẽ gặp vận may, trút bỏ được vận đen, giảm nguy cơ bị nhiễm các bệnh bị lây qua đường tình dục. Bọn chủ chứa, môi giới nắm được tâm lý này nên đã chủ động săn lùng, tìm kiếm, lợi dụng sự nhẹ dạ, cả tin của các em.</a:t>
            </a:r>
          </a:p>
          <a:p>
            <a:pPr algn="just" eaLnBrk="1" hangingPunct="1">
              <a:lnSpc>
                <a:spcPct val="80000"/>
              </a:lnSpc>
              <a:buFont typeface="Wingdings 2" pitchFamily="18" charset="2"/>
              <a:buNone/>
            </a:pPr>
            <a:r>
              <a:rPr lang="en-US">
                <a:latin typeface="Times New Roman" pitchFamily="18" charset="0"/>
                <a:cs typeface="Times New Roman" pitchFamily="18" charset="0"/>
              </a:rPr>
              <a:t>   2. Một bộ phận người thân của các em do nhận thức kém, vô đạo đức, mất nhân tính dẫn đến hành vi xâm hại tình dục trẻ em như loạn luân, đẩy các em vào con đường mại dâm hoặc bị buôn bán vì mục đích mại dâm.</a:t>
            </a:r>
          </a:p>
        </p:txBody>
      </p:sp>
    </p:spTree>
    <p:extLst>
      <p:ext uri="{BB962C8B-B14F-4D97-AF65-F5344CB8AC3E}">
        <p14:creationId xmlns:p14="http://schemas.microsoft.com/office/powerpoint/2010/main" val="857002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 calcmode="lin" valueType="num">
                                      <p:cBhvr additive="base">
                                        <p:cTn id="7"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457200" y="457200"/>
            <a:ext cx="8559800" cy="5715000"/>
          </a:xfrm>
        </p:spPr>
        <p:txBody>
          <a:bodyPr/>
          <a:lstStyle/>
          <a:p>
            <a:pPr algn="ctr" eaLnBrk="1" hangingPunct="1">
              <a:buFontTx/>
              <a:buNone/>
            </a:pPr>
            <a:r>
              <a:rPr lang="pt-BR" i="1"/>
              <a:t>  </a:t>
            </a:r>
            <a:r>
              <a:rPr lang="en-US" sz="6000" b="1">
                <a:solidFill>
                  <a:srgbClr val="FF0000"/>
                </a:solidFill>
                <a:latin typeface="Times New Roman" pitchFamily="18" charset="0"/>
                <a:cs typeface="Times New Roman" pitchFamily="18" charset="0"/>
              </a:rPr>
              <a:t>Các tác hại</a:t>
            </a:r>
          </a:p>
          <a:p>
            <a:pPr algn="ctr" eaLnBrk="1" hangingPunct="1">
              <a:buFontTx/>
              <a:buNone/>
            </a:pPr>
            <a:r>
              <a:rPr lang="en-US" sz="6000" b="1">
                <a:solidFill>
                  <a:srgbClr val="FF0000"/>
                </a:solidFill>
                <a:latin typeface="Times New Roman" pitchFamily="18" charset="0"/>
                <a:cs typeface="Times New Roman" pitchFamily="18" charset="0"/>
              </a:rPr>
              <a:t>khi trẻ bị xâm hại TD?</a:t>
            </a:r>
          </a:p>
          <a:p>
            <a:pPr algn="ctr" eaLnBrk="1" hangingPunct="1">
              <a:buFontTx/>
              <a:buNone/>
            </a:pPr>
            <a:endParaRPr lang="en-US" sz="6000" b="1">
              <a:solidFill>
                <a:srgbClr val="FF0000"/>
              </a:solidFill>
              <a:latin typeface="Times New Roman" pitchFamily="18" charset="0"/>
              <a:cs typeface="Times New Roman" pitchFamily="18" charset="0"/>
            </a:endParaRPr>
          </a:p>
          <a:p>
            <a:pPr algn="ctr" eaLnBrk="1" hangingPunct="1">
              <a:buFontTx/>
              <a:buNone/>
            </a:pPr>
            <a:endParaRPr lang="en-US" sz="6000" b="1" i="1">
              <a:solidFill>
                <a:srgbClr val="FF0000"/>
              </a:solidFill>
              <a:latin typeface="Times New Roman" pitchFamily="18" charset="0"/>
              <a:cs typeface="Times New Roman" pitchFamily="18" charset="0"/>
            </a:endParaRPr>
          </a:p>
        </p:txBody>
      </p:sp>
      <p:pic>
        <p:nvPicPr>
          <p:cNvPr id="30723" name="Picture 3" descr="j01725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766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0403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fontAlgn="auto" hangingPunct="1">
              <a:spcAft>
                <a:spcPts val="0"/>
              </a:spcAft>
              <a:defRPr/>
            </a:pPr>
            <a:r>
              <a:rPr lang="en-US" b="1">
                <a:latin typeface="Times New Roman" pitchFamily="18" charset="0"/>
                <a:cs typeface="Times New Roman" pitchFamily="18" charset="0"/>
              </a:rPr>
              <a:t>Tác hại thể chất</a:t>
            </a:r>
            <a:r>
              <a:rPr lang="en-US">
                <a:latin typeface="Times New Roman" pitchFamily="18" charset="0"/>
                <a:cs typeface="Times New Roman" pitchFamily="18" charset="0"/>
              </a:rPr>
              <a:t>  (7)</a:t>
            </a:r>
          </a:p>
        </p:txBody>
      </p:sp>
      <p:sp>
        <p:nvSpPr>
          <p:cNvPr id="35843" name="Rectangle 3"/>
          <p:cNvSpPr>
            <a:spLocks noGrp="1" noChangeArrowheads="1"/>
          </p:cNvSpPr>
          <p:nvPr>
            <p:ph idx="1"/>
          </p:nvPr>
        </p:nvSpPr>
        <p:spPr/>
        <p:txBody>
          <a:bodyPr/>
          <a:lstStyle/>
          <a:p>
            <a:pPr eaLnBrk="1" hangingPunct="1">
              <a:lnSpc>
                <a:spcPct val="90000"/>
              </a:lnSpc>
              <a:buFont typeface="Wingdings" pitchFamily="2" charset="2"/>
              <a:buNone/>
            </a:pPr>
            <a:r>
              <a:rPr lang="en-US" sz="3600">
                <a:latin typeface="Times New Roman" pitchFamily="18" charset="0"/>
                <a:cs typeface="Times New Roman" pitchFamily="18" charset="0"/>
              </a:rPr>
              <a:t>1.Mang vết sẹo suốt đời trên da thịt</a:t>
            </a:r>
          </a:p>
          <a:p>
            <a:pPr eaLnBrk="1" hangingPunct="1">
              <a:lnSpc>
                <a:spcPct val="90000"/>
              </a:lnSpc>
              <a:buFont typeface="Wingdings" pitchFamily="2" charset="2"/>
              <a:buNone/>
            </a:pPr>
            <a:r>
              <a:rPr lang="en-US" sz="3600">
                <a:latin typeface="Times New Roman" pitchFamily="18" charset="0"/>
                <a:cs typeface="Times New Roman" pitchFamily="18" charset="0"/>
              </a:rPr>
              <a:t>2.Trẻ chậm phát triển trong khả năng</a:t>
            </a:r>
          </a:p>
          <a:p>
            <a:pPr eaLnBrk="1" hangingPunct="1">
              <a:lnSpc>
                <a:spcPct val="90000"/>
              </a:lnSpc>
              <a:buFontTx/>
              <a:buNone/>
            </a:pPr>
            <a:r>
              <a:rPr lang="en-US" sz="3600">
                <a:latin typeface="Times New Roman" pitchFamily="18" charset="0"/>
                <a:cs typeface="Times New Roman" pitchFamily="18" charset="0"/>
              </a:rPr>
              <a:t>	- Vận động, </a:t>
            </a:r>
          </a:p>
          <a:p>
            <a:pPr eaLnBrk="1" hangingPunct="1">
              <a:lnSpc>
                <a:spcPct val="90000"/>
              </a:lnSpc>
              <a:buFontTx/>
              <a:buNone/>
            </a:pPr>
            <a:r>
              <a:rPr lang="en-US" sz="3600">
                <a:latin typeface="Times New Roman" pitchFamily="18" charset="0"/>
                <a:cs typeface="Times New Roman" pitchFamily="18" charset="0"/>
              </a:rPr>
              <a:t>	- Giao tiếp xã hội</a:t>
            </a:r>
          </a:p>
          <a:p>
            <a:pPr eaLnBrk="1" hangingPunct="1">
              <a:lnSpc>
                <a:spcPct val="90000"/>
              </a:lnSpc>
              <a:buFontTx/>
              <a:buNone/>
            </a:pPr>
            <a:r>
              <a:rPr lang="en-US" sz="3600">
                <a:latin typeface="Times New Roman" pitchFamily="18" charset="0"/>
                <a:cs typeface="Times New Roman" pitchFamily="18" charset="0"/>
              </a:rPr>
              <a:t>	- Nhận thức</a:t>
            </a:r>
          </a:p>
          <a:p>
            <a:pPr eaLnBrk="1" hangingPunct="1">
              <a:lnSpc>
                <a:spcPct val="90000"/>
              </a:lnSpc>
              <a:buFontTx/>
              <a:buNone/>
            </a:pPr>
            <a:r>
              <a:rPr lang="en-US" sz="3600">
                <a:latin typeface="Times New Roman" pitchFamily="18" charset="0"/>
                <a:cs typeface="Times New Roman" pitchFamily="18" charset="0"/>
              </a:rPr>
              <a:t>	- Thể hiện ngôn ngữ</a:t>
            </a:r>
          </a:p>
          <a:p>
            <a:pPr eaLnBrk="1" hangingPunct="1">
              <a:lnSpc>
                <a:spcPct val="90000"/>
              </a:lnSpc>
              <a:buFontTx/>
              <a:buNone/>
            </a:pPr>
            <a:r>
              <a:rPr lang="en-US">
                <a:latin typeface="Times New Roman" pitchFamily="18" charset="0"/>
                <a:cs typeface="Times New Roman" pitchFamily="18" charset="0"/>
              </a:rPr>
              <a:t>  </a:t>
            </a:r>
          </a:p>
          <a:p>
            <a:pPr eaLnBrk="1" hangingPunct="1">
              <a:lnSpc>
                <a:spcPct val="90000"/>
              </a:lnSpc>
            </a:pPr>
            <a:endParaRPr lang="en-US"/>
          </a:p>
        </p:txBody>
      </p:sp>
    </p:spTree>
    <p:extLst>
      <p:ext uri="{BB962C8B-B14F-4D97-AF65-F5344CB8AC3E}">
        <p14:creationId xmlns:p14="http://schemas.microsoft.com/office/powerpoint/2010/main" val="1597624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Effect transition="in" filter="diamond(in)">
                                      <p:cBhvr>
                                        <p:cTn id="7" dur="2000"/>
                                        <p:tgtEl>
                                          <p:spTgt spid="35843">
                                            <p:txEl>
                                              <p:pRg st="1" end="1"/>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5843">
                                            <p:txEl>
                                              <p:pRg st="2" end="2"/>
                                            </p:txEl>
                                          </p:spTgt>
                                        </p:tgtEl>
                                        <p:attrNameLst>
                                          <p:attrName>style.visibility</p:attrName>
                                        </p:attrNameLst>
                                      </p:cBhvr>
                                      <p:to>
                                        <p:strVal val="visible"/>
                                      </p:to>
                                    </p:set>
                                    <p:animEffect transition="in" filter="diamond(in)">
                                      <p:cBhvr>
                                        <p:cTn id="10" dur="2000"/>
                                        <p:tgtEl>
                                          <p:spTgt spid="35843">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animEffect transition="in" filter="diamond(in)">
                                      <p:cBhvr>
                                        <p:cTn id="13" dur="2000"/>
                                        <p:tgtEl>
                                          <p:spTgt spid="35843">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35843">
                                            <p:txEl>
                                              <p:pRg st="4" end="4"/>
                                            </p:txEl>
                                          </p:spTgt>
                                        </p:tgtEl>
                                        <p:attrNameLst>
                                          <p:attrName>style.visibility</p:attrName>
                                        </p:attrNameLst>
                                      </p:cBhvr>
                                      <p:to>
                                        <p:strVal val="visible"/>
                                      </p:to>
                                    </p:set>
                                    <p:animEffect transition="in" filter="diamond(in)">
                                      <p:cBhvr>
                                        <p:cTn id="16" dur="2000"/>
                                        <p:tgtEl>
                                          <p:spTgt spid="35843">
                                            <p:txEl>
                                              <p:pRg st="4" end="4"/>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35843">
                                            <p:txEl>
                                              <p:pRg st="5" end="5"/>
                                            </p:txEl>
                                          </p:spTgt>
                                        </p:tgtEl>
                                        <p:attrNameLst>
                                          <p:attrName>style.visibility</p:attrName>
                                        </p:attrNameLst>
                                      </p:cBhvr>
                                      <p:to>
                                        <p:strVal val="visible"/>
                                      </p:to>
                                    </p:set>
                                    <p:animEffect transition="in" filter="diamond(in)">
                                      <p:cBhvr>
                                        <p:cTn id="19" dur="2000"/>
                                        <p:tgtEl>
                                          <p:spTgt spid="35843">
                                            <p:txEl>
                                              <p:pRg st="5" end="5"/>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35843">
                                            <p:txEl>
                                              <p:pRg st="6" end="6"/>
                                            </p:txEl>
                                          </p:spTgt>
                                        </p:tgtEl>
                                        <p:attrNameLst>
                                          <p:attrName>style.visibility</p:attrName>
                                        </p:attrNameLst>
                                      </p:cBhvr>
                                      <p:to>
                                        <p:strVal val="visible"/>
                                      </p:to>
                                    </p:set>
                                    <p:animEffect transition="in" filter="diamond(in)">
                                      <p:cBhvr>
                                        <p:cTn id="22" dur="2000"/>
                                        <p:tgtEl>
                                          <p:spTgt spid="35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457200" y="685800"/>
            <a:ext cx="8229600" cy="5440363"/>
          </a:xfrm>
        </p:spPr>
        <p:txBody>
          <a:bodyPr/>
          <a:lstStyle/>
          <a:p>
            <a:pPr eaLnBrk="1" hangingPunct="1">
              <a:buFontTx/>
              <a:buNone/>
            </a:pPr>
            <a:r>
              <a:rPr lang="pt-BR" b="1">
                <a:solidFill>
                  <a:srgbClr val="FF0000"/>
                </a:solidFill>
              </a:rPr>
              <a:t>Về mặt thể chất</a:t>
            </a:r>
          </a:p>
          <a:p>
            <a:pPr algn="just" eaLnBrk="1" hangingPunct="1">
              <a:buFontTx/>
              <a:buNone/>
            </a:pPr>
            <a:r>
              <a:rPr lang="pt-BR"/>
              <a:t>	</a:t>
            </a:r>
            <a:r>
              <a:rPr lang="pt-BR" sz="3600">
                <a:latin typeface="Times New Roman" pitchFamily="18" charset="0"/>
                <a:cs typeface="Times New Roman" pitchFamily="18" charset="0"/>
              </a:rPr>
              <a:t>3.Gây thương tích, đau đớn, mệt mỏi cho trẻ nhất là đối với những trẻ còn quá nhỏ tuổi;</a:t>
            </a:r>
          </a:p>
          <a:p>
            <a:pPr algn="just" eaLnBrk="1" hangingPunct="1">
              <a:buFontTx/>
              <a:buNone/>
            </a:pPr>
            <a:r>
              <a:rPr lang="pt-BR" sz="3600">
                <a:latin typeface="Times New Roman" pitchFamily="18" charset="0"/>
                <a:cs typeface="Times New Roman" pitchFamily="18" charset="0"/>
              </a:rPr>
              <a:t>	4.Trẻ có thể bị lây các bệnh lây truyền qua đường tình dục (kể cả AIDS).</a:t>
            </a:r>
          </a:p>
          <a:p>
            <a:pPr algn="just" eaLnBrk="1" hangingPunct="1">
              <a:buFont typeface="Wingdings" pitchFamily="2" charset="2"/>
              <a:buNone/>
            </a:pPr>
            <a:r>
              <a:rPr lang="pt-BR" sz="3600">
                <a:latin typeface="Times New Roman" pitchFamily="18" charset="0"/>
                <a:cs typeface="Times New Roman" pitchFamily="18" charset="0"/>
              </a:rPr>
              <a:t>	5.Trẻ có thể bị mang thai sớm, nạo phá thai dẫn đến vô sinh, bị thương tổn suốt đời hoặc có thể bị tử vong</a:t>
            </a:r>
            <a:r>
              <a:rPr lang="pt-BR" sz="3600" b="1">
                <a:latin typeface="Times New Roman" pitchFamily="18" charset="0"/>
                <a:cs typeface="Times New Roman" pitchFamily="18" charset="0"/>
              </a:rPr>
              <a:t> .</a:t>
            </a:r>
            <a:r>
              <a:rPr lang="pt-BR" sz="3600">
                <a:latin typeface="Times New Roman" pitchFamily="18" charset="0"/>
                <a:cs typeface="Times New Roman" pitchFamily="18" charset="0"/>
              </a:rPr>
              <a:t> </a:t>
            </a:r>
            <a:endParaRPr lang="en-US" sz="3600">
              <a:latin typeface="Times New Roman" pitchFamily="18" charset="0"/>
              <a:cs typeface="Times New Roman" pitchFamily="18" charset="0"/>
            </a:endParaRPr>
          </a:p>
          <a:p>
            <a:pPr eaLnBrk="1" hangingPunct="1"/>
            <a:endParaRPr lang="en-US"/>
          </a:p>
        </p:txBody>
      </p:sp>
    </p:spTree>
    <p:extLst>
      <p:ext uri="{BB962C8B-B14F-4D97-AF65-F5344CB8AC3E}">
        <p14:creationId xmlns:p14="http://schemas.microsoft.com/office/powerpoint/2010/main" val="55303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66">
                                            <p:txEl>
                                              <p:pRg st="2" end="2"/>
                                            </p:txEl>
                                          </p:spTgt>
                                        </p:tgtEl>
                                        <p:attrNameLst>
                                          <p:attrName>style.visibility</p:attrName>
                                        </p:attrNameLst>
                                      </p:cBhvr>
                                      <p:to>
                                        <p:strVal val="visible"/>
                                      </p:to>
                                    </p:set>
                                    <p:animEffect transition="in" filter="diamond(in)">
                                      <p:cBhvr>
                                        <p:cTn id="7" dur="2000"/>
                                        <p:tgtEl>
                                          <p:spTgt spid="3686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6866">
                                            <p:txEl>
                                              <p:pRg st="3" end="3"/>
                                            </p:txEl>
                                          </p:spTgt>
                                        </p:tgtEl>
                                        <p:attrNameLst>
                                          <p:attrName>style.visibility</p:attrName>
                                        </p:attrNameLst>
                                      </p:cBhvr>
                                      <p:to>
                                        <p:strVal val="visible"/>
                                      </p:to>
                                    </p:set>
                                    <p:anim calcmode="lin" valueType="num">
                                      <p:cBhvr additive="base">
                                        <p:cTn id="12" dur="500" fill="hold"/>
                                        <p:tgtEl>
                                          <p:spTgt spid="36866">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686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7488" y="2679515"/>
            <a:ext cx="3740456" cy="1304925"/>
          </a:xfrm>
        </p:spPr>
        <p:txBody>
          <a:bodyPr>
            <a:normAutofit fontScale="47500" lnSpcReduction="20000"/>
          </a:bodyPr>
          <a:lstStyle/>
          <a:p>
            <a:r>
              <a:rPr lang="en-US" dirty="0">
                <a:latin typeface="Times New Roman" pitchFamily="18" charset="0"/>
                <a:cs typeface="Times New Roman" pitchFamily="18" charset="0"/>
              </a:rPr>
              <a:t>THỰC TRẠNG</a:t>
            </a:r>
          </a:p>
          <a:p>
            <a:endParaRPr lang="en-US" dirty="0">
              <a:latin typeface="Times New Roman" pitchFamily="18" charset="0"/>
              <a:cs typeface="Times New Roman" pitchFamily="18" charset="0"/>
            </a:endParaRPr>
          </a:p>
        </p:txBody>
      </p:sp>
      <p:sp>
        <p:nvSpPr>
          <p:cNvPr id="4" name="Text Placeholder 3"/>
          <p:cNvSpPr>
            <a:spLocks noGrp="1"/>
          </p:cNvSpPr>
          <p:nvPr>
            <p:ph type="body" sz="quarter" idx="15"/>
          </p:nvPr>
        </p:nvSpPr>
        <p:spPr/>
        <p:txBody>
          <a:bodyPr/>
          <a:lstStyle/>
          <a:p>
            <a:endParaRPr lang="en-US"/>
          </a:p>
        </p:txBody>
      </p:sp>
      <p:pic>
        <p:nvPicPr>
          <p:cNvPr id="2052" name="Picture 4" descr="Không có mô tả.">
            <a:extLst>
              <a:ext uri="{FF2B5EF4-FFF2-40B4-BE49-F238E27FC236}">
                <a16:creationId xmlns:a16="http://schemas.microsoft.com/office/drawing/2014/main" id="{A173E86C-3133-4B90-8385-C6E915206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400300"/>
            <a:ext cx="1524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8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en-US" b="1"/>
              <a:t>Tác hại thể chất</a:t>
            </a:r>
            <a:endParaRPr lang="en-US"/>
          </a:p>
        </p:txBody>
      </p:sp>
      <p:sp>
        <p:nvSpPr>
          <p:cNvPr id="37891" name="Rectangle 3"/>
          <p:cNvSpPr>
            <a:spLocks noGrp="1" noChangeArrowheads="1"/>
          </p:cNvSpPr>
          <p:nvPr>
            <p:ph idx="1"/>
          </p:nvPr>
        </p:nvSpPr>
        <p:spPr/>
        <p:txBody>
          <a:bodyPr/>
          <a:lstStyle/>
          <a:p>
            <a:pPr algn="just" eaLnBrk="1" hangingPunct="1">
              <a:buFont typeface="Wingdings" pitchFamily="2" charset="2"/>
              <a:buNone/>
            </a:pPr>
            <a:r>
              <a:rPr lang="en-US">
                <a:latin typeface="Times New Roman" pitchFamily="18" charset="0"/>
                <a:cs typeface="Times New Roman" pitchFamily="18" charset="0"/>
              </a:rPr>
              <a:t>6.Trẻ trở nên quá lệ thuộc: thụ động, phục tùng người khác, né tránh mọi khả năng hoặc phải đối đầu, quá cẩn trọng…</a:t>
            </a:r>
          </a:p>
          <a:p>
            <a:pPr algn="just" eaLnBrk="1" hangingPunct="1">
              <a:buFont typeface="Wingdings" pitchFamily="2" charset="2"/>
              <a:buNone/>
            </a:pPr>
            <a:r>
              <a:rPr lang="en-US">
                <a:latin typeface="Times New Roman" pitchFamily="18" charset="0"/>
                <a:cs typeface="Times New Roman" pitchFamily="18" charset="0"/>
              </a:rPr>
              <a:t>7.Trẻ trở nên rất hiếu chiến và bùng phát thành hành vi bên ngoài: tiêu cực, hung hăng, nghịch ngợm, phá phách bởi trẻ:</a:t>
            </a:r>
          </a:p>
          <a:p>
            <a:pPr algn="just" eaLnBrk="1" hangingPunct="1">
              <a:buFont typeface="Wingdings" pitchFamily="2" charset="2"/>
              <a:buNone/>
            </a:pPr>
            <a:r>
              <a:rPr lang="en-US">
                <a:latin typeface="Times New Roman" pitchFamily="18" charset="0"/>
                <a:cs typeface="Times New Roman" pitchFamily="18" charset="0"/>
              </a:rPr>
              <a:t>	- luôn lo lắng, căng thẳng quá mức.</a:t>
            </a:r>
          </a:p>
          <a:p>
            <a:pPr algn="just" eaLnBrk="1" hangingPunct="1">
              <a:buFont typeface="Wingdings" pitchFamily="2" charset="2"/>
              <a:buNone/>
            </a:pPr>
            <a:r>
              <a:rPr lang="en-US">
                <a:latin typeface="Times New Roman" pitchFamily="18" charset="0"/>
                <a:cs typeface="Times New Roman" pitchFamily="18" charset="0"/>
              </a:rPr>
              <a:t>	- bị tổn thương về tâm lý </a:t>
            </a:r>
          </a:p>
        </p:txBody>
      </p:sp>
    </p:spTree>
    <p:extLst>
      <p:ext uri="{BB962C8B-B14F-4D97-AF65-F5344CB8AC3E}">
        <p14:creationId xmlns:p14="http://schemas.microsoft.com/office/powerpoint/2010/main" val="3602835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 calcmode="lin" valueType="num">
                                      <p:cBhvr additive="base">
                                        <p:cTn id="7"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anim calcmode="lin" valueType="num">
                                      <p:cBhvr additive="base">
                                        <p:cTn id="11"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1">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891">
                                            <p:txEl>
                                              <p:pRg st="3" end="3"/>
                                            </p:txEl>
                                          </p:spTgt>
                                        </p:tgtEl>
                                        <p:attrNameLst>
                                          <p:attrName>style.visibility</p:attrName>
                                        </p:attrNameLst>
                                      </p:cBhvr>
                                      <p:to>
                                        <p:strVal val="visible"/>
                                      </p:to>
                                    </p:set>
                                    <p:anim calcmode="lin" valueType="num">
                                      <p:cBhvr additive="base">
                                        <p:cTn id="1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b="1"/>
              <a:t>Tác hại tâm lý</a:t>
            </a:r>
            <a:r>
              <a:rPr lang="en-US"/>
              <a:t>  (7)</a:t>
            </a:r>
          </a:p>
        </p:txBody>
      </p:sp>
      <p:sp>
        <p:nvSpPr>
          <p:cNvPr id="34819" name="Rectangle 3"/>
          <p:cNvSpPr>
            <a:spLocks noGrp="1" noChangeArrowheads="1"/>
          </p:cNvSpPr>
          <p:nvPr>
            <p:ph idx="1"/>
          </p:nvPr>
        </p:nvSpPr>
        <p:spPr/>
        <p:txBody>
          <a:bodyPr/>
          <a:lstStyle/>
          <a:p>
            <a:pPr algn="just" eaLnBrk="1" hangingPunct="1">
              <a:lnSpc>
                <a:spcPct val="90000"/>
              </a:lnSpc>
              <a:buFont typeface="Wingdings" pitchFamily="2" charset="2"/>
              <a:buNone/>
            </a:pPr>
            <a:r>
              <a:rPr lang="en-US">
                <a:latin typeface="Times New Roman" pitchFamily="18" charset="0"/>
                <a:cs typeface="Times New Roman" pitchFamily="18" charset="0"/>
              </a:rPr>
              <a:t>1.Trẻ không tin vào chính bản thân mình và nghi ngờ những người xung quanh     không muốn chia sẻ</a:t>
            </a:r>
          </a:p>
          <a:p>
            <a:pPr algn="just" eaLnBrk="1" hangingPunct="1">
              <a:lnSpc>
                <a:spcPct val="90000"/>
              </a:lnSpc>
              <a:buFont typeface="Wingdings" pitchFamily="2" charset="2"/>
              <a:buNone/>
            </a:pPr>
            <a:r>
              <a:rPr lang="en-US">
                <a:latin typeface="Times New Roman" pitchFamily="18" charset="0"/>
                <a:cs typeface="Times New Roman" pitchFamily="18" charset="0"/>
              </a:rPr>
              <a:t>2.Coi việc mình bị xâm hại và bỏ mặc là do lỗi của mình, do mình không tốt     chán  nản, tự đổ lỗi cho bản thân</a:t>
            </a:r>
          </a:p>
          <a:p>
            <a:pPr algn="just" eaLnBrk="1" hangingPunct="1">
              <a:lnSpc>
                <a:spcPct val="90000"/>
              </a:lnSpc>
              <a:buFont typeface="Wingdings" pitchFamily="2" charset="2"/>
              <a:buNone/>
            </a:pPr>
            <a:r>
              <a:rPr lang="en-US">
                <a:latin typeface="Times New Roman" pitchFamily="18" charset="0"/>
                <a:cs typeface="Times New Roman" pitchFamily="18" charset="0"/>
              </a:rPr>
              <a:t>3.Có hành vi tự hủy hoại bản thân: tự gây ra tai nạn, cố tình làm mình đau, tự sát     thoát ra khỏi cảm giác tồi tệ về bản thân.</a:t>
            </a:r>
          </a:p>
        </p:txBody>
      </p:sp>
      <p:sp>
        <p:nvSpPr>
          <p:cNvPr id="4" name="Right Arrow 3"/>
          <p:cNvSpPr/>
          <p:nvPr/>
        </p:nvSpPr>
        <p:spPr>
          <a:xfrm>
            <a:off x="5638800" y="2286000"/>
            <a:ext cx="2286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5105400" y="3687763"/>
            <a:ext cx="228600"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a:off x="5562600" y="5059363"/>
            <a:ext cx="228600"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4171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304800"/>
            <a:ext cx="8534400" cy="533400"/>
          </a:xfrm>
        </p:spPr>
        <p:txBody>
          <a:bodyPr>
            <a:normAutofit fontScale="90000"/>
          </a:bodyPr>
          <a:lstStyle/>
          <a:p>
            <a:pPr eaLnBrk="1" fontAlgn="auto" hangingPunct="1">
              <a:spcAft>
                <a:spcPts val="0"/>
              </a:spcAft>
              <a:defRPr/>
            </a:pPr>
            <a:r>
              <a:rPr lang="en-US" b="1" dirty="0" err="1"/>
              <a:t>Tác</a:t>
            </a:r>
            <a:r>
              <a:rPr lang="en-US" b="1" dirty="0"/>
              <a:t> </a:t>
            </a:r>
            <a:r>
              <a:rPr lang="en-US" b="1" err="1"/>
              <a:t>hại</a:t>
            </a:r>
            <a:r>
              <a:rPr lang="en-US" b="1"/>
              <a:t> tâm </a:t>
            </a:r>
            <a:r>
              <a:rPr lang="en-US" b="1" dirty="0" err="1"/>
              <a:t>lý</a:t>
            </a:r>
            <a:r>
              <a:rPr lang="en-US" dirty="0"/>
              <a:t> </a:t>
            </a:r>
          </a:p>
        </p:txBody>
      </p:sp>
      <p:sp>
        <p:nvSpPr>
          <p:cNvPr id="35843" name="Rectangle 3"/>
          <p:cNvSpPr>
            <a:spLocks noGrp="1" noChangeArrowheads="1"/>
          </p:cNvSpPr>
          <p:nvPr>
            <p:ph idx="1"/>
          </p:nvPr>
        </p:nvSpPr>
        <p:spPr>
          <a:xfrm>
            <a:off x="152400" y="990600"/>
            <a:ext cx="8763000" cy="5135563"/>
          </a:xfrm>
        </p:spPr>
        <p:txBody>
          <a:bodyPr/>
          <a:lstStyle/>
          <a:p>
            <a:pPr algn="just" eaLnBrk="1" hangingPunct="1">
              <a:lnSpc>
                <a:spcPct val="90000"/>
              </a:lnSpc>
              <a:buFont typeface="Wingdings" pitchFamily="2" charset="2"/>
              <a:buNone/>
            </a:pPr>
            <a:r>
              <a:rPr lang="en-US" sz="2800">
                <a:latin typeface="Times New Roman" pitchFamily="18" charset="0"/>
                <a:cs typeface="Times New Roman" pitchFamily="18" charset="0"/>
              </a:rPr>
              <a:t>4.Luôn có ý nghĩ là mình bị đe dọa hoặc có nguy cơ bị đối xử tồi tệ      khó tiếp xúc với mọi người</a:t>
            </a:r>
          </a:p>
          <a:p>
            <a:pPr algn="just" eaLnBrk="1" hangingPunct="1">
              <a:lnSpc>
                <a:spcPct val="90000"/>
              </a:lnSpc>
              <a:buFont typeface="Wingdings" pitchFamily="2" charset="2"/>
              <a:buNone/>
            </a:pPr>
            <a:r>
              <a:rPr lang="en-US" sz="2800">
                <a:latin typeface="Times New Roman" pitchFamily="18" charset="0"/>
                <a:cs typeface="Times New Roman" pitchFamily="18" charset="0"/>
              </a:rPr>
              <a:t>5.Có phản ứng bốc đồng và hiếu chiến do bắt chước hành vi của kẻ xâm hại    tự ti, tự hạ thấp giá trị bản thân    tăng cảm giác tội lỗi</a:t>
            </a:r>
          </a:p>
          <a:p>
            <a:pPr algn="just" eaLnBrk="1" hangingPunct="1">
              <a:lnSpc>
                <a:spcPct val="90000"/>
              </a:lnSpc>
              <a:buFont typeface="Wingdings" pitchFamily="2" charset="2"/>
              <a:buNone/>
            </a:pPr>
            <a:r>
              <a:rPr lang="en-US" sz="2800">
                <a:latin typeface="Times New Roman" pitchFamily="18" charset="0"/>
                <a:cs typeface="Times New Roman" pitchFamily="18" charset="0"/>
              </a:rPr>
              <a:t>6.Có xu hướng chối bỏ, suy diễn, tự kỷ,cực đoan</a:t>
            </a:r>
          </a:p>
          <a:p>
            <a:pPr algn="just" eaLnBrk="1" hangingPunct="1">
              <a:lnSpc>
                <a:spcPct val="90000"/>
              </a:lnSpc>
              <a:buFont typeface="Wingdings" pitchFamily="2" charset="2"/>
              <a:buNone/>
            </a:pPr>
            <a:r>
              <a:rPr lang="en-US" sz="2800">
                <a:latin typeface="Times New Roman" pitchFamily="18" charset="0"/>
                <a:cs typeface="Times New Roman" pitchFamily="18" charset="0"/>
              </a:rPr>
              <a:t>7.Cảm thấy bị mất mát, lo lắng căng thẳng…</a:t>
            </a:r>
            <a:endParaRPr lang="en-US" sz="2800" b="1">
              <a:latin typeface="Times New Roman" pitchFamily="18" charset="0"/>
              <a:cs typeface="Times New Roman" pitchFamily="18" charset="0"/>
            </a:endParaRPr>
          </a:p>
          <a:p>
            <a:pPr algn="just" eaLnBrk="1" hangingPunct="1">
              <a:lnSpc>
                <a:spcPct val="90000"/>
              </a:lnSpc>
              <a:buFont typeface="Wingdings 2" pitchFamily="18" charset="2"/>
              <a:buNone/>
            </a:pPr>
            <a:r>
              <a:rPr lang="en-US" b="1">
                <a:latin typeface="Times New Roman" pitchFamily="18" charset="0"/>
                <a:cs typeface="Times New Roman" pitchFamily="18" charset="0"/>
              </a:rPr>
              <a:t>Hậu quả của XHTE khác nhau ở mỗi nạn nhân,</a:t>
            </a:r>
            <a:endParaRPr lang="en-US">
              <a:latin typeface="Times New Roman" pitchFamily="18" charset="0"/>
              <a:cs typeface="Times New Roman" pitchFamily="18" charset="0"/>
            </a:endParaRPr>
          </a:p>
          <a:p>
            <a:pPr algn="just" eaLnBrk="1" hangingPunct="1">
              <a:lnSpc>
                <a:spcPct val="90000"/>
              </a:lnSpc>
              <a:buFont typeface="Wingdings" pitchFamily="2" charset="2"/>
              <a:buNone/>
            </a:pPr>
            <a:r>
              <a:rPr lang="en-US" b="1">
                <a:latin typeface="Times New Roman" pitchFamily="18" charset="0"/>
                <a:cs typeface="Times New Roman" pitchFamily="18" charset="0"/>
              </a:rPr>
              <a:t>(tùy thuộc vào độ tuổi, thời gian và mức độ nghiêm trọng của hành vi xâm hại và khả năng tự bảo vệ của trẻ)</a:t>
            </a:r>
            <a:r>
              <a:rPr lang="en-US" sz="2800" b="1">
                <a:latin typeface="Times New Roman" pitchFamily="18" charset="0"/>
                <a:cs typeface="Times New Roman" pitchFamily="18" charset="0"/>
              </a:rPr>
              <a:t>.</a:t>
            </a:r>
          </a:p>
        </p:txBody>
      </p:sp>
      <p:sp>
        <p:nvSpPr>
          <p:cNvPr id="6" name="Right Arrow 5"/>
          <p:cNvSpPr/>
          <p:nvPr/>
        </p:nvSpPr>
        <p:spPr>
          <a:xfrm>
            <a:off x="1905000" y="16002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a:off x="2971800" y="2438400"/>
            <a:ext cx="152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7848600" y="2438400"/>
            <a:ext cx="2286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3929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fontAlgn="auto" hangingPunct="1">
              <a:spcAft>
                <a:spcPts val="0"/>
              </a:spcAft>
              <a:defRPr/>
            </a:pPr>
            <a:r>
              <a:rPr lang="pt-BR" b="1" i="1"/>
              <a:t>Tác hại đối với gia đình :</a:t>
            </a:r>
            <a:endParaRPr lang="en-US" b="1"/>
          </a:p>
        </p:txBody>
      </p:sp>
      <p:sp>
        <p:nvSpPr>
          <p:cNvPr id="36867" name="Content Placeholder 2"/>
          <p:cNvSpPr>
            <a:spLocks noGrp="1"/>
          </p:cNvSpPr>
          <p:nvPr>
            <p:ph idx="1"/>
          </p:nvPr>
        </p:nvSpPr>
        <p:spPr/>
        <p:txBody>
          <a:bodyPr/>
          <a:lstStyle/>
          <a:p>
            <a:pPr algn="just" eaLnBrk="1" hangingPunct="1">
              <a:lnSpc>
                <a:spcPct val="90000"/>
              </a:lnSpc>
              <a:buFontTx/>
              <a:buNone/>
            </a:pPr>
            <a:r>
              <a:rPr lang="pt-BR" b="1" i="1">
                <a:latin typeface="Times New Roman" pitchFamily="18" charset="0"/>
                <a:cs typeface="Times New Roman" pitchFamily="18" charset="0"/>
              </a:rPr>
              <a:t>Nếu sự xâm hại do người thân trong gia đình thì </a:t>
            </a:r>
            <a:endParaRPr lang="pt-BR" b="1">
              <a:latin typeface="Times New Roman" pitchFamily="18" charset="0"/>
              <a:cs typeface="Times New Roman" pitchFamily="18" charset="0"/>
            </a:endParaRPr>
          </a:p>
          <a:p>
            <a:pPr algn="just" eaLnBrk="1" hangingPunct="1">
              <a:lnSpc>
                <a:spcPct val="90000"/>
              </a:lnSpc>
              <a:buFont typeface="Wingdings" pitchFamily="2" charset="2"/>
              <a:buNone/>
            </a:pPr>
            <a:r>
              <a:rPr lang="pt-BR">
                <a:latin typeface="Times New Roman" pitchFamily="18" charset="0"/>
                <a:cs typeface="Times New Roman" pitchFamily="18" charset="0"/>
              </a:rPr>
              <a:t>1. Các mối tương quan trong gia đình bị rối loạn.</a:t>
            </a:r>
          </a:p>
          <a:p>
            <a:pPr algn="just" eaLnBrk="1" hangingPunct="1">
              <a:lnSpc>
                <a:spcPct val="90000"/>
              </a:lnSpc>
              <a:buFont typeface="Wingdings" pitchFamily="2" charset="2"/>
              <a:buNone/>
            </a:pPr>
            <a:r>
              <a:rPr lang="pt-BR">
                <a:latin typeface="Times New Roman" pitchFamily="18" charset="0"/>
                <a:cs typeface="Times New Roman" pitchFamily="18" charset="0"/>
              </a:rPr>
              <a:t>2.Có khi gia đình sẽ mất hạnh phúc ,tan vỡ, kinh tế gia đình sẽ gặp khó khăn thêm .</a:t>
            </a:r>
          </a:p>
          <a:p>
            <a:pPr algn="just" eaLnBrk="1" hangingPunct="1">
              <a:lnSpc>
                <a:spcPct val="90000"/>
              </a:lnSpc>
              <a:buFont typeface="Wingdings" pitchFamily="2" charset="2"/>
              <a:buNone/>
            </a:pPr>
            <a:r>
              <a:rPr lang="pt-BR">
                <a:latin typeface="Times New Roman" pitchFamily="18" charset="0"/>
                <a:cs typeface="Times New Roman" pitchFamily="18" charset="0"/>
              </a:rPr>
              <a:t>3.Che dấu sự thật, sợ ảnh hưởng đến gia đình</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341943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457200" y="533400"/>
            <a:ext cx="8229600" cy="5592763"/>
          </a:xfrm>
        </p:spPr>
        <p:txBody>
          <a:bodyPr/>
          <a:lstStyle/>
          <a:p>
            <a:pPr eaLnBrk="1" hangingPunct="1">
              <a:lnSpc>
                <a:spcPct val="90000"/>
              </a:lnSpc>
              <a:buFontTx/>
              <a:buNone/>
            </a:pPr>
            <a:r>
              <a:rPr lang="pt-BR" sz="3600" b="1" i="1">
                <a:latin typeface="Times New Roman" pitchFamily="18" charset="0"/>
                <a:cs typeface="Times New Roman" pitchFamily="18" charset="0"/>
              </a:rPr>
              <a:t>Nếu sự XHTDTE do người ngoài thì:</a:t>
            </a:r>
          </a:p>
          <a:p>
            <a:pPr eaLnBrk="1" hangingPunct="1">
              <a:lnSpc>
                <a:spcPct val="90000"/>
              </a:lnSpc>
              <a:buFontTx/>
              <a:buNone/>
            </a:pPr>
            <a:endParaRPr lang="pt-BR" sz="3600" b="1">
              <a:latin typeface="Times New Roman" pitchFamily="18" charset="0"/>
              <a:cs typeface="Times New Roman" pitchFamily="18" charset="0"/>
            </a:endParaRPr>
          </a:p>
          <a:p>
            <a:pPr algn="just" eaLnBrk="1" hangingPunct="1">
              <a:lnSpc>
                <a:spcPct val="90000"/>
              </a:lnSpc>
              <a:buFont typeface="Wingdings" pitchFamily="2" charset="2"/>
              <a:buNone/>
            </a:pPr>
            <a:r>
              <a:rPr lang="pt-BR" sz="3600">
                <a:latin typeface="Times New Roman" pitchFamily="18" charset="0"/>
                <a:cs typeface="Times New Roman" pitchFamily="18" charset="0"/>
              </a:rPr>
              <a:t>1.GĐ cũng mang đầy mặc cảm, đổ lỗi cho nhau vì đã không bảo vệ được con mình .</a:t>
            </a:r>
          </a:p>
          <a:p>
            <a:pPr algn="just" eaLnBrk="1" hangingPunct="1">
              <a:lnSpc>
                <a:spcPct val="90000"/>
              </a:lnSpc>
              <a:buFont typeface="Wingdings" pitchFamily="2" charset="2"/>
              <a:buNone/>
            </a:pPr>
            <a:r>
              <a:rPr lang="pt-BR" sz="3600">
                <a:latin typeface="Times New Roman" pitchFamily="18" charset="0"/>
                <a:cs typeface="Times New Roman" pitchFamily="18" charset="0"/>
              </a:rPr>
              <a:t>2.Sự hận thù đối với người gây nên “</a:t>
            </a:r>
            <a:r>
              <a:rPr lang="pt-BR" sz="3600" i="1">
                <a:solidFill>
                  <a:srgbClr val="FF0000"/>
                </a:solidFill>
                <a:latin typeface="Times New Roman" pitchFamily="18" charset="0"/>
                <a:cs typeface="Times New Roman" pitchFamily="18" charset="0"/>
              </a:rPr>
              <a:t>chuyện</a:t>
            </a:r>
            <a:r>
              <a:rPr lang="pt-BR" sz="3600">
                <a:latin typeface="Times New Roman" pitchFamily="18" charset="0"/>
                <a:cs typeface="Times New Roman" pitchFamily="18" charset="0"/>
              </a:rPr>
              <a:t>” có khi đưa đến việc trả thù hoặc dễ dẫn đến những hành vi </a:t>
            </a:r>
            <a:r>
              <a:rPr lang="pt-BR" sz="3600">
                <a:solidFill>
                  <a:srgbClr val="FF0000"/>
                </a:solidFill>
                <a:latin typeface="Times New Roman" pitchFamily="18" charset="0"/>
                <a:cs typeface="Times New Roman" pitchFamily="18" charset="0"/>
              </a:rPr>
              <a:t>vi phạm pháp luật</a:t>
            </a:r>
            <a:r>
              <a:rPr lang="pt-BR" sz="3600">
                <a:latin typeface="Times New Roman" pitchFamily="18" charset="0"/>
                <a:cs typeface="Times New Roman" pitchFamily="18" charset="0"/>
              </a:rPr>
              <a:t> do nóng nảy.</a:t>
            </a:r>
            <a:endParaRPr lang="en-US" sz="3600">
              <a:latin typeface="Times New Roman" pitchFamily="18" charset="0"/>
              <a:cs typeface="Times New Roman" pitchFamily="18" charset="0"/>
            </a:endParaRPr>
          </a:p>
          <a:p>
            <a:pPr eaLnBrk="1" hangingPunct="1"/>
            <a:endParaRPr lang="en-US"/>
          </a:p>
        </p:txBody>
      </p:sp>
    </p:spTree>
    <p:extLst>
      <p:ext uri="{BB962C8B-B14F-4D97-AF65-F5344CB8AC3E}">
        <p14:creationId xmlns:p14="http://schemas.microsoft.com/office/powerpoint/2010/main" val="87993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pPr eaLnBrk="1" fontAlgn="auto" hangingPunct="1">
              <a:spcAft>
                <a:spcPts val="0"/>
              </a:spcAft>
              <a:defRPr/>
            </a:pPr>
            <a:r>
              <a:rPr lang="pt-BR" b="1">
                <a:solidFill>
                  <a:srgbClr val="C00000"/>
                </a:solidFill>
              </a:rPr>
              <a:t>Tác hại đối với xã hội (6)</a:t>
            </a:r>
            <a:br>
              <a:rPr lang="pt-BR" b="1">
                <a:solidFill>
                  <a:srgbClr val="C00000"/>
                </a:solidFill>
              </a:rPr>
            </a:br>
            <a:endParaRPr lang="en-US">
              <a:solidFill>
                <a:srgbClr val="C00000"/>
              </a:solidFill>
            </a:endParaRPr>
          </a:p>
        </p:txBody>
      </p:sp>
      <p:sp>
        <p:nvSpPr>
          <p:cNvPr id="38915" name="Content Placeholder 2"/>
          <p:cNvSpPr>
            <a:spLocks noGrp="1"/>
          </p:cNvSpPr>
          <p:nvPr>
            <p:ph idx="1"/>
          </p:nvPr>
        </p:nvSpPr>
        <p:spPr>
          <a:xfrm>
            <a:off x="228600" y="914400"/>
            <a:ext cx="8686800" cy="5715000"/>
          </a:xfrm>
        </p:spPr>
        <p:txBody>
          <a:bodyPr/>
          <a:lstStyle/>
          <a:p>
            <a:pPr algn="just" eaLnBrk="1" hangingPunct="1">
              <a:buFont typeface="Wingdings" pitchFamily="2" charset="2"/>
              <a:buNone/>
            </a:pPr>
            <a:r>
              <a:rPr lang="pt-BR"/>
              <a:t>1. </a:t>
            </a:r>
            <a:r>
              <a:rPr lang="pt-BR" sz="2800"/>
              <a:t>Khi có TE bị XHTD sẽ gây ra lo lắng cho nhiều bậc phụ huynh, niềm tin giữa con người với con người bị suy giảm.</a:t>
            </a:r>
          </a:p>
          <a:p>
            <a:pPr algn="just" eaLnBrk="1" hangingPunct="1">
              <a:buFont typeface="Wingdings" pitchFamily="2" charset="2"/>
              <a:buNone/>
            </a:pPr>
            <a:r>
              <a:rPr lang="pt-BR" sz="2800"/>
              <a:t>2. Bà con trong khu phố, tổ dân phố dễ mất đi sự thân thiện, đoàn kết, gây rối trật tự trị an.</a:t>
            </a:r>
          </a:p>
          <a:p>
            <a:pPr algn="just" eaLnBrk="1" hangingPunct="1">
              <a:buFont typeface="Wingdings" pitchFamily="2" charset="2"/>
              <a:buNone/>
            </a:pPr>
            <a:r>
              <a:rPr lang="pt-BR" sz="2800"/>
              <a:t>3. Ảnh hưởng đến thuần phong mỹ tục, đạo đức .</a:t>
            </a:r>
          </a:p>
          <a:p>
            <a:pPr algn="just" eaLnBrk="1" hangingPunct="1">
              <a:buFont typeface="Wingdings" pitchFamily="2" charset="2"/>
              <a:buNone/>
            </a:pPr>
            <a:r>
              <a:rPr lang="pt-BR" sz="2800"/>
              <a:t>4. Gia tăng tệ nạn mãi dâm, tệ nạn buôn bán trẻ em .</a:t>
            </a:r>
          </a:p>
          <a:p>
            <a:pPr algn="just" eaLnBrk="1" hangingPunct="1">
              <a:buFont typeface="Wingdings" pitchFamily="2" charset="2"/>
              <a:buNone/>
            </a:pPr>
            <a:r>
              <a:rPr lang="pt-BR" sz="2800"/>
              <a:t>5.Tăng sự lây nhiễm HIV và các bệnh lây truyền qua đường tình dục.</a:t>
            </a:r>
          </a:p>
          <a:p>
            <a:pPr algn="just" eaLnBrk="1" hangingPunct="1">
              <a:buFont typeface="Wingdings" pitchFamily="2" charset="2"/>
              <a:buNone/>
            </a:pPr>
            <a:r>
              <a:rPr lang="pt-BR" sz="2800"/>
              <a:t>6. Tốn kinh phí  khắc phục hậu quả</a:t>
            </a:r>
            <a:r>
              <a:rPr lang="pt-BR"/>
              <a:t>. </a:t>
            </a:r>
            <a:endParaRPr lang="en-US"/>
          </a:p>
          <a:p>
            <a:pPr eaLnBrk="1" hangingPunct="1"/>
            <a:endParaRPr lang="en-US"/>
          </a:p>
        </p:txBody>
      </p:sp>
    </p:spTree>
    <p:extLst>
      <p:ext uri="{BB962C8B-B14F-4D97-AF65-F5344CB8AC3E}">
        <p14:creationId xmlns:p14="http://schemas.microsoft.com/office/powerpoint/2010/main" val="127990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 y="838200"/>
            <a:ext cx="2585156" cy="21336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3352800" y="304801"/>
            <a:ext cx="2362200" cy="2240437"/>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381001" y="3429000"/>
            <a:ext cx="2337588" cy="2138362"/>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cstate="print"/>
          <a:srcRect/>
          <a:stretch>
            <a:fillRect/>
          </a:stretch>
        </p:blipFill>
        <p:spPr bwMode="auto">
          <a:xfrm>
            <a:off x="3124200" y="4191000"/>
            <a:ext cx="2514600" cy="2392532"/>
          </a:xfrm>
          <a:prstGeom prst="rect">
            <a:avLst/>
          </a:prstGeom>
          <a:noFill/>
          <a:ln w="9525">
            <a:noFill/>
            <a:miter lim="800000"/>
            <a:headEnd/>
            <a:tailEnd/>
          </a:ln>
          <a:effectLst/>
        </p:spPr>
      </p:pic>
      <p:pic>
        <p:nvPicPr>
          <p:cNvPr id="6150" name="Picture 6"/>
          <p:cNvPicPr>
            <a:picLocks noChangeAspect="1" noChangeArrowheads="1"/>
          </p:cNvPicPr>
          <p:nvPr/>
        </p:nvPicPr>
        <p:blipFill>
          <a:blip r:embed="rId6" cstate="print"/>
          <a:srcRect/>
          <a:stretch>
            <a:fillRect/>
          </a:stretch>
        </p:blipFill>
        <p:spPr bwMode="auto">
          <a:xfrm>
            <a:off x="6096001" y="3200400"/>
            <a:ext cx="2803359" cy="2286000"/>
          </a:xfrm>
          <a:prstGeom prst="rect">
            <a:avLst/>
          </a:prstGeom>
          <a:noFill/>
          <a:ln w="9525">
            <a:noFill/>
            <a:miter lim="800000"/>
            <a:headEnd/>
            <a:tailEnd/>
          </a:ln>
          <a:effectLst/>
        </p:spPr>
      </p:pic>
      <p:pic>
        <p:nvPicPr>
          <p:cNvPr id="6151" name="Picture 7"/>
          <p:cNvPicPr>
            <a:picLocks noChangeAspect="1" noChangeArrowheads="1"/>
          </p:cNvPicPr>
          <p:nvPr/>
        </p:nvPicPr>
        <p:blipFill>
          <a:blip r:embed="rId7" cstate="print"/>
          <a:srcRect/>
          <a:stretch>
            <a:fillRect/>
          </a:stretch>
        </p:blipFill>
        <p:spPr bwMode="auto">
          <a:xfrm>
            <a:off x="6096000" y="609600"/>
            <a:ext cx="2438400" cy="2424466"/>
          </a:xfrm>
          <a:prstGeom prst="rect">
            <a:avLst/>
          </a:prstGeom>
          <a:noFill/>
          <a:ln w="9525">
            <a:noFill/>
            <a:miter lim="800000"/>
            <a:headEnd/>
            <a:tailEnd/>
          </a:ln>
          <a:effectLst/>
        </p:spPr>
      </p:pic>
      <p:pic>
        <p:nvPicPr>
          <p:cNvPr id="6152" name="Picture 8"/>
          <p:cNvPicPr>
            <a:picLocks noChangeAspect="1" noChangeArrowheads="1"/>
          </p:cNvPicPr>
          <p:nvPr/>
        </p:nvPicPr>
        <p:blipFill>
          <a:blip r:embed="rId8" cstate="print"/>
          <a:srcRect/>
          <a:stretch>
            <a:fillRect/>
          </a:stretch>
        </p:blipFill>
        <p:spPr bwMode="auto">
          <a:xfrm>
            <a:off x="2667000" y="2514600"/>
            <a:ext cx="3418376" cy="1638300"/>
          </a:xfrm>
          <a:prstGeom prst="rect">
            <a:avLst/>
          </a:prstGeom>
          <a:noFill/>
          <a:ln w="9525">
            <a:noFill/>
            <a:miter lim="800000"/>
            <a:headEnd/>
            <a:tailEnd/>
          </a:ln>
          <a:effectLst/>
        </p:spPr>
      </p:pic>
    </p:spTree>
    <p:extLst>
      <p:ext uri="{BB962C8B-B14F-4D97-AF65-F5344CB8AC3E}">
        <p14:creationId xmlns:p14="http://schemas.microsoft.com/office/powerpoint/2010/main" val="93192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152"/>
                                        </p:tgtEl>
                                        <p:attrNameLst>
                                          <p:attrName>style.visibility</p:attrName>
                                        </p:attrNameLst>
                                      </p:cBhvr>
                                      <p:to>
                                        <p:strVal val="visible"/>
                                      </p:to>
                                    </p:set>
                                    <p:anim calcmode="lin" valueType="num">
                                      <p:cBhvr>
                                        <p:cTn id="7" dur="1000" fill="hold"/>
                                        <p:tgtEl>
                                          <p:spTgt spid="6152"/>
                                        </p:tgtEl>
                                        <p:attrNameLst>
                                          <p:attrName>ppt_w</p:attrName>
                                        </p:attrNameLst>
                                      </p:cBhvr>
                                      <p:tavLst>
                                        <p:tav tm="0">
                                          <p:val>
                                            <p:fltVal val="0"/>
                                          </p:val>
                                        </p:tav>
                                        <p:tav tm="100000">
                                          <p:val>
                                            <p:strVal val="#ppt_w"/>
                                          </p:val>
                                        </p:tav>
                                      </p:tavLst>
                                    </p:anim>
                                    <p:anim calcmode="lin" valueType="num">
                                      <p:cBhvr>
                                        <p:cTn id="8" dur="1000" fill="hold"/>
                                        <p:tgtEl>
                                          <p:spTgt spid="6152"/>
                                        </p:tgtEl>
                                        <p:attrNameLst>
                                          <p:attrName>ppt_h</p:attrName>
                                        </p:attrNameLst>
                                      </p:cBhvr>
                                      <p:tavLst>
                                        <p:tav tm="0">
                                          <p:val>
                                            <p:fltVal val="0"/>
                                          </p:val>
                                        </p:tav>
                                        <p:tav tm="100000">
                                          <p:val>
                                            <p:strVal val="#ppt_h"/>
                                          </p:val>
                                        </p:tav>
                                      </p:tavLst>
                                    </p:anim>
                                    <p:anim calcmode="lin" valueType="num">
                                      <p:cBhvr>
                                        <p:cTn id="9" dur="1000" fill="hold"/>
                                        <p:tgtEl>
                                          <p:spTgt spid="6152"/>
                                        </p:tgtEl>
                                        <p:attrNameLst>
                                          <p:attrName>style.rotation</p:attrName>
                                        </p:attrNameLst>
                                      </p:cBhvr>
                                      <p:tavLst>
                                        <p:tav tm="0">
                                          <p:val>
                                            <p:fltVal val="90"/>
                                          </p:val>
                                        </p:tav>
                                        <p:tav tm="100000">
                                          <p:val>
                                            <p:fltVal val="0"/>
                                          </p:val>
                                        </p:tav>
                                      </p:tavLst>
                                    </p:anim>
                                    <p:animEffect transition="in" filter="fade">
                                      <p:cBhvr>
                                        <p:cTn id="10" dur="1000"/>
                                        <p:tgtEl>
                                          <p:spTgt spid="615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6146"/>
                                        </p:tgtEl>
                                        <p:attrNameLst>
                                          <p:attrName>style.visibility</p:attrName>
                                        </p:attrNameLst>
                                      </p:cBhvr>
                                      <p:to>
                                        <p:strVal val="visible"/>
                                      </p:to>
                                    </p:set>
                                    <p:anim calcmode="lin" valueType="num">
                                      <p:cBhvr>
                                        <p:cTn id="15" dur="1000" fill="hold"/>
                                        <p:tgtEl>
                                          <p:spTgt spid="6146"/>
                                        </p:tgtEl>
                                        <p:attrNameLst>
                                          <p:attrName>ppt_w</p:attrName>
                                        </p:attrNameLst>
                                      </p:cBhvr>
                                      <p:tavLst>
                                        <p:tav tm="0">
                                          <p:val>
                                            <p:fltVal val="0"/>
                                          </p:val>
                                        </p:tav>
                                        <p:tav tm="100000">
                                          <p:val>
                                            <p:strVal val="#ppt_w"/>
                                          </p:val>
                                        </p:tav>
                                      </p:tavLst>
                                    </p:anim>
                                    <p:anim calcmode="lin" valueType="num">
                                      <p:cBhvr>
                                        <p:cTn id="16" dur="1000" fill="hold"/>
                                        <p:tgtEl>
                                          <p:spTgt spid="6146"/>
                                        </p:tgtEl>
                                        <p:attrNameLst>
                                          <p:attrName>ppt_h</p:attrName>
                                        </p:attrNameLst>
                                      </p:cBhvr>
                                      <p:tavLst>
                                        <p:tav tm="0">
                                          <p:val>
                                            <p:fltVal val="0"/>
                                          </p:val>
                                        </p:tav>
                                        <p:tav tm="100000">
                                          <p:val>
                                            <p:strVal val="#ppt_h"/>
                                          </p:val>
                                        </p:tav>
                                      </p:tavLst>
                                    </p:anim>
                                    <p:anim calcmode="lin" valueType="num">
                                      <p:cBhvr>
                                        <p:cTn id="17" dur="1000" fill="hold"/>
                                        <p:tgtEl>
                                          <p:spTgt spid="6146"/>
                                        </p:tgtEl>
                                        <p:attrNameLst>
                                          <p:attrName>style.rotation</p:attrName>
                                        </p:attrNameLst>
                                      </p:cBhvr>
                                      <p:tavLst>
                                        <p:tav tm="0">
                                          <p:val>
                                            <p:fltVal val="90"/>
                                          </p:val>
                                        </p:tav>
                                        <p:tav tm="100000">
                                          <p:val>
                                            <p:fltVal val="0"/>
                                          </p:val>
                                        </p:tav>
                                      </p:tavLst>
                                    </p:anim>
                                    <p:animEffect transition="in" filter="fade">
                                      <p:cBhvr>
                                        <p:cTn id="18" dur="10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6148"/>
                                        </p:tgtEl>
                                        <p:attrNameLst>
                                          <p:attrName>style.visibility</p:attrName>
                                        </p:attrNameLst>
                                      </p:cBhvr>
                                      <p:to>
                                        <p:strVal val="visible"/>
                                      </p:to>
                                    </p:set>
                                    <p:anim calcmode="lin" valueType="num">
                                      <p:cBhvr>
                                        <p:cTn id="23" dur="1000" fill="hold"/>
                                        <p:tgtEl>
                                          <p:spTgt spid="6148"/>
                                        </p:tgtEl>
                                        <p:attrNameLst>
                                          <p:attrName>ppt_w</p:attrName>
                                        </p:attrNameLst>
                                      </p:cBhvr>
                                      <p:tavLst>
                                        <p:tav tm="0">
                                          <p:val>
                                            <p:fltVal val="0"/>
                                          </p:val>
                                        </p:tav>
                                        <p:tav tm="100000">
                                          <p:val>
                                            <p:strVal val="#ppt_w"/>
                                          </p:val>
                                        </p:tav>
                                      </p:tavLst>
                                    </p:anim>
                                    <p:anim calcmode="lin" valueType="num">
                                      <p:cBhvr>
                                        <p:cTn id="24" dur="1000" fill="hold"/>
                                        <p:tgtEl>
                                          <p:spTgt spid="6148"/>
                                        </p:tgtEl>
                                        <p:attrNameLst>
                                          <p:attrName>ppt_h</p:attrName>
                                        </p:attrNameLst>
                                      </p:cBhvr>
                                      <p:tavLst>
                                        <p:tav tm="0">
                                          <p:val>
                                            <p:fltVal val="0"/>
                                          </p:val>
                                        </p:tav>
                                        <p:tav tm="100000">
                                          <p:val>
                                            <p:strVal val="#ppt_h"/>
                                          </p:val>
                                        </p:tav>
                                      </p:tavLst>
                                    </p:anim>
                                    <p:anim calcmode="lin" valueType="num">
                                      <p:cBhvr>
                                        <p:cTn id="25" dur="1000" fill="hold"/>
                                        <p:tgtEl>
                                          <p:spTgt spid="6148"/>
                                        </p:tgtEl>
                                        <p:attrNameLst>
                                          <p:attrName>style.rotation</p:attrName>
                                        </p:attrNameLst>
                                      </p:cBhvr>
                                      <p:tavLst>
                                        <p:tav tm="0">
                                          <p:val>
                                            <p:fltVal val="90"/>
                                          </p:val>
                                        </p:tav>
                                        <p:tav tm="100000">
                                          <p:val>
                                            <p:fltVal val="0"/>
                                          </p:val>
                                        </p:tav>
                                      </p:tavLst>
                                    </p:anim>
                                    <p:animEffect transition="in" filter="fade">
                                      <p:cBhvr>
                                        <p:cTn id="26" dur="1000"/>
                                        <p:tgtEl>
                                          <p:spTgt spid="614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6149"/>
                                        </p:tgtEl>
                                        <p:attrNameLst>
                                          <p:attrName>style.visibility</p:attrName>
                                        </p:attrNameLst>
                                      </p:cBhvr>
                                      <p:to>
                                        <p:strVal val="visible"/>
                                      </p:to>
                                    </p:set>
                                    <p:anim calcmode="lin" valueType="num">
                                      <p:cBhvr>
                                        <p:cTn id="31" dur="1000" fill="hold"/>
                                        <p:tgtEl>
                                          <p:spTgt spid="6149"/>
                                        </p:tgtEl>
                                        <p:attrNameLst>
                                          <p:attrName>ppt_w</p:attrName>
                                        </p:attrNameLst>
                                      </p:cBhvr>
                                      <p:tavLst>
                                        <p:tav tm="0">
                                          <p:val>
                                            <p:fltVal val="0"/>
                                          </p:val>
                                        </p:tav>
                                        <p:tav tm="100000">
                                          <p:val>
                                            <p:strVal val="#ppt_w"/>
                                          </p:val>
                                        </p:tav>
                                      </p:tavLst>
                                    </p:anim>
                                    <p:anim calcmode="lin" valueType="num">
                                      <p:cBhvr>
                                        <p:cTn id="32" dur="1000" fill="hold"/>
                                        <p:tgtEl>
                                          <p:spTgt spid="6149"/>
                                        </p:tgtEl>
                                        <p:attrNameLst>
                                          <p:attrName>ppt_h</p:attrName>
                                        </p:attrNameLst>
                                      </p:cBhvr>
                                      <p:tavLst>
                                        <p:tav tm="0">
                                          <p:val>
                                            <p:fltVal val="0"/>
                                          </p:val>
                                        </p:tav>
                                        <p:tav tm="100000">
                                          <p:val>
                                            <p:strVal val="#ppt_h"/>
                                          </p:val>
                                        </p:tav>
                                      </p:tavLst>
                                    </p:anim>
                                    <p:anim calcmode="lin" valueType="num">
                                      <p:cBhvr>
                                        <p:cTn id="33" dur="1000" fill="hold"/>
                                        <p:tgtEl>
                                          <p:spTgt spid="6149"/>
                                        </p:tgtEl>
                                        <p:attrNameLst>
                                          <p:attrName>style.rotation</p:attrName>
                                        </p:attrNameLst>
                                      </p:cBhvr>
                                      <p:tavLst>
                                        <p:tav tm="0">
                                          <p:val>
                                            <p:fltVal val="90"/>
                                          </p:val>
                                        </p:tav>
                                        <p:tav tm="100000">
                                          <p:val>
                                            <p:fltVal val="0"/>
                                          </p:val>
                                        </p:tav>
                                      </p:tavLst>
                                    </p:anim>
                                    <p:animEffect transition="in" filter="fade">
                                      <p:cBhvr>
                                        <p:cTn id="34" dur="1000"/>
                                        <p:tgtEl>
                                          <p:spTgt spid="614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6150"/>
                                        </p:tgtEl>
                                        <p:attrNameLst>
                                          <p:attrName>style.visibility</p:attrName>
                                        </p:attrNameLst>
                                      </p:cBhvr>
                                      <p:to>
                                        <p:strVal val="visible"/>
                                      </p:to>
                                    </p:set>
                                    <p:anim calcmode="lin" valueType="num">
                                      <p:cBhvr>
                                        <p:cTn id="39" dur="1000" fill="hold"/>
                                        <p:tgtEl>
                                          <p:spTgt spid="6150"/>
                                        </p:tgtEl>
                                        <p:attrNameLst>
                                          <p:attrName>ppt_w</p:attrName>
                                        </p:attrNameLst>
                                      </p:cBhvr>
                                      <p:tavLst>
                                        <p:tav tm="0">
                                          <p:val>
                                            <p:fltVal val="0"/>
                                          </p:val>
                                        </p:tav>
                                        <p:tav tm="100000">
                                          <p:val>
                                            <p:strVal val="#ppt_w"/>
                                          </p:val>
                                        </p:tav>
                                      </p:tavLst>
                                    </p:anim>
                                    <p:anim calcmode="lin" valueType="num">
                                      <p:cBhvr>
                                        <p:cTn id="40" dur="1000" fill="hold"/>
                                        <p:tgtEl>
                                          <p:spTgt spid="6150"/>
                                        </p:tgtEl>
                                        <p:attrNameLst>
                                          <p:attrName>ppt_h</p:attrName>
                                        </p:attrNameLst>
                                      </p:cBhvr>
                                      <p:tavLst>
                                        <p:tav tm="0">
                                          <p:val>
                                            <p:fltVal val="0"/>
                                          </p:val>
                                        </p:tav>
                                        <p:tav tm="100000">
                                          <p:val>
                                            <p:strVal val="#ppt_h"/>
                                          </p:val>
                                        </p:tav>
                                      </p:tavLst>
                                    </p:anim>
                                    <p:anim calcmode="lin" valueType="num">
                                      <p:cBhvr>
                                        <p:cTn id="41" dur="1000" fill="hold"/>
                                        <p:tgtEl>
                                          <p:spTgt spid="6150"/>
                                        </p:tgtEl>
                                        <p:attrNameLst>
                                          <p:attrName>style.rotation</p:attrName>
                                        </p:attrNameLst>
                                      </p:cBhvr>
                                      <p:tavLst>
                                        <p:tav tm="0">
                                          <p:val>
                                            <p:fltVal val="90"/>
                                          </p:val>
                                        </p:tav>
                                        <p:tav tm="100000">
                                          <p:val>
                                            <p:fltVal val="0"/>
                                          </p:val>
                                        </p:tav>
                                      </p:tavLst>
                                    </p:anim>
                                    <p:animEffect transition="in" filter="fade">
                                      <p:cBhvr>
                                        <p:cTn id="42" dur="1000"/>
                                        <p:tgtEl>
                                          <p:spTgt spid="615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6151"/>
                                        </p:tgtEl>
                                        <p:attrNameLst>
                                          <p:attrName>style.visibility</p:attrName>
                                        </p:attrNameLst>
                                      </p:cBhvr>
                                      <p:to>
                                        <p:strVal val="visible"/>
                                      </p:to>
                                    </p:set>
                                    <p:anim calcmode="lin" valueType="num">
                                      <p:cBhvr>
                                        <p:cTn id="47" dur="1000" fill="hold"/>
                                        <p:tgtEl>
                                          <p:spTgt spid="6151"/>
                                        </p:tgtEl>
                                        <p:attrNameLst>
                                          <p:attrName>ppt_w</p:attrName>
                                        </p:attrNameLst>
                                      </p:cBhvr>
                                      <p:tavLst>
                                        <p:tav tm="0">
                                          <p:val>
                                            <p:fltVal val="0"/>
                                          </p:val>
                                        </p:tav>
                                        <p:tav tm="100000">
                                          <p:val>
                                            <p:strVal val="#ppt_w"/>
                                          </p:val>
                                        </p:tav>
                                      </p:tavLst>
                                    </p:anim>
                                    <p:anim calcmode="lin" valueType="num">
                                      <p:cBhvr>
                                        <p:cTn id="48" dur="1000" fill="hold"/>
                                        <p:tgtEl>
                                          <p:spTgt spid="6151"/>
                                        </p:tgtEl>
                                        <p:attrNameLst>
                                          <p:attrName>ppt_h</p:attrName>
                                        </p:attrNameLst>
                                      </p:cBhvr>
                                      <p:tavLst>
                                        <p:tav tm="0">
                                          <p:val>
                                            <p:fltVal val="0"/>
                                          </p:val>
                                        </p:tav>
                                        <p:tav tm="100000">
                                          <p:val>
                                            <p:strVal val="#ppt_h"/>
                                          </p:val>
                                        </p:tav>
                                      </p:tavLst>
                                    </p:anim>
                                    <p:anim calcmode="lin" valueType="num">
                                      <p:cBhvr>
                                        <p:cTn id="49" dur="1000" fill="hold"/>
                                        <p:tgtEl>
                                          <p:spTgt spid="6151"/>
                                        </p:tgtEl>
                                        <p:attrNameLst>
                                          <p:attrName>style.rotation</p:attrName>
                                        </p:attrNameLst>
                                      </p:cBhvr>
                                      <p:tavLst>
                                        <p:tav tm="0">
                                          <p:val>
                                            <p:fltVal val="90"/>
                                          </p:val>
                                        </p:tav>
                                        <p:tav tm="100000">
                                          <p:val>
                                            <p:fltVal val="0"/>
                                          </p:val>
                                        </p:tav>
                                      </p:tavLst>
                                    </p:anim>
                                    <p:animEffect transition="in" filter="fade">
                                      <p:cBhvr>
                                        <p:cTn id="50" dur="1000"/>
                                        <p:tgtEl>
                                          <p:spTgt spid="615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iterate type="lt">
                                    <p:tmPct val="5000"/>
                                  </p:iterate>
                                  <p:childTnLst>
                                    <p:set>
                                      <p:cBhvr>
                                        <p:cTn id="54" dur="1" fill="hold">
                                          <p:stCondLst>
                                            <p:cond delay="0"/>
                                          </p:stCondLst>
                                        </p:cTn>
                                        <p:tgtEl>
                                          <p:spTgt spid="6147"/>
                                        </p:tgtEl>
                                        <p:attrNameLst>
                                          <p:attrName>style.visibility</p:attrName>
                                        </p:attrNameLst>
                                      </p:cBhvr>
                                      <p:to>
                                        <p:strVal val="visible"/>
                                      </p:to>
                                    </p:set>
                                    <p:anim calcmode="lin" valueType="num">
                                      <p:cBhvr>
                                        <p:cTn id="55" dur="1000" fill="hold"/>
                                        <p:tgtEl>
                                          <p:spTgt spid="6147"/>
                                        </p:tgtEl>
                                        <p:attrNameLst>
                                          <p:attrName>ppt_w</p:attrName>
                                        </p:attrNameLst>
                                      </p:cBhvr>
                                      <p:tavLst>
                                        <p:tav tm="0">
                                          <p:val>
                                            <p:fltVal val="0"/>
                                          </p:val>
                                        </p:tav>
                                        <p:tav tm="100000">
                                          <p:val>
                                            <p:strVal val="#ppt_w"/>
                                          </p:val>
                                        </p:tav>
                                      </p:tavLst>
                                    </p:anim>
                                    <p:anim calcmode="lin" valueType="num">
                                      <p:cBhvr>
                                        <p:cTn id="56" dur="1000" fill="hold"/>
                                        <p:tgtEl>
                                          <p:spTgt spid="6147"/>
                                        </p:tgtEl>
                                        <p:attrNameLst>
                                          <p:attrName>ppt_h</p:attrName>
                                        </p:attrNameLst>
                                      </p:cBhvr>
                                      <p:tavLst>
                                        <p:tav tm="0">
                                          <p:val>
                                            <p:fltVal val="0"/>
                                          </p:val>
                                        </p:tav>
                                        <p:tav tm="100000">
                                          <p:val>
                                            <p:strVal val="#ppt_h"/>
                                          </p:val>
                                        </p:tav>
                                      </p:tavLst>
                                    </p:anim>
                                    <p:anim calcmode="lin" valueType="num">
                                      <p:cBhvr>
                                        <p:cTn id="57" dur="1000" fill="hold"/>
                                        <p:tgtEl>
                                          <p:spTgt spid="6147"/>
                                        </p:tgtEl>
                                        <p:attrNameLst>
                                          <p:attrName>style.rotation</p:attrName>
                                        </p:attrNameLst>
                                      </p:cBhvr>
                                      <p:tavLst>
                                        <p:tav tm="0">
                                          <p:val>
                                            <p:fltVal val="90"/>
                                          </p:val>
                                        </p:tav>
                                        <p:tav tm="100000">
                                          <p:val>
                                            <p:fltVal val="0"/>
                                          </p:val>
                                        </p:tav>
                                      </p:tavLst>
                                    </p:anim>
                                    <p:animEffect transition="in" filter="fade">
                                      <p:cBhvr>
                                        <p:cTn id="58"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85802" y="228600"/>
            <a:ext cx="4829175" cy="78105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457201" y="1143001"/>
            <a:ext cx="8521700" cy="942975"/>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1066802" y="1952626"/>
            <a:ext cx="6048375" cy="4905375"/>
          </a:xfrm>
          <a:prstGeom prst="rect">
            <a:avLst/>
          </a:prstGeom>
          <a:noFill/>
          <a:ln w="9525">
            <a:noFill/>
            <a:miter lim="800000"/>
            <a:headEnd/>
            <a:tailEnd/>
          </a:ln>
          <a:effectLst/>
        </p:spPr>
      </p:pic>
    </p:spTree>
    <p:extLst>
      <p:ext uri="{BB962C8B-B14F-4D97-AF65-F5344CB8AC3E}">
        <p14:creationId xmlns:p14="http://schemas.microsoft.com/office/powerpoint/2010/main" val="109316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strVal val="#ppt_w*0.70"/>
                                          </p:val>
                                        </p:tav>
                                        <p:tav tm="100000">
                                          <p:val>
                                            <p:strVal val="#ppt_w"/>
                                          </p:val>
                                        </p:tav>
                                      </p:tavLst>
                                    </p:anim>
                                    <p:anim calcmode="lin" valueType="num">
                                      <p:cBhvr>
                                        <p:cTn id="8" dur="1000" fill="hold"/>
                                        <p:tgtEl>
                                          <p:spTgt spid="7170"/>
                                        </p:tgtEl>
                                        <p:attrNameLst>
                                          <p:attrName>ppt_h</p:attrName>
                                        </p:attrNameLst>
                                      </p:cBhvr>
                                      <p:tavLst>
                                        <p:tav tm="0">
                                          <p:val>
                                            <p:strVal val="#ppt_h"/>
                                          </p:val>
                                        </p:tav>
                                        <p:tav tm="100000">
                                          <p:val>
                                            <p:strVal val="#ppt_h"/>
                                          </p:val>
                                        </p:tav>
                                      </p:tavLst>
                                    </p:anim>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 calcmode="lin" valueType="num">
                                      <p:cBhvr>
                                        <p:cTn id="14" dur="1000" fill="hold"/>
                                        <p:tgtEl>
                                          <p:spTgt spid="7171"/>
                                        </p:tgtEl>
                                        <p:attrNameLst>
                                          <p:attrName>ppt_w</p:attrName>
                                        </p:attrNameLst>
                                      </p:cBhvr>
                                      <p:tavLst>
                                        <p:tav tm="0">
                                          <p:val>
                                            <p:strVal val="#ppt_w*0.70"/>
                                          </p:val>
                                        </p:tav>
                                        <p:tav tm="100000">
                                          <p:val>
                                            <p:strVal val="#ppt_w"/>
                                          </p:val>
                                        </p:tav>
                                      </p:tavLst>
                                    </p:anim>
                                    <p:anim calcmode="lin" valueType="num">
                                      <p:cBhvr>
                                        <p:cTn id="15" dur="1000" fill="hold"/>
                                        <p:tgtEl>
                                          <p:spTgt spid="7171"/>
                                        </p:tgtEl>
                                        <p:attrNameLst>
                                          <p:attrName>ppt_h</p:attrName>
                                        </p:attrNameLst>
                                      </p:cBhvr>
                                      <p:tavLst>
                                        <p:tav tm="0">
                                          <p:val>
                                            <p:strVal val="#ppt_h"/>
                                          </p:val>
                                        </p:tav>
                                        <p:tav tm="100000">
                                          <p:val>
                                            <p:strVal val="#ppt_h"/>
                                          </p:val>
                                        </p:tav>
                                      </p:tavLst>
                                    </p:anim>
                                    <p:animEffect transition="in" filter="fade">
                                      <p:cBhvr>
                                        <p:cTn id="16" dur="1000"/>
                                        <p:tgtEl>
                                          <p:spTgt spid="717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p:cTn id="21" dur="1000" fill="hold"/>
                                        <p:tgtEl>
                                          <p:spTgt spid="7172"/>
                                        </p:tgtEl>
                                        <p:attrNameLst>
                                          <p:attrName>ppt_w</p:attrName>
                                        </p:attrNameLst>
                                      </p:cBhvr>
                                      <p:tavLst>
                                        <p:tav tm="0">
                                          <p:val>
                                            <p:strVal val="#ppt_w*0.70"/>
                                          </p:val>
                                        </p:tav>
                                        <p:tav tm="100000">
                                          <p:val>
                                            <p:strVal val="#ppt_w"/>
                                          </p:val>
                                        </p:tav>
                                      </p:tavLst>
                                    </p:anim>
                                    <p:anim calcmode="lin" valueType="num">
                                      <p:cBhvr>
                                        <p:cTn id="22" dur="1000" fill="hold"/>
                                        <p:tgtEl>
                                          <p:spTgt spid="7172"/>
                                        </p:tgtEl>
                                        <p:attrNameLst>
                                          <p:attrName>ppt_h</p:attrName>
                                        </p:attrNameLst>
                                      </p:cBhvr>
                                      <p:tavLst>
                                        <p:tav tm="0">
                                          <p:val>
                                            <p:strVal val="#ppt_h"/>
                                          </p:val>
                                        </p:tav>
                                        <p:tav tm="100000">
                                          <p:val>
                                            <p:strVal val="#ppt_h"/>
                                          </p:val>
                                        </p:tav>
                                      </p:tavLst>
                                    </p:anim>
                                    <p:animEffect transition="in" filter="fade">
                                      <p:cBhvr>
                                        <p:cTn id="23" dur="1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4267200" y="0"/>
            <a:ext cx="3743325" cy="27051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914400" y="685801"/>
            <a:ext cx="3276600" cy="3758775"/>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cstate="print"/>
          <a:srcRect/>
          <a:stretch>
            <a:fillRect/>
          </a:stretch>
        </p:blipFill>
        <p:spPr bwMode="auto">
          <a:xfrm>
            <a:off x="304800" y="4419600"/>
            <a:ext cx="8458200" cy="2141544"/>
          </a:xfrm>
          <a:prstGeom prst="rect">
            <a:avLst/>
          </a:prstGeom>
          <a:noFill/>
          <a:ln w="9525">
            <a:noFill/>
            <a:miter lim="800000"/>
            <a:headEnd/>
            <a:tailEnd/>
          </a:ln>
          <a:effectLst/>
        </p:spPr>
      </p:pic>
    </p:spTree>
    <p:extLst>
      <p:ext uri="{BB962C8B-B14F-4D97-AF65-F5344CB8AC3E}">
        <p14:creationId xmlns:p14="http://schemas.microsoft.com/office/powerpoint/2010/main" val="19929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ppt_x</p:attrName>
                                        </p:attrNameLst>
                                      </p:cBhvr>
                                      <p:tavLst>
                                        <p:tav tm="0">
                                          <p:val>
                                            <p:strVal val="#ppt_x-.2"/>
                                          </p:val>
                                        </p:tav>
                                        <p:tav tm="100000">
                                          <p:val>
                                            <p:strVal val="#ppt_x"/>
                                          </p:val>
                                        </p:tav>
                                      </p:tavLst>
                                    </p:anim>
                                    <p:anim calcmode="lin" valueType="num">
                                      <p:cBhvr>
                                        <p:cTn id="8" dur="1000" fill="hold"/>
                                        <p:tgtEl>
                                          <p:spTgt spid="8195"/>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1000" fill="hold"/>
                                        <p:tgtEl>
                                          <p:spTgt spid="8194"/>
                                        </p:tgtEl>
                                        <p:attrNameLst>
                                          <p:attrName>ppt_x</p:attrName>
                                        </p:attrNameLst>
                                      </p:cBhvr>
                                      <p:tavLst>
                                        <p:tav tm="0">
                                          <p:val>
                                            <p:strVal val="#ppt_x-.2"/>
                                          </p:val>
                                        </p:tav>
                                        <p:tav tm="100000">
                                          <p:val>
                                            <p:strVal val="#ppt_x"/>
                                          </p:val>
                                        </p:tav>
                                      </p:tavLst>
                                    </p:anim>
                                    <p:anim calcmode="lin" valueType="num">
                                      <p:cBhvr>
                                        <p:cTn id="15" dur="1000" fill="hold"/>
                                        <p:tgtEl>
                                          <p:spTgt spid="819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19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196"/>
                                        </p:tgtEl>
                                        <p:attrNameLst>
                                          <p:attrName>style.visibility</p:attrName>
                                        </p:attrNameLst>
                                      </p:cBhvr>
                                      <p:to>
                                        <p:strVal val="visible"/>
                                      </p:to>
                                    </p:set>
                                    <p:anim calcmode="lin" valueType="num">
                                      <p:cBhvr>
                                        <p:cTn id="21" dur="1000" fill="hold"/>
                                        <p:tgtEl>
                                          <p:spTgt spid="8196"/>
                                        </p:tgtEl>
                                        <p:attrNameLst>
                                          <p:attrName>ppt_x</p:attrName>
                                        </p:attrNameLst>
                                      </p:cBhvr>
                                      <p:tavLst>
                                        <p:tav tm="0">
                                          <p:val>
                                            <p:strVal val="#ppt_x-.2"/>
                                          </p:val>
                                        </p:tav>
                                        <p:tav tm="100000">
                                          <p:val>
                                            <p:strVal val="#ppt_x"/>
                                          </p:val>
                                        </p:tav>
                                      </p:tavLst>
                                    </p:anim>
                                    <p:anim calcmode="lin" valueType="num">
                                      <p:cBhvr>
                                        <p:cTn id="22" dur="1000" fill="hold"/>
                                        <p:tgtEl>
                                          <p:spTgt spid="819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81001" y="381000"/>
            <a:ext cx="2895601" cy="6096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3352800" y="11114"/>
            <a:ext cx="5791200" cy="6846887"/>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cstate="print"/>
          <a:srcRect/>
          <a:stretch>
            <a:fillRect/>
          </a:stretch>
        </p:blipFill>
        <p:spPr bwMode="auto">
          <a:xfrm>
            <a:off x="381001" y="1219201"/>
            <a:ext cx="2943225" cy="561975"/>
          </a:xfrm>
          <a:prstGeom prst="rect">
            <a:avLst/>
          </a:prstGeom>
          <a:noFill/>
          <a:ln w="9525">
            <a:noFill/>
            <a:miter lim="800000"/>
            <a:headEnd/>
            <a:tailEnd/>
          </a:ln>
          <a:effectLst/>
        </p:spPr>
      </p:pic>
      <p:pic>
        <p:nvPicPr>
          <p:cNvPr id="9221" name="Picture 5"/>
          <p:cNvPicPr>
            <a:picLocks noChangeAspect="1" noChangeArrowheads="1"/>
          </p:cNvPicPr>
          <p:nvPr/>
        </p:nvPicPr>
        <p:blipFill>
          <a:blip r:embed="rId5" cstate="print"/>
          <a:srcRect/>
          <a:stretch>
            <a:fillRect/>
          </a:stretch>
        </p:blipFill>
        <p:spPr bwMode="auto">
          <a:xfrm>
            <a:off x="381000" y="2226425"/>
            <a:ext cx="3479343" cy="3886200"/>
          </a:xfrm>
          <a:prstGeom prst="rect">
            <a:avLst/>
          </a:prstGeom>
          <a:noFill/>
          <a:ln w="9525">
            <a:noFill/>
            <a:miter lim="800000"/>
            <a:headEnd/>
            <a:tailEnd/>
          </a:ln>
          <a:effectLst/>
        </p:spPr>
      </p:pic>
    </p:spTree>
    <p:extLst>
      <p:ext uri="{BB962C8B-B14F-4D97-AF65-F5344CB8AC3E}">
        <p14:creationId xmlns:p14="http://schemas.microsoft.com/office/powerpoint/2010/main" val="261639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Scale>
                                      <p:cBhvr>
                                        <p:cTn id="7" dur="1000" decel="50000" fill="hold">
                                          <p:stCondLst>
                                            <p:cond delay="0"/>
                                          </p:stCondLst>
                                        </p:cTn>
                                        <p:tgtEl>
                                          <p:spTgt spid="92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218"/>
                                        </p:tgtEl>
                                        <p:attrNameLst>
                                          <p:attrName>ppt_x</p:attrName>
                                          <p:attrName>ppt_y</p:attrName>
                                        </p:attrNameLst>
                                      </p:cBhvr>
                                    </p:animMotion>
                                    <p:animEffect transition="in" filter="fade">
                                      <p:cBhvr>
                                        <p:cTn id="9" dur="10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9220"/>
                                        </p:tgtEl>
                                        <p:attrNameLst>
                                          <p:attrName>style.visibility</p:attrName>
                                        </p:attrNameLst>
                                      </p:cBhvr>
                                      <p:to>
                                        <p:strVal val="visible"/>
                                      </p:to>
                                    </p:set>
                                    <p:animScale>
                                      <p:cBhvr>
                                        <p:cTn id="14" dur="1000" decel="50000" fill="hold">
                                          <p:stCondLst>
                                            <p:cond delay="0"/>
                                          </p:stCondLst>
                                        </p:cTn>
                                        <p:tgtEl>
                                          <p:spTgt spid="9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220"/>
                                        </p:tgtEl>
                                        <p:attrNameLst>
                                          <p:attrName>ppt_x</p:attrName>
                                          <p:attrName>ppt_y</p:attrName>
                                        </p:attrNameLst>
                                      </p:cBhvr>
                                    </p:animMotion>
                                    <p:animEffect transition="in" filter="fade">
                                      <p:cBhvr>
                                        <p:cTn id="16" dur="1000"/>
                                        <p:tgtEl>
                                          <p:spTgt spid="9220"/>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9221"/>
                                        </p:tgtEl>
                                        <p:attrNameLst>
                                          <p:attrName>style.visibility</p:attrName>
                                        </p:attrNameLst>
                                      </p:cBhvr>
                                      <p:to>
                                        <p:strVal val="visible"/>
                                      </p:to>
                                    </p:set>
                                    <p:animScale>
                                      <p:cBhvr>
                                        <p:cTn id="21" dur="1000" decel="50000" fill="hold">
                                          <p:stCondLst>
                                            <p:cond delay="0"/>
                                          </p:stCondLst>
                                        </p:cTn>
                                        <p:tgtEl>
                                          <p:spTgt spid="92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221"/>
                                        </p:tgtEl>
                                        <p:attrNameLst>
                                          <p:attrName>ppt_x</p:attrName>
                                          <p:attrName>ppt_y</p:attrName>
                                        </p:attrNameLst>
                                      </p:cBhvr>
                                    </p:animMotion>
                                    <p:animEffect transition="in" filter="fade">
                                      <p:cBhvr>
                                        <p:cTn id="23" dur="1000"/>
                                        <p:tgtEl>
                                          <p:spTgt spid="9221"/>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9219"/>
                                        </p:tgtEl>
                                        <p:attrNameLst>
                                          <p:attrName>style.visibility</p:attrName>
                                        </p:attrNameLst>
                                      </p:cBhvr>
                                      <p:to>
                                        <p:strVal val="visible"/>
                                      </p:to>
                                    </p:set>
                                    <p:animScale>
                                      <p:cBhvr>
                                        <p:cTn id="28" dur="1000" decel="50000" fill="hold">
                                          <p:stCondLst>
                                            <p:cond delay="0"/>
                                          </p:stCondLst>
                                        </p:cTn>
                                        <p:tgtEl>
                                          <p:spTgt spid="92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219"/>
                                        </p:tgtEl>
                                        <p:attrNameLst>
                                          <p:attrName>ppt_x</p:attrName>
                                          <p:attrName>ppt_y</p:attrName>
                                        </p:attrNameLst>
                                      </p:cBhvr>
                                    </p:animMotion>
                                    <p:animEffect transition="in" filter="fade">
                                      <p:cBhvr>
                                        <p:cTn id="30"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normAutofit fontScale="55000" lnSpcReduction="20000"/>
          </a:bodyPr>
          <a:lstStyle/>
          <a:p>
            <a:r>
              <a:rPr lang="en-US" dirty="0" err="1">
                <a:solidFill>
                  <a:srgbClr val="FF0000"/>
                </a:solidFill>
                <a:latin typeface="Times New Roman" pitchFamily="18" charset="0"/>
                <a:cs typeface="Times New Roman" pitchFamily="18" charset="0"/>
              </a:rPr>
              <a:t>Trẻ</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em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ai</a:t>
            </a:r>
            <a:r>
              <a:rPr lang="en-US" dirty="0">
                <a:solidFill>
                  <a:srgbClr val="FF0000"/>
                </a:solidFill>
                <a:latin typeface="Times New Roman" pitchFamily="18" charset="0"/>
                <a:cs typeface="Times New Roman" pitchFamily="18" charset="0"/>
              </a:rPr>
              <a:t>?</a:t>
            </a:r>
          </a:p>
        </p:txBody>
      </p:sp>
      <p:sp>
        <p:nvSpPr>
          <p:cNvPr id="4" name="Text Placeholder 3"/>
          <p:cNvSpPr>
            <a:spLocks noGrp="1"/>
          </p:cNvSpPr>
          <p:nvPr>
            <p:ph type="body" sz="quarter" idx="15"/>
          </p:nvPr>
        </p:nvSpPr>
        <p:spPr/>
        <p:txBody>
          <a:bodyPr/>
          <a:lstStyle/>
          <a:p>
            <a:endParaRPr lang="en-US"/>
          </a:p>
        </p:txBody>
      </p:sp>
      <p:pic>
        <p:nvPicPr>
          <p:cNvPr id="1026" name="Picture 2" descr="Không có mô tả.">
            <a:extLst>
              <a:ext uri="{FF2B5EF4-FFF2-40B4-BE49-F238E27FC236}">
                <a16:creationId xmlns:a16="http://schemas.microsoft.com/office/drawing/2014/main" id="{97F42972-3A43-4087-BC43-674605D77AB2}"/>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4523" r="245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00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61136" y="4391184"/>
            <a:ext cx="6574399" cy="2020502"/>
          </a:xfrm>
        </p:spPr>
        <p:txBody>
          <a:bodyPr>
            <a:normAutofit fontScale="92500" lnSpcReduction="10000"/>
          </a:bodyPr>
          <a:lstStyle/>
          <a:p>
            <a:pPr algn="ctr">
              <a:lnSpc>
                <a:spcPct val="120000"/>
              </a:lnSpc>
              <a:spcAft>
                <a:spcPts val="600"/>
              </a:spcAft>
            </a:pPr>
            <a:r>
              <a:rPr lang="en-US" sz="5400" b="1" dirty="0" err="1">
                <a:latin typeface="Arial" panose="020B0604020202020204" pitchFamily="34" charset="0"/>
                <a:cs typeface="Arial" panose="020B0604020202020204" pitchFamily="34" charset="0"/>
              </a:rPr>
              <a:t>Các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hành</a:t>
            </a:r>
            <a:r>
              <a:rPr lang="en-US" sz="5400" b="1" dirty="0">
                <a:latin typeface="Arial" panose="020B0604020202020204" pitchFamily="34" charset="0"/>
                <a:cs typeface="Arial" panose="020B0604020202020204" pitchFamily="34" charset="0"/>
              </a:rPr>
              <a:t> vi </a:t>
            </a:r>
            <a:r>
              <a:rPr lang="en-US" sz="5400" b="1" dirty="0" err="1">
                <a:latin typeface="Arial" panose="020B0604020202020204" pitchFamily="34" charset="0"/>
                <a:cs typeface="Arial" panose="020B0604020202020204" pitchFamily="34" charset="0"/>
              </a:rPr>
              <a:t>xâm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hại</a:t>
            </a:r>
            <a:r>
              <a:rPr lang="en-US" sz="5400" b="1" dirty="0">
                <a:latin typeface="Arial" panose="020B0604020202020204" pitchFamily="34" charset="0"/>
                <a:cs typeface="Arial" panose="020B0604020202020204" pitchFamily="34" charset="0"/>
              </a:rPr>
              <a:t> </a:t>
            </a:r>
          </a:p>
          <a:p>
            <a:pPr algn="ctr">
              <a:lnSpc>
                <a:spcPct val="120000"/>
              </a:lnSpc>
              <a:spcAft>
                <a:spcPts val="600"/>
              </a:spcAft>
            </a:pPr>
            <a:r>
              <a:rPr lang="en-US" sz="5400" b="1" dirty="0" err="1">
                <a:latin typeface="Arial" panose="020B0604020202020204" pitchFamily="34" charset="0"/>
                <a:cs typeface="Arial" panose="020B0604020202020204" pitchFamily="34" charset="0"/>
              </a:rPr>
              <a:t>tình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p:txBody>
      </p:sp>
      <p:pic>
        <p:nvPicPr>
          <p:cNvPr id="22" name="Picture Placeholder 2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62" t="7821" r="-639" b="40836"/>
          <a:stretch/>
        </p:blipFill>
        <p:spPr>
          <a:xfrm>
            <a:off x="-1" y="0"/>
            <a:ext cx="9219334" cy="4171950"/>
          </a:xfrm>
          <a:prstGeom prst="rect">
            <a:avLst/>
          </a:prstGeom>
        </p:spPr>
      </p:pic>
    </p:spTree>
    <p:extLst>
      <p:ext uri="{BB962C8B-B14F-4D97-AF65-F5344CB8AC3E}">
        <p14:creationId xmlns:p14="http://schemas.microsoft.com/office/powerpoint/2010/main" val="3318198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04800"/>
            <a:ext cx="9144001" cy="2308324"/>
          </a:xfrm>
          <a:prstGeom prst="rect">
            <a:avLst/>
          </a:prstGeom>
          <a:noFill/>
        </p:spPr>
        <p:txBody>
          <a:bodyPr>
            <a:spAutoFit/>
          </a:bodyPr>
          <a:lstStyle/>
          <a:p>
            <a:pPr algn="ctr">
              <a:defRPr/>
            </a:pP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Nguyên</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nhân</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bị</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endParaRPr>
          </a:p>
          <a:p>
            <a:pPr algn="ctr">
              <a:defRPr/>
            </a:pP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Lạm</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Dụng</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Tình</a:t>
            </a: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en-US" sz="7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dục</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endParaRPr>
          </a:p>
        </p:txBody>
      </p:sp>
      <p:pic>
        <p:nvPicPr>
          <p:cNvPr id="68611" name="Picture 4" descr="http://media.doisongphapluat.com/413/2015/5/28/mai-d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2767013"/>
            <a:ext cx="7627937"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211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vovgiaothong.vn/Upload/bich%20hanh/thang%203/ngay%209/buon-nguoi_radiovietnam.v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7938"/>
            <a:ext cx="9213850" cy="581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287963"/>
            <a:ext cx="9144000" cy="15700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Các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em</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là</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nạn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nhân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của</a:t>
            </a:r>
            <a:r>
              <a:rPr lang="en-US" sz="4800" b="1" dirty="0">
                <a:solidFill>
                  <a:schemeClr val="tx1"/>
                </a:solidFill>
                <a:latin typeface="Comic Sans MS" pitchFamily="66" charset="0"/>
              </a:rPr>
              <a:t> </a:t>
            </a:r>
          </a:p>
          <a:p>
            <a:pPr algn="ctr">
              <a:defRPr/>
            </a:pPr>
            <a:r>
              <a:rPr lang="en-US" sz="4800" b="1" dirty="0" err="1">
                <a:solidFill>
                  <a:schemeClr val="tx1"/>
                </a:solidFill>
                <a:latin typeface="Comic Sans MS" pitchFamily="66" charset="0"/>
              </a:rPr>
              <a:t>Tội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phạm</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buôn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người</a:t>
            </a:r>
            <a:endParaRPr lang="en-US" sz="4800" b="1" dirty="0">
              <a:solidFill>
                <a:schemeClr val="tx1"/>
              </a:solidFill>
              <a:latin typeface="Comic Sans MS" pitchFamily="66" charset="0"/>
            </a:endParaRPr>
          </a:p>
        </p:txBody>
      </p:sp>
    </p:spTree>
    <p:extLst>
      <p:ext uri="{BB962C8B-B14F-4D97-AF65-F5344CB8AC3E}">
        <p14:creationId xmlns:p14="http://schemas.microsoft.com/office/powerpoint/2010/main" val="2894419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media.tiin.vn/medias/4f58767d703dd/2013/01/03/f2029576-fa84-493c-853b-814417a96bc8.jpg"/>
          <p:cNvPicPr>
            <a:picLocks noChangeAspect="1" noChangeArrowheads="1"/>
          </p:cNvPicPr>
          <p:nvPr/>
        </p:nvPicPr>
        <p:blipFill>
          <a:blip r:embed="rId2">
            <a:extLst>
              <a:ext uri="{28A0092B-C50C-407E-A947-70E740481C1C}">
                <a14:useLocalDpi xmlns:a14="http://schemas.microsoft.com/office/drawing/2010/main" val="0"/>
              </a:ext>
            </a:extLst>
          </a:blip>
          <a:srcRect t="14021"/>
          <a:stretch>
            <a:fillRect/>
          </a:stretch>
        </p:blipFill>
        <p:spPr bwMode="auto">
          <a:xfrm>
            <a:off x="30163" y="0"/>
            <a:ext cx="91440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938" y="4549775"/>
            <a:ext cx="9144001"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Đói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nghèo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lạc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hậu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không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được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giáo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dục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hoặc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được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gửi</a:t>
            </a:r>
            <a:r>
              <a:rPr lang="en-US" sz="4800" b="1" dirty="0">
                <a:solidFill>
                  <a:schemeClr val="tx1"/>
                </a:solidFill>
                <a:latin typeface="Comic Sans MS" pitchFamily="66" charset="0"/>
              </a:rPr>
              <a:t> ở </a:t>
            </a:r>
            <a:r>
              <a:rPr lang="en-US" sz="4800" b="1" dirty="0" err="1">
                <a:solidFill>
                  <a:schemeClr val="tx1"/>
                </a:solidFill>
                <a:latin typeface="Comic Sans MS" pitchFamily="66" charset="0"/>
              </a:rPr>
              <a:t>nơi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không</a:t>
            </a:r>
            <a:r>
              <a:rPr lang="en-US" sz="4800" b="1" dirty="0">
                <a:solidFill>
                  <a:schemeClr val="tx1"/>
                </a:solidFill>
                <a:latin typeface="Comic Sans MS" pitchFamily="66" charset="0"/>
              </a:rPr>
              <a:t> an </a:t>
            </a:r>
            <a:r>
              <a:rPr lang="en-US" sz="4800" b="1" dirty="0" err="1">
                <a:solidFill>
                  <a:schemeClr val="tx1"/>
                </a:solidFill>
                <a:latin typeface="Comic Sans MS" pitchFamily="66" charset="0"/>
              </a:rPr>
              <a:t>toàn</a:t>
            </a:r>
            <a:endParaRPr lang="en-US" sz="4800" b="1" dirty="0">
              <a:solidFill>
                <a:schemeClr val="tx1"/>
              </a:solidFill>
              <a:latin typeface="Comic Sans MS" pitchFamily="66" charset="0"/>
            </a:endParaRPr>
          </a:p>
        </p:txBody>
      </p:sp>
    </p:spTree>
    <p:extLst>
      <p:ext uri="{BB962C8B-B14F-4D97-AF65-F5344CB8AC3E}">
        <p14:creationId xmlns:p14="http://schemas.microsoft.com/office/powerpoint/2010/main" val="3156026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orry.vn/uploads/blog/am-anh-khi-bo-me-cai-nhau-3-1722-14068825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938" y="4549775"/>
            <a:ext cx="9144001"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Trẻ</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thiếu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thốn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tình</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cảm</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dễ</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bị</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dụ</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dỗ</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bởi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đối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tượng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xấu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hứa</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trao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tình</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cảm</a:t>
            </a:r>
            <a:endParaRPr lang="en-US" sz="4800" b="1" dirty="0">
              <a:solidFill>
                <a:schemeClr val="tx1"/>
              </a:solidFill>
              <a:latin typeface="Comic Sans MS" pitchFamily="66" charset="0"/>
            </a:endParaRPr>
          </a:p>
        </p:txBody>
      </p:sp>
    </p:spTree>
    <p:extLst>
      <p:ext uri="{BB962C8B-B14F-4D97-AF65-F5344CB8AC3E}">
        <p14:creationId xmlns:p14="http://schemas.microsoft.com/office/powerpoint/2010/main" val="3913182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38" y="4549775"/>
            <a:ext cx="9144001"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Trẻ</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không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được</a:t>
            </a:r>
            <a:r>
              <a:rPr lang="en-US" sz="4800" b="1" dirty="0">
                <a:solidFill>
                  <a:schemeClr val="tx1"/>
                </a:solidFill>
                <a:latin typeface="Comic Sans MS" pitchFamily="66" charset="0"/>
              </a:rPr>
              <a:t> cha </a:t>
            </a:r>
            <a:r>
              <a:rPr lang="en-US" sz="4800" b="1" dirty="0" err="1">
                <a:solidFill>
                  <a:schemeClr val="tx1"/>
                </a:solidFill>
                <a:latin typeface="Comic Sans MS" pitchFamily="66" charset="0"/>
              </a:rPr>
              <a:t>mẹ</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giáo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dục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về</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kiến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thức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giới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tính</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không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được</a:t>
            </a:r>
            <a:r>
              <a:rPr lang="en-US" sz="4800" b="1" dirty="0">
                <a:solidFill>
                  <a:schemeClr val="tx1"/>
                </a:solidFill>
                <a:latin typeface="Comic Sans MS" pitchFamily="66" charset="0"/>
              </a:rPr>
              <a:t> cha </a:t>
            </a:r>
            <a:r>
              <a:rPr lang="en-US" sz="4800" b="1" dirty="0" err="1">
                <a:solidFill>
                  <a:schemeClr val="tx1"/>
                </a:solidFill>
                <a:latin typeface="Comic Sans MS" pitchFamily="66" charset="0"/>
              </a:rPr>
              <a:t>mẹ</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quan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tâm</a:t>
            </a:r>
            <a:endParaRPr lang="en-US" sz="4800" b="1" dirty="0">
              <a:solidFill>
                <a:schemeClr val="tx1"/>
              </a:solidFill>
              <a:latin typeface="Comic Sans MS" pitchFamily="66" charset="0"/>
            </a:endParaRPr>
          </a:p>
        </p:txBody>
      </p:sp>
      <p:pic>
        <p:nvPicPr>
          <p:cNvPr id="72707" name="Picture 2" descr="http://giaophanthaibinh.org/upload/fck_images/otw1392220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059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947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k14.vcmedia.vn/k:thumb_w/600/zah81cnNtB2Jo04bYuUccccccccccc/Image/2013/11/Canh-Diem/canhdiem06-06f11/my-nu-bac-kinh-thanh-con-gai-hu-hong-cua-thanh-long.jpg"/>
          <p:cNvPicPr>
            <a:picLocks noChangeAspect="1" noChangeArrowheads="1"/>
          </p:cNvPicPr>
          <p:nvPr/>
        </p:nvPicPr>
        <p:blipFill>
          <a:blip r:embed="rId2">
            <a:extLst>
              <a:ext uri="{28A0092B-C50C-407E-A947-70E740481C1C}">
                <a14:useLocalDpi xmlns:a14="http://schemas.microsoft.com/office/drawing/2010/main" val="0"/>
              </a:ext>
            </a:extLst>
          </a:blip>
          <a:srcRect l="21754" r="18085"/>
          <a:stretch>
            <a:fillRect/>
          </a:stretch>
        </p:blipFill>
        <p:spPr bwMode="auto">
          <a:xfrm>
            <a:off x="0" y="0"/>
            <a:ext cx="45466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400" y="5287963"/>
            <a:ext cx="9144000" cy="15700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Các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em</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sa</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ngã</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vào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các</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hoạt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động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xấu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tệ</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nạn</a:t>
            </a:r>
            <a:endParaRPr lang="en-US" sz="4800" b="1" dirty="0">
              <a:solidFill>
                <a:schemeClr val="tx1"/>
              </a:solidFill>
              <a:latin typeface="Comic Sans MS" pitchFamily="66" charset="0"/>
            </a:endParaRPr>
          </a:p>
        </p:txBody>
      </p:sp>
      <p:pic>
        <p:nvPicPr>
          <p:cNvPr id="73732" name="Picture 4" descr="http://saigonnews.vn/contents/018/2013/01/30/33.jpg"/>
          <p:cNvPicPr>
            <a:picLocks noChangeAspect="1" noChangeArrowheads="1"/>
          </p:cNvPicPr>
          <p:nvPr/>
        </p:nvPicPr>
        <p:blipFill>
          <a:blip r:embed="rId3">
            <a:extLst>
              <a:ext uri="{28A0092B-C50C-407E-A947-70E740481C1C}">
                <a14:useLocalDpi xmlns:a14="http://schemas.microsoft.com/office/drawing/2010/main" val="0"/>
              </a:ext>
            </a:extLst>
          </a:blip>
          <a:srcRect r="13895"/>
          <a:stretch>
            <a:fillRect/>
          </a:stretch>
        </p:blipFill>
        <p:spPr bwMode="auto">
          <a:xfrm>
            <a:off x="4267200" y="15875"/>
            <a:ext cx="4813300"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828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38" y="4549775"/>
            <a:ext cx="9144001" cy="23082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4800" b="1" dirty="0" err="1">
                <a:solidFill>
                  <a:schemeClr val="tx1"/>
                </a:solidFill>
                <a:latin typeface="Comic Sans MS" pitchFamily="66" charset="0"/>
              </a:rPr>
              <a:t>Trẻ</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nhút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nhát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sợ</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hãi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thể</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chất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yếu</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ớt</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chưa</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đủ</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chống</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lại</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nạn</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bạo</a:t>
            </a:r>
            <a:r>
              <a:rPr lang="en-US" sz="4800" b="1" dirty="0">
                <a:solidFill>
                  <a:schemeClr val="tx1"/>
                </a:solidFill>
                <a:latin typeface="Comic Sans MS" pitchFamily="66" charset="0"/>
              </a:rPr>
              <a:t> </a:t>
            </a:r>
            <a:r>
              <a:rPr lang="en-US" sz="4800" b="1" dirty="0" err="1">
                <a:solidFill>
                  <a:schemeClr val="tx1"/>
                </a:solidFill>
                <a:latin typeface="Comic Sans MS" pitchFamily="66" charset="0"/>
              </a:rPr>
              <a:t>hành</a:t>
            </a:r>
            <a:endParaRPr lang="en-US" sz="4800" b="1" dirty="0">
              <a:solidFill>
                <a:schemeClr val="tx1"/>
              </a:solidFill>
              <a:latin typeface="Comic Sans MS" pitchFamily="66" charset="0"/>
            </a:endParaRPr>
          </a:p>
        </p:txBody>
      </p:sp>
      <p:pic>
        <p:nvPicPr>
          <p:cNvPr id="74755" name="Picture 2" descr="http://vuongnaokhang.vn/upload/2012/12/21/origin/Untitled4.jpg"/>
          <p:cNvPicPr>
            <a:picLocks noChangeAspect="1" noChangeArrowheads="1"/>
          </p:cNvPicPr>
          <p:nvPr/>
        </p:nvPicPr>
        <p:blipFill>
          <a:blip r:embed="rId2">
            <a:extLst>
              <a:ext uri="{28A0092B-C50C-407E-A947-70E740481C1C}">
                <a14:useLocalDpi xmlns:a14="http://schemas.microsoft.com/office/drawing/2010/main" val="0"/>
              </a:ext>
            </a:extLst>
          </a:blip>
          <a:srcRect r="53664"/>
          <a:stretch>
            <a:fillRect/>
          </a:stretch>
        </p:blipFill>
        <p:spPr bwMode="auto">
          <a:xfrm>
            <a:off x="5973763" y="0"/>
            <a:ext cx="31623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descr="http://image.phunuonline.com.vn/news/2015/20150529/fckimage/minhhoa%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8100"/>
            <a:ext cx="601503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4334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4348" r="4348"/>
          <a:stretch>
            <a:fillRect/>
          </a:stretch>
        </p:blipFill>
        <p:spPr>
          <a:xfrm>
            <a:off x="214935" y="2124871"/>
            <a:ext cx="4313582" cy="4724400"/>
          </a:xfrm>
        </p:spPr>
      </p:pic>
      <p:sp>
        <p:nvSpPr>
          <p:cNvPr id="4" name="Text Placeholder 3"/>
          <p:cNvSpPr>
            <a:spLocks noGrp="1"/>
          </p:cNvSpPr>
          <p:nvPr>
            <p:ph type="body" sz="half" idx="2"/>
          </p:nvPr>
        </p:nvSpPr>
        <p:spPr/>
        <p:txBody>
          <a:bodyPr/>
          <a:lstStyle/>
          <a:p>
            <a:endParaRPr lang="en-US"/>
          </a:p>
        </p:txBody>
      </p:sp>
      <p:sp>
        <p:nvSpPr>
          <p:cNvPr id="5" name="Folded Corner 4"/>
          <p:cNvSpPr/>
          <p:nvPr/>
        </p:nvSpPr>
        <p:spPr>
          <a:xfrm>
            <a:off x="1428750" y="381000"/>
            <a:ext cx="6686550" cy="15240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latin typeface="Times New Roman" panose="02020603050405020304" pitchFamily="18" charset="0"/>
                <a:cs typeface="Times New Roman" panose="02020603050405020304" pitchFamily="18" charset="0"/>
              </a:rPr>
              <a:t>Nguyên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xâm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ở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endParaRPr lang="en-US" sz="5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25" y="2119329"/>
            <a:ext cx="4035552" cy="4035552"/>
          </a:xfrm>
          <a:prstGeom prst="rect">
            <a:avLst/>
          </a:prstGeom>
        </p:spPr>
      </p:pic>
    </p:spTree>
    <p:extLst>
      <p:ext uri="{BB962C8B-B14F-4D97-AF65-F5344CB8AC3E}">
        <p14:creationId xmlns:p14="http://schemas.microsoft.com/office/powerpoint/2010/main" val="98463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4348" r="4348"/>
          <a:stretch>
            <a:fillRect/>
          </a:stretch>
        </p:blipFill>
        <p:spPr>
          <a:xfrm>
            <a:off x="2571750" y="2370117"/>
            <a:ext cx="3881682" cy="4251366"/>
          </a:xfrm>
        </p:spPr>
      </p:pic>
      <p:sp>
        <p:nvSpPr>
          <p:cNvPr id="4" name="Text Placeholder 3"/>
          <p:cNvSpPr>
            <a:spLocks noGrp="1"/>
          </p:cNvSpPr>
          <p:nvPr>
            <p:ph type="body" sz="half" idx="2"/>
          </p:nvPr>
        </p:nvSpPr>
        <p:spPr/>
        <p:txBody>
          <a:bodyPr/>
          <a:lstStyle/>
          <a:p>
            <a:endParaRPr lang="en-US" dirty="0"/>
          </a:p>
        </p:txBody>
      </p:sp>
      <p:sp>
        <p:nvSpPr>
          <p:cNvPr id="5" name="Rounded Rectangle 4"/>
          <p:cNvSpPr/>
          <p:nvPr/>
        </p:nvSpPr>
        <p:spPr>
          <a:xfrm>
            <a:off x="857250" y="241624"/>
            <a:ext cx="6457950" cy="2539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ấn đề đạo đức của một số con người đang xuống cấp, nhiều người lớn, đặc biệt là nhiều đối tượng không nghề nghiệp, đua đòi, ăn chơi, khi có nhu cầu quan hệ tình dục thì thường tìm đến đối tượng là trẻ em.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06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5" name="Chart 4"/>
          <p:cNvGraphicFramePr/>
          <p:nvPr>
            <p:extLst>
              <p:ext uri="{D42A27DB-BD31-4B8C-83A1-F6EECF244321}">
                <p14:modId xmlns:p14="http://schemas.microsoft.com/office/powerpoint/2010/main" val="62507662"/>
              </p:ext>
            </p:extLst>
          </p:nvPr>
        </p:nvGraphicFramePr>
        <p:xfrm>
          <a:off x="365091" y="332656"/>
          <a:ext cx="8496944" cy="6552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0782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1815080"/>
            <a:ext cx="2571750" cy="1901952"/>
          </a:xfrm>
        </p:spPr>
        <p:txBody>
          <a:bodyPr/>
          <a:lstStyle/>
          <a:p>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4348" r="4348"/>
          <a:stretch>
            <a:fillRect/>
          </a:stretch>
        </p:blipFill>
        <p:spPr>
          <a:xfrm>
            <a:off x="514350" y="2133600"/>
            <a:ext cx="3984689" cy="4364182"/>
          </a:xfrm>
        </p:spPr>
      </p:pic>
      <p:sp>
        <p:nvSpPr>
          <p:cNvPr id="4" name="Text Placeholder 3"/>
          <p:cNvSpPr>
            <a:spLocks noGrp="1"/>
          </p:cNvSpPr>
          <p:nvPr>
            <p:ph type="body" sz="half" idx="2"/>
          </p:nvPr>
        </p:nvSpPr>
        <p:spPr/>
        <p:txBody>
          <a:bodyPr/>
          <a:lstStyle/>
          <a:p>
            <a:endParaRPr lang="en-US" dirty="0"/>
          </a:p>
        </p:txBody>
      </p:sp>
      <p:sp>
        <p:nvSpPr>
          <p:cNvPr id="5" name="Rounded Rectangle 4"/>
          <p:cNvSpPr/>
          <p:nvPr/>
        </p:nvSpPr>
        <p:spPr>
          <a:xfrm>
            <a:off x="2228850" y="439466"/>
            <a:ext cx="6400800" cy="25574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âm lý của nhiều gia đình cho rằng đó là điều đáng xấu hổ nên không dám tố cáo mà chỉ âm thầm thương lượng để giải quyết nên dẫn đến nhiều kẻ có hành vi xấu nhưng vẫn nhởn nhơ và dẫn đến nguy cơ tái diễn hành vi.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24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sp>
        <p:nvSpPr>
          <p:cNvPr id="5" name="Oval 4"/>
          <p:cNvSpPr/>
          <p:nvPr/>
        </p:nvSpPr>
        <p:spPr>
          <a:xfrm>
            <a:off x="1306513" y="286417"/>
            <a:ext cx="6457950" cy="4797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5 </a:t>
            </a:r>
            <a:r>
              <a:rPr lang="en-US" sz="6000" dirty="0" err="1">
                <a:latin typeface="Times New Roman" panose="02020603050405020304" pitchFamily="18" charset="0"/>
                <a:cs typeface="Times New Roman" panose="02020603050405020304" pitchFamily="18" charset="0"/>
              </a:rPr>
              <a:t>quan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niệm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lầm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xâm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dục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em</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92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7502" r="7502"/>
          <a:stretch>
            <a:fillRect/>
          </a:stretch>
        </p:blipFill>
        <p:spPr>
          <a:xfrm>
            <a:off x="628650" y="1467934"/>
            <a:ext cx="4800600" cy="5257800"/>
          </a:xfrm>
        </p:spPr>
      </p:pic>
      <p:sp>
        <p:nvSpPr>
          <p:cNvPr id="4" name="Text Placeholder 3"/>
          <p:cNvSpPr>
            <a:spLocks noGrp="1"/>
          </p:cNvSpPr>
          <p:nvPr>
            <p:ph type="body" sz="half" idx="2"/>
          </p:nvPr>
        </p:nvSpPr>
        <p:spPr>
          <a:xfrm>
            <a:off x="5486400" y="3429000"/>
            <a:ext cx="3086100" cy="2667000"/>
          </a:xfrm>
        </p:spPr>
        <p:txBody>
          <a:bodyPr>
            <a:noAutofit/>
          </a:bodyPr>
          <a:lstStyle/>
          <a:p>
            <a:r>
              <a:rPr lang="vi-VN" sz="2400" dirty="0">
                <a:latin typeface="Times New Roman" panose="02020603050405020304" pitchFamily="18" charset="0"/>
                <a:cs typeface="Times New Roman" panose="02020603050405020304" pitchFamily="18" charset="0"/>
              </a:rPr>
              <a:t>Các thống kê cho thấy dù phần lớn nạn nhân nằm trong độ tuổi đang dậy thì, trẻ em dưới 12 tuổi vẫn chiếm đến hơn 1/3 số nạn nhân bị hiếp dâm</a:t>
            </a:r>
            <a:endParaRPr lang="en-US" sz="24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1028700" y="307848"/>
            <a:ext cx="53721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dậy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251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84" r="-6157" b="-2535"/>
          <a:stretch/>
        </p:blipFill>
        <p:spPr>
          <a:xfrm>
            <a:off x="285748" y="1752600"/>
            <a:ext cx="5772150" cy="4609736"/>
          </a:xfrm>
        </p:spPr>
      </p:pic>
      <p:sp>
        <p:nvSpPr>
          <p:cNvPr id="4" name="Text Placeholder 3"/>
          <p:cNvSpPr>
            <a:spLocks noGrp="1"/>
          </p:cNvSpPr>
          <p:nvPr>
            <p:ph type="body" sz="half" idx="2"/>
          </p:nvPr>
        </p:nvSpPr>
        <p:spPr>
          <a:xfrm>
            <a:off x="5943600" y="3581400"/>
            <a:ext cx="2857500" cy="2780936"/>
          </a:xfrm>
        </p:spPr>
        <p:txBody>
          <a:bodyPr>
            <a:normAutofit/>
          </a:bodyPr>
          <a:lstStyle/>
          <a:p>
            <a:r>
              <a:rPr lang="vi-VN" sz="2400" dirty="0">
                <a:latin typeface="Times New Roman" panose="02020603050405020304" pitchFamily="18" charset="0"/>
                <a:cs typeface="Times New Roman" panose="02020603050405020304" pitchFamily="18" charset="0"/>
              </a:rPr>
              <a:t>Thống kê từ năm 2016, cứ 7 trẻ em gái thì có 1 em bị lạm dụng tình dục trước năm 18 tuổi. Con số tương tự ở bé trai là 1/20. </a:t>
            </a:r>
            <a:endParaRPr lang="en-US" sz="24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628648" y="685800"/>
            <a:ext cx="508635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78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282" b="282"/>
          <a:stretch>
            <a:fillRect/>
          </a:stretch>
        </p:blipFill>
        <p:spPr>
          <a:xfrm>
            <a:off x="714373" y="1564611"/>
            <a:ext cx="4485225" cy="4912389"/>
          </a:xfrm>
        </p:spPr>
      </p:pic>
      <p:sp>
        <p:nvSpPr>
          <p:cNvPr id="4" name="Text Placeholder 3"/>
          <p:cNvSpPr>
            <a:spLocks noGrp="1"/>
          </p:cNvSpPr>
          <p:nvPr>
            <p:ph type="body" sz="half" idx="2"/>
          </p:nvPr>
        </p:nvSpPr>
        <p:spPr>
          <a:xfrm>
            <a:off x="5420394" y="1828800"/>
            <a:ext cx="3257550" cy="3200400"/>
          </a:xfrm>
        </p:spPr>
        <p:txBody>
          <a:bodyPr>
            <a:noAutofit/>
          </a:bodyPr>
          <a:lstStyle/>
          <a:p>
            <a:r>
              <a:rPr lang="vi-VN" sz="2800" dirty="0">
                <a:latin typeface="Times New Roman" panose="02020603050405020304" pitchFamily="18" charset="0"/>
                <a:cs typeface="Times New Roman" panose="02020603050405020304" pitchFamily="18" charset="0"/>
              </a:rPr>
              <a:t>Trong các vụ việc được đưa ra ánh sáng tại Mỹ, chỉ 7% thủ phạm là người hoàn toàn lạ. Ngược lại, 63% thủ phạm lạm dụng tình dục là người quen như thầy cô giáo, hàng xóm hoặc những người trong cộng đồng mà trẻ biết mặt. Đến 37% thủ phạm là cha mẹ ruột hoặc người thân trong họ hàng.</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800099" y="381000"/>
            <a:ext cx="4629150" cy="12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atin typeface="Times New Roman" panose="02020603050405020304" pitchFamily="18" charset="0"/>
                <a:cs typeface="Times New Roman" panose="02020603050405020304" pitchFamily="18" charset="0"/>
              </a:rPr>
              <a:t>Thủ phạm là người lạ</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554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581" b="581"/>
          <a:stretch>
            <a:fillRect/>
          </a:stretch>
        </p:blipFill>
        <p:spPr>
          <a:xfrm>
            <a:off x="632674" y="1549586"/>
            <a:ext cx="4800600" cy="5257800"/>
          </a:xfrm>
        </p:spPr>
      </p:pic>
      <p:sp>
        <p:nvSpPr>
          <p:cNvPr id="4" name="Text Placeholder 3"/>
          <p:cNvSpPr>
            <a:spLocks noGrp="1"/>
          </p:cNvSpPr>
          <p:nvPr>
            <p:ph type="body" sz="half" idx="2"/>
          </p:nvPr>
        </p:nvSpPr>
        <p:spPr>
          <a:xfrm>
            <a:off x="5932332" y="2313196"/>
            <a:ext cx="2571749" cy="1828800"/>
          </a:xfrm>
        </p:spPr>
        <p:txBody>
          <a:bodyPr>
            <a:noAutofit/>
          </a:bodyPr>
          <a:lstStyle/>
          <a:p>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hỉ 27% vụ việc được trẻ báo trực tiếp, 53% được các nhà chức trách vào cuộc và số vụ xử tù được thủ phạm chỉ khoảng 29%.</a:t>
            </a:r>
            <a:endParaRPr lang="en-US" sz="32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606915" y="457200"/>
            <a:ext cx="5314952" cy="1092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82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859" t="1449" r="-7697" b="5797"/>
          <a:stretch/>
        </p:blipFill>
        <p:spPr>
          <a:xfrm>
            <a:off x="1428750" y="1085947"/>
            <a:ext cx="6629400" cy="4876800"/>
          </a:xfrm>
        </p:spPr>
      </p:pic>
      <p:sp>
        <p:nvSpPr>
          <p:cNvPr id="4" name="Text Placeholder 3"/>
          <p:cNvSpPr>
            <a:spLocks noGrp="1"/>
          </p:cNvSpPr>
          <p:nvPr>
            <p:ph type="body" sz="half" idx="2"/>
          </p:nvPr>
        </p:nvSpPr>
        <p:spPr/>
        <p:txBody>
          <a:bodyPr/>
          <a:lstStyle/>
          <a:p>
            <a:endParaRPr lang="en-US" dirty="0"/>
          </a:p>
        </p:txBody>
      </p:sp>
      <p:sp>
        <p:nvSpPr>
          <p:cNvPr id="5" name="Rounded Rectangle 4"/>
          <p:cNvSpPr/>
          <p:nvPr/>
        </p:nvSpPr>
        <p:spPr>
          <a:xfrm>
            <a:off x="930499" y="76200"/>
            <a:ext cx="5029200" cy="1120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2000250" y="6172200"/>
            <a:ext cx="5486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4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8905" y="342266"/>
            <a:ext cx="6246495" cy="866048"/>
          </a:xfrm>
        </p:spPr>
        <p:txBody>
          <a:bodyPr>
            <a:normAutofit fontScale="90000"/>
          </a:bodyPr>
          <a:lstStyle/>
          <a:p>
            <a:pPr algn="ctr"/>
            <a:r>
              <a:rPr lang="en-US" sz="3600" b="1" dirty="0">
                <a:latin typeface="Arial" pitchFamily="34" charset="0"/>
                <a:cs typeface="Arial" pitchFamily="34" charset="0"/>
              </a:rPr>
              <a:t>CÁC HÀNH VI XÂM HẠI TÌNH DỤC </a:t>
            </a:r>
          </a:p>
        </p:txBody>
      </p:sp>
      <p:sp>
        <p:nvSpPr>
          <p:cNvPr id="6" name="Content Placeholder 1"/>
          <p:cNvSpPr>
            <a:spLocks noGrp="1"/>
          </p:cNvSpPr>
          <p:nvPr>
            <p:ph idx="4294967295"/>
          </p:nvPr>
        </p:nvSpPr>
        <p:spPr>
          <a:xfrm>
            <a:off x="2425134" y="1333499"/>
            <a:ext cx="6490267" cy="5170715"/>
          </a:xfrm>
          <a:prstGeom prst="rect">
            <a:avLst/>
          </a:prstGeom>
        </p:spPr>
        <p:txBody>
          <a:bodyPr rtlCol="0">
            <a:noAutofit/>
          </a:bodyPr>
          <a:lstStyle/>
          <a:p>
            <a:pPr marL="0" indent="0" eaLnBrk="1" fontAlgn="auto" hangingPunct="1">
              <a:lnSpc>
                <a:spcPct val="150000"/>
              </a:lnSpc>
              <a:spcBef>
                <a:spcPts val="900"/>
              </a:spcBef>
              <a:spcAft>
                <a:spcPts val="0"/>
              </a:spcAft>
              <a:buFontTx/>
              <a:buNone/>
              <a:defRPr/>
            </a:pPr>
            <a:r>
              <a:rPr lang="en-US" b="1" u="sng" dirty="0" err="1">
                <a:solidFill>
                  <a:srgbClr val="0000FF"/>
                </a:solidFill>
                <a:latin typeface="Times New Roman" pitchFamily="18" charset="0"/>
                <a:cs typeface="Times New Roman" pitchFamily="18" charset="0"/>
              </a:rPr>
              <a:t>Hành</a:t>
            </a:r>
            <a:r>
              <a:rPr lang="en-US" b="1" u="sng" dirty="0">
                <a:solidFill>
                  <a:srgbClr val="0000FF"/>
                </a:solidFill>
                <a:latin typeface="Times New Roman" pitchFamily="18" charset="0"/>
                <a:cs typeface="Times New Roman" pitchFamily="18" charset="0"/>
              </a:rPr>
              <a:t> vi </a:t>
            </a:r>
            <a:r>
              <a:rPr lang="en-US" b="1" u="sng" dirty="0" err="1">
                <a:solidFill>
                  <a:srgbClr val="0000FF"/>
                </a:solidFill>
                <a:latin typeface="Times New Roman" pitchFamily="18" charset="0"/>
                <a:cs typeface="Times New Roman" pitchFamily="18" charset="0"/>
              </a:rPr>
              <a:t>xâm</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hại</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trực</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tiếp</a:t>
            </a:r>
            <a:endParaRPr lang="en-US" b="1" u="sng" dirty="0">
              <a:solidFill>
                <a:srgbClr val="0000FF"/>
              </a:solidFill>
              <a:latin typeface="Times New Roman" pitchFamily="18" charset="0"/>
              <a:cs typeface="Times New Roman" pitchFamily="18" charset="0"/>
            </a:endParaRPr>
          </a:p>
          <a:p>
            <a:pPr eaLnBrk="1" fontAlgn="auto" hangingPunct="1">
              <a:lnSpc>
                <a:spcPct val="150000"/>
              </a:lnSpc>
              <a:spcBef>
                <a:spcPts val="900"/>
              </a:spcBef>
              <a:spcAft>
                <a:spcPts val="0"/>
              </a:spcAft>
              <a:defRPr/>
            </a:pPr>
            <a:r>
              <a:rPr lang="en-US" dirty="0" err="1">
                <a:latin typeface="Times New Roman" pitchFamily="18" charset="0"/>
                <a:cs typeface="Times New Roman" pitchFamily="18" charset="0"/>
              </a:rPr>
              <a:t>Sờ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đùi</a:t>
            </a:r>
            <a:r>
              <a:rPr lang="en-US" dirty="0">
                <a:latin typeface="Times New Roman" pitchFamily="18" charset="0"/>
                <a:cs typeface="Times New Roman" pitchFamily="18" charset="0"/>
              </a:rPr>
              <a:t>, …).</a:t>
            </a:r>
          </a:p>
          <a:p>
            <a:pPr eaLnBrk="1" fontAlgn="auto" hangingPunct="1">
              <a:lnSpc>
                <a:spcPct val="150000"/>
              </a:lnSpc>
              <a:spcBef>
                <a:spcPts val="900"/>
              </a:spcBef>
              <a:spcAft>
                <a:spcPts val="0"/>
              </a:spcAft>
              <a:defRPr/>
            </a:pPr>
            <a:r>
              <a:rPr lang="en-US" dirty="0" err="1">
                <a:latin typeface="Times New Roman" pitchFamily="18" charset="0"/>
                <a:cs typeface="Times New Roman" pitchFamily="18" charset="0"/>
              </a:rPr>
              <a:t>Mơn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hôn</a:t>
            </a:r>
            <a:endParaRPr lang="en-US" dirty="0">
              <a:latin typeface="Times New Roman" pitchFamily="18" charset="0"/>
              <a:cs typeface="Times New Roman" pitchFamily="18" charset="0"/>
            </a:endParaRPr>
          </a:p>
          <a:p>
            <a:pPr eaLnBrk="1" fontAlgn="auto" hangingPunct="1">
              <a:lnSpc>
                <a:spcPct val="150000"/>
              </a:lnSpc>
              <a:spcBef>
                <a:spcPts val="900"/>
              </a:spcBef>
              <a:spcAft>
                <a:spcPts val="0"/>
              </a:spcAft>
              <a:defRPr/>
            </a:pPr>
            <a:r>
              <a:rPr lang="en-US" dirty="0" err="1">
                <a:latin typeface="Times New Roman" pitchFamily="18" charset="0"/>
                <a:cs typeface="Times New Roman" pitchFamily="18" charset="0"/>
              </a:rPr>
              <a:t>Dụ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dỗ</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ép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sờ</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đụng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a:p>
            <a:pPr eaLnBrk="1" fontAlgn="auto" hangingPunct="1">
              <a:lnSpc>
                <a:spcPct val="150000"/>
              </a:lnSpc>
              <a:spcBef>
                <a:spcPts val="900"/>
              </a:spcBef>
              <a:spcAft>
                <a:spcPts val="0"/>
              </a:spcAft>
              <a:defRPr/>
            </a:pPr>
            <a:r>
              <a:rPr lang="en-US" dirty="0" err="1">
                <a:latin typeface="Times New Roman" pitchFamily="18" charset="0"/>
                <a:cs typeface="Times New Roman" pitchFamily="18" charset="0"/>
              </a:rPr>
              <a:t>Ép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cưỡng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hiếp</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358255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9" y="0"/>
            <a:ext cx="8591872" cy="1208314"/>
          </a:xfrm>
        </p:spPr>
        <p:txBody>
          <a:bodyPr>
            <a:normAutofit/>
          </a:bodyPr>
          <a:lstStyle/>
          <a:p>
            <a:pPr algn="ctr"/>
            <a:r>
              <a:rPr lang="en-US" sz="3600" b="1" dirty="0">
                <a:latin typeface="Arial" pitchFamily="34" charset="0"/>
                <a:cs typeface="Arial" pitchFamily="34" charset="0"/>
              </a:rPr>
              <a:t>CÁC HÀNH VI XÂM HẠI TÌNH DỤC </a:t>
            </a:r>
          </a:p>
        </p:txBody>
      </p:sp>
      <p:sp>
        <p:nvSpPr>
          <p:cNvPr id="6" name="Content Placeholder 1"/>
          <p:cNvSpPr>
            <a:spLocks noGrp="1"/>
          </p:cNvSpPr>
          <p:nvPr>
            <p:ph idx="4294967295"/>
          </p:nvPr>
        </p:nvSpPr>
        <p:spPr>
          <a:xfrm>
            <a:off x="395536" y="908720"/>
            <a:ext cx="8519865" cy="5949280"/>
          </a:xfrm>
          <a:prstGeom prst="rect">
            <a:avLst/>
          </a:prstGeom>
        </p:spPr>
        <p:txBody>
          <a:bodyPr rtlCol="0">
            <a:noAutofit/>
          </a:bodyPr>
          <a:lstStyle/>
          <a:p>
            <a:pPr marL="0" indent="0" eaLnBrk="1" fontAlgn="auto" hangingPunct="1">
              <a:lnSpc>
                <a:spcPct val="150000"/>
              </a:lnSpc>
              <a:spcBef>
                <a:spcPts val="900"/>
              </a:spcBef>
              <a:spcAft>
                <a:spcPts val="0"/>
              </a:spcAft>
              <a:buFontTx/>
              <a:buNone/>
              <a:defRPr/>
            </a:pPr>
            <a:r>
              <a:rPr lang="en-US" b="1" u="sng" dirty="0" err="1">
                <a:solidFill>
                  <a:srgbClr val="0000FF"/>
                </a:solidFill>
                <a:latin typeface="Times New Roman" pitchFamily="18" charset="0"/>
                <a:cs typeface="Times New Roman" pitchFamily="18" charset="0"/>
              </a:rPr>
              <a:t>Hành</a:t>
            </a:r>
            <a:r>
              <a:rPr lang="en-US" b="1" u="sng" dirty="0">
                <a:solidFill>
                  <a:srgbClr val="0000FF"/>
                </a:solidFill>
                <a:latin typeface="Times New Roman" pitchFamily="18" charset="0"/>
                <a:cs typeface="Times New Roman" pitchFamily="18" charset="0"/>
              </a:rPr>
              <a:t> vi </a:t>
            </a:r>
            <a:r>
              <a:rPr lang="en-US" b="1" u="sng" dirty="0" err="1">
                <a:solidFill>
                  <a:srgbClr val="0000FF"/>
                </a:solidFill>
                <a:latin typeface="Times New Roman" pitchFamily="18" charset="0"/>
                <a:cs typeface="Times New Roman" pitchFamily="18" charset="0"/>
              </a:rPr>
              <a:t>xâm</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hại</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gián</a:t>
            </a:r>
            <a:r>
              <a:rPr lang="en-US" b="1" u="sng" dirty="0">
                <a:solidFill>
                  <a:srgbClr val="0000FF"/>
                </a:solidFill>
                <a:latin typeface="Times New Roman" pitchFamily="18" charset="0"/>
                <a:cs typeface="Times New Roman" pitchFamily="18" charset="0"/>
              </a:rPr>
              <a:t> </a:t>
            </a:r>
            <a:r>
              <a:rPr lang="en-US" b="1" u="sng" dirty="0" err="1">
                <a:solidFill>
                  <a:srgbClr val="0000FF"/>
                </a:solidFill>
                <a:latin typeface="Times New Roman" pitchFamily="18" charset="0"/>
                <a:cs typeface="Times New Roman" pitchFamily="18" charset="0"/>
              </a:rPr>
              <a:t>tiếp</a:t>
            </a:r>
            <a:endParaRPr lang="en-US" b="1" u="sng" dirty="0">
              <a:solidFill>
                <a:srgbClr val="0000FF"/>
              </a:solidFill>
              <a:latin typeface="Times New Roman" pitchFamily="18" charset="0"/>
              <a:cs typeface="Times New Roman" pitchFamily="18" charset="0"/>
            </a:endParaRPr>
          </a:p>
          <a:p>
            <a:pPr>
              <a:lnSpc>
                <a:spcPct val="150000"/>
              </a:lnSpc>
              <a:spcBef>
                <a:spcPts val="900"/>
              </a:spcBef>
              <a:defRPr/>
            </a:pPr>
            <a:r>
              <a:rPr lang="en-US" dirty="0">
                <a:latin typeface="Times New Roman" pitchFamily="18" charset="0"/>
                <a:cs typeface="Times New Roman" pitchFamily="18" charset="0"/>
              </a:rPr>
              <a:t>Cho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a:t>
            </a:r>
          </a:p>
          <a:p>
            <a:pPr>
              <a:lnSpc>
                <a:spcPct val="150000"/>
              </a:lnSpc>
              <a:spcBef>
                <a:spcPts val="900"/>
              </a:spcBef>
              <a:defRPr/>
            </a:pPr>
            <a:r>
              <a:rPr lang="en-US" dirty="0">
                <a:latin typeface="Times New Roman" pitchFamily="18" charset="0"/>
                <a:cs typeface="Times New Roman" pitchFamily="18" charset="0"/>
              </a:rPr>
              <a:t>Cho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phim</a:t>
            </a:r>
            <a:r>
              <a:rPr lang="en-US" dirty="0">
                <a:latin typeface="Times New Roman" pitchFamily="18" charset="0"/>
                <a:cs typeface="Times New Roman" pitchFamily="18" charset="0"/>
              </a:rPr>
              <a:t> sex.</a:t>
            </a:r>
          </a:p>
          <a:p>
            <a:pPr>
              <a:lnSpc>
                <a:spcPct val="150000"/>
              </a:lnSpc>
              <a:spcBef>
                <a:spcPts val="900"/>
              </a:spcBef>
              <a:defRPr/>
            </a:pPr>
            <a:r>
              <a:rPr lang="en-US" dirty="0" err="1">
                <a:latin typeface="Times New Roman" pitchFamily="18" charset="0"/>
                <a:cs typeface="Times New Roman" pitchFamily="18" charset="0"/>
              </a:rPr>
              <a: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trộm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áo</a:t>
            </a:r>
            <a:r>
              <a:rPr lang="en-US" dirty="0">
                <a:latin typeface="Times New Roman" pitchFamily="18" charset="0"/>
                <a:cs typeface="Times New Roman" pitchFamily="18" charset="0"/>
              </a:rPr>
              <a:t>.</a:t>
            </a:r>
          </a:p>
          <a:p>
            <a:pPr>
              <a:lnSpc>
                <a:spcPct val="150000"/>
              </a:lnSpc>
              <a:spcBef>
                <a:spcPts val="900"/>
              </a:spcBef>
              <a:defRPr/>
            </a:pPr>
            <a:r>
              <a:rPr lang="en-US" dirty="0" err="1">
                <a:latin typeface="Times New Roman" pitchFamily="18" charset="0"/>
                <a:cs typeface="Times New Roman" pitchFamily="18" charset="0"/>
              </a:rPr>
              <a:t>Chụp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dâm</a:t>
            </a:r>
            <a:r>
              <a:rPr lang="en-US" dirty="0">
                <a:latin typeface="Times New Roman" pitchFamily="18" charset="0"/>
                <a:cs typeface="Times New Roman" pitchFamily="18" charset="0"/>
              </a:rPr>
              <a:t>.</a:t>
            </a:r>
          </a:p>
          <a:p>
            <a:pPr>
              <a:lnSpc>
                <a:spcPct val="150000"/>
              </a:lnSpc>
              <a:spcBef>
                <a:spcPts val="900"/>
              </a:spcBef>
              <a:defRPr/>
            </a:pPr>
            <a:r>
              <a:rPr lang="en-US" dirty="0" err="1">
                <a:latin typeface="Times New Roman" pitchFamily="18" charset="0"/>
                <a:cs typeface="Times New Roman" pitchFamily="18" charset="0"/>
              </a:rPr>
              <a:t>Nhắn</a:t>
            </a:r>
            <a:r>
              <a:rPr lang="en-US" dirty="0">
                <a:latin typeface="Times New Roman" pitchFamily="18" charset="0"/>
                <a:cs typeface="Times New Roman" pitchFamily="18" charset="0"/>
              </a:rPr>
              <a:t> tin </a:t>
            </a:r>
            <a:r>
              <a:rPr lang="en-US" dirty="0" err="1">
                <a:latin typeface="Times New Roman" pitchFamily="18" charset="0"/>
                <a:cs typeface="Times New Roman" pitchFamily="18" charset="0"/>
              </a:rPr>
              <a:t>khiêu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dâm</a:t>
            </a:r>
            <a:r>
              <a:rPr lang="en-US" dirty="0">
                <a:latin typeface="Times New Roman" pitchFamily="18" charset="0"/>
                <a:cs typeface="Times New Roman" pitchFamily="18" charset="0"/>
              </a:rPr>
              <a:t>, chat sex.</a:t>
            </a:r>
          </a:p>
          <a:p>
            <a:pPr>
              <a:lnSpc>
                <a:spcPct val="150000"/>
              </a:lnSpc>
              <a:spcBef>
                <a:spcPts val="900"/>
              </a:spcBef>
              <a:defRPr/>
            </a:pP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221047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51520" y="188640"/>
            <a:ext cx="8729195" cy="1019674"/>
          </a:xfrm>
        </p:spPr>
        <p:txBody>
          <a:bodyPr>
            <a:normAutofit/>
          </a:bodyPr>
          <a:lstStyle/>
          <a:p>
            <a:pPr algn="ctr"/>
            <a:r>
              <a:rPr lang="en-US" b="1" dirty="0" err="1">
                <a:latin typeface="Arial" pitchFamily="34" charset="0"/>
                <a:cs typeface="Arial" pitchFamily="34" charset="0"/>
              </a:rPr>
              <a:t>Cần</a:t>
            </a:r>
            <a:r>
              <a:rPr lang="en-US" b="1" dirty="0">
                <a:latin typeface="Arial" pitchFamily="34" charset="0"/>
                <a:cs typeface="Arial" pitchFamily="34" charset="0"/>
              </a:rPr>
              <a:t> </a:t>
            </a:r>
            <a:r>
              <a:rPr lang="en-US" b="1" dirty="0" err="1">
                <a:latin typeface="Arial" pitchFamily="34" charset="0"/>
                <a:cs typeface="Arial" pitchFamily="34" charset="0"/>
              </a:rPr>
              <a:t>nhớ</a:t>
            </a:r>
            <a:endParaRPr lang="en-US" b="1" dirty="0">
              <a:latin typeface="Arial" pitchFamily="34" charset="0"/>
              <a:cs typeface="Arial" pitchFamily="34" charset="0"/>
            </a:endParaRPr>
          </a:p>
        </p:txBody>
      </p:sp>
      <p:sp>
        <p:nvSpPr>
          <p:cNvPr id="11" name="Content Placeholder 2"/>
          <p:cNvSpPr>
            <a:spLocks noGrp="1"/>
          </p:cNvSpPr>
          <p:nvPr>
            <p:ph idx="4294967295"/>
          </p:nvPr>
        </p:nvSpPr>
        <p:spPr>
          <a:xfrm>
            <a:off x="395537" y="1340768"/>
            <a:ext cx="8367464" cy="2180761"/>
          </a:xfrm>
          <a:prstGeom prst="rect">
            <a:avLst/>
          </a:prstGeom>
          <a:ln w="19050">
            <a:solidFill>
              <a:srgbClr val="00B0F0"/>
            </a:solidFill>
          </a:ln>
        </p:spPr>
        <p:txBody>
          <a:bodyPr>
            <a:normAutofit/>
          </a:bodyPr>
          <a:lstStyle/>
          <a:p>
            <a:pPr algn="ctr" eaLnBrk="1" hangingPunct="1">
              <a:buFont typeface="Arial" panose="020B0604020202020204" pitchFamily="34" charset="0"/>
              <a:buNone/>
            </a:pPr>
            <a:r>
              <a:rPr lang="en-US" altLang="en-US" sz="4000" b="1" dirty="0" err="1">
                <a:solidFill>
                  <a:srgbClr val="FF0000"/>
                </a:solidFill>
                <a:latin typeface="Times New Roman" panose="02020603050405020304" pitchFamily="18" charset="0"/>
                <a:cs typeface="Times New Roman" panose="02020603050405020304" pitchFamily="18" charset="0"/>
              </a:rPr>
              <a:t>Nếu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không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được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phát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hiện</a:t>
            </a:r>
            <a:r>
              <a:rPr lang="en-US" altLang="en-US" sz="4000" b="1" dirty="0">
                <a:solidFill>
                  <a:srgbClr val="FF0000"/>
                </a:solidFill>
                <a:latin typeface="Times New Roman" panose="02020603050405020304" pitchFamily="18" charset="0"/>
                <a:cs typeface="Times New Roman" panose="02020603050405020304" pitchFamily="18" charset="0"/>
              </a:rPr>
              <a:t> &amp; </a:t>
            </a:r>
            <a:r>
              <a:rPr lang="en-US" altLang="en-US" sz="4000" b="1" dirty="0" err="1">
                <a:solidFill>
                  <a:srgbClr val="FF0000"/>
                </a:solidFill>
                <a:latin typeface="Times New Roman" panose="02020603050405020304" pitchFamily="18" charset="0"/>
                <a:cs typeface="Times New Roman" panose="02020603050405020304" pitchFamily="18" charset="0"/>
              </a:rPr>
              <a:t>ngăn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chặn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kịp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thời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sẽ</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dẫn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tới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hành</a:t>
            </a:r>
            <a:r>
              <a:rPr lang="en-US" altLang="en-US" sz="4000" b="1" dirty="0">
                <a:solidFill>
                  <a:srgbClr val="FF0000"/>
                </a:solidFill>
                <a:latin typeface="Times New Roman" panose="02020603050405020304" pitchFamily="18" charset="0"/>
                <a:cs typeface="Times New Roman" panose="02020603050405020304" pitchFamily="18" charset="0"/>
              </a:rPr>
              <a:t> vi </a:t>
            </a:r>
            <a:r>
              <a:rPr lang="en-US" altLang="en-US" sz="4000" b="1" dirty="0" err="1">
                <a:solidFill>
                  <a:srgbClr val="FF0000"/>
                </a:solidFill>
                <a:latin typeface="Times New Roman" panose="02020603050405020304" pitchFamily="18" charset="0"/>
                <a:cs typeface="Times New Roman" panose="02020603050405020304" pitchFamily="18" charset="0"/>
              </a:rPr>
              <a:t>cưỡng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hiếp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hoặc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gạ</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gẫm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giao</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cấu</a:t>
            </a:r>
            <a:r>
              <a:rPr lang="en-US" altLang="en-US" sz="4000" b="1" dirty="0">
                <a:solidFill>
                  <a:srgbClr val="FF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pic>
        <p:nvPicPr>
          <p:cNvPr id="12" name="Picture 3" descr="D:\thanh mai\giao duc ky nang song\Du an Thanh Hoa\anh\chong_lam_dung_tre_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640" y="3652157"/>
            <a:ext cx="3076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2559503" y="5992586"/>
            <a:ext cx="6203497" cy="560614"/>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rgbClr val="0070C0"/>
                </a:solidFill>
                <a:latin typeface="SVN-Veneer" panose="02000806000000000000" pitchFamily="2" charset="0"/>
                <a:ea typeface="+mj-ea"/>
                <a:cs typeface="+mj-cs"/>
              </a:defRPr>
            </a:lvl1pPr>
          </a:lstStyle>
          <a:p>
            <a:pPr algn="ctr">
              <a:defRPr/>
            </a:pPr>
            <a:r>
              <a:rPr lang="en-US" altLang="en-US" sz="4000" b="1" i="1" dirty="0" err="1">
                <a:latin typeface="Times New Roman" pitchFamily="18" charset="0"/>
                <a:cs typeface="Times New Roman" pitchFamily="18" charset="0"/>
              </a:rPr>
              <a:t>Hãy</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chủ</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động</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bảo</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vệ</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mình</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khỏi</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bị</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xâm</a:t>
            </a:r>
            <a:r>
              <a:rPr lang="en-US" altLang="en-US" sz="4000" b="1" i="1" dirty="0">
                <a:latin typeface="Times New Roman" pitchFamily="18" charset="0"/>
                <a:cs typeface="Times New Roman" pitchFamily="18" charset="0"/>
              </a:rPr>
              <a:t> </a:t>
            </a:r>
            <a:r>
              <a:rPr lang="en-US" altLang="en-US" sz="4000" b="1" i="1" dirty="0" err="1">
                <a:latin typeface="Times New Roman" pitchFamily="18" charset="0"/>
                <a:cs typeface="Times New Roman" pitchFamily="18" charset="0"/>
              </a:rPr>
              <a:t>hại</a:t>
            </a:r>
            <a:r>
              <a:rPr lang="en-US" altLang="en-US" sz="4000" b="1" i="1"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123081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 y="0"/>
            <a:ext cx="8964488" cy="6857999"/>
          </a:xfrm>
        </p:spPr>
      </p:pic>
    </p:spTree>
    <p:extLst>
      <p:ext uri="{BB962C8B-B14F-4D97-AF65-F5344CB8AC3E}">
        <p14:creationId xmlns:p14="http://schemas.microsoft.com/office/powerpoint/2010/main" val="4139779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61136" y="4391184"/>
            <a:ext cx="6574399" cy="2020502"/>
          </a:xfrm>
        </p:spPr>
        <p:txBody>
          <a:bodyPr>
            <a:normAutofit fontScale="77500" lnSpcReduction="20000"/>
          </a:bodyPr>
          <a:lstStyle/>
          <a:p>
            <a:pPr algn="ctr">
              <a:lnSpc>
                <a:spcPct val="120000"/>
              </a:lnSpc>
              <a:spcAft>
                <a:spcPts val="600"/>
              </a:spcAft>
            </a:pPr>
            <a:r>
              <a:rPr lang="en-US" sz="5400" b="1" dirty="0" err="1">
                <a:latin typeface="Arial" panose="020B0604020202020204" pitchFamily="34" charset="0"/>
                <a:cs typeface="Arial" panose="020B0604020202020204" pitchFamily="34" charset="0"/>
              </a:rPr>
              <a:t>Các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hậu</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quả</a:t>
            </a:r>
            <a:r>
              <a:rPr lang="en-US" sz="5400" b="1" dirty="0">
                <a:latin typeface="Arial" panose="020B0604020202020204" pitchFamily="34" charset="0"/>
                <a:cs typeface="Arial" panose="020B0604020202020204" pitchFamily="34" charset="0"/>
              </a:rPr>
              <a:t> </a:t>
            </a:r>
          </a:p>
          <a:p>
            <a:pPr algn="ctr">
              <a:lnSpc>
                <a:spcPct val="120000"/>
              </a:lnSpc>
              <a:spcAft>
                <a:spcPts val="600"/>
              </a:spcAft>
            </a:pPr>
            <a:r>
              <a:rPr lang="en-US" sz="5400" b="1" dirty="0" err="1">
                <a:latin typeface="Arial" panose="020B0604020202020204" pitchFamily="34" charset="0"/>
                <a:cs typeface="Arial" panose="020B0604020202020204" pitchFamily="34" charset="0"/>
              </a:rPr>
              <a:t>xâm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hại</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tình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p:txBody>
      </p:sp>
      <p:pic>
        <p:nvPicPr>
          <p:cNvPr id="22" name="Picture Placeholder 2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62" t="7821" r="-639" b="40836"/>
          <a:stretch/>
        </p:blipFill>
        <p:spPr>
          <a:xfrm>
            <a:off x="-1" y="0"/>
            <a:ext cx="9219334" cy="4171950"/>
          </a:xfrm>
          <a:prstGeom prst="rect">
            <a:avLst/>
          </a:prstGeom>
        </p:spPr>
      </p:pic>
    </p:spTree>
    <p:extLst>
      <p:ext uri="{BB962C8B-B14F-4D97-AF65-F5344CB8AC3E}">
        <p14:creationId xmlns:p14="http://schemas.microsoft.com/office/powerpoint/2010/main" val="2008856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367643" y="342266"/>
            <a:ext cx="6613072" cy="866048"/>
          </a:xfrm>
        </p:spPr>
        <p:txBody>
          <a:bodyPr>
            <a:normAutofit fontScale="90000"/>
          </a:bodyPr>
          <a:lstStyle/>
          <a:p>
            <a:pPr algn="ctr"/>
            <a:r>
              <a:rPr lang="en-US" sz="3600" b="1" dirty="0">
                <a:latin typeface="Arial" pitchFamily="34" charset="0"/>
                <a:cs typeface="Arial" pitchFamily="34" charset="0"/>
              </a:rPr>
              <a:t>Ai </a:t>
            </a:r>
            <a:r>
              <a:rPr lang="en-US" sz="3600" b="1" dirty="0" err="1">
                <a:latin typeface="Arial" pitchFamily="34" charset="0"/>
                <a:cs typeface="Arial" pitchFamily="34" charset="0"/>
              </a:rPr>
              <a:t>là</a:t>
            </a:r>
            <a:r>
              <a:rPr lang="en-US" sz="3600" b="1" dirty="0">
                <a:latin typeface="Arial" pitchFamily="34" charset="0"/>
                <a:cs typeface="Arial" pitchFamily="34" charset="0"/>
              </a:rPr>
              <a:t> </a:t>
            </a:r>
            <a:r>
              <a:rPr lang="en-US" sz="3600" b="1" dirty="0" err="1">
                <a:latin typeface="Arial" pitchFamily="34" charset="0"/>
                <a:cs typeface="Arial" pitchFamily="34" charset="0"/>
              </a:rPr>
              <a:t>người</a:t>
            </a:r>
            <a:r>
              <a:rPr lang="en-US" sz="3600" b="1" dirty="0">
                <a:latin typeface="Arial" pitchFamily="34" charset="0"/>
                <a:cs typeface="Arial" pitchFamily="34" charset="0"/>
              </a:rPr>
              <a:t> XH/QRTD, </a:t>
            </a:r>
            <a:r>
              <a:rPr lang="en-US" sz="3600" b="1" dirty="0" err="1">
                <a:latin typeface="Arial" pitchFamily="34" charset="0"/>
                <a:cs typeface="Arial" pitchFamily="34" charset="0"/>
              </a:rPr>
              <a:t>ai</a:t>
            </a:r>
            <a:r>
              <a:rPr lang="en-US" sz="3600" b="1" dirty="0">
                <a:latin typeface="Arial" pitchFamily="34" charset="0"/>
                <a:cs typeface="Arial" pitchFamily="34" charset="0"/>
              </a:rPr>
              <a:t> </a:t>
            </a:r>
            <a:r>
              <a:rPr lang="en-US" sz="3600" b="1" dirty="0" err="1">
                <a:latin typeface="Arial" pitchFamily="34" charset="0"/>
                <a:cs typeface="Arial" pitchFamily="34" charset="0"/>
              </a:rPr>
              <a:t>là</a:t>
            </a:r>
            <a:r>
              <a:rPr lang="en-US" sz="3600" b="1" dirty="0">
                <a:latin typeface="Arial" pitchFamily="34" charset="0"/>
                <a:cs typeface="Arial" pitchFamily="34" charset="0"/>
              </a:rPr>
              <a:t> </a:t>
            </a:r>
            <a:r>
              <a:rPr lang="en-US" sz="3600" b="1" dirty="0" err="1">
                <a:latin typeface="Arial" pitchFamily="34" charset="0"/>
                <a:cs typeface="Arial" pitchFamily="34" charset="0"/>
              </a:rPr>
              <a:t>nạn</a:t>
            </a:r>
            <a:r>
              <a:rPr lang="en-US" sz="3600" b="1" dirty="0">
                <a:latin typeface="Arial" pitchFamily="34" charset="0"/>
                <a:cs typeface="Arial" pitchFamily="34" charset="0"/>
              </a:rPr>
              <a:t> </a:t>
            </a:r>
            <a:r>
              <a:rPr lang="en-US" sz="3600" b="1" dirty="0" err="1">
                <a:latin typeface="Arial" pitchFamily="34" charset="0"/>
                <a:cs typeface="Arial" pitchFamily="34" charset="0"/>
              </a:rPr>
              <a:t>nhân</a:t>
            </a:r>
            <a:r>
              <a:rPr lang="en-US" sz="3600" b="1" dirty="0">
                <a:latin typeface="Arial" pitchFamily="34" charset="0"/>
                <a:cs typeface="Arial" pitchFamily="34" charset="0"/>
              </a:rPr>
              <a:t>?</a:t>
            </a:r>
          </a:p>
        </p:txBody>
      </p:sp>
      <p:sp>
        <p:nvSpPr>
          <p:cNvPr id="18" name="Title 1"/>
          <p:cNvSpPr txBox="1">
            <a:spLocks/>
          </p:cNvSpPr>
          <p:nvPr/>
        </p:nvSpPr>
        <p:spPr>
          <a:xfrm>
            <a:off x="2472758" y="4420508"/>
            <a:ext cx="2843213" cy="1724025"/>
          </a:xfrm>
          <a:prstGeom prst="rect">
            <a:avLst/>
          </a:prstGeom>
          <a:ln w="19050">
            <a:solidFill>
              <a:srgbClr val="FF0000"/>
            </a:solidFill>
            <a:miter lim="800000"/>
            <a:headEnd/>
            <a:tailEnd/>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0070C0"/>
                </a:solidFill>
                <a:latin typeface="SVN-Veneer" panose="02000806000000000000" pitchFamily="2" charset="0"/>
                <a:ea typeface="+mj-ea"/>
                <a:cs typeface="+mj-cs"/>
              </a:defRPr>
            </a:lvl1pPr>
          </a:lstStyle>
          <a:p>
            <a:pPr>
              <a:spcBef>
                <a:spcPts val="600"/>
              </a:spcBef>
            </a:pPr>
            <a:r>
              <a:rPr lang="en-US" altLang="en-US" b="1" dirty="0" err="1">
                <a:solidFill>
                  <a:srgbClr val="C00000"/>
                </a:solidFill>
                <a:latin typeface="Times New Roman" panose="02020603050405020304" pitchFamily="18" charset="0"/>
                <a:cs typeface="Times New Roman" panose="02020603050405020304" pitchFamily="18" charset="0"/>
              </a:rPr>
              <a:t>Nạn</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nhân</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ai</a:t>
            </a:r>
            <a:endParaRPr lang="en-US" altLang="en-US" dirty="0">
              <a:solidFill>
                <a:srgbClr val="C00000"/>
              </a:solidFill>
              <a:latin typeface="Times New Roman" panose="02020603050405020304" pitchFamily="18" charset="0"/>
              <a:cs typeface="Times New Roman" panose="02020603050405020304" pitchFamily="18" charset="0"/>
            </a:endParaRPr>
          </a:p>
        </p:txBody>
      </p:sp>
      <p:pic>
        <p:nvPicPr>
          <p:cNvPr id="20"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336222"/>
            <a:ext cx="45815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a:xfrm>
            <a:off x="5607844" y="4415973"/>
            <a:ext cx="2843213" cy="1724025"/>
          </a:xfrm>
          <a:prstGeom prst="rect">
            <a:avLst/>
          </a:prstGeom>
          <a:ln w="19050">
            <a:solidFill>
              <a:srgbClr val="FF0000"/>
            </a:solidFill>
            <a:miter lim="800000"/>
            <a:headEnd/>
            <a:tailEnd/>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rgbClr val="0070C0"/>
                </a:solidFill>
                <a:latin typeface="SVN-Veneer" panose="02000806000000000000" pitchFamily="2" charset="0"/>
                <a:ea typeface="+mj-ea"/>
                <a:cs typeface="+mj-cs"/>
              </a:defRPr>
            </a:lvl1pPr>
          </a:lstStyle>
          <a:p>
            <a:pPr>
              <a:spcBef>
                <a:spcPts val="600"/>
              </a:spcBef>
            </a:pPr>
            <a:r>
              <a:rPr lang="en-US" altLang="en-US" b="1">
                <a:solidFill>
                  <a:srgbClr val="C00000"/>
                </a:solidFill>
                <a:latin typeface="Times New Roman" panose="02020603050405020304" pitchFamily="18" charset="0"/>
                <a:cs typeface="Times New Roman" panose="02020603050405020304" pitchFamily="18" charset="0"/>
              </a:rPr>
              <a:t>Thủ phạm </a:t>
            </a:r>
            <a:r>
              <a:rPr lang="en-US" altLang="en-US" b="1">
                <a:latin typeface="Times New Roman" panose="02020603050405020304" pitchFamily="18" charset="0"/>
                <a:cs typeface="Times New Roman" panose="02020603050405020304" pitchFamily="18" charset="0"/>
              </a:rPr>
              <a:t>có thể là Bất cứ ai</a:t>
            </a:r>
            <a:endParaRPr lang="en-US" alt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93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367643" y="342266"/>
            <a:ext cx="6613072" cy="866048"/>
          </a:xfrm>
        </p:spPr>
        <p:txBody>
          <a:bodyPr>
            <a:normAutofit fontScale="90000"/>
          </a:bodyPr>
          <a:lstStyle/>
          <a:p>
            <a:pPr algn="ctr"/>
            <a:r>
              <a:rPr lang="en-US" sz="3600" b="1" dirty="0">
                <a:latin typeface="Arial" pitchFamily="34" charset="0"/>
                <a:cs typeface="Arial" pitchFamily="34" charset="0"/>
              </a:rPr>
              <a:t>XH/QRTD </a:t>
            </a:r>
            <a:r>
              <a:rPr lang="en-US" sz="3600" b="1" dirty="0" err="1">
                <a:latin typeface="Arial" pitchFamily="34" charset="0"/>
                <a:cs typeface="Arial" pitchFamily="34" charset="0"/>
              </a:rPr>
              <a:t>xảy</a:t>
            </a:r>
            <a:r>
              <a:rPr lang="en-US" sz="3600" b="1" dirty="0">
                <a:latin typeface="Arial" pitchFamily="34" charset="0"/>
                <a:cs typeface="Arial" pitchFamily="34" charset="0"/>
              </a:rPr>
              <a:t> </a:t>
            </a:r>
            <a:r>
              <a:rPr lang="en-US" sz="3600" b="1" dirty="0" err="1">
                <a:latin typeface="Arial" pitchFamily="34" charset="0"/>
                <a:cs typeface="Arial" pitchFamily="34" charset="0"/>
              </a:rPr>
              <a:t>ra</a:t>
            </a:r>
            <a:r>
              <a:rPr lang="en-US" sz="3600" b="1" dirty="0">
                <a:latin typeface="Arial" pitchFamily="34" charset="0"/>
                <a:cs typeface="Arial" pitchFamily="34" charset="0"/>
              </a:rPr>
              <a:t> ở </a:t>
            </a:r>
            <a:r>
              <a:rPr lang="en-US" sz="3600" b="1" dirty="0" err="1">
                <a:latin typeface="Arial" pitchFamily="34" charset="0"/>
                <a:cs typeface="Arial" pitchFamily="34" charset="0"/>
              </a:rPr>
              <a:t>đâu</a:t>
            </a:r>
            <a:r>
              <a:rPr lang="en-US" sz="3600" b="1" dirty="0">
                <a:latin typeface="Arial" pitchFamily="34" charset="0"/>
                <a:cs typeface="Arial" pitchFamily="34" charset="0"/>
              </a:rPr>
              <a:t>? </a:t>
            </a:r>
            <a:r>
              <a:rPr lang="en-US" sz="3600" b="1" dirty="0" err="1">
                <a:latin typeface="Arial" pitchFamily="34" charset="0"/>
                <a:cs typeface="Arial" pitchFamily="34" charset="0"/>
              </a:rPr>
              <a:t>Khi</a:t>
            </a:r>
            <a:r>
              <a:rPr lang="en-US" sz="3600" b="1" dirty="0">
                <a:latin typeface="Arial" pitchFamily="34" charset="0"/>
                <a:cs typeface="Arial" pitchFamily="34" charset="0"/>
              </a:rPr>
              <a:t> </a:t>
            </a:r>
            <a:r>
              <a:rPr lang="en-US" sz="3600" b="1" dirty="0" err="1">
                <a:latin typeface="Arial" pitchFamily="34" charset="0"/>
                <a:cs typeface="Arial" pitchFamily="34" charset="0"/>
              </a:rPr>
              <a:t>nào</a:t>
            </a:r>
            <a:r>
              <a:rPr lang="en-US" sz="3600" b="1" dirty="0">
                <a:latin typeface="Arial" pitchFamily="34" charset="0"/>
                <a:cs typeface="Arial" pitchFamily="34" charset="0"/>
              </a:rPr>
              <a:t>?</a:t>
            </a:r>
          </a:p>
        </p:txBody>
      </p:sp>
      <p:sp>
        <p:nvSpPr>
          <p:cNvPr id="6" name="Content Placeholder 2"/>
          <p:cNvSpPr>
            <a:spLocks noGrp="1"/>
          </p:cNvSpPr>
          <p:nvPr>
            <p:ph idx="4294967295"/>
          </p:nvPr>
        </p:nvSpPr>
        <p:spPr>
          <a:xfrm>
            <a:off x="2367643" y="5165272"/>
            <a:ext cx="6568168" cy="1438956"/>
          </a:xfrm>
          <a:prstGeom prst="rect">
            <a:avLst/>
          </a:prstGeom>
          <a:ln w="19050">
            <a:solidFill>
              <a:srgbClr val="FF0000"/>
            </a:solidFill>
          </a:ln>
        </p:spPr>
        <p:txBody>
          <a:bodyPr rtlCol="0">
            <a:normAutofit lnSpcReduction="10000"/>
          </a:bodyPr>
          <a:lstStyle/>
          <a:p>
            <a:pPr eaLnBrk="1" fontAlgn="auto" hangingPunct="1">
              <a:spcBef>
                <a:spcPts val="1200"/>
              </a:spcBef>
              <a:spcAft>
                <a:spcPts val="1200"/>
              </a:spcAft>
              <a:buFont typeface="Arial" charset="0"/>
              <a:buNone/>
              <a:defRPr/>
            </a:pPr>
            <a:r>
              <a:rPr lang="en-US" sz="3200" b="1" dirty="0">
                <a:latin typeface="Times New Roman" pitchFamily="18" charset="0"/>
                <a:cs typeface="Times New Roman" pitchFamily="18" charset="0"/>
              </a:rPr>
              <a:t>QRTD/XHTD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a:t>
            </a:r>
          </a:p>
        </p:txBody>
      </p:sp>
      <p:pic>
        <p:nvPicPr>
          <p:cNvPr id="2" name="Picture 1"/>
          <p:cNvPicPr>
            <a:picLocks noChangeAspect="1"/>
          </p:cNvPicPr>
          <p:nvPr/>
        </p:nvPicPr>
        <p:blipFill>
          <a:blip r:embed="rId2"/>
          <a:stretch>
            <a:fillRect/>
          </a:stretch>
        </p:blipFill>
        <p:spPr>
          <a:xfrm>
            <a:off x="2329374" y="1414802"/>
            <a:ext cx="1990406" cy="1856015"/>
          </a:xfrm>
          <a:prstGeom prst="rect">
            <a:avLst/>
          </a:prstGeom>
        </p:spPr>
      </p:pic>
      <p:pic>
        <p:nvPicPr>
          <p:cNvPr id="3" name="Picture 2"/>
          <p:cNvPicPr>
            <a:picLocks noChangeAspect="1"/>
          </p:cNvPicPr>
          <p:nvPr/>
        </p:nvPicPr>
        <p:blipFill>
          <a:blip r:embed="rId3"/>
          <a:stretch>
            <a:fillRect/>
          </a:stretch>
        </p:blipFill>
        <p:spPr>
          <a:xfrm>
            <a:off x="5891284" y="1129732"/>
            <a:ext cx="1728332" cy="2079173"/>
          </a:xfrm>
          <a:prstGeom prst="rect">
            <a:avLst/>
          </a:prstGeom>
        </p:spPr>
      </p:pic>
      <p:pic>
        <p:nvPicPr>
          <p:cNvPr id="4" name="Picture 3"/>
          <p:cNvPicPr>
            <a:picLocks noChangeAspect="1"/>
          </p:cNvPicPr>
          <p:nvPr/>
        </p:nvPicPr>
        <p:blipFill>
          <a:blip r:embed="rId4"/>
          <a:stretch>
            <a:fillRect/>
          </a:stretch>
        </p:blipFill>
        <p:spPr>
          <a:xfrm>
            <a:off x="3488702" y="3298802"/>
            <a:ext cx="2019956" cy="1662453"/>
          </a:xfrm>
          <a:prstGeom prst="rect">
            <a:avLst/>
          </a:prstGeom>
        </p:spPr>
      </p:pic>
      <p:pic>
        <p:nvPicPr>
          <p:cNvPr id="5" name="Picture 4"/>
          <p:cNvPicPr>
            <a:picLocks noChangeAspect="1"/>
          </p:cNvPicPr>
          <p:nvPr/>
        </p:nvPicPr>
        <p:blipFill>
          <a:blip r:embed="rId5"/>
          <a:stretch>
            <a:fillRect/>
          </a:stretch>
        </p:blipFill>
        <p:spPr>
          <a:xfrm>
            <a:off x="5784665" y="3298801"/>
            <a:ext cx="2853149" cy="1634468"/>
          </a:xfrm>
          <a:prstGeom prst="rect">
            <a:avLst/>
          </a:prstGeom>
        </p:spPr>
      </p:pic>
    </p:spTree>
    <p:extLst>
      <p:ext uri="{BB962C8B-B14F-4D97-AF65-F5344CB8AC3E}">
        <p14:creationId xmlns:p14="http://schemas.microsoft.com/office/powerpoint/2010/main" val="683547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1115616" y="188640"/>
            <a:ext cx="6613072" cy="866048"/>
          </a:xfrm>
        </p:spPr>
        <p:txBody>
          <a:bodyPr>
            <a:normAutofit/>
          </a:bodyPr>
          <a:lstStyle/>
          <a:p>
            <a:pPr algn="ctr"/>
            <a:r>
              <a:rPr lang="en-US" sz="3600" b="1" dirty="0" err="1">
                <a:latin typeface="Arial" pitchFamily="34" charset="0"/>
                <a:cs typeface="Arial" pitchFamily="34" charset="0"/>
              </a:rPr>
              <a:t>Hậu</a:t>
            </a:r>
            <a:r>
              <a:rPr lang="en-US" sz="3600" b="1" dirty="0">
                <a:latin typeface="Arial" pitchFamily="34" charset="0"/>
                <a:cs typeface="Arial" pitchFamily="34" charset="0"/>
              </a:rPr>
              <a:t> </a:t>
            </a:r>
            <a:r>
              <a:rPr lang="en-US" sz="3600" b="1" dirty="0" err="1">
                <a:latin typeface="Arial" pitchFamily="34" charset="0"/>
                <a:cs typeface="Arial" pitchFamily="34" charset="0"/>
              </a:rPr>
              <a:t>quả</a:t>
            </a:r>
            <a:r>
              <a:rPr lang="en-US" sz="3600" b="1" dirty="0">
                <a:latin typeface="Arial" pitchFamily="34" charset="0"/>
                <a:cs typeface="Arial" pitchFamily="34" charset="0"/>
              </a:rPr>
              <a:t> </a:t>
            </a:r>
            <a:r>
              <a:rPr lang="en-US" sz="3600" b="1" dirty="0" err="1">
                <a:latin typeface="Arial" pitchFamily="34" charset="0"/>
                <a:cs typeface="Arial" pitchFamily="34" charset="0"/>
              </a:rPr>
              <a:t>của</a:t>
            </a:r>
            <a:r>
              <a:rPr lang="en-US" sz="3600" b="1" dirty="0">
                <a:latin typeface="Arial" pitchFamily="34" charset="0"/>
                <a:cs typeface="Arial" pitchFamily="34" charset="0"/>
              </a:rPr>
              <a:t> XH/QRTD?</a:t>
            </a:r>
          </a:p>
        </p:txBody>
      </p:sp>
      <p:graphicFrame>
        <p:nvGraphicFramePr>
          <p:cNvPr id="8" name="Content Placeholder 3"/>
          <p:cNvGraphicFramePr>
            <a:graphicFrameLocks noGrp="1"/>
          </p:cNvGraphicFramePr>
          <p:nvPr>
            <p:ph idx="4294967295"/>
            <p:extLst>
              <p:ext uri="{D42A27DB-BD31-4B8C-83A1-F6EECF244321}">
                <p14:modId xmlns:p14="http://schemas.microsoft.com/office/powerpoint/2010/main" val="4123984797"/>
              </p:ext>
            </p:extLst>
          </p:nvPr>
        </p:nvGraphicFramePr>
        <p:xfrm>
          <a:off x="107503" y="1052736"/>
          <a:ext cx="9036498" cy="7356162"/>
        </p:xfrm>
        <a:graphic>
          <a:graphicData uri="http://schemas.openxmlformats.org/drawingml/2006/table">
            <a:tbl>
              <a:tblPr firstRow="1" bandRow="1">
                <a:tableStyleId>{93296810-A885-4BE3-A3E7-6D5BEEA58F35}</a:tableStyleId>
              </a:tblPr>
              <a:tblGrid>
                <a:gridCol w="3299543">
                  <a:extLst>
                    <a:ext uri="{9D8B030D-6E8A-4147-A177-3AD203B41FA5}">
                      <a16:colId xmlns:a16="http://schemas.microsoft.com/office/drawing/2014/main" val="20000"/>
                    </a:ext>
                  </a:extLst>
                </a:gridCol>
                <a:gridCol w="2724789">
                  <a:extLst>
                    <a:ext uri="{9D8B030D-6E8A-4147-A177-3AD203B41FA5}">
                      <a16:colId xmlns:a16="http://schemas.microsoft.com/office/drawing/2014/main" val="20001"/>
                    </a:ext>
                  </a:extLst>
                </a:gridCol>
                <a:gridCol w="3012166">
                  <a:extLst>
                    <a:ext uri="{9D8B030D-6E8A-4147-A177-3AD203B41FA5}">
                      <a16:colId xmlns:a16="http://schemas.microsoft.com/office/drawing/2014/main" val="20002"/>
                    </a:ext>
                  </a:extLst>
                </a:gridCol>
              </a:tblGrid>
              <a:tr h="1100281">
                <a:tc>
                  <a:txBody>
                    <a:bodyPr/>
                    <a:lstStyle/>
                    <a:p>
                      <a:pPr algn="ctr"/>
                      <a:r>
                        <a:rPr lang="en-US" sz="3200" dirty="0">
                          <a:solidFill>
                            <a:schemeClr val="tx1"/>
                          </a:solidFill>
                          <a:latin typeface="Times New Roman" pitchFamily="18" charset="0"/>
                          <a:cs typeface="Times New Roman" pitchFamily="18" charset="0"/>
                        </a:rPr>
                        <a:t>TRẺ</a:t>
                      </a:r>
                      <a:r>
                        <a:rPr lang="en-US" sz="3200" baseline="0" dirty="0">
                          <a:solidFill>
                            <a:schemeClr val="tx1"/>
                          </a:solidFill>
                          <a:latin typeface="Times New Roman" pitchFamily="18" charset="0"/>
                          <a:cs typeface="Times New Roman" pitchFamily="18" charset="0"/>
                        </a:rPr>
                        <a:t> EM</a:t>
                      </a:r>
                      <a:endParaRPr lang="en-US" sz="3200" dirty="0">
                        <a:solidFill>
                          <a:schemeClr val="tx1"/>
                        </a:solidFill>
                        <a:latin typeface="Times New Roman" pitchFamily="18" charset="0"/>
                        <a:cs typeface="Times New Roman" pitchFamily="18" charset="0"/>
                      </a:endParaRPr>
                    </a:p>
                  </a:txBody>
                  <a:tcPr marL="68580" marR="68580" anchor="ctr">
                    <a:solidFill>
                      <a:schemeClr val="accent1">
                        <a:lumMod val="60000"/>
                        <a:lumOff val="40000"/>
                      </a:schemeClr>
                    </a:solidFill>
                  </a:tcPr>
                </a:tc>
                <a:tc>
                  <a:txBody>
                    <a:bodyPr/>
                    <a:lstStyle/>
                    <a:p>
                      <a:pPr algn="ctr"/>
                      <a:r>
                        <a:rPr lang="en-US" sz="3200" dirty="0">
                          <a:solidFill>
                            <a:schemeClr val="tx1"/>
                          </a:solidFill>
                          <a:latin typeface="Times New Roman" pitchFamily="18" charset="0"/>
                          <a:cs typeface="Times New Roman" pitchFamily="18" charset="0"/>
                        </a:rPr>
                        <a:t>GIA ĐÌNH</a:t>
                      </a:r>
                    </a:p>
                  </a:txBody>
                  <a:tcPr marL="68580" marR="68580" anchor="ctr">
                    <a:solidFill>
                      <a:schemeClr val="accent1">
                        <a:lumMod val="60000"/>
                        <a:lumOff val="40000"/>
                      </a:schemeClr>
                    </a:solidFill>
                  </a:tcPr>
                </a:tc>
                <a:tc>
                  <a:txBody>
                    <a:bodyPr/>
                    <a:lstStyle/>
                    <a:p>
                      <a:pPr algn="ctr"/>
                      <a:r>
                        <a:rPr lang="en-US" sz="3200" dirty="0">
                          <a:solidFill>
                            <a:schemeClr val="tx1"/>
                          </a:solidFill>
                          <a:latin typeface="Times New Roman" pitchFamily="18" charset="0"/>
                          <a:cs typeface="Times New Roman" pitchFamily="18" charset="0"/>
                        </a:rPr>
                        <a:t>CỘNG</a:t>
                      </a:r>
                      <a:r>
                        <a:rPr lang="en-US" sz="3200" baseline="0" dirty="0">
                          <a:solidFill>
                            <a:schemeClr val="tx1"/>
                          </a:solidFill>
                          <a:latin typeface="Times New Roman" pitchFamily="18" charset="0"/>
                          <a:cs typeface="Times New Roman" pitchFamily="18" charset="0"/>
                        </a:rPr>
                        <a:t> ĐỒNG</a:t>
                      </a:r>
                      <a:endParaRPr lang="en-US" sz="3200" dirty="0">
                        <a:solidFill>
                          <a:schemeClr val="tx1"/>
                        </a:solidFill>
                        <a:latin typeface="Times New Roman" pitchFamily="18" charset="0"/>
                        <a:cs typeface="Times New Roman" pitchFamily="18" charset="0"/>
                      </a:endParaRPr>
                    </a:p>
                  </a:txBody>
                  <a:tcPr marL="68580" marR="68580" anchor="ctr">
                    <a:solidFill>
                      <a:schemeClr val="accent1">
                        <a:lumMod val="60000"/>
                        <a:lumOff val="40000"/>
                      </a:schemeClr>
                    </a:solidFill>
                  </a:tcPr>
                </a:tc>
                <a:extLst>
                  <a:ext uri="{0D108BD9-81ED-4DB2-BD59-A6C34878D82A}">
                    <a16:rowId xmlns:a16="http://schemas.microsoft.com/office/drawing/2014/main" val="10000"/>
                  </a:ext>
                </a:extLst>
              </a:tr>
              <a:tr h="6255881">
                <a:tc>
                  <a:txBody>
                    <a:bodyPr/>
                    <a:lstStyle/>
                    <a:p>
                      <a:pPr algn="l">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thương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thể</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chất</a:t>
                      </a:r>
                      <a:endParaRPr lang="en-US" sz="2800" baseline="0" dirty="0">
                        <a:latin typeface="Times New Roman" pitchFamily="18" charset="0"/>
                        <a:cs typeface="Times New Roman" pitchFamily="18" charset="0"/>
                      </a:endParaRP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Tổn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thương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tâm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lý</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hãi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và</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mất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lòng</a:t>
                      </a:r>
                      <a:r>
                        <a:rPr lang="en-US" sz="2800" baseline="0" dirty="0">
                          <a:latin typeface="Times New Roman" pitchFamily="18" charset="0"/>
                          <a:cs typeface="Times New Roman" pitchFamily="18" charset="0"/>
                        </a:rPr>
                        <a:t> tin)</a:t>
                      </a: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Ảnh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hưởng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đến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việc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học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tập</a:t>
                      </a:r>
                      <a:endParaRPr lang="en-US" sz="2800" baseline="0" dirty="0">
                        <a:latin typeface="Times New Roman" pitchFamily="18" charset="0"/>
                        <a:cs typeface="Times New Roman" pitchFamily="18" charset="0"/>
                      </a:endParaRP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Nguy</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cơ</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gặp</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những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vấn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đề</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xã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hội</a:t>
                      </a:r>
                      <a:endParaRPr lang="en-US" sz="2800" baseline="0" dirty="0">
                        <a:latin typeface="Times New Roman" pitchFamily="18" charset="0"/>
                        <a:cs typeface="Times New Roman" pitchFamily="18" charset="0"/>
                      </a:endParaRP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Để</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lại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hậu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quả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lâu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dài</a:t>
                      </a:r>
                      <a:endParaRPr lang="en-US" sz="2800" baseline="0" dirty="0">
                        <a:latin typeface="Times New Roman" pitchFamily="18" charset="0"/>
                        <a:cs typeface="Times New Roman" pitchFamily="18" charset="0"/>
                      </a:endParaRPr>
                    </a:p>
                    <a:p>
                      <a:pPr algn="l">
                        <a:buFontTx/>
                        <a:buChar char="-"/>
                      </a:pP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Dễ</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bị</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kì</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thị</a:t>
                      </a:r>
                      <a:endParaRPr lang="en-US" sz="2800" baseline="0" dirty="0">
                        <a:latin typeface="Times New Roman" pitchFamily="18" charset="0"/>
                        <a:cs typeface="Times New Roman" pitchFamily="18" charset="0"/>
                      </a:endParaRPr>
                    </a:p>
                  </a:txBody>
                  <a:tcPr marL="68580" marR="68580">
                    <a:solidFill>
                      <a:schemeClr val="accent1">
                        <a:lumMod val="60000"/>
                        <a:lumOff val="40000"/>
                      </a:schemeClr>
                    </a:solidFill>
                  </a:tcPr>
                </a:tc>
                <a:tc>
                  <a:txBody>
                    <a:bodyPr/>
                    <a:lstStyle/>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Bị</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kì</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thị</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Hủy</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hoại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danh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tiếng</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Gánh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nặng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tài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chính</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err="1">
                          <a:solidFill>
                            <a:schemeClr val="dk1"/>
                          </a:solidFill>
                          <a:latin typeface="Times New Roman" pitchFamily="18" charset="0"/>
                          <a:ea typeface="+mn-ea"/>
                          <a:cs typeface="Times New Roman" pitchFamily="18" charset="0"/>
                        </a:rPr>
                        <a:t>Cảm</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giác</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tội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lỗi</a:t>
                      </a:r>
                      <a:endParaRPr lang="en-US" sz="2800" kern="1200" baseline="0" dirty="0">
                        <a:solidFill>
                          <a:schemeClr val="dk1"/>
                        </a:solidFill>
                        <a:latin typeface="Times New Roman" pitchFamily="18" charset="0"/>
                        <a:ea typeface="+mn-ea"/>
                        <a:cs typeface="Times New Roman" pitchFamily="18" charset="0"/>
                      </a:endParaRPr>
                    </a:p>
                  </a:txBody>
                  <a:tcPr marL="68580" marR="68580">
                    <a:solidFill>
                      <a:schemeClr val="accent1">
                        <a:lumMod val="60000"/>
                        <a:lumOff val="40000"/>
                      </a:schemeClr>
                    </a:solidFill>
                  </a:tcPr>
                </a:tc>
                <a:tc>
                  <a:txBody>
                    <a:bodyPr/>
                    <a:lstStyle/>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Không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khí</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sợ</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hãi</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Gia</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tăng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các</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vấn</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đề</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xã</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hội</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Thu </a:t>
                      </a:r>
                      <a:r>
                        <a:rPr lang="en-US" sz="2800" kern="1200" baseline="0" dirty="0" err="1">
                          <a:solidFill>
                            <a:schemeClr val="dk1"/>
                          </a:solidFill>
                          <a:latin typeface="Times New Roman" pitchFamily="18" charset="0"/>
                          <a:ea typeface="+mn-ea"/>
                          <a:cs typeface="Times New Roman" pitchFamily="18" charset="0"/>
                        </a:rPr>
                        <a:t>hút</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những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kẻ</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xâm</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hại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khác</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Hủy</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hoại</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văn</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hóa</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và</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truyền</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thống</a:t>
                      </a:r>
                      <a:endParaRPr lang="en-US" sz="2800" kern="1200" baseline="0" dirty="0">
                        <a:solidFill>
                          <a:schemeClr val="dk1"/>
                        </a:solidFill>
                        <a:latin typeface="Times New Roman" pitchFamily="18" charset="0"/>
                        <a:ea typeface="+mn-ea"/>
                        <a:cs typeface="Times New Roman" pitchFamily="18" charset="0"/>
                      </a:endParaRPr>
                    </a:p>
                    <a:p>
                      <a:pPr marL="0" algn="l" defTabSz="914400" rtl="0" eaLnBrk="1" latinLnBrk="0" hangingPunct="1">
                        <a:buFontTx/>
                        <a:buChar char="-"/>
                      </a:pPr>
                      <a:r>
                        <a:rPr lang="en-US" sz="2800" kern="1200" baseline="0" dirty="0" err="1">
                          <a:solidFill>
                            <a:schemeClr val="dk1"/>
                          </a:solidFill>
                          <a:latin typeface="Times New Roman" pitchFamily="18" charset="0"/>
                          <a:ea typeface="+mn-ea"/>
                          <a:cs typeface="Times New Roman" pitchFamily="18" charset="0"/>
                        </a:rPr>
                        <a:t>Ảnh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hưởng</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phát</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triển</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kinh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tế</a:t>
                      </a:r>
                      <a:r>
                        <a:rPr lang="en-US" sz="2800" kern="1200" baseline="0" dirty="0">
                          <a:solidFill>
                            <a:schemeClr val="dk1"/>
                          </a:solidFill>
                          <a:latin typeface="Times New Roman" pitchFamily="18" charset="0"/>
                          <a:ea typeface="+mn-ea"/>
                          <a:cs typeface="Times New Roman" pitchFamily="18" charset="0"/>
                        </a:rPr>
                        <a:t>, an </a:t>
                      </a:r>
                      <a:r>
                        <a:rPr lang="en-US" sz="2800" kern="1200" baseline="0" dirty="0" err="1">
                          <a:solidFill>
                            <a:schemeClr val="dk1"/>
                          </a:solidFill>
                          <a:latin typeface="Times New Roman" pitchFamily="18" charset="0"/>
                          <a:ea typeface="+mn-ea"/>
                          <a:cs typeface="Times New Roman" pitchFamily="18" charset="0"/>
                        </a:rPr>
                        <a:t>ninh</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xã</a:t>
                      </a:r>
                      <a:r>
                        <a:rPr lang="en-US" sz="2800" kern="1200" baseline="0" dirty="0">
                          <a:solidFill>
                            <a:schemeClr val="dk1"/>
                          </a:solidFill>
                          <a:latin typeface="Times New Roman" pitchFamily="18" charset="0"/>
                          <a:ea typeface="+mn-ea"/>
                          <a:cs typeface="Times New Roman" pitchFamily="18" charset="0"/>
                        </a:rPr>
                        <a:t> </a:t>
                      </a:r>
                      <a:r>
                        <a:rPr lang="en-US" sz="2800" kern="1200" baseline="0" dirty="0" err="1">
                          <a:solidFill>
                            <a:schemeClr val="dk1"/>
                          </a:solidFill>
                          <a:latin typeface="Times New Roman" pitchFamily="18" charset="0"/>
                          <a:ea typeface="+mn-ea"/>
                          <a:cs typeface="Times New Roman" pitchFamily="18" charset="0"/>
                        </a:rPr>
                        <a:t>hội</a:t>
                      </a:r>
                      <a:r>
                        <a:rPr lang="en-US" sz="2800" kern="1200" baseline="0" dirty="0">
                          <a:solidFill>
                            <a:schemeClr val="dk1"/>
                          </a:solidFill>
                          <a:latin typeface="Times New Roman" pitchFamily="18" charset="0"/>
                          <a:ea typeface="+mn-ea"/>
                          <a:cs typeface="Times New Roman" pitchFamily="18" charset="0"/>
                        </a:rPr>
                        <a:t>.</a:t>
                      </a:r>
                    </a:p>
                  </a:txBody>
                  <a:tcPr marL="68580" marR="68580">
                    <a:solidFill>
                      <a:schemeClr val="accent1">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126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2367643" y="342266"/>
            <a:ext cx="6613072" cy="866048"/>
          </a:xfrm>
        </p:spPr>
        <p:txBody>
          <a:bodyPr>
            <a:normAutofit/>
          </a:bodyPr>
          <a:lstStyle/>
          <a:p>
            <a:pPr algn="ctr"/>
            <a:r>
              <a:rPr lang="en-US" sz="3600" b="1" dirty="0" err="1">
                <a:latin typeface="Arial" pitchFamily="34" charset="0"/>
                <a:cs typeface="Arial" pitchFamily="34" charset="0"/>
              </a:rPr>
              <a:t>Hậu</a:t>
            </a:r>
            <a:r>
              <a:rPr lang="en-US" sz="3600" b="1" dirty="0">
                <a:latin typeface="Arial" pitchFamily="34" charset="0"/>
                <a:cs typeface="Arial" pitchFamily="34" charset="0"/>
              </a:rPr>
              <a:t> </a:t>
            </a:r>
            <a:r>
              <a:rPr lang="en-US" sz="3600" b="1" dirty="0" err="1">
                <a:latin typeface="Arial" pitchFamily="34" charset="0"/>
                <a:cs typeface="Arial" pitchFamily="34" charset="0"/>
              </a:rPr>
              <a:t>quả</a:t>
            </a:r>
            <a:r>
              <a:rPr lang="en-US" sz="3600" b="1" dirty="0">
                <a:latin typeface="Arial" pitchFamily="34" charset="0"/>
                <a:cs typeface="Arial" pitchFamily="34" charset="0"/>
              </a:rPr>
              <a:t> </a:t>
            </a:r>
            <a:r>
              <a:rPr lang="en-US" sz="3600" b="1" dirty="0" err="1">
                <a:latin typeface="Arial" pitchFamily="34" charset="0"/>
                <a:cs typeface="Arial" pitchFamily="34" charset="0"/>
              </a:rPr>
              <a:t>của</a:t>
            </a:r>
            <a:r>
              <a:rPr lang="en-US" sz="3600" b="1" dirty="0">
                <a:latin typeface="Arial" pitchFamily="34" charset="0"/>
                <a:cs typeface="Arial" pitchFamily="34" charset="0"/>
              </a:rPr>
              <a:t> XH/QRTD?</a:t>
            </a:r>
          </a:p>
        </p:txBody>
      </p:sp>
      <p:sp>
        <p:nvSpPr>
          <p:cNvPr id="5" name="Content Placeholder 1"/>
          <p:cNvSpPr>
            <a:spLocks noGrp="1"/>
          </p:cNvSpPr>
          <p:nvPr>
            <p:ph idx="4294967295"/>
          </p:nvPr>
        </p:nvSpPr>
        <p:spPr>
          <a:xfrm>
            <a:off x="2596244" y="1460954"/>
            <a:ext cx="3220810" cy="4351338"/>
          </a:xfrm>
          <a:prstGeom prst="rect">
            <a:avLst/>
          </a:prstGeom>
        </p:spPr>
        <p:txBody>
          <a:bodyPr>
            <a:normAutofit fontScale="92500" lnSpcReduction="10000"/>
          </a:bodyPr>
          <a:lstStyle/>
          <a:p>
            <a:pPr marL="0" indent="0">
              <a:buFont typeface="Arial" panose="020B0604020202020204" pitchFamily="34" charset="0"/>
              <a:buNone/>
              <a:defRPr/>
            </a:pPr>
            <a:r>
              <a:rPr lang="en-US" sz="3200" b="1" u="sng" dirty="0" err="1">
                <a:latin typeface="Times New Roman" panose="02020603050405020304" pitchFamily="18" charset="0"/>
                <a:cs typeface="Times New Roman" panose="02020603050405020304" pitchFamily="18" charset="0"/>
              </a:rPr>
              <a:t>Thủ</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phạm</a:t>
            </a:r>
            <a:endParaRPr lang="en-US" sz="3200" b="1" u="sng" dirty="0">
              <a:latin typeface="Times New Roman" panose="02020603050405020304" pitchFamily="18" charset="0"/>
              <a:cs typeface="Times New Roman" panose="02020603050405020304" pitchFamily="18" charset="0"/>
            </a:endParaRPr>
          </a:p>
          <a:p>
            <a:pPr>
              <a:defRPr/>
            </a:pP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endParaRPr lang="en-US" sz="3200" dirty="0">
              <a:latin typeface="Times New Roman" panose="02020603050405020304" pitchFamily="18" charset="0"/>
              <a:cs typeface="Times New Roman" panose="02020603050405020304" pitchFamily="18" charset="0"/>
            </a:endParaRPr>
          </a:p>
          <a:p>
            <a:pPr>
              <a:defRPr/>
            </a:pP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phạt</a:t>
            </a:r>
            <a:endParaRPr lang="en-US" sz="3200" dirty="0">
              <a:latin typeface="Times New Roman" panose="02020603050405020304" pitchFamily="18" charset="0"/>
              <a:cs typeface="Times New Roman" panose="02020603050405020304" pitchFamily="18" charset="0"/>
            </a:endParaRPr>
          </a:p>
          <a:p>
            <a:pPr>
              <a:defRPr/>
            </a:pP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endParaRPr lang="en-US" sz="3200" dirty="0">
              <a:latin typeface="Times New Roman" panose="02020603050405020304" pitchFamily="18" charset="0"/>
              <a:cs typeface="Times New Roman" panose="02020603050405020304" pitchFamily="18" charset="0"/>
            </a:endParaRPr>
          </a:p>
          <a:p>
            <a:pPr>
              <a:defRPr/>
            </a:pP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endParaRPr lang="en-US" sz="3200" dirty="0">
              <a:latin typeface="Times New Roman" panose="02020603050405020304" pitchFamily="18" charset="0"/>
              <a:cs typeface="Times New Roman" panose="02020603050405020304" pitchFamily="18" charset="0"/>
            </a:endParaRPr>
          </a:p>
          <a:p>
            <a:pPr>
              <a:defRPr/>
            </a:pP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8293" y="1749198"/>
            <a:ext cx="2796912" cy="277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206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6"/>
            <a:ext cx="8980715" cy="866048"/>
          </a:xfrm>
        </p:spPr>
        <p:txBody>
          <a:bodyPr>
            <a:normAutofit/>
          </a:bodyPr>
          <a:lstStyle/>
          <a:p>
            <a:pPr algn="ctr"/>
            <a:r>
              <a:rPr lang="en-US" b="1" dirty="0" err="1">
                <a:latin typeface="Arial" pitchFamily="34" charset="0"/>
                <a:cs typeface="Arial" pitchFamily="34" charset="0"/>
              </a:rPr>
              <a:t>Các</a:t>
            </a:r>
            <a:r>
              <a:rPr lang="en-US" b="1" dirty="0">
                <a:latin typeface="Arial" pitchFamily="34" charset="0"/>
                <a:cs typeface="Arial" pitchFamily="34" charset="0"/>
              </a:rPr>
              <a:t> con </a:t>
            </a:r>
            <a:r>
              <a:rPr lang="en-US" b="1" dirty="0" err="1">
                <a:latin typeface="Arial" pitchFamily="34" charset="0"/>
                <a:cs typeface="Arial" pitchFamily="34" charset="0"/>
              </a:rPr>
              <a:t>số</a:t>
            </a:r>
            <a:r>
              <a:rPr lang="en-US" b="1" dirty="0">
                <a:latin typeface="Arial" pitchFamily="34" charset="0"/>
                <a:cs typeface="Arial" pitchFamily="34" charset="0"/>
              </a:rPr>
              <a:t> </a:t>
            </a:r>
            <a:r>
              <a:rPr lang="en-US" b="1" dirty="0" err="1">
                <a:latin typeface="Arial" pitchFamily="34" charset="0"/>
                <a:cs typeface="Arial" pitchFamily="34" charset="0"/>
              </a:rPr>
              <a:t>biết</a:t>
            </a:r>
            <a:r>
              <a:rPr lang="en-US" b="1" dirty="0">
                <a:latin typeface="Arial" pitchFamily="34" charset="0"/>
                <a:cs typeface="Arial" pitchFamily="34" charset="0"/>
              </a:rPr>
              <a:t> </a:t>
            </a:r>
            <a:r>
              <a:rPr lang="en-US" b="1" dirty="0" err="1">
                <a:latin typeface="Arial" pitchFamily="34" charset="0"/>
                <a:cs typeface="Arial" pitchFamily="34" charset="0"/>
              </a:rPr>
              <a:t>nói</a:t>
            </a:r>
            <a:endParaRPr lang="en-US" b="1" dirty="0">
              <a:latin typeface="Arial" pitchFamily="34" charset="0"/>
              <a:cs typeface="Arial" pitchFamily="34" charset="0"/>
            </a:endParaRPr>
          </a:p>
        </p:txBody>
      </p:sp>
      <p:pic>
        <p:nvPicPr>
          <p:cNvPr id="1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628800"/>
            <a:ext cx="9252520"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271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6"/>
            <a:ext cx="8980715" cy="866048"/>
          </a:xfrm>
        </p:spPr>
        <p:txBody>
          <a:bodyPr>
            <a:normAutofit/>
          </a:bodyPr>
          <a:lstStyle/>
          <a:p>
            <a:pPr algn="ctr"/>
            <a:r>
              <a:rPr lang="en-US" b="1" dirty="0" err="1">
                <a:latin typeface="Arial" pitchFamily="34" charset="0"/>
                <a:cs typeface="Arial" pitchFamily="34" charset="0"/>
              </a:rPr>
              <a:t>Các</a:t>
            </a:r>
            <a:r>
              <a:rPr lang="en-US" b="1" dirty="0">
                <a:latin typeface="Arial" pitchFamily="34" charset="0"/>
                <a:cs typeface="Arial" pitchFamily="34" charset="0"/>
              </a:rPr>
              <a:t> con </a:t>
            </a:r>
            <a:r>
              <a:rPr lang="en-US" b="1" dirty="0" err="1">
                <a:latin typeface="Arial" pitchFamily="34" charset="0"/>
                <a:cs typeface="Arial" pitchFamily="34" charset="0"/>
              </a:rPr>
              <a:t>số</a:t>
            </a:r>
            <a:r>
              <a:rPr lang="en-US" b="1" dirty="0">
                <a:latin typeface="Arial" pitchFamily="34" charset="0"/>
                <a:cs typeface="Arial" pitchFamily="34" charset="0"/>
              </a:rPr>
              <a:t> </a:t>
            </a:r>
            <a:r>
              <a:rPr lang="en-US" b="1" dirty="0" err="1">
                <a:latin typeface="Arial" pitchFamily="34" charset="0"/>
                <a:cs typeface="Arial" pitchFamily="34" charset="0"/>
              </a:rPr>
              <a:t>biết</a:t>
            </a:r>
            <a:r>
              <a:rPr lang="en-US" b="1" dirty="0">
                <a:latin typeface="Arial" pitchFamily="34" charset="0"/>
                <a:cs typeface="Arial" pitchFamily="34" charset="0"/>
              </a:rPr>
              <a:t> </a:t>
            </a:r>
            <a:r>
              <a:rPr lang="en-US" b="1" dirty="0" err="1">
                <a:latin typeface="Arial" pitchFamily="34" charset="0"/>
                <a:cs typeface="Arial" pitchFamily="34" charset="0"/>
              </a:rPr>
              <a:t>nói</a:t>
            </a:r>
            <a:endParaRPr lang="en-US" b="1" dirty="0">
              <a:latin typeface="Arial" pitchFamily="34" charset="0"/>
              <a:cs typeface="Arial" pitchFamily="34" charset="0"/>
            </a:endParaRPr>
          </a:p>
        </p:txBody>
      </p:sp>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1574"/>
            <a:ext cx="9108504" cy="515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910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6"/>
            <a:ext cx="8980715" cy="866048"/>
          </a:xfrm>
        </p:spPr>
        <p:txBody>
          <a:bodyPr>
            <a:normAutofit/>
          </a:bodyPr>
          <a:lstStyle/>
          <a:p>
            <a:pPr algn="ctr"/>
            <a:r>
              <a:rPr lang="en-US" b="1" dirty="0" err="1">
                <a:latin typeface="Arial" pitchFamily="34" charset="0"/>
                <a:cs typeface="Arial" pitchFamily="34" charset="0"/>
              </a:rPr>
              <a:t>Các</a:t>
            </a:r>
            <a:r>
              <a:rPr lang="en-US" b="1" dirty="0">
                <a:latin typeface="Arial" pitchFamily="34" charset="0"/>
                <a:cs typeface="Arial" pitchFamily="34" charset="0"/>
              </a:rPr>
              <a:t> con </a:t>
            </a:r>
            <a:r>
              <a:rPr lang="en-US" b="1" dirty="0" err="1">
                <a:latin typeface="Arial" pitchFamily="34" charset="0"/>
                <a:cs typeface="Arial" pitchFamily="34" charset="0"/>
              </a:rPr>
              <a:t>số</a:t>
            </a:r>
            <a:r>
              <a:rPr lang="en-US" b="1" dirty="0">
                <a:latin typeface="Arial" pitchFamily="34" charset="0"/>
                <a:cs typeface="Arial" pitchFamily="34" charset="0"/>
              </a:rPr>
              <a:t> </a:t>
            </a:r>
            <a:r>
              <a:rPr lang="en-US" b="1" dirty="0" err="1">
                <a:latin typeface="Arial" pitchFamily="34" charset="0"/>
                <a:cs typeface="Arial" pitchFamily="34" charset="0"/>
              </a:rPr>
              <a:t>biết</a:t>
            </a:r>
            <a:r>
              <a:rPr lang="en-US" b="1" dirty="0">
                <a:latin typeface="Arial" pitchFamily="34" charset="0"/>
                <a:cs typeface="Arial" pitchFamily="34" charset="0"/>
              </a:rPr>
              <a:t> </a:t>
            </a:r>
            <a:r>
              <a:rPr lang="en-US" b="1" dirty="0" err="1">
                <a:latin typeface="Arial" pitchFamily="34" charset="0"/>
                <a:cs typeface="Arial" pitchFamily="34" charset="0"/>
              </a:rPr>
              <a:t>nói</a:t>
            </a:r>
            <a:endParaRPr lang="en-US" b="1" dirty="0">
              <a:latin typeface="Arial" pitchFamily="34" charset="0"/>
              <a:cs typeface="Arial" pitchFamily="34" charset="0"/>
            </a:endParaRPr>
          </a:p>
        </p:txBody>
      </p:sp>
      <p:sp>
        <p:nvSpPr>
          <p:cNvPr id="5" name="Content Placeholder 2"/>
          <p:cNvSpPr>
            <a:spLocks noGrp="1"/>
          </p:cNvSpPr>
          <p:nvPr>
            <p:ph idx="4294967295"/>
          </p:nvPr>
        </p:nvSpPr>
        <p:spPr>
          <a:xfrm>
            <a:off x="827584" y="1849551"/>
            <a:ext cx="8316416" cy="823459"/>
          </a:xfrm>
          <a:prstGeom prst="rect">
            <a:avLst/>
          </a:prstGeom>
        </p:spPr>
        <p:txBody>
          <a:bodyPr rtlCol="0">
            <a:normAutofit fontScale="40000" lnSpcReduction="20000"/>
          </a:bodyPr>
          <a:lstStyle/>
          <a:p>
            <a:pPr eaLnBrk="1" fontAlgn="auto" hangingPunct="1">
              <a:spcAft>
                <a:spcPts val="0"/>
              </a:spcAft>
              <a:buFont typeface="Arial" panose="020B0604020202020204" pitchFamily="34" charset="0"/>
              <a:buNone/>
              <a:defRPr/>
            </a:pPr>
            <a:r>
              <a:rPr lang="en-US" sz="12000" b="1" dirty="0" err="1">
                <a:solidFill>
                  <a:srgbClr val="00B050"/>
                </a:solidFill>
                <a:latin typeface="Times New Roman" pitchFamily="18" charset="0"/>
                <a:cs typeface="Times New Roman" pitchFamily="18" charset="0"/>
              </a:rPr>
              <a:t>Cứ</a:t>
            </a:r>
            <a:r>
              <a:rPr lang="en-US" sz="12000" b="1" dirty="0">
                <a:solidFill>
                  <a:srgbClr val="00B050"/>
                </a:solidFill>
                <a:latin typeface="Times New Roman" pitchFamily="18" charset="0"/>
                <a:cs typeface="Times New Roman" pitchFamily="18" charset="0"/>
              </a:rPr>
              <a:t> 4 </a:t>
            </a:r>
            <a:r>
              <a:rPr lang="en-US" sz="12000" b="1" dirty="0" err="1">
                <a:solidFill>
                  <a:srgbClr val="00B050"/>
                </a:solidFill>
                <a:latin typeface="Times New Roman" pitchFamily="18" charset="0"/>
                <a:cs typeface="Times New Roman" pitchFamily="18" charset="0"/>
              </a:rPr>
              <a:t>bé</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gái</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thì</a:t>
            </a:r>
            <a:r>
              <a:rPr lang="en-US" sz="12000" b="1" dirty="0">
                <a:solidFill>
                  <a:srgbClr val="00B050"/>
                </a:solidFill>
                <a:latin typeface="Times New Roman" pitchFamily="18" charset="0"/>
                <a:cs typeface="Times New Roman" pitchFamily="18" charset="0"/>
              </a:rPr>
              <a:t> 1 </a:t>
            </a:r>
            <a:r>
              <a:rPr lang="en-US" sz="12000" b="1" dirty="0" err="1">
                <a:solidFill>
                  <a:srgbClr val="00B050"/>
                </a:solidFill>
                <a:latin typeface="Times New Roman" pitchFamily="18" charset="0"/>
                <a:cs typeface="Times New Roman" pitchFamily="18" charset="0"/>
              </a:rPr>
              <a:t>bé</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bị</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xâm</a:t>
            </a:r>
            <a:r>
              <a:rPr lang="en-US" sz="12000" b="1" dirty="0">
                <a:solidFill>
                  <a:srgbClr val="00B050"/>
                </a:solidFill>
                <a:latin typeface="Times New Roman" pitchFamily="18" charset="0"/>
                <a:cs typeface="Times New Roman" pitchFamily="18" charset="0"/>
              </a:rPr>
              <a:t> </a:t>
            </a:r>
            <a:r>
              <a:rPr lang="en-US" sz="12000" b="1" dirty="0" err="1">
                <a:solidFill>
                  <a:srgbClr val="00B050"/>
                </a:solidFill>
                <a:latin typeface="Times New Roman" pitchFamily="18" charset="0"/>
                <a:cs typeface="Times New Roman" pitchFamily="18" charset="0"/>
              </a:rPr>
              <a:t>hại</a:t>
            </a:r>
            <a:endParaRPr lang="en-US" sz="12000" b="1" dirty="0">
              <a:solidFill>
                <a:srgbClr val="00B050"/>
              </a:solidFill>
              <a:latin typeface="Times New Roman" pitchFamily="18" charset="0"/>
              <a:cs typeface="Times New Roman" pitchFamily="18" charset="0"/>
            </a:endParaRPr>
          </a:p>
        </p:txBody>
      </p:sp>
      <p:sp>
        <p:nvSpPr>
          <p:cNvPr id="6" name="Content Placeholder 2"/>
          <p:cNvSpPr txBox="1">
            <a:spLocks/>
          </p:cNvSpPr>
          <p:nvPr/>
        </p:nvSpPr>
        <p:spPr>
          <a:xfrm>
            <a:off x="611560" y="2987674"/>
            <a:ext cx="8193622" cy="991054"/>
          </a:xfrm>
          <a:prstGeom prst="rect">
            <a:avLst/>
          </a:prstGeom>
        </p:spPr>
        <p:txBody>
          <a:bodyPr>
            <a:normAutofit fontScale="70000" lnSpcReduction="20000"/>
          </a:bodyPr>
          <a:lstStyle/>
          <a:p>
            <a:pPr marL="228600" indent="-228600" eaLnBrk="1" fontAlgn="auto" hangingPunct="1">
              <a:lnSpc>
                <a:spcPct val="90000"/>
              </a:lnSpc>
              <a:spcBef>
                <a:spcPts val="1000"/>
              </a:spcBef>
              <a:spcAft>
                <a:spcPts val="0"/>
              </a:spcAft>
              <a:buFont typeface="Arial" panose="020B0604020202020204" pitchFamily="34" charset="0"/>
              <a:buNone/>
              <a:defRPr/>
            </a:pPr>
            <a:endParaRPr lang="en-US" sz="4800" dirty="0">
              <a:latin typeface="Times New Roman" pitchFamily="18" charset="0"/>
              <a:cs typeface="Times New Roman" pitchFamily="18" charset="0"/>
            </a:endParaRPr>
          </a:p>
          <a:p>
            <a:pPr marL="228600" indent="-228600" eaLnBrk="1" fontAlgn="auto" hangingPunct="1">
              <a:lnSpc>
                <a:spcPct val="90000"/>
              </a:lnSpc>
              <a:spcBef>
                <a:spcPts val="1000"/>
              </a:spcBef>
              <a:spcAft>
                <a:spcPts val="0"/>
              </a:spcAft>
              <a:buFont typeface="Arial" panose="020B0604020202020204" pitchFamily="34" charset="0"/>
              <a:buNone/>
              <a:defRPr/>
            </a:pPr>
            <a:r>
              <a:rPr lang="en-US" sz="4800" dirty="0">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Cứ</a:t>
            </a:r>
            <a:r>
              <a:rPr lang="en-US" sz="4800" b="1" dirty="0">
                <a:solidFill>
                  <a:schemeClr val="accent2">
                    <a:lumMod val="75000"/>
                  </a:schemeClr>
                </a:solidFill>
                <a:latin typeface="Times New Roman" pitchFamily="18" charset="0"/>
                <a:cs typeface="Times New Roman" pitchFamily="18" charset="0"/>
              </a:rPr>
              <a:t> 6 </a:t>
            </a:r>
            <a:r>
              <a:rPr lang="en-US" sz="4800" b="1" dirty="0" err="1">
                <a:solidFill>
                  <a:schemeClr val="accent2">
                    <a:lumMod val="75000"/>
                  </a:schemeClr>
                </a:solidFill>
                <a:latin typeface="Times New Roman" pitchFamily="18" charset="0"/>
                <a:cs typeface="Times New Roman" pitchFamily="18" charset="0"/>
              </a:rPr>
              <a:t>bé</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trai</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thì</a:t>
            </a:r>
            <a:r>
              <a:rPr lang="en-US" sz="4800" b="1" dirty="0">
                <a:solidFill>
                  <a:schemeClr val="accent2">
                    <a:lumMod val="75000"/>
                  </a:schemeClr>
                </a:solidFill>
                <a:latin typeface="Times New Roman" pitchFamily="18" charset="0"/>
                <a:cs typeface="Times New Roman" pitchFamily="18" charset="0"/>
              </a:rPr>
              <a:t> 1 </a:t>
            </a:r>
            <a:r>
              <a:rPr lang="en-US" sz="4800" b="1" dirty="0" err="1">
                <a:solidFill>
                  <a:schemeClr val="accent2">
                    <a:lumMod val="75000"/>
                  </a:schemeClr>
                </a:solidFill>
                <a:latin typeface="Times New Roman" pitchFamily="18" charset="0"/>
                <a:cs typeface="Times New Roman" pitchFamily="18" charset="0"/>
              </a:rPr>
              <a:t>bé</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bị</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xâm</a:t>
            </a:r>
            <a:r>
              <a:rPr lang="en-US" sz="4800" b="1" dirty="0">
                <a:solidFill>
                  <a:schemeClr val="accent2">
                    <a:lumMod val="75000"/>
                  </a:schemeClr>
                </a:solidFill>
                <a:latin typeface="Times New Roman" pitchFamily="18" charset="0"/>
                <a:cs typeface="Times New Roman" pitchFamily="18" charset="0"/>
              </a:rPr>
              <a:t> </a:t>
            </a:r>
            <a:r>
              <a:rPr lang="en-US" sz="4800" b="1" dirty="0" err="1">
                <a:solidFill>
                  <a:schemeClr val="accent2">
                    <a:lumMod val="75000"/>
                  </a:schemeClr>
                </a:solidFill>
                <a:latin typeface="Times New Roman" pitchFamily="18" charset="0"/>
                <a:cs typeface="Times New Roman" pitchFamily="18" charset="0"/>
              </a:rPr>
              <a:t>hại</a:t>
            </a:r>
            <a:endParaRPr lang="en-US" sz="4800" dirty="0">
              <a:latin typeface="Times New Roman" pitchFamily="18" charset="0"/>
              <a:cs typeface="Times New Roman" pitchFamily="18" charset="0"/>
            </a:endParaRPr>
          </a:p>
        </p:txBody>
      </p:sp>
      <p:sp>
        <p:nvSpPr>
          <p:cNvPr id="8" name="Content Placeholder 2"/>
          <p:cNvSpPr txBox="1">
            <a:spLocks/>
          </p:cNvSpPr>
          <p:nvPr/>
        </p:nvSpPr>
        <p:spPr>
          <a:xfrm>
            <a:off x="395536" y="4223430"/>
            <a:ext cx="7887132" cy="1295400"/>
          </a:xfrm>
          <a:prstGeom prst="rect">
            <a:avLst/>
          </a:prstGeom>
        </p:spPr>
        <p:txBody>
          <a:bodyPr>
            <a:normAutofit fontScale="47500" lnSpcReduction="20000"/>
          </a:bodyPr>
          <a:lstStyle/>
          <a:p>
            <a:pPr marL="228600" indent="-228600" eaLnBrk="1" fontAlgn="auto" hangingPunct="1">
              <a:lnSpc>
                <a:spcPct val="120000"/>
              </a:lnSpc>
              <a:spcBef>
                <a:spcPts val="1000"/>
              </a:spcBef>
              <a:spcAft>
                <a:spcPts val="0"/>
              </a:spcAft>
              <a:buFont typeface="Arial" panose="020B0604020202020204" pitchFamily="34" charset="0"/>
              <a:buNone/>
              <a:defRPr/>
            </a:pPr>
            <a:endParaRPr lang="en-US" sz="4800" dirty="0">
              <a:latin typeface="Times New Roman" pitchFamily="18" charset="0"/>
              <a:cs typeface="Times New Roman" pitchFamily="18" charset="0"/>
            </a:endParaRPr>
          </a:p>
          <a:p>
            <a:pPr marL="228600" indent="-228600" eaLnBrk="1" fontAlgn="auto" hangingPunct="1">
              <a:lnSpc>
                <a:spcPct val="120000"/>
              </a:lnSpc>
              <a:spcBef>
                <a:spcPts val="1000"/>
              </a:spcBef>
              <a:spcAft>
                <a:spcPts val="0"/>
              </a:spcAft>
              <a:buFont typeface="Arial" panose="020B0604020202020204" pitchFamily="34" charset="0"/>
              <a:buNone/>
              <a:defRPr/>
            </a:pPr>
            <a:r>
              <a:rPr lang="en-US" sz="4800" b="1" dirty="0">
                <a:solidFill>
                  <a:srgbClr val="5A68EC"/>
                </a:solidFill>
                <a:latin typeface="Times New Roman" pitchFamily="18" charset="0"/>
                <a:cs typeface="Times New Roman" pitchFamily="18" charset="0"/>
              </a:rPr>
              <a:t>93% KẺ XÂM HẠI LÀ </a:t>
            </a:r>
            <a:r>
              <a:rPr lang="en-US" sz="4800" b="1" dirty="0">
                <a:solidFill>
                  <a:srgbClr val="5A68EC"/>
                </a:solidFill>
                <a:latin typeface="Times New Roman" pitchFamily="18" charset="0"/>
                <a:cs typeface="Times New Roman" pitchFamily="18" charset="0"/>
                <a:hlinkClick r:id="rId2" action="ppaction://hlinkfile"/>
              </a:rPr>
              <a:t>NGƯỜI QUEN </a:t>
            </a:r>
            <a:r>
              <a:rPr lang="en-US" sz="4800" b="1" dirty="0">
                <a:solidFill>
                  <a:srgbClr val="5A68EC"/>
                </a:solidFill>
                <a:latin typeface="Times New Roman" pitchFamily="18" charset="0"/>
                <a:cs typeface="Times New Roman" pitchFamily="18" charset="0"/>
              </a:rPr>
              <a:t>VỚI NẠN NHÂN</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21442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61136" y="4391184"/>
            <a:ext cx="6574399" cy="2020502"/>
          </a:xfrm>
        </p:spPr>
        <p:txBody>
          <a:bodyPr>
            <a:normAutofit fontScale="62500" lnSpcReduction="20000"/>
          </a:bodyPr>
          <a:lstStyle/>
          <a:p>
            <a:pPr algn="ctr">
              <a:lnSpc>
                <a:spcPct val="120000"/>
              </a:lnSpc>
              <a:spcAft>
                <a:spcPts val="600"/>
              </a:spcAft>
            </a:pPr>
            <a:r>
              <a:rPr lang="en-US" sz="5400" b="1" dirty="0" err="1">
                <a:latin typeface="Arial" panose="020B0604020202020204" pitchFamily="34" charset="0"/>
                <a:cs typeface="Arial" panose="020B0604020202020204" pitchFamily="34" charset="0"/>
              </a:rPr>
              <a:t>Xâm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hại</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tình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a:p>
            <a:pPr algn="ctr">
              <a:lnSpc>
                <a:spcPct val="120000"/>
              </a:lnSpc>
              <a:spcAft>
                <a:spcPts val="600"/>
              </a:spcAft>
            </a:pPr>
            <a:r>
              <a:rPr lang="en-US" sz="5400" b="1" dirty="0" err="1">
                <a:latin typeface="Arial" panose="020B0604020202020204" pitchFamily="34" charset="0"/>
                <a:cs typeface="Arial" panose="020B0604020202020204" pitchFamily="34" charset="0"/>
              </a:rPr>
              <a:t>Dấu</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hiệu</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cảnh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báo</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cách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phòng</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tránh</a:t>
            </a:r>
            <a:endParaRPr lang="en-US" sz="5400" b="1" dirty="0">
              <a:latin typeface="Arial" panose="020B0604020202020204" pitchFamily="34" charset="0"/>
              <a:cs typeface="Arial" panose="020B0604020202020204" pitchFamily="34" charset="0"/>
            </a:endParaRPr>
          </a:p>
        </p:txBody>
      </p:sp>
      <p:pic>
        <p:nvPicPr>
          <p:cNvPr id="22" name="Picture Placeholder 2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62" t="7821" r="-639" b="40836"/>
          <a:stretch/>
        </p:blipFill>
        <p:spPr>
          <a:xfrm>
            <a:off x="-1" y="0"/>
            <a:ext cx="9219334" cy="4171950"/>
          </a:xfrm>
          <a:prstGeom prst="rect">
            <a:avLst/>
          </a:prstGeom>
        </p:spPr>
      </p:pic>
    </p:spTree>
    <p:extLst>
      <p:ext uri="{BB962C8B-B14F-4D97-AF65-F5344CB8AC3E}">
        <p14:creationId xmlns:p14="http://schemas.microsoft.com/office/powerpoint/2010/main" val="2885771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417789"/>
            <a:ext cx="8980715" cy="778963"/>
          </a:xfrm>
        </p:spPr>
        <p:txBody>
          <a:bodyPr>
            <a:normAutofit/>
          </a:bodyPr>
          <a:lstStyle/>
          <a:p>
            <a:pPr algn="ctr"/>
            <a:r>
              <a:rPr lang="en-US" b="1" dirty="0" err="1">
                <a:latin typeface="Arial" pitchFamily="34" charset="0"/>
                <a:cs typeface="Arial" pitchFamily="34" charset="0"/>
              </a:rPr>
              <a:t>Dấu</a:t>
            </a:r>
            <a:r>
              <a:rPr lang="en-US" b="1" dirty="0">
                <a:latin typeface="Arial" pitchFamily="34" charset="0"/>
                <a:cs typeface="Arial" pitchFamily="34" charset="0"/>
              </a:rPr>
              <a:t> </a:t>
            </a:r>
            <a:r>
              <a:rPr lang="en-US" b="1" dirty="0" err="1">
                <a:latin typeface="Arial" pitchFamily="34" charset="0"/>
                <a:cs typeface="Arial" pitchFamily="34" charset="0"/>
              </a:rPr>
              <a:t>hiệu</a:t>
            </a:r>
            <a:r>
              <a:rPr lang="en-US" b="1" dirty="0">
                <a:latin typeface="Arial" pitchFamily="34" charset="0"/>
                <a:cs typeface="Arial" pitchFamily="34" charset="0"/>
              </a:rPr>
              <a:t> </a:t>
            </a:r>
            <a:r>
              <a:rPr lang="en-US" b="1" dirty="0" err="1">
                <a:latin typeface="Arial" pitchFamily="34" charset="0"/>
                <a:cs typeface="Arial" pitchFamily="34" charset="0"/>
              </a:rPr>
              <a:t>cảnh</a:t>
            </a:r>
            <a:r>
              <a:rPr lang="en-US" b="1" dirty="0">
                <a:latin typeface="Arial" pitchFamily="34" charset="0"/>
                <a:cs typeface="Arial" pitchFamily="34" charset="0"/>
              </a:rPr>
              <a:t> </a:t>
            </a:r>
            <a:r>
              <a:rPr lang="en-US" b="1" dirty="0" err="1">
                <a:latin typeface="Arial" pitchFamily="34" charset="0"/>
                <a:cs typeface="Arial" pitchFamily="34" charset="0"/>
              </a:rPr>
              <a:t>báo</a:t>
            </a:r>
            <a:endParaRPr lang="en-US" b="1" dirty="0">
              <a:latin typeface="Arial" pitchFamily="34" charset="0"/>
              <a:cs typeface="Arial" pitchFamily="34" charset="0"/>
            </a:endParaRPr>
          </a:p>
        </p:txBody>
      </p:sp>
      <p:sp>
        <p:nvSpPr>
          <p:cNvPr id="5" name="Content Placeholder 2"/>
          <p:cNvSpPr>
            <a:spLocks noGrp="1"/>
          </p:cNvSpPr>
          <p:nvPr>
            <p:ph idx="4294967295"/>
          </p:nvPr>
        </p:nvSpPr>
        <p:spPr>
          <a:xfrm>
            <a:off x="0" y="1484313"/>
            <a:ext cx="8874579" cy="5373687"/>
          </a:xfrm>
          <a:prstGeom prst="rect">
            <a:avLst/>
          </a:prstGeom>
          <a:ln w="28575">
            <a:solidFill>
              <a:srgbClr val="00B0F0"/>
            </a:solidFill>
          </a:ln>
        </p:spPr>
        <p:txBody>
          <a:bodyPr rtlCol="0">
            <a:noAutofit/>
          </a:bodyPr>
          <a:lstStyle/>
          <a:p>
            <a:pPr eaLnBrk="1" fontAlgn="auto" hangingPunct="1">
              <a:spcBef>
                <a:spcPts val="900"/>
              </a:spcBef>
              <a:spcAft>
                <a:spcPts val="0"/>
              </a:spcAft>
              <a:defRPr/>
            </a:pPr>
            <a:r>
              <a:rPr lang="en-US" sz="3000" b="1" dirty="0" err="1">
                <a:latin typeface="Times New Roman" pitchFamily="18" charset="0"/>
                <a:cs typeface="Times New Roman" pitchFamily="18" charset="0"/>
              </a:rPr>
              <a:t>Quan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tâm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quá</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mức</a:t>
            </a:r>
            <a:r>
              <a:rPr lang="en-US" sz="3000" b="1" dirty="0">
                <a:latin typeface="Times New Roman" pitchFamily="18" charset="0"/>
                <a:cs typeface="Times New Roman" pitchFamily="18" charset="0"/>
              </a:rPr>
              <a:t> </a:t>
            </a:r>
            <a:r>
              <a:rPr lang="en-US" sz="3000" b="1" i="1" dirty="0">
                <a:latin typeface="Times New Roman" pitchFamily="18" charset="0"/>
                <a:cs typeface="Times New Roman" pitchFamily="18" charset="0"/>
              </a:rPr>
              <a:t>(</a:t>
            </a:r>
            <a:r>
              <a:rPr lang="en-US" sz="3000" b="1" i="1" dirty="0" err="1">
                <a:latin typeface="Times New Roman" pitchFamily="18" charset="0"/>
                <a:cs typeface="Times New Roman" pitchFamily="18" charset="0"/>
              </a:rPr>
              <a:t>tặng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quà</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thường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xuyên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rủ</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đi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chơi</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ăn</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uống</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xem</a:t>
            </a:r>
            <a:r>
              <a:rPr lang="en-US" sz="3000" b="1" i="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phim</a:t>
            </a:r>
            <a:r>
              <a:rPr lang="en-US" sz="3000" b="1" i="1" dirty="0">
                <a:latin typeface="Times New Roman" pitchFamily="18" charset="0"/>
                <a:cs typeface="Times New Roman" pitchFamily="18" charset="0"/>
              </a:rPr>
              <a:t>,…)</a:t>
            </a:r>
          </a:p>
          <a:p>
            <a:pPr eaLnBrk="1" fontAlgn="auto" hangingPunct="1">
              <a:spcBef>
                <a:spcPts val="900"/>
              </a:spcBef>
              <a:spcAft>
                <a:spcPts val="0"/>
              </a:spcAft>
              <a:defRPr/>
            </a:pPr>
            <a:endParaRPr lang="en-US" sz="3000" b="1" i="1" dirty="0">
              <a:latin typeface="Times New Roman" pitchFamily="18" charset="0"/>
              <a:cs typeface="Times New Roman" pitchFamily="18" charset="0"/>
            </a:endParaRPr>
          </a:p>
          <a:p>
            <a:pPr eaLnBrk="1" fontAlgn="auto" hangingPunct="1">
              <a:spcBef>
                <a:spcPts val="900"/>
              </a:spcBef>
              <a:spcAft>
                <a:spcPts val="0"/>
              </a:spcAft>
              <a:defRPr/>
            </a:pPr>
            <a:r>
              <a:rPr lang="en-US" sz="3000" b="1" dirty="0" err="1">
                <a:solidFill>
                  <a:srgbClr val="0000FF"/>
                </a:solidFill>
                <a:latin typeface="Times New Roman" pitchFamily="18" charset="0"/>
                <a:cs typeface="Times New Roman" pitchFamily="18" charset="0"/>
              </a:rPr>
              <a:t>Tỏ</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ra</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là</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vô</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tình</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đụng</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chạm</a:t>
            </a:r>
            <a:endParaRPr lang="en-US" sz="3000" b="1" dirty="0">
              <a:solidFill>
                <a:srgbClr val="0000FF"/>
              </a:solidFill>
              <a:latin typeface="Times New Roman" pitchFamily="18" charset="0"/>
              <a:cs typeface="Times New Roman" pitchFamily="18" charset="0"/>
            </a:endParaRPr>
          </a:p>
          <a:p>
            <a:pPr eaLnBrk="1" fontAlgn="auto" hangingPunct="1">
              <a:spcBef>
                <a:spcPts val="900"/>
              </a:spcBef>
              <a:spcAft>
                <a:spcPts val="0"/>
              </a:spcAft>
              <a:defRPr/>
            </a:pPr>
            <a:endParaRPr lang="en-AU" sz="3000" b="1" dirty="0">
              <a:solidFill>
                <a:srgbClr val="0000FF"/>
              </a:solidFill>
              <a:latin typeface="Times New Roman" pitchFamily="18" charset="0"/>
              <a:cs typeface="Times New Roman" pitchFamily="18" charset="0"/>
            </a:endParaRPr>
          </a:p>
          <a:p>
            <a:pPr eaLnBrk="1" fontAlgn="auto" hangingPunct="1">
              <a:spcBef>
                <a:spcPts val="900"/>
              </a:spcBef>
              <a:spcAft>
                <a:spcPts val="0"/>
              </a:spcAft>
              <a:defRPr/>
            </a:pPr>
            <a:r>
              <a:rPr lang="en-US" sz="3000" b="1" dirty="0" err="1">
                <a:latin typeface="Times New Roman" pitchFamily="18" charset="0"/>
                <a:cs typeface="Times New Roman" pitchFamily="18" charset="0"/>
              </a:rPr>
              <a:t>Gạ</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gẫm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Rủ</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rê</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xem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phim</a:t>
            </a:r>
            <a:r>
              <a:rPr lang="en-US" sz="3000" b="1" dirty="0">
                <a:latin typeface="Times New Roman" pitchFamily="18" charset="0"/>
                <a:cs typeface="Times New Roman" pitchFamily="18" charset="0"/>
              </a:rPr>
              <a:t>/</a:t>
            </a:r>
            <a:r>
              <a:rPr lang="en-US" sz="3000" b="1" dirty="0" err="1">
                <a:latin typeface="Times New Roman" pitchFamily="18" charset="0"/>
                <a:cs typeface="Times New Roman" pitchFamily="18" charset="0"/>
              </a:rPr>
              <a:t>ảnh</a:t>
            </a:r>
            <a:r>
              <a:rPr lang="en-US" sz="3000" b="1" dirty="0">
                <a:latin typeface="Times New Roman" pitchFamily="18" charset="0"/>
                <a:cs typeface="Times New Roman" pitchFamily="18" charset="0"/>
              </a:rPr>
              <a:t>/</a:t>
            </a:r>
            <a:r>
              <a:rPr lang="en-US" sz="3000" b="1" dirty="0" err="1">
                <a:latin typeface="Times New Roman" pitchFamily="18" charset="0"/>
                <a:cs typeface="Times New Roman" pitchFamily="18" charset="0"/>
              </a:rPr>
              <a:t>kể</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chuyện</a:t>
            </a:r>
            <a:r>
              <a:rPr lang="en-US" sz="3000" b="1" dirty="0">
                <a:latin typeface="Times New Roman" pitchFamily="18" charset="0"/>
                <a:cs typeface="Times New Roman" pitchFamily="18" charset="0"/>
              </a:rPr>
              <a:t> sex</a:t>
            </a:r>
          </a:p>
          <a:p>
            <a:pPr>
              <a:spcBef>
                <a:spcPts val="900"/>
              </a:spcBef>
              <a:defRPr/>
            </a:pP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khỏi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khác</a:t>
            </a:r>
            <a:r>
              <a:rPr lang="en-US" sz="2400" b="1" dirty="0">
                <a:solidFill>
                  <a:srgbClr val="0000FF"/>
                </a:solidFill>
                <a:latin typeface="Times New Roman" pitchFamily="18" charset="0"/>
                <a:cs typeface="Times New Roman" pitchFamily="18" charset="0"/>
              </a:rPr>
              <a:t> </a:t>
            </a:r>
            <a:r>
              <a:rPr lang="en-US" sz="2400" b="1" i="1" dirty="0">
                <a:solidFill>
                  <a:srgbClr val="0000FF"/>
                </a:solidFill>
                <a:latin typeface="Times New Roman" pitchFamily="18" charset="0"/>
                <a:cs typeface="Times New Roman" pitchFamily="18" charset="0"/>
              </a:rPr>
              <a:t>(</a:t>
            </a:r>
            <a:r>
              <a:rPr lang="en-US" sz="2400" b="1" i="1" dirty="0" err="1">
                <a:solidFill>
                  <a:srgbClr val="0000FF"/>
                </a:solidFill>
                <a:latin typeface="Times New Roman" pitchFamily="18" charset="0"/>
                <a:cs typeface="Times New Roman" pitchFamily="18" charset="0"/>
              </a:rPr>
              <a:t>rủ</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chơi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một</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mình</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đến</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những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nơi</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vắng</a:t>
            </a:r>
            <a:r>
              <a:rPr lang="en-US" sz="2400" b="1" i="1" dirty="0">
                <a:solidFill>
                  <a:srgbClr val="0000FF"/>
                </a:solidFill>
                <a:latin typeface="Times New Roman" pitchFamily="18" charset="0"/>
                <a:cs typeface="Times New Roman" pitchFamily="18" charset="0"/>
              </a:rPr>
              <a:t> </a:t>
            </a:r>
            <a:r>
              <a:rPr lang="en-US" sz="2400" b="1" i="1" dirty="0" err="1">
                <a:solidFill>
                  <a:srgbClr val="0000FF"/>
                </a:solidFill>
                <a:latin typeface="Times New Roman" pitchFamily="18" charset="0"/>
                <a:cs typeface="Times New Roman" pitchFamily="18" charset="0"/>
              </a:rPr>
              <a:t>vẻ</a:t>
            </a:r>
            <a:r>
              <a:rPr lang="en-US" sz="2400" b="1" i="1" dirty="0">
                <a:solidFill>
                  <a:srgbClr val="0000FF"/>
                </a:solidFill>
                <a:latin typeface="Times New Roman" pitchFamily="18" charset="0"/>
                <a:cs typeface="Times New Roman" pitchFamily="18" charset="0"/>
              </a:rPr>
              <a:t>, …)</a:t>
            </a:r>
          </a:p>
          <a:p>
            <a:pPr eaLnBrk="1" fontAlgn="auto" hangingPunct="1">
              <a:spcBef>
                <a:spcPts val="900"/>
              </a:spcBef>
              <a:spcAft>
                <a:spcPts val="0"/>
              </a:spcAft>
              <a:defRPr/>
            </a:pPr>
            <a:endParaRPr lang="en-US" sz="3000" b="1" dirty="0">
              <a:latin typeface="Times New Roman" pitchFamily="18" charset="0"/>
              <a:cs typeface="Times New Roman" pitchFamily="18" charset="0"/>
            </a:endParaRPr>
          </a:p>
          <a:p>
            <a:pPr eaLnBrk="1" fontAlgn="auto" hangingPunct="1">
              <a:spcBef>
                <a:spcPts val="900"/>
              </a:spcBef>
              <a:spcAft>
                <a:spcPts val="0"/>
              </a:spcAft>
              <a:defRPr/>
            </a:pPr>
            <a:endParaRPr lang="en-US" sz="3000" b="1" dirty="0">
              <a:latin typeface="Times New Roman" pitchFamily="18" charset="0"/>
              <a:cs typeface="Times New Roman" pitchFamily="18" charset="0"/>
            </a:endParaRPr>
          </a:p>
          <a:p>
            <a:pPr marL="0" indent="0" eaLnBrk="1" fontAlgn="auto" hangingPunct="1">
              <a:spcBef>
                <a:spcPts val="900"/>
              </a:spcBef>
              <a:spcAft>
                <a:spcPts val="0"/>
              </a:spcAft>
              <a:buFontTx/>
              <a:buNone/>
              <a:defRPr/>
            </a:pP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147623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164" y="188640"/>
            <a:ext cx="87096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Xâm</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hại</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tình</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dục</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trẻ</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là</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gì</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5" name="Content Placeholder 3">
            <a:extLst>
              <a:ext uri="{FF2B5EF4-FFF2-40B4-BE49-F238E27FC236}">
                <a16:creationId xmlns:a16="http://schemas.microsoft.com/office/drawing/2014/main" id="{CDF2530F-82E9-43A5-BC60-1BE5D74DD229}"/>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7146" b="15805"/>
          <a:stretch/>
        </p:blipFill>
        <p:spPr>
          <a:xfrm>
            <a:off x="0" y="1052736"/>
            <a:ext cx="9144000" cy="5904656"/>
          </a:xfrm>
          <a:prstGeom prst="rect">
            <a:avLst/>
          </a:prstGeom>
        </p:spPr>
      </p:pic>
    </p:spTree>
    <p:extLst>
      <p:ext uri="{BB962C8B-B14F-4D97-AF65-F5344CB8AC3E}">
        <p14:creationId xmlns:p14="http://schemas.microsoft.com/office/powerpoint/2010/main" val="1408367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7"/>
            <a:ext cx="8980715" cy="778963"/>
          </a:xfrm>
        </p:spPr>
        <p:txBody>
          <a:bodyPr>
            <a:normAutofit/>
          </a:bodyPr>
          <a:lstStyle/>
          <a:p>
            <a:pPr algn="ctr"/>
            <a:r>
              <a:rPr lang="en-US" b="1" dirty="0" err="1">
                <a:latin typeface="Arial" pitchFamily="34" charset="0"/>
                <a:cs typeface="Arial" pitchFamily="34" charset="0"/>
              </a:rPr>
              <a:t>Phòng</a:t>
            </a:r>
            <a:r>
              <a:rPr lang="en-US" b="1" dirty="0">
                <a:latin typeface="Arial" pitchFamily="34" charset="0"/>
                <a:cs typeface="Arial" pitchFamily="34" charset="0"/>
              </a:rPr>
              <a:t> </a:t>
            </a:r>
            <a:r>
              <a:rPr lang="en-US" b="1" dirty="0" err="1">
                <a:latin typeface="Arial" pitchFamily="34" charset="0"/>
                <a:cs typeface="Arial" pitchFamily="34" charset="0"/>
              </a:rPr>
              <a:t>tránh</a:t>
            </a:r>
            <a:r>
              <a:rPr lang="en-US" b="1" dirty="0">
                <a:latin typeface="Arial" pitchFamily="34" charset="0"/>
                <a:cs typeface="Arial" pitchFamily="34" charset="0"/>
              </a:rPr>
              <a:t> </a:t>
            </a:r>
            <a:r>
              <a:rPr lang="en-US" b="1" dirty="0" err="1">
                <a:latin typeface="Arial" pitchFamily="34" charset="0"/>
                <a:cs typeface="Arial" pitchFamily="34" charset="0"/>
              </a:rPr>
              <a:t>nguy</a:t>
            </a:r>
            <a:r>
              <a:rPr lang="en-US" b="1" dirty="0">
                <a:latin typeface="Arial" pitchFamily="34" charset="0"/>
                <a:cs typeface="Arial" pitchFamily="34" charset="0"/>
              </a:rPr>
              <a:t> </a:t>
            </a:r>
            <a:r>
              <a:rPr lang="en-US" b="1" dirty="0" err="1">
                <a:latin typeface="Arial" pitchFamily="34" charset="0"/>
                <a:cs typeface="Arial" pitchFamily="34" charset="0"/>
              </a:rPr>
              <a:t>cơ</a:t>
            </a:r>
            <a:r>
              <a:rPr lang="en-US" b="1" dirty="0">
                <a:latin typeface="Arial" pitchFamily="34" charset="0"/>
                <a:cs typeface="Arial" pitchFamily="34" charset="0"/>
              </a:rPr>
              <a:t> (7 </a:t>
            </a:r>
            <a:r>
              <a:rPr lang="en-US" b="1" dirty="0" err="1">
                <a:latin typeface="Arial" pitchFamily="34" charset="0"/>
                <a:cs typeface="Arial" pitchFamily="34" charset="0"/>
              </a:rPr>
              <a:t>không</a:t>
            </a:r>
            <a:r>
              <a:rPr lang="en-US" b="1" dirty="0">
                <a:latin typeface="Arial" pitchFamily="34" charset="0"/>
                <a:cs typeface="Arial" pitchFamily="34" charset="0"/>
              </a:rPr>
              <a:t>)</a:t>
            </a:r>
          </a:p>
        </p:txBody>
      </p:sp>
      <p:pic>
        <p:nvPicPr>
          <p:cNvPr id="2" name="Picture 1"/>
          <p:cNvPicPr>
            <a:picLocks noChangeAspect="1"/>
          </p:cNvPicPr>
          <p:nvPr/>
        </p:nvPicPr>
        <p:blipFill>
          <a:blip r:embed="rId2"/>
          <a:stretch>
            <a:fillRect/>
          </a:stretch>
        </p:blipFill>
        <p:spPr>
          <a:xfrm>
            <a:off x="0" y="1404257"/>
            <a:ext cx="8874579" cy="4849586"/>
          </a:xfrm>
          <a:prstGeom prst="rect">
            <a:avLst/>
          </a:prstGeom>
          <a:ln w="28575">
            <a:solidFill>
              <a:srgbClr val="00B0F0"/>
            </a:solidFill>
          </a:ln>
        </p:spPr>
      </p:pic>
    </p:spTree>
    <p:extLst>
      <p:ext uri="{BB962C8B-B14F-4D97-AF65-F5344CB8AC3E}">
        <p14:creationId xmlns:p14="http://schemas.microsoft.com/office/powerpoint/2010/main" val="3760503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42267"/>
            <a:ext cx="8980715" cy="778963"/>
          </a:xfrm>
        </p:spPr>
        <p:txBody>
          <a:bodyPr>
            <a:normAutofit fontScale="90000"/>
          </a:bodyPr>
          <a:lstStyle/>
          <a:p>
            <a:pPr algn="ctr"/>
            <a:r>
              <a:rPr lang="en-US" b="1" dirty="0" err="1">
                <a:latin typeface="Arial" pitchFamily="34" charset="0"/>
                <a:cs typeface="Arial" pitchFamily="34" charset="0"/>
              </a:rPr>
              <a:t>Các</a:t>
            </a:r>
            <a:r>
              <a:rPr lang="en-US" b="1" dirty="0">
                <a:latin typeface="Arial" pitchFamily="34" charset="0"/>
                <a:cs typeface="Arial" pitchFamily="34" charset="0"/>
              </a:rPr>
              <a:t> </a:t>
            </a:r>
            <a:r>
              <a:rPr lang="en-US" b="1" dirty="0" err="1">
                <a:latin typeface="Arial" pitchFamily="34" charset="0"/>
                <a:cs typeface="Arial" pitchFamily="34" charset="0"/>
              </a:rPr>
              <a:t>bước</a:t>
            </a:r>
            <a:r>
              <a:rPr lang="en-US" b="1" dirty="0">
                <a:latin typeface="Arial" pitchFamily="34" charset="0"/>
                <a:cs typeface="Arial" pitchFamily="34" charset="0"/>
              </a:rPr>
              <a:t> </a:t>
            </a:r>
            <a:r>
              <a:rPr lang="en-US" b="1" dirty="0" err="1">
                <a:latin typeface="Arial" pitchFamily="34" charset="0"/>
                <a:cs typeface="Arial" pitchFamily="34" charset="0"/>
              </a:rPr>
              <a:t>đối</a:t>
            </a:r>
            <a:r>
              <a:rPr lang="en-US" b="1" dirty="0">
                <a:latin typeface="Arial" pitchFamily="34" charset="0"/>
                <a:cs typeface="Arial" pitchFamily="34" charset="0"/>
              </a:rPr>
              <a:t> </a:t>
            </a:r>
            <a:r>
              <a:rPr lang="en-US" b="1" dirty="0" err="1">
                <a:latin typeface="Arial" pitchFamily="34" charset="0"/>
                <a:cs typeface="Arial" pitchFamily="34" charset="0"/>
              </a:rPr>
              <a:t>phó</a:t>
            </a:r>
            <a:r>
              <a:rPr lang="en-US" b="1" dirty="0">
                <a:latin typeface="Arial" pitchFamily="34" charset="0"/>
                <a:cs typeface="Arial" pitchFamily="34" charset="0"/>
              </a:rPr>
              <a:t> </a:t>
            </a:r>
            <a:r>
              <a:rPr lang="en-US" b="1" dirty="0" err="1">
                <a:latin typeface="Arial" pitchFamily="34" charset="0"/>
                <a:cs typeface="Arial" pitchFamily="34" charset="0"/>
              </a:rPr>
              <a:t>khi</a:t>
            </a:r>
            <a:r>
              <a:rPr lang="en-US" b="1" dirty="0">
                <a:latin typeface="Arial" pitchFamily="34" charset="0"/>
                <a:cs typeface="Arial" pitchFamily="34" charset="0"/>
              </a:rPr>
              <a:t> </a:t>
            </a:r>
            <a:r>
              <a:rPr lang="en-US" b="1" dirty="0" err="1">
                <a:latin typeface="Arial" pitchFamily="34" charset="0"/>
                <a:cs typeface="Arial" pitchFamily="34" charset="0"/>
              </a:rPr>
              <a:t>có</a:t>
            </a:r>
            <a:r>
              <a:rPr lang="en-US" b="1" dirty="0">
                <a:latin typeface="Arial" pitchFamily="34" charset="0"/>
                <a:cs typeface="Arial" pitchFamily="34" charset="0"/>
              </a:rPr>
              <a:t> </a:t>
            </a:r>
            <a:r>
              <a:rPr lang="en-US" b="1" dirty="0" err="1">
                <a:latin typeface="Arial" pitchFamily="34" charset="0"/>
                <a:cs typeface="Arial" pitchFamily="34" charset="0"/>
              </a:rPr>
              <a:t>nguy</a:t>
            </a:r>
            <a:r>
              <a:rPr lang="en-US" b="1" dirty="0">
                <a:latin typeface="Arial" pitchFamily="34" charset="0"/>
                <a:cs typeface="Arial" pitchFamily="34" charset="0"/>
              </a:rPr>
              <a:t> </a:t>
            </a:r>
            <a:r>
              <a:rPr lang="en-US" b="1" dirty="0" err="1">
                <a:latin typeface="Arial" pitchFamily="34" charset="0"/>
                <a:cs typeface="Arial" pitchFamily="34" charset="0"/>
              </a:rPr>
              <a:t>cơ</a:t>
            </a:r>
            <a:endParaRPr lang="en-US" b="1" dirty="0">
              <a:latin typeface="Arial" pitchFamily="34" charset="0"/>
              <a:cs typeface="Arial" pitchFamily="34" charset="0"/>
            </a:endParaRPr>
          </a:p>
        </p:txBody>
      </p:sp>
      <p:pic>
        <p:nvPicPr>
          <p:cNvPr id="3" name="Picture 2"/>
          <p:cNvPicPr>
            <a:picLocks noChangeAspect="1"/>
          </p:cNvPicPr>
          <p:nvPr/>
        </p:nvPicPr>
        <p:blipFill>
          <a:blip r:embed="rId2"/>
          <a:stretch>
            <a:fillRect/>
          </a:stretch>
        </p:blipFill>
        <p:spPr>
          <a:xfrm>
            <a:off x="0" y="1484784"/>
            <a:ext cx="9144000" cy="5544616"/>
          </a:xfrm>
          <a:prstGeom prst="rect">
            <a:avLst/>
          </a:prstGeom>
        </p:spPr>
      </p:pic>
    </p:spTree>
    <p:extLst>
      <p:ext uri="{BB962C8B-B14F-4D97-AF65-F5344CB8AC3E}">
        <p14:creationId xmlns:p14="http://schemas.microsoft.com/office/powerpoint/2010/main" val="3986389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61136" y="4391184"/>
            <a:ext cx="6574399" cy="2020502"/>
          </a:xfrm>
        </p:spPr>
        <p:txBody>
          <a:bodyPr>
            <a:normAutofit fontScale="77500" lnSpcReduction="20000"/>
          </a:bodyPr>
          <a:lstStyle/>
          <a:p>
            <a:pPr algn="ctr">
              <a:lnSpc>
                <a:spcPct val="120000"/>
              </a:lnSpc>
              <a:spcAft>
                <a:spcPts val="600"/>
              </a:spcAft>
            </a:pPr>
            <a:r>
              <a:rPr lang="en-US" sz="5400" b="1" dirty="0" err="1">
                <a:latin typeface="Arial" panose="020B0604020202020204" pitchFamily="34" charset="0"/>
                <a:cs typeface="Arial" panose="020B0604020202020204" pitchFamily="34" charset="0"/>
              </a:rPr>
              <a:t>Xâm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hại</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tình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dục</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a:p>
            <a:pPr algn="ctr">
              <a:lnSpc>
                <a:spcPct val="120000"/>
              </a:lnSpc>
              <a:spcAft>
                <a:spcPts val="600"/>
              </a:spcAft>
            </a:pPr>
            <a:r>
              <a:rPr lang="en-US" sz="5400" b="1" dirty="0" err="1">
                <a:latin typeface="Arial" panose="020B0604020202020204" pitchFamily="34" charset="0"/>
                <a:cs typeface="Arial" panose="020B0604020202020204" pitchFamily="34" charset="0"/>
              </a:rPr>
              <a:t>Pháp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luật</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bảo</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vệ</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trẻ</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em</a:t>
            </a:r>
            <a:endParaRPr lang="en-US" sz="5400" b="1" dirty="0">
              <a:latin typeface="Arial" panose="020B0604020202020204" pitchFamily="34" charset="0"/>
              <a:cs typeface="Arial" panose="020B0604020202020204" pitchFamily="34" charset="0"/>
            </a:endParaRPr>
          </a:p>
        </p:txBody>
      </p:sp>
      <p:pic>
        <p:nvPicPr>
          <p:cNvPr id="22" name="Picture Placeholder 2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62" t="7821" r="-639" b="40836"/>
          <a:stretch/>
        </p:blipFill>
        <p:spPr>
          <a:xfrm>
            <a:off x="-1" y="0"/>
            <a:ext cx="9219334" cy="4171950"/>
          </a:xfrm>
          <a:prstGeom prst="rect">
            <a:avLst/>
          </a:prstGeom>
        </p:spPr>
      </p:pic>
    </p:spTree>
    <p:extLst>
      <p:ext uri="{BB962C8B-B14F-4D97-AF65-F5344CB8AC3E}">
        <p14:creationId xmlns:p14="http://schemas.microsoft.com/office/powerpoint/2010/main" val="1053802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fld id="{72621CBA-1086-44F6-9F74-8CDC57DE4820}" type="slidenum">
              <a:rPr lang="en-GB" altLang="vi-VN" sz="1200">
                <a:solidFill>
                  <a:srgbClr val="898989"/>
                </a:solidFill>
              </a:rPr>
              <a:pPr>
                <a:lnSpc>
                  <a:spcPct val="100000"/>
                </a:lnSpc>
                <a:spcBef>
                  <a:spcPct val="0"/>
                </a:spcBef>
                <a:buFontTx/>
                <a:buNone/>
              </a:pPr>
              <a:t>63</a:t>
            </a:fld>
            <a:endParaRPr lang="en-GB" altLang="vi-VN" sz="1200">
              <a:solidFill>
                <a:srgbClr val="898989"/>
              </a:solidFill>
            </a:endParaRPr>
          </a:p>
        </p:txBody>
      </p:sp>
      <p:sp>
        <p:nvSpPr>
          <p:cNvPr id="66563" name="Text Placeholder 4"/>
          <p:cNvSpPr txBox="1">
            <a:spLocks/>
          </p:cNvSpPr>
          <p:nvPr/>
        </p:nvSpPr>
        <p:spPr bwMode="auto">
          <a:xfrm>
            <a:off x="1407319" y="150814"/>
            <a:ext cx="629959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vi-VN" sz="3200" b="1">
              <a:solidFill>
                <a:srgbClr val="EF008C"/>
              </a:solidFill>
            </a:endParaRPr>
          </a:p>
        </p:txBody>
      </p:sp>
      <p:pic>
        <p:nvPicPr>
          <p:cNvPr id="66564" name="Picture 3"/>
          <p:cNvPicPr>
            <a:picLocks noChangeAspect="1"/>
          </p:cNvPicPr>
          <p:nvPr/>
        </p:nvPicPr>
        <p:blipFill>
          <a:blip r:embed="rId2">
            <a:extLst>
              <a:ext uri="{28A0092B-C50C-407E-A947-70E740481C1C}">
                <a14:useLocalDpi xmlns:a14="http://schemas.microsoft.com/office/drawing/2010/main" val="0"/>
              </a:ext>
            </a:extLst>
          </a:blip>
          <a:srcRect t="2718" b="3123"/>
          <a:stretch>
            <a:fillRect/>
          </a:stretch>
        </p:blipFill>
        <p:spPr bwMode="auto">
          <a:xfrm>
            <a:off x="17860" y="2840039"/>
            <a:ext cx="9126140" cy="401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860" y="-11113"/>
            <a:ext cx="9126140" cy="2851151"/>
          </a:xfrm>
          <a:prstGeom prst="rect">
            <a:avLst/>
          </a:prstGeom>
          <a:solidFill>
            <a:srgbClr val="EF00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a:solidFill>
                <a:schemeClr val="bg1"/>
              </a:solidFill>
            </a:endParaRPr>
          </a:p>
          <a:p>
            <a:pPr algn="ctr">
              <a:defRPr/>
            </a:pPr>
            <a:r>
              <a:rPr lang="en-US" sz="3600" b="1" dirty="0" err="1">
                <a:solidFill>
                  <a:schemeClr val="bg1"/>
                </a:solidFill>
              </a:rPr>
              <a:t>Chính</a:t>
            </a:r>
            <a:r>
              <a:rPr lang="en-US" sz="3600" b="1" dirty="0">
                <a:solidFill>
                  <a:schemeClr val="bg1"/>
                </a:solidFill>
              </a:rPr>
              <a:t> </a:t>
            </a:r>
            <a:r>
              <a:rPr lang="en-US" sz="3600" b="1" dirty="0" err="1">
                <a:solidFill>
                  <a:schemeClr val="bg1"/>
                </a:solidFill>
              </a:rPr>
              <a:t>sách</a:t>
            </a:r>
            <a:r>
              <a:rPr lang="en-US" sz="3600" b="1" dirty="0">
                <a:solidFill>
                  <a:schemeClr val="bg1"/>
                </a:solidFill>
              </a:rPr>
              <a:t> </a:t>
            </a:r>
            <a:r>
              <a:rPr lang="en-US" sz="3600" b="1" dirty="0" err="1">
                <a:solidFill>
                  <a:schemeClr val="bg1"/>
                </a:solidFill>
              </a:rPr>
              <a:t>bảo</a:t>
            </a:r>
            <a:r>
              <a:rPr lang="en-US" sz="3600" b="1" dirty="0">
                <a:solidFill>
                  <a:schemeClr val="bg1"/>
                </a:solidFill>
              </a:rPr>
              <a:t> </a:t>
            </a:r>
            <a:r>
              <a:rPr lang="en-US" sz="3600" b="1" dirty="0" err="1">
                <a:solidFill>
                  <a:schemeClr val="bg1"/>
                </a:solidFill>
              </a:rPr>
              <a:t>vệ</a:t>
            </a:r>
            <a:r>
              <a:rPr lang="en-US" sz="3600" b="1" dirty="0">
                <a:solidFill>
                  <a:schemeClr val="bg1"/>
                </a:solidFill>
              </a:rPr>
              <a:t> </a:t>
            </a:r>
            <a:r>
              <a:rPr lang="en-US" sz="3600" b="1" dirty="0" err="1">
                <a:solidFill>
                  <a:schemeClr val="bg1"/>
                </a:solidFill>
              </a:rPr>
              <a:t>trẻ</a:t>
            </a:r>
            <a:r>
              <a:rPr lang="en-US" sz="3600" b="1" dirty="0">
                <a:solidFill>
                  <a:schemeClr val="bg1"/>
                </a:solidFill>
              </a:rPr>
              <a:t> </a:t>
            </a:r>
            <a:r>
              <a:rPr lang="en-US" sz="3600" b="1" dirty="0" err="1">
                <a:solidFill>
                  <a:schemeClr val="bg1"/>
                </a:solidFill>
              </a:rPr>
              <a:t>em</a:t>
            </a:r>
            <a:r>
              <a:rPr lang="en-US" sz="3600" b="1" dirty="0">
                <a:solidFill>
                  <a:schemeClr val="bg1"/>
                </a:solidFill>
              </a:rPr>
              <a:t> </a:t>
            </a:r>
            <a:r>
              <a:rPr lang="en-US" sz="3600" b="1" dirty="0" err="1">
                <a:solidFill>
                  <a:schemeClr val="bg1"/>
                </a:solidFill>
              </a:rPr>
              <a:t>của</a:t>
            </a:r>
            <a:r>
              <a:rPr lang="en-US" sz="3600" b="1" dirty="0">
                <a:solidFill>
                  <a:schemeClr val="bg1"/>
                </a:solidFill>
              </a:rPr>
              <a:t> </a:t>
            </a:r>
            <a:r>
              <a:rPr lang="en-US" sz="3600" b="1" dirty="0" err="1">
                <a:solidFill>
                  <a:schemeClr val="bg1"/>
                </a:solidFill>
              </a:rPr>
              <a:t>tổ</a:t>
            </a:r>
            <a:r>
              <a:rPr lang="en-US" sz="3600" b="1" dirty="0">
                <a:solidFill>
                  <a:schemeClr val="bg1"/>
                </a:solidFill>
              </a:rPr>
              <a:t> </a:t>
            </a:r>
            <a:r>
              <a:rPr lang="en-US" sz="3600" b="1" dirty="0" err="1">
                <a:solidFill>
                  <a:schemeClr val="bg1"/>
                </a:solidFill>
              </a:rPr>
              <a:t>chức</a:t>
            </a:r>
            <a:r>
              <a:rPr lang="en-US" sz="3600" b="1" dirty="0">
                <a:solidFill>
                  <a:schemeClr val="bg1"/>
                </a:solidFill>
              </a:rPr>
              <a:t> PLAN </a:t>
            </a:r>
            <a:r>
              <a:rPr lang="en-US" sz="3600" b="1" dirty="0" err="1">
                <a:solidFill>
                  <a:schemeClr val="bg1"/>
                </a:solidFill>
              </a:rPr>
              <a:t>Quốc</a:t>
            </a:r>
            <a:r>
              <a:rPr lang="en-US" sz="3600" b="1" dirty="0">
                <a:solidFill>
                  <a:schemeClr val="bg1"/>
                </a:solidFill>
              </a:rPr>
              <a:t> </a:t>
            </a:r>
            <a:r>
              <a:rPr lang="en-US" sz="3600" b="1" dirty="0" err="1">
                <a:solidFill>
                  <a:schemeClr val="bg1"/>
                </a:solidFill>
              </a:rPr>
              <a:t>tế</a:t>
            </a:r>
            <a:r>
              <a:rPr lang="en-US" sz="3600" b="1" dirty="0">
                <a:solidFill>
                  <a:schemeClr val="bg1"/>
                </a:solidFill>
              </a:rPr>
              <a:t> </a:t>
            </a:r>
            <a:r>
              <a:rPr lang="en-US" sz="3600" b="1" dirty="0" err="1">
                <a:solidFill>
                  <a:schemeClr val="bg1"/>
                </a:solidFill>
              </a:rPr>
              <a:t>tại</a:t>
            </a:r>
            <a:r>
              <a:rPr lang="en-US" sz="3600" b="1" dirty="0">
                <a:solidFill>
                  <a:schemeClr val="bg1"/>
                </a:solidFill>
              </a:rPr>
              <a:t> </a:t>
            </a:r>
            <a:r>
              <a:rPr lang="en-US" sz="3600" b="1" dirty="0" err="1">
                <a:solidFill>
                  <a:schemeClr val="bg1"/>
                </a:solidFill>
              </a:rPr>
              <a:t>Việt</a:t>
            </a:r>
            <a:r>
              <a:rPr lang="en-US" sz="3600" b="1" dirty="0">
                <a:solidFill>
                  <a:schemeClr val="bg1"/>
                </a:solidFill>
              </a:rPr>
              <a:t> Nam</a:t>
            </a:r>
          </a:p>
        </p:txBody>
      </p:sp>
      <p:sp>
        <p:nvSpPr>
          <p:cNvPr id="7" name="Isosceles Triangle 6"/>
          <p:cNvSpPr/>
          <p:nvPr/>
        </p:nvSpPr>
        <p:spPr>
          <a:xfrm rot="10800000">
            <a:off x="3975497" y="2806701"/>
            <a:ext cx="1146572" cy="301625"/>
          </a:xfrm>
          <a:prstGeom prst="triangle">
            <a:avLst/>
          </a:prstGeom>
          <a:solidFill>
            <a:srgbClr val="EF00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56258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1"/>
          <p:cNvSpPr>
            <a:spLocks noGrp="1"/>
          </p:cNvSpPr>
          <p:nvPr>
            <p:ph idx="1"/>
          </p:nvPr>
        </p:nvSpPr>
        <p:spPr>
          <a:xfrm>
            <a:off x="323850" y="1651000"/>
            <a:ext cx="8629650" cy="2324100"/>
          </a:xfrm>
        </p:spPr>
        <p:txBody>
          <a:bodyPr>
            <a:normAutofit fontScale="92500" lnSpcReduction="10000"/>
          </a:bodyPr>
          <a:lstStyle/>
          <a:p>
            <a:r>
              <a:rPr lang="en-GB" altLang="vi-VN" sz="2400">
                <a:solidFill>
                  <a:schemeClr val="tx2"/>
                </a:solidFill>
              </a:rPr>
              <a:t>Bạo lực với trẻ em và thanh thiếu niên là phổ biến trên toàn cầu</a:t>
            </a:r>
          </a:p>
          <a:p>
            <a:r>
              <a:rPr lang="en-US" altLang="vi-VN" sz="2400">
                <a:solidFill>
                  <a:schemeClr val="tx2"/>
                </a:solidFill>
              </a:rPr>
              <a:t>Plan cam kết cho sự An toàn của trẻ em và thanh thiếu niên  khỏi các hành vi bạo lực</a:t>
            </a:r>
          </a:p>
          <a:p>
            <a:r>
              <a:rPr lang="en-US" altLang="vi-VN" sz="2400">
                <a:solidFill>
                  <a:schemeClr val="tx2"/>
                </a:solidFill>
              </a:rPr>
              <a:t>Plan  xem xét nghiêm túc trách nhiệm </a:t>
            </a:r>
            <a:r>
              <a:rPr lang="en-GB" altLang="vi-VN" sz="2400">
                <a:solidFill>
                  <a:schemeClr val="tx2"/>
                </a:solidFill>
              </a:rPr>
              <a:t>đảm bảo tổ chức  và những người đại diện không gây hại, xâm hại hoặc có bất cứ hành vi bạo lực nào đối với  trẻ em và TTN  hoặc đặt họ trước các rủi ro liên quan</a:t>
            </a:r>
          </a:p>
        </p:txBody>
      </p:sp>
      <p:sp>
        <p:nvSpPr>
          <p:cNvPr id="67587" name="Slide Number Placeholder 3"/>
          <p:cNvSpPr>
            <a:spLocks noGrp="1"/>
          </p:cNvSpPr>
          <p:nvPr>
            <p:ph type="sldNum" sz="quarter" idx="14"/>
          </p:nvPr>
        </p:nvSpPr>
        <p:spPr bwMode="auto">
          <a:xfrm>
            <a:off x="64579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fld id="{56837EE9-81C9-42D6-8D84-55362E6BA534}" type="slidenum">
              <a:rPr lang="en-GB" altLang="vi-VN" sz="1200">
                <a:solidFill>
                  <a:srgbClr val="898989"/>
                </a:solidFill>
              </a:rPr>
              <a:pPr algn="r">
                <a:lnSpc>
                  <a:spcPct val="100000"/>
                </a:lnSpc>
                <a:spcBef>
                  <a:spcPct val="0"/>
                </a:spcBef>
                <a:buFontTx/>
                <a:buNone/>
              </a:pPr>
              <a:t>64</a:t>
            </a:fld>
            <a:endParaRPr lang="en-GB" altLang="vi-VN" sz="1200">
              <a:solidFill>
                <a:srgbClr val="898989"/>
              </a:solidFill>
            </a:endParaRPr>
          </a:p>
        </p:txBody>
      </p:sp>
      <p:sp>
        <p:nvSpPr>
          <p:cNvPr id="67588" name="Text Placeholder 4"/>
          <p:cNvSpPr>
            <a:spLocks noGrp="1"/>
          </p:cNvSpPr>
          <p:nvPr>
            <p:ph type="body" sz="quarter" idx="13"/>
          </p:nvPr>
        </p:nvSpPr>
        <p:spPr>
          <a:xfrm>
            <a:off x="323850" y="293688"/>
            <a:ext cx="8248650" cy="1116012"/>
          </a:xfrm>
        </p:spPr>
        <p:txBody>
          <a:bodyPr>
            <a:normAutofit fontScale="85000" lnSpcReduction="20000"/>
          </a:bodyPr>
          <a:lstStyle/>
          <a:p>
            <a:pPr marL="0" indent="0">
              <a:spcBef>
                <a:spcPct val="0"/>
              </a:spcBef>
              <a:buFont typeface="Arial" panose="020B0604020202020204" pitchFamily="34" charset="0"/>
              <a:buNone/>
            </a:pPr>
            <a:r>
              <a:rPr lang="en-GB" altLang="vi-VN" sz="3200"/>
              <a:t>Nói có!</a:t>
            </a:r>
          </a:p>
          <a:p>
            <a:pPr marL="0" indent="0">
              <a:spcBef>
                <a:spcPct val="0"/>
              </a:spcBef>
              <a:buFont typeface="Arial" panose="020B0604020202020204" pitchFamily="34" charset="0"/>
              <a:buNone/>
            </a:pPr>
            <a:r>
              <a:rPr lang="en-GB" altLang="vi-VN" sz="3200"/>
              <a:t> Giúp trẻ em và thanh thiếu niên được an toàn và được bảo vệ </a:t>
            </a:r>
          </a:p>
        </p:txBody>
      </p:sp>
      <p:pic>
        <p:nvPicPr>
          <p:cNvPr id="675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753" y="3975100"/>
            <a:ext cx="773787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187372"/>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7966" y="1463675"/>
            <a:ext cx="300632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Slide Number Placeholder 3"/>
          <p:cNvSpPr>
            <a:spLocks noGrp="1"/>
          </p:cNvSpPr>
          <p:nvPr>
            <p:ph type="sldNum" sz="quarter" idx="14"/>
          </p:nvPr>
        </p:nvSpPr>
        <p:spPr bwMode="auto">
          <a:xfrm>
            <a:off x="64579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fld id="{9676F9E8-BA5C-4C61-BD18-347968B14510}" type="slidenum">
              <a:rPr lang="en-GB" altLang="vi-VN" sz="1200">
                <a:solidFill>
                  <a:srgbClr val="898989"/>
                </a:solidFill>
              </a:rPr>
              <a:pPr algn="r">
                <a:lnSpc>
                  <a:spcPct val="100000"/>
                </a:lnSpc>
                <a:spcBef>
                  <a:spcPct val="0"/>
                </a:spcBef>
                <a:buFontTx/>
                <a:buNone/>
              </a:pPr>
              <a:t>65</a:t>
            </a:fld>
            <a:endParaRPr lang="en-GB" altLang="vi-VN" sz="1200">
              <a:solidFill>
                <a:srgbClr val="898989"/>
              </a:solidFill>
            </a:endParaRPr>
          </a:p>
        </p:txBody>
      </p:sp>
      <p:sp>
        <p:nvSpPr>
          <p:cNvPr id="68612" name="Text Placeholder 4"/>
          <p:cNvSpPr>
            <a:spLocks noGrp="1"/>
          </p:cNvSpPr>
          <p:nvPr>
            <p:ph type="body" sz="quarter" idx="13"/>
          </p:nvPr>
        </p:nvSpPr>
        <p:spPr>
          <a:xfrm>
            <a:off x="3096817" y="414338"/>
            <a:ext cx="2783681" cy="450850"/>
          </a:xfrm>
        </p:spPr>
        <p:txBody>
          <a:bodyPr>
            <a:normAutofit fontScale="70000" lnSpcReduction="20000"/>
          </a:bodyPr>
          <a:lstStyle/>
          <a:p>
            <a:pPr marL="0" indent="0" algn="ctr">
              <a:spcBef>
                <a:spcPct val="0"/>
              </a:spcBef>
              <a:buFont typeface="Arial" panose="020B0604020202020204" pitchFamily="34" charset="0"/>
              <a:buNone/>
            </a:pPr>
            <a:r>
              <a:rPr lang="en-GB" altLang="vi-VN" sz="4000"/>
              <a:t>Trẻ em là ai ?</a:t>
            </a:r>
          </a:p>
        </p:txBody>
      </p:sp>
      <p:grpSp>
        <p:nvGrpSpPr>
          <p:cNvPr id="68613" name="Agrupar 14"/>
          <p:cNvGrpSpPr>
            <a:grpSpLocks/>
          </p:cNvGrpSpPr>
          <p:nvPr/>
        </p:nvGrpSpPr>
        <p:grpSpPr bwMode="auto">
          <a:xfrm>
            <a:off x="6180535" y="5924551"/>
            <a:ext cx="733425" cy="1036757"/>
            <a:chOff x="7468622" y="5318323"/>
            <a:chExt cx="1291670" cy="1373287"/>
          </a:xfrm>
        </p:grpSpPr>
        <p:pic>
          <p:nvPicPr>
            <p:cNvPr id="68616" name="Imagen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8622" y="5318323"/>
              <a:ext cx="1291670" cy="102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6">
              <a:hlinkClick r:id="" action="ppaction://hlinkshowjump?jump=nextslide"/>
            </p:cNvPr>
            <p:cNvSpPr txBox="1"/>
            <p:nvPr/>
          </p:nvSpPr>
          <p:spPr>
            <a:xfrm>
              <a:off x="7684599" y="5631641"/>
              <a:ext cx="859715" cy="1059969"/>
            </a:xfrm>
            <a:prstGeom prst="rect">
              <a:avLst/>
            </a:prstGeom>
            <a:noFill/>
          </p:spPr>
          <p:txBody>
            <a:bodyPr lIns="0" tIns="0" rIns="0" bIns="0">
              <a:spAutoFit/>
            </a:bodyPr>
            <a:lstStyle/>
            <a:p>
              <a:pPr algn="ctr">
                <a:defRPr/>
              </a:pPr>
              <a:r>
                <a:rPr lang="en-GB" sz="2600" b="1" spc="-150" dirty="0">
                  <a:solidFill>
                    <a:schemeClr val="bg1"/>
                  </a:solidFill>
                  <a:latin typeface="Veneer" panose="02000806000000000000" pitchFamily="50" charset="0"/>
                </a:rPr>
                <a:t>Next</a:t>
              </a:r>
            </a:p>
          </p:txBody>
        </p:sp>
      </p:grpSp>
      <p:sp>
        <p:nvSpPr>
          <p:cNvPr id="68614" name="TextBox 10"/>
          <p:cNvSpPr txBox="1">
            <a:spLocks noChangeArrowheads="1"/>
          </p:cNvSpPr>
          <p:nvPr/>
        </p:nvSpPr>
        <p:spPr bwMode="auto">
          <a:xfrm>
            <a:off x="1152525" y="2493964"/>
            <a:ext cx="3068241"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n-GB" altLang="vi-VN">
                <a:solidFill>
                  <a:schemeClr val="tx2"/>
                </a:solidFill>
                <a:latin typeface="Arial" panose="020B0604020202020204" pitchFamily="34" charset="0"/>
              </a:rPr>
              <a:t>Là bất cứ ai, em trai, em gái hay một em có bản dạng giới khác dưới 18 tuổi (điều 1 – công ước QT về QTE)</a:t>
            </a:r>
          </a:p>
        </p:txBody>
      </p:sp>
      <p:sp>
        <p:nvSpPr>
          <p:cNvPr id="12" name="Left Arrow 11">
            <a:hlinkClick r:id="rId5" action="ppaction://hlinksldjump"/>
          </p:cNvPr>
          <p:cNvSpPr/>
          <p:nvPr/>
        </p:nvSpPr>
        <p:spPr>
          <a:xfrm>
            <a:off x="1704975" y="6259513"/>
            <a:ext cx="731044" cy="563562"/>
          </a:xfrm>
          <a:prstGeom prst="leftArrow">
            <a:avLst/>
          </a:prstGeom>
          <a:solidFill>
            <a:srgbClr val="0069F6"/>
          </a:solidFill>
          <a:ln>
            <a:solidFill>
              <a:srgbClr val="0069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Veneer" panose="02000806000000000000" pitchFamily="50" charset="0"/>
              </a:rPr>
              <a:t>BACK</a:t>
            </a:r>
          </a:p>
        </p:txBody>
      </p:sp>
    </p:spTree>
    <p:custDataLst>
      <p:tags r:id="rId1"/>
    </p:custDataLst>
    <p:extLst>
      <p:ext uri="{BB962C8B-B14F-4D97-AF65-F5344CB8AC3E}">
        <p14:creationId xmlns:p14="http://schemas.microsoft.com/office/powerpoint/2010/main" val="2109700272"/>
      </p:ext>
    </p:extLst>
  </p:cSld>
  <p:clrMapOvr>
    <a:masterClrMapping/>
  </p:clrMapOvr>
  <p:transition spd="slow"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4"/>
          </p:nvPr>
        </p:nvSpPr>
        <p:spPr bwMode="auto">
          <a:xfrm>
            <a:off x="64579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FontTx/>
              <a:buNone/>
            </a:pPr>
            <a:fld id="{2CA08930-9AB3-41E9-AF53-0C2638F741A9}" type="slidenum">
              <a:rPr lang="en-GB" altLang="vi-VN" sz="1200">
                <a:solidFill>
                  <a:srgbClr val="898989"/>
                </a:solidFill>
              </a:rPr>
              <a:pPr algn="r">
                <a:lnSpc>
                  <a:spcPct val="100000"/>
                </a:lnSpc>
                <a:spcBef>
                  <a:spcPct val="0"/>
                </a:spcBef>
                <a:buFontTx/>
                <a:buNone/>
              </a:pPr>
              <a:t>66</a:t>
            </a:fld>
            <a:endParaRPr lang="en-GB" altLang="vi-VN" sz="1200">
              <a:solidFill>
                <a:srgbClr val="898989"/>
              </a:solidFill>
            </a:endParaRPr>
          </a:p>
        </p:txBody>
      </p:sp>
      <p:grpSp>
        <p:nvGrpSpPr>
          <p:cNvPr id="69635" name="Agrupar 14"/>
          <p:cNvGrpSpPr>
            <a:grpSpLocks/>
          </p:cNvGrpSpPr>
          <p:nvPr/>
        </p:nvGrpSpPr>
        <p:grpSpPr bwMode="auto">
          <a:xfrm>
            <a:off x="7196137" y="5565777"/>
            <a:ext cx="733425" cy="1036757"/>
            <a:chOff x="7468622" y="5318323"/>
            <a:chExt cx="1291670" cy="1376106"/>
          </a:xfrm>
        </p:grpSpPr>
        <p:pic>
          <p:nvPicPr>
            <p:cNvPr id="69638" name="Imagen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8622" y="5318323"/>
              <a:ext cx="1291670" cy="102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16">
              <a:hlinkClick r:id="" action="ppaction://hlinkshowjump?jump=nextslide"/>
            </p:cNvPr>
            <p:cNvSpPr txBox="1"/>
            <p:nvPr/>
          </p:nvSpPr>
          <p:spPr>
            <a:xfrm>
              <a:off x="7684600" y="5632284"/>
              <a:ext cx="859715" cy="1062145"/>
            </a:xfrm>
            <a:prstGeom prst="rect">
              <a:avLst/>
            </a:prstGeom>
            <a:noFill/>
          </p:spPr>
          <p:txBody>
            <a:bodyPr lIns="0" tIns="0" rIns="0" bIns="0">
              <a:spAutoFit/>
            </a:bodyPr>
            <a:lstStyle/>
            <a:p>
              <a:pPr algn="ctr">
                <a:defRPr/>
              </a:pPr>
              <a:r>
                <a:rPr lang="en-GB" sz="2600" b="1" spc="-150" dirty="0">
                  <a:solidFill>
                    <a:schemeClr val="bg1"/>
                  </a:solidFill>
                  <a:latin typeface="Veneer" panose="02000806000000000000" pitchFamily="50" charset="0"/>
                </a:rPr>
                <a:t>Next</a:t>
              </a:r>
            </a:p>
          </p:txBody>
        </p:sp>
      </p:grpSp>
      <p:sp>
        <p:nvSpPr>
          <p:cNvPr id="16" name="Text Placeholder 4"/>
          <p:cNvSpPr>
            <a:spLocks noGrp="1"/>
          </p:cNvSpPr>
          <p:nvPr>
            <p:ph type="body" sz="quarter" idx="13"/>
          </p:nvPr>
        </p:nvSpPr>
        <p:spPr>
          <a:xfrm>
            <a:off x="657225" y="447675"/>
            <a:ext cx="6301979" cy="452438"/>
          </a:xfrm>
        </p:spPr>
        <p:txBody>
          <a:bodyPr>
            <a:normAutofit fontScale="92500" lnSpcReduction="10000"/>
          </a:bodyPr>
          <a:lstStyle/>
          <a:p>
            <a:pPr marL="0" indent="0">
              <a:buFont typeface="Arial" panose="020B0604020202020204" pitchFamily="34" charset="0"/>
              <a:buNone/>
              <a:defRPr/>
            </a:pPr>
            <a:r>
              <a:rPr lang="en-GB" dirty="0"/>
              <a:t>Ai </a:t>
            </a:r>
            <a:r>
              <a:rPr lang="en-GB" dirty="0" err="1"/>
              <a:t>là</a:t>
            </a:r>
            <a:r>
              <a:rPr lang="en-GB" dirty="0"/>
              <a:t> </a:t>
            </a:r>
            <a:r>
              <a:rPr lang="en-GB" dirty="0" err="1"/>
              <a:t>ai</a:t>
            </a:r>
            <a:r>
              <a:rPr lang="en-GB" dirty="0"/>
              <a:t>?</a:t>
            </a:r>
            <a:endParaRPr lang="en-US" dirty="0"/>
          </a:p>
        </p:txBody>
      </p:sp>
      <p:sp>
        <p:nvSpPr>
          <p:cNvPr id="69637" name="TextBox 11"/>
          <p:cNvSpPr txBox="1">
            <a:spLocks noChangeArrowheads="1"/>
          </p:cNvSpPr>
          <p:nvPr/>
        </p:nvSpPr>
        <p:spPr bwMode="auto">
          <a:xfrm>
            <a:off x="657225" y="1025526"/>
            <a:ext cx="78962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GB" altLang="vi-VN" sz="2000" b="1" dirty="0" err="1">
                <a:solidFill>
                  <a:schemeClr val="accent1"/>
                </a:solidFill>
                <a:latin typeface=".VnTifani Heavy"/>
              </a:rPr>
              <a:t>Nhân</a:t>
            </a:r>
            <a:r>
              <a:rPr lang="en-GB" altLang="vi-VN" sz="2000" b="1" dirty="0">
                <a:solidFill>
                  <a:schemeClr val="accent1"/>
                </a:solidFill>
                <a:latin typeface=".VnTifani Heavy"/>
              </a:rPr>
              <a:t> </a:t>
            </a:r>
            <a:r>
              <a:rPr lang="en-GB" altLang="vi-VN" sz="2000" b="1" dirty="0" err="1">
                <a:solidFill>
                  <a:schemeClr val="accent1"/>
                </a:solidFill>
                <a:latin typeface=".VnTifani Heavy"/>
              </a:rPr>
              <a:t>viên</a:t>
            </a:r>
            <a:r>
              <a:rPr lang="en-GB" altLang="vi-VN" sz="2000" b="1" dirty="0">
                <a:solidFill>
                  <a:schemeClr val="accent1"/>
                </a:solidFill>
                <a:latin typeface=".VnTifani Heavy"/>
              </a:rPr>
              <a:t> Plan:</a:t>
            </a:r>
            <a:r>
              <a:rPr lang="en-GB" altLang="vi-VN" sz="2000" dirty="0">
                <a:solidFill>
                  <a:schemeClr val="tx2"/>
                </a:solidFill>
                <a:latin typeface=".VnTifani Heavy"/>
              </a:rPr>
              <a:t> </a:t>
            </a:r>
            <a:r>
              <a:rPr lang="en-GB" altLang="vi-VN" sz="2000" dirty="0" err="1">
                <a:solidFill>
                  <a:schemeClr val="tx2"/>
                </a:solidFill>
                <a:latin typeface=".VnTifani Heavy"/>
              </a:rPr>
              <a:t>đề</a:t>
            </a:r>
            <a:r>
              <a:rPr lang="en-GB" altLang="vi-VN" sz="2000" dirty="0">
                <a:solidFill>
                  <a:schemeClr val="tx2"/>
                </a:solidFill>
                <a:latin typeface=".VnTifani Heavy"/>
              </a:rPr>
              <a:t> </a:t>
            </a:r>
            <a:r>
              <a:rPr lang="en-GB" altLang="vi-VN" sz="2000" dirty="0" err="1">
                <a:solidFill>
                  <a:schemeClr val="tx2"/>
                </a:solidFill>
                <a:latin typeface=".VnTifani Heavy"/>
              </a:rPr>
              <a:t>cập</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nhận</a:t>
            </a:r>
            <a:r>
              <a:rPr lang="en-GB" altLang="vi-VN" sz="2000" dirty="0">
                <a:solidFill>
                  <a:schemeClr val="tx2"/>
                </a:solidFill>
                <a:latin typeface=".VnTifani Heavy"/>
              </a:rPr>
              <a:t> </a:t>
            </a:r>
            <a:r>
              <a:rPr lang="en-GB" altLang="vi-VN" sz="2000" dirty="0" err="1">
                <a:solidFill>
                  <a:schemeClr val="tx2"/>
                </a:solidFill>
                <a:latin typeface=".VnTifani Heavy"/>
              </a:rPr>
              <a:t>lương</a:t>
            </a:r>
            <a:r>
              <a:rPr lang="en-GB" altLang="vi-VN" sz="2000" dirty="0">
                <a:solidFill>
                  <a:schemeClr val="tx2"/>
                </a:solidFill>
                <a:latin typeface=".VnTifani Heavy"/>
              </a:rPr>
              <a:t> </a:t>
            </a:r>
            <a:r>
              <a:rPr lang="en-GB" altLang="vi-VN" sz="2000" dirty="0" err="1">
                <a:solidFill>
                  <a:schemeClr val="tx2"/>
                </a:solidFill>
                <a:latin typeface=".VnTifani Heavy"/>
              </a:rPr>
              <a:t>của</a:t>
            </a:r>
            <a:r>
              <a:rPr lang="en-GB" altLang="vi-VN" sz="2000" dirty="0">
                <a:solidFill>
                  <a:schemeClr val="tx2"/>
                </a:solidFill>
                <a:latin typeface=".VnTifani Heavy"/>
              </a:rPr>
              <a:t> </a:t>
            </a:r>
            <a:r>
              <a:rPr lang="en-GB" altLang="vi-VN" sz="2000" dirty="0" err="1">
                <a:solidFill>
                  <a:schemeClr val="tx2"/>
                </a:solidFill>
                <a:latin typeface=".VnTifani Heavy"/>
              </a:rPr>
              <a:t>tổ</a:t>
            </a:r>
            <a:r>
              <a:rPr lang="en-GB" altLang="vi-VN" sz="2000" dirty="0">
                <a:solidFill>
                  <a:schemeClr val="tx2"/>
                </a:solidFill>
                <a:latin typeface=".VnTifani Heavy"/>
              </a:rPr>
              <a:t> </a:t>
            </a:r>
            <a:r>
              <a:rPr lang="en-GB" altLang="vi-VN" sz="2000" dirty="0" err="1">
                <a:solidFill>
                  <a:schemeClr val="tx2"/>
                </a:solidFill>
                <a:latin typeface=".VnTifani Heavy"/>
              </a:rPr>
              <a:t>chức</a:t>
            </a:r>
            <a:r>
              <a:rPr lang="en-GB" altLang="vi-VN" sz="2000" dirty="0">
                <a:solidFill>
                  <a:schemeClr val="tx2"/>
                </a:solidFill>
                <a:latin typeface=".VnTifani Heavy"/>
              </a:rPr>
              <a:t>  </a:t>
            </a:r>
            <a:r>
              <a:rPr lang="en-GB" altLang="vi-VN" sz="2000" dirty="0" err="1">
                <a:solidFill>
                  <a:schemeClr val="tx2"/>
                </a:solidFill>
                <a:latin typeface=".VnTifani Heavy"/>
              </a:rPr>
              <a:t>đang</a:t>
            </a:r>
            <a:r>
              <a:rPr lang="en-GB" altLang="vi-VN" sz="2000" dirty="0">
                <a:solidFill>
                  <a:schemeClr val="tx2"/>
                </a:solidFill>
                <a:latin typeface=".VnTifani Heavy"/>
              </a:rPr>
              <a:t> </a:t>
            </a:r>
            <a:r>
              <a:rPr lang="en-GB" altLang="vi-VN" sz="2000" dirty="0" err="1">
                <a:solidFill>
                  <a:schemeClr val="tx2"/>
                </a:solidFill>
                <a:latin typeface=".VnTifani Heavy"/>
              </a:rPr>
              <a:t>làm</a:t>
            </a:r>
            <a:r>
              <a:rPr lang="en-GB" altLang="vi-VN" sz="2000" dirty="0">
                <a:solidFill>
                  <a:schemeClr val="tx2"/>
                </a:solidFill>
                <a:latin typeface=".VnTifani Heavy"/>
              </a:rPr>
              <a:t> </a:t>
            </a:r>
            <a:r>
              <a:rPr lang="en-GB" altLang="vi-VN" sz="2000" dirty="0" err="1">
                <a:solidFill>
                  <a:schemeClr val="tx2"/>
                </a:solidFill>
                <a:latin typeface=".VnTifani Heavy"/>
              </a:rPr>
              <a:t>việc</a:t>
            </a:r>
            <a:r>
              <a:rPr lang="en-GB" altLang="vi-VN" sz="2000" dirty="0">
                <a:solidFill>
                  <a:schemeClr val="tx2"/>
                </a:solidFill>
                <a:latin typeface=".VnTifani Heavy"/>
              </a:rPr>
              <a:t> </a:t>
            </a:r>
            <a:r>
              <a:rPr lang="en-GB" altLang="vi-VN" sz="2000" dirty="0" err="1">
                <a:solidFill>
                  <a:schemeClr val="tx2"/>
                </a:solidFill>
                <a:latin typeface=".VnTifani Heavy"/>
              </a:rPr>
              <a:t>tại</a:t>
            </a:r>
            <a:r>
              <a:rPr lang="en-GB" altLang="vi-VN" sz="2000" dirty="0">
                <a:solidFill>
                  <a:schemeClr val="tx2"/>
                </a:solidFill>
                <a:latin typeface=".VnTifani Heavy"/>
              </a:rPr>
              <a:t> </a:t>
            </a:r>
            <a:r>
              <a:rPr lang="en-GB" altLang="vi-VN" sz="2000" dirty="0" err="1">
                <a:solidFill>
                  <a:schemeClr val="tx2"/>
                </a:solidFill>
                <a:latin typeface=".VnTifani Heavy"/>
              </a:rPr>
              <a:t>bất</a:t>
            </a:r>
            <a:r>
              <a:rPr lang="en-GB" altLang="vi-VN" sz="2000" dirty="0">
                <a:solidFill>
                  <a:schemeClr val="tx2"/>
                </a:solidFill>
                <a:latin typeface=".VnTifani Heavy"/>
              </a:rPr>
              <a:t> </a:t>
            </a:r>
            <a:r>
              <a:rPr lang="en-GB" altLang="vi-VN" sz="2000" dirty="0" err="1">
                <a:solidFill>
                  <a:schemeClr val="tx2"/>
                </a:solidFill>
                <a:latin typeface=".VnTifani Heavy"/>
              </a:rPr>
              <a:t>cứ</a:t>
            </a:r>
            <a:r>
              <a:rPr lang="en-GB" altLang="vi-VN" sz="2000" dirty="0">
                <a:solidFill>
                  <a:schemeClr val="tx2"/>
                </a:solidFill>
                <a:latin typeface=".VnTifani Heavy"/>
              </a:rPr>
              <a:t> </a:t>
            </a:r>
            <a:r>
              <a:rPr lang="en-GB" altLang="vi-VN" sz="2000" dirty="0" err="1">
                <a:solidFill>
                  <a:schemeClr val="tx2"/>
                </a:solidFill>
                <a:latin typeface=".VnTifani Heavy"/>
              </a:rPr>
              <a:t>văn</a:t>
            </a:r>
            <a:r>
              <a:rPr lang="en-GB" altLang="vi-VN" sz="2000" dirty="0">
                <a:solidFill>
                  <a:schemeClr val="tx2"/>
                </a:solidFill>
                <a:latin typeface=".VnTifani Heavy"/>
              </a:rPr>
              <a:t> </a:t>
            </a:r>
            <a:r>
              <a:rPr lang="en-GB" altLang="vi-VN" sz="2000" dirty="0" err="1">
                <a:solidFill>
                  <a:schemeClr val="tx2"/>
                </a:solidFill>
                <a:latin typeface=".VnTifani Heavy"/>
              </a:rPr>
              <a:t>Phòng</a:t>
            </a:r>
            <a:r>
              <a:rPr lang="en-GB" altLang="vi-VN" sz="2000" dirty="0">
                <a:solidFill>
                  <a:schemeClr val="tx2"/>
                </a:solidFill>
                <a:latin typeface=".VnTifani Heavy"/>
              </a:rPr>
              <a:t> Plan </a:t>
            </a:r>
            <a:r>
              <a:rPr lang="en-GB" altLang="vi-VN" sz="2000" dirty="0" err="1">
                <a:solidFill>
                  <a:schemeClr val="tx2"/>
                </a:solidFill>
                <a:latin typeface=".VnTifani Heavy"/>
              </a:rPr>
              <a:t>nào</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nhận</a:t>
            </a:r>
            <a:r>
              <a:rPr lang="en-GB" altLang="vi-VN" sz="2000" dirty="0">
                <a:solidFill>
                  <a:schemeClr val="tx2"/>
                </a:solidFill>
                <a:latin typeface=".VnTifani Heavy"/>
              </a:rPr>
              <a:t> </a:t>
            </a:r>
            <a:r>
              <a:rPr lang="en-GB" altLang="vi-VN" sz="2000" dirty="0" err="1">
                <a:solidFill>
                  <a:schemeClr val="tx2"/>
                </a:solidFill>
                <a:latin typeface=".VnTifani Heavy"/>
              </a:rPr>
              <a:t>lương</a:t>
            </a:r>
            <a:r>
              <a:rPr lang="en-GB" altLang="vi-VN" sz="2000" dirty="0">
                <a:solidFill>
                  <a:schemeClr val="tx2"/>
                </a:solidFill>
                <a:latin typeface=".VnTifani Heavy"/>
              </a:rPr>
              <a:t> </a:t>
            </a:r>
            <a:r>
              <a:rPr lang="en-GB" altLang="vi-VN" sz="2000" dirty="0" err="1">
                <a:solidFill>
                  <a:schemeClr val="tx2"/>
                </a:solidFill>
                <a:latin typeface=".VnTifani Heavy"/>
              </a:rPr>
              <a:t>của</a:t>
            </a:r>
            <a:r>
              <a:rPr lang="en-GB" altLang="vi-VN" sz="2000" dirty="0">
                <a:solidFill>
                  <a:schemeClr val="tx2"/>
                </a:solidFill>
                <a:latin typeface=".VnTifani Heavy"/>
              </a:rPr>
              <a:t> </a:t>
            </a:r>
            <a:r>
              <a:rPr lang="en-GB" altLang="vi-VN" sz="2000" dirty="0" err="1">
                <a:solidFill>
                  <a:schemeClr val="tx2"/>
                </a:solidFill>
                <a:latin typeface=".VnTifani Heavy"/>
              </a:rPr>
              <a:t>tổ</a:t>
            </a:r>
            <a:r>
              <a:rPr lang="en-GB" altLang="vi-VN" sz="2000" dirty="0">
                <a:solidFill>
                  <a:schemeClr val="tx2"/>
                </a:solidFill>
                <a:latin typeface=".VnTifani Heavy"/>
              </a:rPr>
              <a:t> </a:t>
            </a:r>
            <a:r>
              <a:rPr lang="en-GB" altLang="vi-VN" sz="2000" dirty="0" err="1">
                <a:solidFill>
                  <a:schemeClr val="tx2"/>
                </a:solidFill>
                <a:latin typeface=".VnTifani Heavy"/>
              </a:rPr>
              <a:t>chức</a:t>
            </a:r>
            <a:r>
              <a:rPr lang="en-GB" altLang="vi-VN" sz="2000" dirty="0">
                <a:solidFill>
                  <a:schemeClr val="tx2"/>
                </a:solidFill>
                <a:latin typeface=".VnTifani Heavy"/>
              </a:rPr>
              <a:t> </a:t>
            </a:r>
            <a:r>
              <a:rPr lang="en-GB" altLang="vi-VN" sz="2000" dirty="0" err="1">
                <a:solidFill>
                  <a:schemeClr val="tx2"/>
                </a:solidFill>
                <a:latin typeface=".VnTifani Heavy"/>
              </a:rPr>
              <a:t>nhưng</a:t>
            </a:r>
            <a:r>
              <a:rPr lang="en-GB" altLang="vi-VN" sz="2000" dirty="0">
                <a:solidFill>
                  <a:schemeClr val="tx2"/>
                </a:solidFill>
                <a:latin typeface=".VnTifani Heavy"/>
              </a:rPr>
              <a:t> </a:t>
            </a:r>
            <a:r>
              <a:rPr lang="en-GB" altLang="vi-VN" sz="2000" dirty="0" err="1">
                <a:solidFill>
                  <a:schemeClr val="tx2"/>
                </a:solidFill>
                <a:latin typeface=".VnTifani Heavy"/>
              </a:rPr>
              <a:t>không</a:t>
            </a:r>
            <a:r>
              <a:rPr lang="en-GB" altLang="vi-VN" sz="2000" dirty="0">
                <a:solidFill>
                  <a:schemeClr val="tx2"/>
                </a:solidFill>
                <a:latin typeface=".VnTifani Heavy"/>
              </a:rPr>
              <a:t> </a:t>
            </a:r>
            <a:r>
              <a:rPr lang="en-GB" altLang="vi-VN" sz="2000" dirty="0" err="1">
                <a:solidFill>
                  <a:schemeClr val="tx2"/>
                </a:solidFill>
                <a:latin typeface=".VnTifani Heavy"/>
              </a:rPr>
              <a:t>ngồi</a:t>
            </a:r>
            <a:r>
              <a:rPr lang="en-GB" altLang="vi-VN" sz="2000" dirty="0">
                <a:solidFill>
                  <a:schemeClr val="tx2"/>
                </a:solidFill>
                <a:latin typeface=".VnTifani Heavy"/>
              </a:rPr>
              <a:t> </a:t>
            </a:r>
            <a:r>
              <a:rPr lang="en-GB" altLang="vi-VN" sz="2000" dirty="0" err="1">
                <a:solidFill>
                  <a:schemeClr val="tx2"/>
                </a:solidFill>
                <a:latin typeface=".VnTifani Heavy"/>
              </a:rPr>
              <a:t>làm</a:t>
            </a:r>
            <a:r>
              <a:rPr lang="en-GB" altLang="vi-VN" sz="2000" dirty="0">
                <a:solidFill>
                  <a:schemeClr val="tx2"/>
                </a:solidFill>
                <a:latin typeface=".VnTifani Heavy"/>
              </a:rPr>
              <a:t> </a:t>
            </a:r>
            <a:r>
              <a:rPr lang="en-GB" altLang="vi-VN" sz="2000" dirty="0" err="1">
                <a:solidFill>
                  <a:schemeClr val="tx2"/>
                </a:solidFill>
                <a:latin typeface=".VnTifani Heavy"/>
              </a:rPr>
              <a:t>việc</a:t>
            </a:r>
            <a:r>
              <a:rPr lang="en-GB" altLang="vi-VN" sz="2000" dirty="0">
                <a:solidFill>
                  <a:schemeClr val="tx2"/>
                </a:solidFill>
                <a:latin typeface=".VnTifani Heavy"/>
              </a:rPr>
              <a:t> </a:t>
            </a:r>
            <a:r>
              <a:rPr lang="en-GB" altLang="vi-VN" sz="2000" dirty="0" err="1">
                <a:solidFill>
                  <a:schemeClr val="tx2"/>
                </a:solidFill>
                <a:latin typeface=".VnTifani Heavy"/>
              </a:rPr>
              <a:t>tại</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văn</a:t>
            </a:r>
            <a:r>
              <a:rPr lang="en-GB" altLang="vi-VN" sz="2000" dirty="0">
                <a:solidFill>
                  <a:schemeClr val="tx2"/>
                </a:solidFill>
                <a:latin typeface=".VnTifani Heavy"/>
              </a:rPr>
              <a:t> </a:t>
            </a:r>
            <a:r>
              <a:rPr lang="en-GB" altLang="vi-VN" sz="2000" dirty="0" err="1">
                <a:solidFill>
                  <a:schemeClr val="tx2"/>
                </a:solidFill>
                <a:latin typeface=".VnTifani Heavy"/>
              </a:rPr>
              <a:t>phòng</a:t>
            </a:r>
            <a:r>
              <a:rPr lang="en-GB" altLang="vi-VN" sz="2000" dirty="0">
                <a:solidFill>
                  <a:schemeClr val="tx2"/>
                </a:solidFill>
                <a:latin typeface=".VnTifani Heavy"/>
              </a:rPr>
              <a:t>. </a:t>
            </a:r>
          </a:p>
          <a:p>
            <a:pPr>
              <a:lnSpc>
                <a:spcPct val="100000"/>
              </a:lnSpc>
              <a:spcBef>
                <a:spcPct val="0"/>
              </a:spcBef>
              <a:buFontTx/>
              <a:buNone/>
            </a:pPr>
            <a:r>
              <a:rPr lang="en-GB" altLang="vi-VN" sz="2000" b="1" dirty="0" err="1">
                <a:solidFill>
                  <a:schemeClr val="accent1"/>
                </a:solidFill>
                <a:latin typeface=".VnTifani Heavy"/>
              </a:rPr>
              <a:t>Các</a:t>
            </a:r>
            <a:r>
              <a:rPr lang="en-GB" altLang="vi-VN" sz="2000" b="1" dirty="0">
                <a:solidFill>
                  <a:schemeClr val="accent1"/>
                </a:solidFill>
                <a:latin typeface=".VnTifani Heavy"/>
              </a:rPr>
              <a:t> </a:t>
            </a:r>
            <a:r>
              <a:rPr lang="en-GB" altLang="vi-VN" sz="2000" b="1" dirty="0" err="1">
                <a:solidFill>
                  <a:schemeClr val="accent1"/>
                </a:solidFill>
                <a:latin typeface=".VnTifani Heavy"/>
              </a:rPr>
              <a:t>bên</a:t>
            </a:r>
            <a:r>
              <a:rPr lang="en-GB" altLang="vi-VN" sz="2000" b="1" dirty="0">
                <a:solidFill>
                  <a:schemeClr val="accent1"/>
                </a:solidFill>
                <a:latin typeface=".VnTifani Heavy"/>
              </a:rPr>
              <a:t> </a:t>
            </a:r>
            <a:r>
              <a:rPr lang="en-GB" altLang="vi-VN" sz="2000" b="1" dirty="0" err="1">
                <a:solidFill>
                  <a:schemeClr val="accent1"/>
                </a:solidFill>
                <a:latin typeface=".VnTifani Heavy"/>
              </a:rPr>
              <a:t>liên</a:t>
            </a:r>
            <a:r>
              <a:rPr lang="en-GB" altLang="vi-VN" sz="2000" b="1" dirty="0">
                <a:solidFill>
                  <a:schemeClr val="accent1"/>
                </a:solidFill>
                <a:latin typeface=".VnTifani Heavy"/>
              </a:rPr>
              <a:t> </a:t>
            </a:r>
            <a:r>
              <a:rPr lang="en-GB" altLang="vi-VN" sz="2000" b="1" dirty="0" err="1">
                <a:solidFill>
                  <a:schemeClr val="accent1"/>
                </a:solidFill>
                <a:latin typeface=".VnTifani Heavy"/>
              </a:rPr>
              <a:t>quan</a:t>
            </a:r>
            <a:r>
              <a:rPr lang="en-GB" altLang="vi-VN" sz="2000" b="1" dirty="0">
                <a:solidFill>
                  <a:schemeClr val="accent1"/>
                </a:solidFill>
                <a:latin typeface=".VnTifani Heavy"/>
              </a:rPr>
              <a:t> </a:t>
            </a:r>
            <a:r>
              <a:rPr lang="en-GB" altLang="vi-VN" sz="2000" b="1" dirty="0" err="1">
                <a:solidFill>
                  <a:schemeClr val="accent1"/>
                </a:solidFill>
                <a:latin typeface=".VnTifani Heavy"/>
              </a:rPr>
              <a:t>đến</a:t>
            </a:r>
            <a:r>
              <a:rPr lang="en-GB" altLang="vi-VN" sz="2000" b="1" dirty="0">
                <a:solidFill>
                  <a:schemeClr val="accent1"/>
                </a:solidFill>
                <a:latin typeface=".VnTifani Heavy"/>
              </a:rPr>
              <a:t> Plan: </a:t>
            </a:r>
            <a:r>
              <a:rPr lang="en-GB" altLang="vi-VN" sz="2000" dirty="0" err="1">
                <a:solidFill>
                  <a:schemeClr val="tx2"/>
                </a:solidFill>
                <a:latin typeface=".VnTifani Heavy"/>
              </a:rPr>
              <a:t>đề</a:t>
            </a:r>
            <a:r>
              <a:rPr lang="en-GB" altLang="vi-VN" sz="2000" dirty="0">
                <a:solidFill>
                  <a:schemeClr val="tx2"/>
                </a:solidFill>
                <a:latin typeface=".VnTifani Heavy"/>
              </a:rPr>
              <a:t> </a:t>
            </a:r>
            <a:r>
              <a:rPr lang="en-GB" altLang="vi-VN" sz="2000" dirty="0" err="1">
                <a:solidFill>
                  <a:schemeClr val="tx2"/>
                </a:solidFill>
                <a:latin typeface=".VnTifani Heavy"/>
              </a:rPr>
              <a:t>cập</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được</a:t>
            </a:r>
            <a:r>
              <a:rPr lang="en-GB" altLang="vi-VN" sz="2000" dirty="0">
                <a:solidFill>
                  <a:schemeClr val="tx2"/>
                </a:solidFill>
                <a:latin typeface=".VnTifani Heavy"/>
              </a:rPr>
              <a:t> chi </a:t>
            </a:r>
            <a:r>
              <a:rPr lang="en-GB" altLang="vi-VN" sz="2000" dirty="0" err="1">
                <a:solidFill>
                  <a:schemeClr val="tx2"/>
                </a:solidFill>
                <a:latin typeface=".VnTifani Heavy"/>
              </a:rPr>
              <a:t>trả</a:t>
            </a:r>
            <a:r>
              <a:rPr lang="en-GB" altLang="vi-VN" sz="2000" dirty="0">
                <a:solidFill>
                  <a:schemeClr val="tx2"/>
                </a:solidFill>
                <a:latin typeface=".VnTifani Heavy"/>
              </a:rPr>
              <a:t> </a:t>
            </a:r>
            <a:r>
              <a:rPr lang="en-GB" altLang="vi-VN" sz="2000" dirty="0" err="1">
                <a:solidFill>
                  <a:schemeClr val="tx2"/>
                </a:solidFill>
                <a:latin typeface=".VnTifani Heavy"/>
              </a:rPr>
              <a:t>thông</a:t>
            </a:r>
            <a:r>
              <a:rPr lang="en-GB" altLang="vi-VN" sz="2000" dirty="0">
                <a:solidFill>
                  <a:schemeClr val="tx2"/>
                </a:solidFill>
                <a:latin typeface=".VnTifani Heavy"/>
              </a:rPr>
              <a:t> qua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hợp</a:t>
            </a:r>
            <a:r>
              <a:rPr lang="en-GB" altLang="vi-VN" sz="2000" dirty="0">
                <a:solidFill>
                  <a:schemeClr val="tx2"/>
                </a:solidFill>
                <a:latin typeface=".VnTifani Heavy"/>
              </a:rPr>
              <a:t> </a:t>
            </a:r>
            <a:r>
              <a:rPr lang="en-GB" altLang="vi-VN" sz="2000" dirty="0" err="1">
                <a:solidFill>
                  <a:schemeClr val="tx2"/>
                </a:solidFill>
                <a:latin typeface=".VnTifani Heavy"/>
              </a:rPr>
              <a:t>đồng</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không</a:t>
            </a:r>
            <a:r>
              <a:rPr lang="en-GB" altLang="vi-VN" sz="2000" dirty="0">
                <a:solidFill>
                  <a:schemeClr val="tx2"/>
                </a:solidFill>
                <a:latin typeface=".VnTifani Heavy"/>
              </a:rPr>
              <a:t> </a:t>
            </a:r>
            <a:r>
              <a:rPr lang="en-GB" altLang="vi-VN" sz="2000" dirty="0" err="1">
                <a:solidFill>
                  <a:schemeClr val="tx2"/>
                </a:solidFill>
                <a:latin typeface=".VnTifani Heavy"/>
              </a:rPr>
              <a:t>được</a:t>
            </a:r>
            <a:r>
              <a:rPr lang="en-GB" altLang="vi-VN" sz="2000" dirty="0">
                <a:solidFill>
                  <a:schemeClr val="tx2"/>
                </a:solidFill>
                <a:latin typeface=".VnTifani Heavy"/>
              </a:rPr>
              <a:t> chi </a:t>
            </a:r>
            <a:r>
              <a:rPr lang="en-GB" altLang="vi-VN" sz="2000" dirty="0" err="1">
                <a:solidFill>
                  <a:schemeClr val="tx2"/>
                </a:solidFill>
                <a:latin typeface=".VnTifani Heavy"/>
              </a:rPr>
              <a:t>trả</a:t>
            </a:r>
            <a:r>
              <a:rPr lang="en-GB" altLang="vi-VN" sz="2000" dirty="0">
                <a:solidFill>
                  <a:schemeClr val="tx2"/>
                </a:solidFill>
                <a:latin typeface=".VnTifani Heavy"/>
              </a:rPr>
              <a:t> </a:t>
            </a:r>
            <a:r>
              <a:rPr lang="en-GB" altLang="vi-VN" sz="2000" dirty="0" err="1">
                <a:solidFill>
                  <a:schemeClr val="tx2"/>
                </a:solidFill>
                <a:latin typeface=".VnTifani Heavy"/>
              </a:rPr>
              <a:t>nhưng</a:t>
            </a:r>
            <a:r>
              <a:rPr lang="en-GB" altLang="vi-VN" sz="2000" dirty="0">
                <a:solidFill>
                  <a:schemeClr val="tx2"/>
                </a:solidFill>
                <a:latin typeface=".VnTifani Heavy"/>
              </a:rPr>
              <a:t> cam </a:t>
            </a:r>
            <a:r>
              <a:rPr lang="en-GB" altLang="vi-VN" sz="2000" dirty="0" err="1">
                <a:solidFill>
                  <a:schemeClr val="tx2"/>
                </a:solidFill>
                <a:latin typeface=".VnTifani Heavy"/>
              </a:rPr>
              <a:t>kết</a:t>
            </a:r>
            <a:r>
              <a:rPr lang="en-GB" altLang="vi-VN" sz="2000" dirty="0">
                <a:solidFill>
                  <a:schemeClr val="tx2"/>
                </a:solidFill>
                <a:latin typeface=".VnTifani Heavy"/>
              </a:rPr>
              <a:t> </a:t>
            </a:r>
            <a:r>
              <a:rPr lang="en-GB" altLang="vi-VN" sz="2000" dirty="0" err="1">
                <a:solidFill>
                  <a:schemeClr val="tx2"/>
                </a:solidFill>
                <a:latin typeface=".VnTifani Heavy"/>
              </a:rPr>
              <a:t>làm</a:t>
            </a:r>
            <a:r>
              <a:rPr lang="en-GB" altLang="vi-VN" sz="2000" dirty="0">
                <a:solidFill>
                  <a:schemeClr val="tx2"/>
                </a:solidFill>
                <a:latin typeface=".VnTifani Heavy"/>
              </a:rPr>
              <a:t> </a:t>
            </a:r>
            <a:r>
              <a:rPr lang="en-GB" altLang="vi-VN" sz="2000" dirty="0" err="1">
                <a:solidFill>
                  <a:schemeClr val="tx2"/>
                </a:solidFill>
                <a:latin typeface=".VnTifani Heavy"/>
              </a:rPr>
              <a:t>việc</a:t>
            </a:r>
            <a:r>
              <a:rPr lang="en-GB" altLang="vi-VN" sz="2000" dirty="0">
                <a:solidFill>
                  <a:schemeClr val="tx2"/>
                </a:solidFill>
                <a:latin typeface=".VnTifani Heavy"/>
              </a:rPr>
              <a:t> </a:t>
            </a:r>
            <a:r>
              <a:rPr lang="en-GB" altLang="vi-VN" sz="2000" dirty="0" err="1">
                <a:solidFill>
                  <a:schemeClr val="tx2"/>
                </a:solidFill>
                <a:latin typeface=".VnTifani Heavy"/>
              </a:rPr>
              <a:t>cùng</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hỗ</a:t>
            </a:r>
            <a:r>
              <a:rPr lang="en-GB" altLang="vi-VN" sz="2000" dirty="0">
                <a:solidFill>
                  <a:schemeClr val="tx2"/>
                </a:solidFill>
                <a:latin typeface=".VnTifani Heavy"/>
              </a:rPr>
              <a:t> </a:t>
            </a:r>
            <a:r>
              <a:rPr lang="en-GB" altLang="vi-VN" sz="2000" dirty="0" err="1">
                <a:solidFill>
                  <a:schemeClr val="tx2"/>
                </a:solidFill>
                <a:latin typeface=".VnTifani Heavy"/>
              </a:rPr>
              <a:t>trợ</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hoạt</a:t>
            </a:r>
            <a:r>
              <a:rPr lang="en-GB" altLang="vi-VN" sz="2000" dirty="0">
                <a:solidFill>
                  <a:schemeClr val="tx2"/>
                </a:solidFill>
                <a:latin typeface=".VnTifani Heavy"/>
              </a:rPr>
              <a:t> </a:t>
            </a:r>
            <a:r>
              <a:rPr lang="en-GB" altLang="vi-VN" sz="2000" dirty="0" err="1">
                <a:solidFill>
                  <a:schemeClr val="tx2"/>
                </a:solidFill>
                <a:latin typeface=".VnTifani Heavy"/>
              </a:rPr>
              <a:t>động</a:t>
            </a:r>
            <a:r>
              <a:rPr lang="en-GB" altLang="vi-VN" sz="2000" dirty="0">
                <a:solidFill>
                  <a:schemeClr val="tx2"/>
                </a:solidFill>
                <a:latin typeface=".VnTifani Heavy"/>
              </a:rPr>
              <a:t> </a:t>
            </a:r>
            <a:r>
              <a:rPr lang="en-GB" altLang="vi-VN" sz="2000" dirty="0" err="1">
                <a:solidFill>
                  <a:schemeClr val="tx2"/>
                </a:solidFill>
                <a:latin typeface=".VnTifani Heavy"/>
              </a:rPr>
              <a:t>của</a:t>
            </a:r>
            <a:r>
              <a:rPr lang="en-GB" altLang="vi-VN" sz="2000" dirty="0">
                <a:solidFill>
                  <a:schemeClr val="tx2"/>
                </a:solidFill>
                <a:latin typeface=".VnTifani Heavy"/>
              </a:rPr>
              <a:t> </a:t>
            </a:r>
            <a:r>
              <a:rPr lang="en-GB" altLang="vi-VN" sz="2000" dirty="0" err="1">
                <a:solidFill>
                  <a:schemeClr val="tx2"/>
                </a:solidFill>
                <a:latin typeface=".VnTifani Heavy"/>
              </a:rPr>
              <a:t>tổ</a:t>
            </a:r>
            <a:r>
              <a:rPr lang="en-GB" altLang="vi-VN" sz="2000" dirty="0">
                <a:solidFill>
                  <a:schemeClr val="tx2"/>
                </a:solidFill>
                <a:latin typeface=".VnTifani Heavy"/>
              </a:rPr>
              <a:t> </a:t>
            </a:r>
            <a:r>
              <a:rPr lang="en-GB" altLang="vi-VN" sz="2000" dirty="0" err="1">
                <a:solidFill>
                  <a:schemeClr val="tx2"/>
                </a:solidFill>
                <a:latin typeface=".VnTifani Heavy"/>
              </a:rPr>
              <a:t>chức</a:t>
            </a:r>
            <a:r>
              <a:rPr lang="en-GB" altLang="vi-VN" sz="2000" dirty="0">
                <a:solidFill>
                  <a:schemeClr val="tx2"/>
                </a:solidFill>
                <a:latin typeface=".VnTifani Heavy"/>
              </a:rPr>
              <a:t> Plan. </a:t>
            </a:r>
            <a:r>
              <a:rPr lang="en-GB" altLang="vi-VN" sz="2000" dirty="0" err="1">
                <a:solidFill>
                  <a:schemeClr val="tx2"/>
                </a:solidFill>
                <a:latin typeface=".VnTifani Heavy"/>
              </a:rPr>
              <a:t>Họ</a:t>
            </a:r>
            <a:r>
              <a:rPr lang="en-GB" altLang="vi-VN" sz="2000" dirty="0">
                <a:solidFill>
                  <a:schemeClr val="tx2"/>
                </a:solidFill>
                <a:latin typeface=".VnTifani Heavy"/>
              </a:rPr>
              <a:t> bao </a:t>
            </a:r>
            <a:r>
              <a:rPr lang="en-GB" altLang="vi-VN" sz="2000" dirty="0" err="1">
                <a:solidFill>
                  <a:schemeClr val="tx2"/>
                </a:solidFill>
                <a:latin typeface=".VnTifani Heavy"/>
              </a:rPr>
              <a:t>gồm</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thành</a:t>
            </a:r>
            <a:r>
              <a:rPr lang="en-GB" altLang="vi-VN" sz="2000" dirty="0">
                <a:solidFill>
                  <a:schemeClr val="tx2"/>
                </a:solidFill>
                <a:latin typeface=".VnTifani Heavy"/>
              </a:rPr>
              <a:t> </a:t>
            </a:r>
            <a:r>
              <a:rPr lang="en-GB" altLang="vi-VN" sz="2000" dirty="0" err="1">
                <a:solidFill>
                  <a:schemeClr val="tx2"/>
                </a:solidFill>
                <a:latin typeface=".VnTifani Heavy"/>
              </a:rPr>
              <a:t>viên</a:t>
            </a:r>
            <a:r>
              <a:rPr lang="en-GB" altLang="vi-VN" sz="2000" dirty="0">
                <a:solidFill>
                  <a:schemeClr val="tx2"/>
                </a:solidFill>
                <a:latin typeface=".VnTifani Heavy"/>
              </a:rPr>
              <a:t> </a:t>
            </a:r>
            <a:r>
              <a:rPr lang="en-GB" altLang="vi-VN" sz="2000" dirty="0" err="1">
                <a:solidFill>
                  <a:schemeClr val="tx2"/>
                </a:solidFill>
                <a:latin typeface=".VnTifani Heavy"/>
              </a:rPr>
              <a:t>hội</a:t>
            </a:r>
            <a:r>
              <a:rPr lang="en-GB" altLang="vi-VN" sz="2000" dirty="0">
                <a:solidFill>
                  <a:schemeClr val="tx2"/>
                </a:solidFill>
                <a:latin typeface=".VnTifani Heavy"/>
              </a:rPr>
              <a:t> </a:t>
            </a:r>
            <a:r>
              <a:rPr lang="en-GB" altLang="vi-VN" sz="2000" dirty="0" err="1">
                <a:solidFill>
                  <a:schemeClr val="tx2"/>
                </a:solidFill>
                <a:latin typeface=".VnTifani Heavy"/>
              </a:rPr>
              <a:t>đồng</a:t>
            </a:r>
            <a:r>
              <a:rPr lang="en-GB" altLang="vi-VN" sz="2000" dirty="0">
                <a:solidFill>
                  <a:schemeClr val="tx2"/>
                </a:solidFill>
                <a:latin typeface=".VnTifani Heavy"/>
              </a:rPr>
              <a:t> </a:t>
            </a:r>
            <a:r>
              <a:rPr lang="en-GB" altLang="vi-VN" sz="2000" dirty="0" err="1">
                <a:solidFill>
                  <a:schemeClr val="tx2"/>
                </a:solidFill>
                <a:latin typeface=".VnTifani Heavy"/>
              </a:rPr>
              <a:t>quản</a:t>
            </a:r>
            <a:r>
              <a:rPr lang="en-GB" altLang="vi-VN" sz="2000" dirty="0">
                <a:solidFill>
                  <a:schemeClr val="tx2"/>
                </a:solidFill>
                <a:latin typeface=".VnTifani Heavy"/>
              </a:rPr>
              <a:t> </a:t>
            </a:r>
            <a:r>
              <a:rPr lang="en-GB" altLang="vi-VN" sz="2000" dirty="0" err="1">
                <a:solidFill>
                  <a:schemeClr val="tx2"/>
                </a:solidFill>
                <a:latin typeface=".VnTifani Heavy"/>
              </a:rPr>
              <a:t>trị</a:t>
            </a:r>
            <a:r>
              <a:rPr lang="en-GB" altLang="vi-VN" sz="2000" dirty="0">
                <a:solidFill>
                  <a:schemeClr val="tx2"/>
                </a:solidFill>
                <a:latin typeface=".VnTifani Heavy"/>
              </a:rPr>
              <a:t> </a:t>
            </a:r>
            <a:r>
              <a:rPr lang="en-GB" altLang="vi-VN" sz="2000" dirty="0" err="1">
                <a:solidFill>
                  <a:schemeClr val="tx2"/>
                </a:solidFill>
                <a:latin typeface=".VnTifani Heavy"/>
              </a:rPr>
              <a:t>vấn</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tài</a:t>
            </a:r>
            <a:r>
              <a:rPr lang="en-GB" altLang="vi-VN" sz="2000" dirty="0">
                <a:solidFill>
                  <a:schemeClr val="tx2"/>
                </a:solidFill>
                <a:latin typeface=".VnTifani Heavy"/>
              </a:rPr>
              <a:t> </a:t>
            </a:r>
            <a:r>
              <a:rPr lang="en-GB" altLang="vi-VN" sz="2000" dirty="0" err="1">
                <a:solidFill>
                  <a:schemeClr val="tx2"/>
                </a:solidFill>
                <a:latin typeface=".VnTifani Heavy"/>
              </a:rPr>
              <a:t>trợ</a:t>
            </a:r>
            <a:r>
              <a:rPr lang="en-GB" altLang="vi-VN" sz="2000" dirty="0">
                <a:solidFill>
                  <a:schemeClr val="tx2"/>
                </a:solidFill>
                <a:latin typeface=".VnTifani Heavy"/>
              </a:rPr>
              <a:t>, </a:t>
            </a:r>
            <a:r>
              <a:rPr lang="en-GB" altLang="vi-VN" sz="2000" dirty="0" err="1">
                <a:solidFill>
                  <a:schemeClr val="tx2"/>
                </a:solidFill>
                <a:latin typeface=".VnTifani Heavy"/>
              </a:rPr>
              <a:t>tình</a:t>
            </a:r>
            <a:r>
              <a:rPr lang="en-GB" altLang="vi-VN" sz="2000" dirty="0">
                <a:solidFill>
                  <a:schemeClr val="tx2"/>
                </a:solidFill>
                <a:latin typeface=".VnTifani Heavy"/>
              </a:rPr>
              <a:t> </a:t>
            </a:r>
            <a:r>
              <a:rPr lang="en-GB" altLang="vi-VN" sz="2000" dirty="0" err="1">
                <a:solidFill>
                  <a:schemeClr val="tx2"/>
                </a:solidFill>
                <a:latin typeface=".VnTifani Heavy"/>
              </a:rPr>
              <a:t>nguyện</a:t>
            </a:r>
            <a:r>
              <a:rPr lang="en-GB" altLang="vi-VN" sz="2000" dirty="0">
                <a:solidFill>
                  <a:schemeClr val="tx2"/>
                </a:solidFill>
                <a:latin typeface=".VnTifani Heavy"/>
              </a:rPr>
              <a:t> </a:t>
            </a:r>
            <a:r>
              <a:rPr lang="en-GB" altLang="vi-VN" sz="2000" dirty="0" err="1">
                <a:solidFill>
                  <a:schemeClr val="tx2"/>
                </a:solidFill>
                <a:latin typeface=".VnTifani Heavy"/>
              </a:rPr>
              <a:t>viên</a:t>
            </a:r>
            <a:r>
              <a:rPr lang="en-GB" altLang="vi-VN" sz="2000" dirty="0">
                <a:solidFill>
                  <a:schemeClr val="tx2"/>
                </a:solidFill>
                <a:latin typeface=".VnTifani Heavy"/>
              </a:rPr>
              <a:t> (bao </a:t>
            </a:r>
            <a:r>
              <a:rPr lang="en-GB" altLang="vi-VN" sz="2000" dirty="0" err="1">
                <a:solidFill>
                  <a:schemeClr val="tx2"/>
                </a:solidFill>
                <a:latin typeface=".VnTifani Heavy"/>
              </a:rPr>
              <a:t>gồm</a:t>
            </a:r>
            <a:r>
              <a:rPr lang="en-GB" altLang="vi-VN" sz="2000" dirty="0">
                <a:solidFill>
                  <a:schemeClr val="tx2"/>
                </a:solidFill>
                <a:latin typeface=".VnTifani Heavy"/>
              </a:rPr>
              <a:t> </a:t>
            </a:r>
            <a:r>
              <a:rPr lang="en-GB" altLang="vi-VN" sz="2000" dirty="0" err="1">
                <a:solidFill>
                  <a:schemeClr val="tx2"/>
                </a:solidFill>
                <a:latin typeface=".VnTifani Heavy"/>
              </a:rPr>
              <a:t>cả</a:t>
            </a:r>
            <a:r>
              <a:rPr lang="en-GB" altLang="vi-VN" sz="2000" dirty="0">
                <a:solidFill>
                  <a:schemeClr val="tx2"/>
                </a:solidFill>
                <a:latin typeface=".VnTifani Heavy"/>
              </a:rPr>
              <a:t> TNV </a:t>
            </a:r>
            <a:r>
              <a:rPr lang="en-GB" altLang="vi-VN" sz="2000" dirty="0" err="1">
                <a:solidFill>
                  <a:schemeClr val="tx2"/>
                </a:solidFill>
                <a:latin typeface=".VnTifani Heavy"/>
              </a:rPr>
              <a:t>cộng</a:t>
            </a:r>
            <a:r>
              <a:rPr lang="en-GB" altLang="vi-VN" sz="2000" dirty="0">
                <a:solidFill>
                  <a:schemeClr val="tx2"/>
                </a:solidFill>
                <a:latin typeface=".VnTifani Heavy"/>
              </a:rPr>
              <a:t> </a:t>
            </a:r>
            <a:r>
              <a:rPr lang="en-GB" altLang="vi-VN" sz="2000" dirty="0" err="1">
                <a:solidFill>
                  <a:schemeClr val="tx2"/>
                </a:solidFill>
                <a:latin typeface=".VnTifani Heavy"/>
              </a:rPr>
              <a:t>đồng</a:t>
            </a:r>
            <a:r>
              <a:rPr lang="en-GB" altLang="vi-VN" sz="2000" dirty="0">
                <a:solidFill>
                  <a:schemeClr val="tx2"/>
                </a:solidFill>
                <a:latin typeface=".VnTifani Heavy"/>
              </a:rPr>
              <a:t>), </a:t>
            </a:r>
            <a:r>
              <a:rPr lang="en-GB" altLang="vi-VN" sz="2000" dirty="0" err="1">
                <a:solidFill>
                  <a:schemeClr val="tx2"/>
                </a:solidFill>
                <a:latin typeface=".VnTifani Heavy"/>
              </a:rPr>
              <a:t>thực</a:t>
            </a:r>
            <a:r>
              <a:rPr lang="en-GB" altLang="vi-VN" sz="2000" dirty="0">
                <a:solidFill>
                  <a:schemeClr val="tx2"/>
                </a:solidFill>
                <a:latin typeface=".VnTifani Heavy"/>
              </a:rPr>
              <a:t> </a:t>
            </a:r>
            <a:r>
              <a:rPr lang="en-GB" altLang="vi-VN" sz="2000" dirty="0" err="1">
                <a:solidFill>
                  <a:schemeClr val="tx2"/>
                </a:solidFill>
                <a:latin typeface=".VnTifani Heavy"/>
              </a:rPr>
              <a:t>tập</a:t>
            </a:r>
            <a:r>
              <a:rPr lang="en-GB" altLang="vi-VN" sz="2000" dirty="0">
                <a:solidFill>
                  <a:schemeClr val="tx2"/>
                </a:solidFill>
                <a:latin typeface=".VnTifani Heavy"/>
              </a:rPr>
              <a:t> </a:t>
            </a:r>
            <a:r>
              <a:rPr lang="en-GB" altLang="vi-VN" sz="2000" dirty="0" err="1">
                <a:solidFill>
                  <a:schemeClr val="tx2"/>
                </a:solidFill>
                <a:latin typeface=".VnTifani Heavy"/>
              </a:rPr>
              <a:t>sinh</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bảo</a:t>
            </a:r>
            <a:r>
              <a:rPr lang="en-GB" altLang="vi-VN" sz="2000" dirty="0">
                <a:solidFill>
                  <a:schemeClr val="tx2"/>
                </a:solidFill>
                <a:latin typeface=".VnTifani Heavy"/>
              </a:rPr>
              <a:t> </a:t>
            </a:r>
            <a:r>
              <a:rPr lang="en-GB" altLang="vi-VN" sz="2000" dirty="0" err="1">
                <a:solidFill>
                  <a:schemeClr val="tx2"/>
                </a:solidFill>
                <a:latin typeface=".VnTifani Heavy"/>
              </a:rPr>
              <a:t>trợ</a:t>
            </a:r>
            <a:r>
              <a:rPr lang="en-GB" altLang="vi-VN" sz="2000" dirty="0">
                <a:solidFill>
                  <a:schemeClr val="tx2"/>
                </a:solidFill>
                <a:latin typeface=".VnTifani Heavy"/>
              </a:rPr>
              <a:t>, </a:t>
            </a:r>
            <a:r>
              <a:rPr lang="en-GB" altLang="vi-VN" sz="2000" dirty="0" err="1">
                <a:solidFill>
                  <a:schemeClr val="tx2"/>
                </a:solidFill>
                <a:latin typeface=".VnTifani Heavy"/>
              </a:rPr>
              <a:t>tư</a:t>
            </a:r>
            <a:r>
              <a:rPr lang="en-GB" altLang="vi-VN" sz="2000" dirty="0">
                <a:solidFill>
                  <a:schemeClr val="tx2"/>
                </a:solidFill>
                <a:latin typeface=".VnTifani Heavy"/>
              </a:rPr>
              <a:t> </a:t>
            </a:r>
            <a:r>
              <a:rPr lang="en-GB" altLang="vi-VN" sz="2000" dirty="0" err="1">
                <a:solidFill>
                  <a:schemeClr val="tx2"/>
                </a:solidFill>
                <a:latin typeface=".VnTifani Heavy"/>
              </a:rPr>
              <a:t>vấn</a:t>
            </a:r>
            <a:r>
              <a:rPr lang="en-GB" altLang="vi-VN" sz="2000" dirty="0">
                <a:solidFill>
                  <a:schemeClr val="tx2"/>
                </a:solidFill>
                <a:latin typeface=".VnTifani Heavy"/>
              </a:rPr>
              <a:t> </a:t>
            </a:r>
            <a:r>
              <a:rPr lang="en-GB" altLang="vi-VN" sz="2000" dirty="0" err="1">
                <a:solidFill>
                  <a:schemeClr val="tx2"/>
                </a:solidFill>
                <a:latin typeface=".VnTifani Heavy"/>
              </a:rPr>
              <a:t>nghiên</a:t>
            </a:r>
            <a:r>
              <a:rPr lang="en-GB" altLang="vi-VN" sz="2000" dirty="0">
                <a:solidFill>
                  <a:schemeClr val="tx2"/>
                </a:solidFill>
                <a:latin typeface=".VnTifani Heavy"/>
              </a:rPr>
              <a:t> </a:t>
            </a:r>
            <a:r>
              <a:rPr lang="en-GB" altLang="vi-VN" sz="2000" dirty="0" err="1">
                <a:solidFill>
                  <a:schemeClr val="tx2"/>
                </a:solidFill>
                <a:latin typeface=".VnTifani Heavy"/>
              </a:rPr>
              <a:t>cứu</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tư</a:t>
            </a:r>
            <a:r>
              <a:rPr lang="en-GB" altLang="vi-VN" sz="2000" dirty="0">
                <a:solidFill>
                  <a:schemeClr val="tx2"/>
                </a:solidFill>
                <a:latin typeface=".VnTifani Heavy"/>
              </a:rPr>
              <a:t> </a:t>
            </a:r>
            <a:r>
              <a:rPr lang="en-GB" altLang="vi-VN" sz="2000" dirty="0" err="1">
                <a:solidFill>
                  <a:schemeClr val="tx2"/>
                </a:solidFill>
                <a:latin typeface=".VnTifani Heavy"/>
              </a:rPr>
              <a:t>vấn</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cung</a:t>
            </a:r>
            <a:r>
              <a:rPr lang="en-GB" altLang="vi-VN" sz="2000" dirty="0">
                <a:solidFill>
                  <a:schemeClr val="tx2"/>
                </a:solidFill>
                <a:latin typeface=".VnTifani Heavy"/>
              </a:rPr>
              <a:t> </a:t>
            </a:r>
            <a:r>
              <a:rPr lang="en-GB" altLang="vi-VN" sz="2000" dirty="0" err="1">
                <a:solidFill>
                  <a:schemeClr val="tx2"/>
                </a:solidFill>
                <a:latin typeface=".VnTifani Heavy"/>
              </a:rPr>
              <a:t>cấp</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viên</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đại</a:t>
            </a:r>
            <a:r>
              <a:rPr lang="en-GB" altLang="vi-VN" sz="2000" dirty="0">
                <a:solidFill>
                  <a:schemeClr val="tx2"/>
                </a:solidFill>
                <a:latin typeface=".VnTifani Heavy"/>
              </a:rPr>
              <a:t> </a:t>
            </a:r>
            <a:r>
              <a:rPr lang="en-GB" altLang="vi-VN" sz="2000" dirty="0" err="1">
                <a:solidFill>
                  <a:schemeClr val="tx2"/>
                </a:solidFill>
                <a:latin typeface=".VnTifani Heavy"/>
              </a:rPr>
              <a:t>diện</a:t>
            </a:r>
            <a:r>
              <a:rPr lang="en-GB" altLang="vi-VN" sz="2000" dirty="0">
                <a:solidFill>
                  <a:schemeClr val="tx2"/>
                </a:solidFill>
                <a:latin typeface=".VnTifani Heavy"/>
              </a:rPr>
              <a:t> </a:t>
            </a:r>
            <a:r>
              <a:rPr lang="en-GB" altLang="vi-VN" sz="2000" dirty="0" err="1">
                <a:solidFill>
                  <a:schemeClr val="tx2"/>
                </a:solidFill>
                <a:latin typeface=".VnTifani Heavy"/>
              </a:rPr>
              <a:t>của</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đơn</a:t>
            </a:r>
            <a:r>
              <a:rPr lang="en-GB" altLang="vi-VN" sz="2000" dirty="0">
                <a:solidFill>
                  <a:schemeClr val="tx2"/>
                </a:solidFill>
                <a:latin typeface=".VnTifani Heavy"/>
              </a:rPr>
              <a:t> </a:t>
            </a:r>
            <a:r>
              <a:rPr lang="en-GB" altLang="vi-VN" sz="2000" dirty="0" err="1">
                <a:solidFill>
                  <a:schemeClr val="tx2"/>
                </a:solidFill>
                <a:latin typeface=".VnTifani Heavy"/>
              </a:rPr>
              <a:t>vị</a:t>
            </a:r>
            <a:r>
              <a:rPr lang="en-GB" altLang="vi-VN" sz="2000" dirty="0">
                <a:solidFill>
                  <a:schemeClr val="tx2"/>
                </a:solidFill>
                <a:latin typeface=".VnTifani Heavy"/>
              </a:rPr>
              <a:t> </a:t>
            </a:r>
            <a:r>
              <a:rPr lang="en-GB" altLang="vi-VN" sz="2000" dirty="0" err="1">
                <a:solidFill>
                  <a:schemeClr val="tx2"/>
                </a:solidFill>
                <a:latin typeface=".VnTifani Heavy"/>
              </a:rPr>
              <a:t>đối</a:t>
            </a:r>
            <a:r>
              <a:rPr lang="en-GB" altLang="vi-VN" sz="2000" dirty="0">
                <a:solidFill>
                  <a:schemeClr val="tx2"/>
                </a:solidFill>
                <a:latin typeface=".VnTifani Heavy"/>
              </a:rPr>
              <a:t> </a:t>
            </a:r>
            <a:r>
              <a:rPr lang="en-GB" altLang="vi-VN" sz="2000" dirty="0" err="1">
                <a:solidFill>
                  <a:schemeClr val="tx2"/>
                </a:solidFill>
                <a:latin typeface=".VnTifani Heavy"/>
              </a:rPr>
              <a:t>tác</a:t>
            </a:r>
            <a:r>
              <a:rPr lang="en-GB" altLang="vi-VN" sz="2000" dirty="0">
                <a:solidFill>
                  <a:schemeClr val="tx2"/>
                </a:solidFill>
                <a:latin typeface=".VnTifani Heavy"/>
              </a:rPr>
              <a:t> (</a:t>
            </a:r>
            <a:r>
              <a:rPr lang="en-GB" altLang="vi-VN" sz="2000" dirty="0" err="1">
                <a:solidFill>
                  <a:schemeClr val="tx2"/>
                </a:solidFill>
                <a:latin typeface=".VnTifani Heavy"/>
              </a:rPr>
              <a:t>khi</a:t>
            </a:r>
            <a:r>
              <a:rPr lang="en-GB" altLang="vi-VN" sz="2000" dirty="0">
                <a:solidFill>
                  <a:schemeClr val="tx2"/>
                </a:solidFill>
                <a:latin typeface=".VnTifani Heavy"/>
              </a:rPr>
              <a:t> </a:t>
            </a:r>
            <a:r>
              <a:rPr lang="en-GB" altLang="vi-VN" sz="2000" dirty="0" err="1">
                <a:solidFill>
                  <a:schemeClr val="tx2"/>
                </a:solidFill>
                <a:latin typeface=".VnTifani Heavy"/>
              </a:rPr>
              <a:t>có</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hợp</a:t>
            </a:r>
            <a:r>
              <a:rPr lang="en-GB" altLang="vi-VN" sz="2000" dirty="0">
                <a:solidFill>
                  <a:schemeClr val="tx2"/>
                </a:solidFill>
                <a:latin typeface=".VnTifani Heavy"/>
              </a:rPr>
              <a:t> </a:t>
            </a:r>
            <a:r>
              <a:rPr lang="en-GB" altLang="vi-VN" sz="2000" dirty="0" err="1">
                <a:solidFill>
                  <a:schemeClr val="tx2"/>
                </a:solidFill>
                <a:latin typeface=".VnTifani Heavy"/>
              </a:rPr>
              <a:t>đồng</a:t>
            </a:r>
            <a:r>
              <a:rPr lang="en-GB" altLang="vi-VN" sz="2000" dirty="0">
                <a:solidFill>
                  <a:schemeClr val="tx2"/>
                </a:solidFill>
                <a:latin typeface=".VnTifani Heavy"/>
              </a:rPr>
              <a:t>/</a:t>
            </a:r>
            <a:r>
              <a:rPr lang="en-GB" altLang="vi-VN" sz="2000" dirty="0" err="1">
                <a:solidFill>
                  <a:schemeClr val="tx2"/>
                </a:solidFill>
                <a:latin typeface=".VnTifani Heavy"/>
              </a:rPr>
              <a:t>thỏa</a:t>
            </a:r>
            <a:r>
              <a:rPr lang="en-GB" altLang="vi-VN" sz="2000" dirty="0">
                <a:solidFill>
                  <a:schemeClr val="tx2"/>
                </a:solidFill>
                <a:latin typeface=".VnTifani Heavy"/>
              </a:rPr>
              <a:t> </a:t>
            </a:r>
            <a:r>
              <a:rPr lang="en-GB" altLang="vi-VN" sz="2000" dirty="0" err="1">
                <a:solidFill>
                  <a:schemeClr val="tx2"/>
                </a:solidFill>
                <a:latin typeface=".VnTifani Heavy"/>
              </a:rPr>
              <a:t>thuận</a:t>
            </a:r>
            <a:r>
              <a:rPr lang="en-GB" altLang="vi-VN" sz="2000" dirty="0">
                <a:solidFill>
                  <a:schemeClr val="tx2"/>
                </a:solidFill>
                <a:latin typeface=".VnTifani Heavy"/>
              </a:rPr>
              <a:t> </a:t>
            </a:r>
            <a:r>
              <a:rPr lang="en-GB" altLang="vi-VN" sz="2000" dirty="0" err="1">
                <a:solidFill>
                  <a:schemeClr val="tx2"/>
                </a:solidFill>
                <a:latin typeface=".VnTifani Heavy"/>
              </a:rPr>
              <a:t>hợp</a:t>
            </a:r>
            <a:r>
              <a:rPr lang="en-GB" altLang="vi-VN" sz="2000" dirty="0">
                <a:solidFill>
                  <a:schemeClr val="tx2"/>
                </a:solidFill>
                <a:latin typeface=".VnTifani Heavy"/>
              </a:rPr>
              <a:t> </a:t>
            </a:r>
            <a:r>
              <a:rPr lang="en-GB" altLang="vi-VN" sz="2000" dirty="0" err="1">
                <a:solidFill>
                  <a:schemeClr val="tx2"/>
                </a:solidFill>
                <a:latin typeface=".VnTifani Heavy"/>
              </a:rPr>
              <a:t>tác</a:t>
            </a:r>
            <a:r>
              <a:rPr lang="en-GB" altLang="vi-VN" sz="2000" dirty="0">
                <a:solidFill>
                  <a:schemeClr val="tx2"/>
                </a:solidFill>
                <a:latin typeface=".VnTifani Heavy"/>
              </a:rPr>
              <a:t> </a:t>
            </a:r>
            <a:r>
              <a:rPr lang="en-GB" altLang="vi-VN" sz="2000" dirty="0" err="1">
                <a:solidFill>
                  <a:schemeClr val="tx2"/>
                </a:solidFill>
                <a:latin typeface=".VnTifani Heavy"/>
              </a:rPr>
              <a:t>với</a:t>
            </a:r>
            <a:r>
              <a:rPr lang="en-GB" altLang="vi-VN" sz="2000" dirty="0">
                <a:solidFill>
                  <a:schemeClr val="tx2"/>
                </a:solidFill>
                <a:latin typeface=".VnTifani Heavy"/>
              </a:rPr>
              <a:t> Plan) </a:t>
            </a:r>
          </a:p>
          <a:p>
            <a:pPr>
              <a:lnSpc>
                <a:spcPct val="100000"/>
              </a:lnSpc>
              <a:spcBef>
                <a:spcPct val="0"/>
              </a:spcBef>
              <a:buFontTx/>
              <a:buNone/>
            </a:pPr>
            <a:r>
              <a:rPr lang="en-GB" altLang="vi-VN" sz="2000" b="1" dirty="0" err="1">
                <a:solidFill>
                  <a:schemeClr val="accent1"/>
                </a:solidFill>
                <a:latin typeface=".VnTifani Heavy"/>
              </a:rPr>
              <a:t>Các</a:t>
            </a:r>
            <a:r>
              <a:rPr lang="en-GB" altLang="vi-VN" sz="2000" b="1" dirty="0">
                <a:solidFill>
                  <a:schemeClr val="accent1"/>
                </a:solidFill>
                <a:latin typeface=".VnTifani Heavy"/>
              </a:rPr>
              <a:t> </a:t>
            </a:r>
            <a:r>
              <a:rPr lang="en-GB" altLang="vi-VN" sz="2000" b="1" dirty="0" err="1">
                <a:solidFill>
                  <a:schemeClr val="accent1"/>
                </a:solidFill>
                <a:latin typeface=".VnTifani Heavy"/>
              </a:rPr>
              <a:t>Khách</a:t>
            </a:r>
            <a:r>
              <a:rPr lang="en-GB" altLang="vi-VN" sz="2000" b="1" dirty="0">
                <a:solidFill>
                  <a:schemeClr val="accent1"/>
                </a:solidFill>
                <a:latin typeface=".VnTifani Heavy"/>
              </a:rPr>
              <a:t> </a:t>
            </a:r>
            <a:r>
              <a:rPr lang="en-GB" altLang="vi-VN" sz="2000" b="1" dirty="0" err="1">
                <a:solidFill>
                  <a:schemeClr val="accent1"/>
                </a:solidFill>
                <a:latin typeface=".VnTifani Heavy"/>
              </a:rPr>
              <a:t>thăm</a:t>
            </a:r>
            <a:r>
              <a:rPr lang="en-GB" altLang="vi-VN" sz="2000" b="1" dirty="0">
                <a:solidFill>
                  <a:schemeClr val="accent1"/>
                </a:solidFill>
                <a:latin typeface=".VnTifani Heavy"/>
              </a:rPr>
              <a:t> Plan: </a:t>
            </a:r>
            <a:r>
              <a:rPr lang="en-GB" altLang="vi-VN" sz="2000" dirty="0" err="1">
                <a:solidFill>
                  <a:schemeClr val="tx2"/>
                </a:solidFill>
                <a:latin typeface=".VnTifani Heavy"/>
              </a:rPr>
              <a:t>đề</a:t>
            </a:r>
            <a:r>
              <a:rPr lang="en-GB" altLang="vi-VN" sz="2000" dirty="0">
                <a:solidFill>
                  <a:schemeClr val="tx2"/>
                </a:solidFill>
                <a:latin typeface=".VnTifani Heavy"/>
              </a:rPr>
              <a:t> </a:t>
            </a:r>
            <a:r>
              <a:rPr lang="en-GB" altLang="vi-VN" sz="2000" dirty="0" err="1">
                <a:solidFill>
                  <a:schemeClr val="tx2"/>
                </a:solidFill>
                <a:latin typeface=".VnTifani Heavy"/>
              </a:rPr>
              <a:t>cập</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a:t>
            </a:r>
            <a:r>
              <a:rPr lang="en-GB" altLang="vi-VN" sz="2000" dirty="0" err="1">
                <a:solidFill>
                  <a:schemeClr val="tx2"/>
                </a:solidFill>
                <a:latin typeface=".VnTifani Heavy"/>
              </a:rPr>
              <a:t>rất</a:t>
            </a:r>
            <a:r>
              <a:rPr lang="en-GB" altLang="vi-VN" sz="2000" dirty="0">
                <a:solidFill>
                  <a:schemeClr val="tx2"/>
                </a:solidFill>
                <a:latin typeface=".VnTifani Heavy"/>
              </a:rPr>
              <a:t> </a:t>
            </a:r>
            <a:r>
              <a:rPr lang="en-GB" altLang="vi-VN" sz="2000" dirty="0" err="1">
                <a:solidFill>
                  <a:schemeClr val="tx2"/>
                </a:solidFill>
                <a:latin typeface=".VnTifani Heavy"/>
              </a:rPr>
              <a:t>nhiều</a:t>
            </a:r>
            <a:r>
              <a:rPr lang="en-GB" altLang="vi-VN" sz="2000" dirty="0">
                <a:solidFill>
                  <a:schemeClr val="tx2"/>
                </a:solidFill>
                <a:latin typeface=".VnTifani Heavy"/>
              </a:rPr>
              <a:t> </a:t>
            </a:r>
            <a:r>
              <a:rPr lang="en-GB" altLang="vi-VN" sz="2000" dirty="0" err="1">
                <a:solidFill>
                  <a:schemeClr val="tx2"/>
                </a:solidFill>
                <a:latin typeface=".VnTifani Heavy"/>
              </a:rPr>
              <a:t>người</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a:t>
            </a:r>
            <a:r>
              <a:rPr lang="en-GB" altLang="vi-VN" sz="2000" dirty="0" err="1">
                <a:solidFill>
                  <a:schemeClr val="tx2"/>
                </a:solidFill>
                <a:latin typeface=".VnTifani Heavy"/>
              </a:rPr>
              <a:t>thăm</a:t>
            </a:r>
            <a:r>
              <a:rPr lang="en-GB" altLang="vi-VN" sz="2000" dirty="0">
                <a:solidFill>
                  <a:schemeClr val="tx2"/>
                </a:solidFill>
                <a:latin typeface=".VnTifani Heavy"/>
              </a:rPr>
              <a:t> </a:t>
            </a:r>
            <a:r>
              <a:rPr lang="en-GB" altLang="vi-VN" sz="2000" dirty="0" err="1">
                <a:solidFill>
                  <a:schemeClr val="tx2"/>
                </a:solidFill>
                <a:latin typeface=".VnTifani Heavy"/>
              </a:rPr>
              <a:t>văn</a:t>
            </a:r>
            <a:r>
              <a:rPr lang="en-GB" altLang="vi-VN" sz="2000" dirty="0">
                <a:solidFill>
                  <a:schemeClr val="tx2"/>
                </a:solidFill>
                <a:latin typeface=".VnTifani Heavy"/>
              </a:rPr>
              <a:t> </a:t>
            </a:r>
            <a:r>
              <a:rPr lang="en-GB" altLang="vi-VN" sz="2000" dirty="0" err="1">
                <a:solidFill>
                  <a:schemeClr val="tx2"/>
                </a:solidFill>
                <a:latin typeface=".VnTifani Heavy"/>
              </a:rPr>
              <a:t>Phòng</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chương</a:t>
            </a:r>
            <a:r>
              <a:rPr lang="en-GB" altLang="vi-VN" sz="2000" dirty="0">
                <a:solidFill>
                  <a:schemeClr val="tx2"/>
                </a:solidFill>
                <a:latin typeface=".VnTifani Heavy"/>
              </a:rPr>
              <a:t> </a:t>
            </a:r>
            <a:r>
              <a:rPr lang="en-GB" altLang="vi-VN" sz="2000" dirty="0" err="1">
                <a:solidFill>
                  <a:schemeClr val="tx2"/>
                </a:solidFill>
                <a:latin typeface=".VnTifani Heavy"/>
              </a:rPr>
              <a:t>trình</a:t>
            </a:r>
            <a:r>
              <a:rPr lang="en-GB" altLang="vi-VN" sz="2000" dirty="0">
                <a:solidFill>
                  <a:schemeClr val="tx2"/>
                </a:solidFill>
                <a:latin typeface=".VnTifani Heavy"/>
              </a:rPr>
              <a:t> </a:t>
            </a:r>
            <a:r>
              <a:rPr lang="en-GB" altLang="vi-VN" sz="2000" dirty="0" err="1">
                <a:solidFill>
                  <a:schemeClr val="tx2"/>
                </a:solidFill>
                <a:latin typeface=".VnTifani Heavy"/>
              </a:rPr>
              <a:t>dự</a:t>
            </a:r>
            <a:r>
              <a:rPr lang="en-GB" altLang="vi-VN" sz="2000" dirty="0">
                <a:solidFill>
                  <a:schemeClr val="tx2"/>
                </a:solidFill>
                <a:latin typeface=".VnTifani Heavy"/>
              </a:rPr>
              <a:t> </a:t>
            </a:r>
            <a:r>
              <a:rPr lang="en-GB" altLang="vi-VN" sz="2000" dirty="0" err="1">
                <a:solidFill>
                  <a:schemeClr val="tx2"/>
                </a:solidFill>
                <a:latin typeface=".VnTifani Heavy"/>
              </a:rPr>
              <a:t>án</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có</a:t>
            </a:r>
            <a:r>
              <a:rPr lang="en-GB" altLang="vi-VN" sz="2000" dirty="0">
                <a:solidFill>
                  <a:schemeClr val="tx2"/>
                </a:solidFill>
                <a:latin typeface=".VnTifani Heavy"/>
              </a:rPr>
              <a:t> </a:t>
            </a:r>
            <a:r>
              <a:rPr lang="en-GB" altLang="vi-VN" sz="2000" dirty="0" err="1">
                <a:solidFill>
                  <a:schemeClr val="tx2"/>
                </a:solidFill>
                <a:latin typeface=".VnTifani Heavy"/>
              </a:rPr>
              <a:t>thể</a:t>
            </a:r>
            <a:r>
              <a:rPr lang="en-GB" altLang="vi-VN" sz="2000" dirty="0">
                <a:solidFill>
                  <a:schemeClr val="tx2"/>
                </a:solidFill>
                <a:latin typeface=".VnTifani Heavy"/>
              </a:rPr>
              <a:t> </a:t>
            </a:r>
            <a:r>
              <a:rPr lang="en-GB" altLang="vi-VN" sz="2000" dirty="0" err="1">
                <a:solidFill>
                  <a:schemeClr val="tx2"/>
                </a:solidFill>
                <a:latin typeface=".VnTifani Heavy"/>
              </a:rPr>
              <a:t>có</a:t>
            </a:r>
            <a:r>
              <a:rPr lang="en-GB" altLang="vi-VN" sz="2000" dirty="0">
                <a:solidFill>
                  <a:schemeClr val="tx2"/>
                </a:solidFill>
                <a:latin typeface=".VnTifani Heavy"/>
              </a:rPr>
              <a:t> </a:t>
            </a:r>
            <a:r>
              <a:rPr lang="en-GB" altLang="vi-VN" sz="2000" dirty="0" err="1">
                <a:solidFill>
                  <a:schemeClr val="tx2"/>
                </a:solidFill>
                <a:latin typeface=".VnTifani Heavy"/>
              </a:rPr>
              <a:t>liên</a:t>
            </a:r>
            <a:r>
              <a:rPr lang="en-GB" altLang="vi-VN" sz="2000" dirty="0">
                <a:solidFill>
                  <a:schemeClr val="tx2"/>
                </a:solidFill>
                <a:latin typeface=".VnTifani Heavy"/>
              </a:rPr>
              <a:t> </a:t>
            </a:r>
            <a:r>
              <a:rPr lang="en-GB" altLang="vi-VN" sz="2000" dirty="0" err="1">
                <a:solidFill>
                  <a:schemeClr val="tx2"/>
                </a:solidFill>
                <a:latin typeface=".VnTifani Heavy"/>
              </a:rPr>
              <a:t>hệ</a:t>
            </a:r>
            <a:r>
              <a:rPr lang="en-GB" altLang="vi-VN" sz="2000" dirty="0">
                <a:solidFill>
                  <a:schemeClr val="tx2"/>
                </a:solidFill>
                <a:latin typeface=".VnTifani Heavy"/>
              </a:rPr>
              <a:t> </a:t>
            </a:r>
            <a:r>
              <a:rPr lang="en-GB" altLang="vi-VN" sz="2000" dirty="0" err="1">
                <a:solidFill>
                  <a:schemeClr val="tx2"/>
                </a:solidFill>
                <a:latin typeface=".VnTifani Heavy"/>
              </a:rPr>
              <a:t>với</a:t>
            </a:r>
            <a:r>
              <a:rPr lang="en-GB" altLang="vi-VN" sz="2000" dirty="0">
                <a:solidFill>
                  <a:schemeClr val="tx2"/>
                </a:solidFill>
                <a:latin typeface=".VnTifani Heavy"/>
              </a:rPr>
              <a:t> </a:t>
            </a:r>
            <a:r>
              <a:rPr lang="en-GB" altLang="vi-VN" sz="2000" dirty="0" err="1">
                <a:solidFill>
                  <a:schemeClr val="tx2"/>
                </a:solidFill>
                <a:latin typeface=".VnTifani Heavy"/>
              </a:rPr>
              <a:t>trẻ</a:t>
            </a:r>
            <a:r>
              <a:rPr lang="en-GB" altLang="vi-VN" sz="2000" dirty="0">
                <a:solidFill>
                  <a:schemeClr val="tx2"/>
                </a:solidFill>
                <a:latin typeface=".VnTifani Heavy"/>
              </a:rPr>
              <a:t> </a:t>
            </a:r>
            <a:r>
              <a:rPr lang="en-GB" altLang="vi-VN" sz="2000" dirty="0" err="1">
                <a:solidFill>
                  <a:schemeClr val="tx2"/>
                </a:solidFill>
                <a:latin typeface=".VnTifani Heavy"/>
              </a:rPr>
              <a:t>em</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thanh</a:t>
            </a:r>
            <a:r>
              <a:rPr lang="en-GB" altLang="vi-VN" sz="2000" dirty="0">
                <a:solidFill>
                  <a:schemeClr val="tx2"/>
                </a:solidFill>
                <a:latin typeface=".VnTifani Heavy"/>
              </a:rPr>
              <a:t> </a:t>
            </a:r>
            <a:r>
              <a:rPr lang="en-GB" altLang="vi-VN" sz="2000" dirty="0" err="1">
                <a:solidFill>
                  <a:schemeClr val="tx2"/>
                </a:solidFill>
                <a:latin typeface=".VnTifani Heavy"/>
              </a:rPr>
              <a:t>thiếu</a:t>
            </a:r>
            <a:r>
              <a:rPr lang="en-GB" altLang="vi-VN" sz="2000" dirty="0">
                <a:solidFill>
                  <a:schemeClr val="tx2"/>
                </a:solidFill>
                <a:latin typeface=".VnTifani Heavy"/>
              </a:rPr>
              <a:t> </a:t>
            </a:r>
            <a:r>
              <a:rPr lang="en-GB" altLang="vi-VN" sz="2000" dirty="0" err="1">
                <a:solidFill>
                  <a:schemeClr val="tx2"/>
                </a:solidFill>
                <a:latin typeface=".VnTifani Heavy"/>
              </a:rPr>
              <a:t>niên</a:t>
            </a:r>
            <a:r>
              <a:rPr lang="en-GB" altLang="vi-VN" sz="2000" dirty="0">
                <a:solidFill>
                  <a:schemeClr val="tx2"/>
                </a:solidFill>
                <a:latin typeface=".VnTifani Heavy"/>
              </a:rPr>
              <a:t> </a:t>
            </a:r>
            <a:r>
              <a:rPr lang="en-GB" altLang="vi-VN" sz="2000" dirty="0" err="1">
                <a:solidFill>
                  <a:schemeClr val="tx2"/>
                </a:solidFill>
                <a:latin typeface=".VnTifani Heavy"/>
              </a:rPr>
              <a:t>thông</a:t>
            </a:r>
            <a:r>
              <a:rPr lang="en-GB" altLang="vi-VN" sz="2000" dirty="0">
                <a:solidFill>
                  <a:schemeClr val="tx2"/>
                </a:solidFill>
                <a:latin typeface=".VnTifani Heavy"/>
              </a:rPr>
              <a:t> qua Plan, bao </a:t>
            </a:r>
            <a:r>
              <a:rPr lang="en-GB" altLang="vi-VN" sz="2000" dirty="0" err="1">
                <a:solidFill>
                  <a:schemeClr val="tx2"/>
                </a:solidFill>
                <a:latin typeface=".VnTifani Heavy"/>
              </a:rPr>
              <a:t>gồm</a:t>
            </a:r>
            <a:r>
              <a:rPr lang="en-GB" altLang="vi-VN" sz="2000" dirty="0">
                <a:solidFill>
                  <a:schemeClr val="tx2"/>
                </a:solidFill>
                <a:latin typeface=".VnTifani Heavy"/>
              </a:rPr>
              <a:t> </a:t>
            </a:r>
            <a:r>
              <a:rPr lang="en-GB" altLang="vi-VN" sz="2000" dirty="0" err="1">
                <a:solidFill>
                  <a:schemeClr val="tx2"/>
                </a:solidFill>
                <a:latin typeface=".VnTifani Heavy"/>
              </a:rPr>
              <a:t>cả</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báo</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đơn</a:t>
            </a:r>
            <a:r>
              <a:rPr lang="en-GB" altLang="vi-VN" sz="2000" dirty="0">
                <a:solidFill>
                  <a:schemeClr val="tx2"/>
                </a:solidFill>
                <a:latin typeface=".VnTifani Heavy"/>
              </a:rPr>
              <a:t> </a:t>
            </a:r>
            <a:r>
              <a:rPr lang="en-GB" altLang="vi-VN" sz="2000" dirty="0" err="1">
                <a:solidFill>
                  <a:schemeClr val="tx2"/>
                </a:solidFill>
                <a:latin typeface=".VnTifani Heavy"/>
              </a:rPr>
              <a:t>vị</a:t>
            </a:r>
            <a:r>
              <a:rPr lang="en-GB" altLang="vi-VN" sz="2000" dirty="0">
                <a:solidFill>
                  <a:schemeClr val="tx2"/>
                </a:solidFill>
                <a:latin typeface=".VnTifani Heavy"/>
              </a:rPr>
              <a:t> </a:t>
            </a:r>
            <a:r>
              <a:rPr lang="en-GB" altLang="vi-VN" sz="2000" dirty="0" err="1">
                <a:solidFill>
                  <a:schemeClr val="tx2"/>
                </a:solidFill>
                <a:latin typeface=".VnTifani Heavy"/>
              </a:rPr>
              <a:t>truyền</a:t>
            </a:r>
            <a:r>
              <a:rPr lang="en-GB" altLang="vi-VN" sz="2000" dirty="0">
                <a:solidFill>
                  <a:schemeClr val="tx2"/>
                </a:solidFill>
                <a:latin typeface=".VnTifani Heavy"/>
              </a:rPr>
              <a:t> </a:t>
            </a:r>
            <a:r>
              <a:rPr lang="en-GB" altLang="vi-VN" sz="2000" dirty="0" err="1">
                <a:solidFill>
                  <a:schemeClr val="tx2"/>
                </a:solidFill>
                <a:latin typeface=".VnTifani Heavy"/>
              </a:rPr>
              <a:t>thông</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đơn</a:t>
            </a:r>
            <a:r>
              <a:rPr lang="en-GB" altLang="vi-VN" sz="2000" dirty="0">
                <a:solidFill>
                  <a:schemeClr val="tx2"/>
                </a:solidFill>
                <a:latin typeface=".VnTifani Heavy"/>
              </a:rPr>
              <a:t> </a:t>
            </a:r>
            <a:r>
              <a:rPr lang="en-GB" altLang="vi-VN" sz="2000" dirty="0" err="1">
                <a:solidFill>
                  <a:schemeClr val="tx2"/>
                </a:solidFill>
                <a:latin typeface=".VnTifani Heavy"/>
              </a:rPr>
              <a:t>vị</a:t>
            </a:r>
            <a:r>
              <a:rPr lang="en-GB" altLang="vi-VN" sz="2000" dirty="0">
                <a:solidFill>
                  <a:schemeClr val="tx2"/>
                </a:solidFill>
                <a:latin typeface=".VnTifani Heavy"/>
              </a:rPr>
              <a:t> </a:t>
            </a:r>
            <a:r>
              <a:rPr lang="en-GB" altLang="vi-VN" sz="2000" dirty="0" err="1">
                <a:solidFill>
                  <a:schemeClr val="tx2"/>
                </a:solidFill>
                <a:latin typeface=".VnTifani Heavy"/>
              </a:rPr>
              <a:t>nghiên</a:t>
            </a:r>
            <a:r>
              <a:rPr lang="en-GB" altLang="vi-VN" sz="2000" dirty="0">
                <a:solidFill>
                  <a:schemeClr val="tx2"/>
                </a:solidFill>
                <a:latin typeface=".VnTifani Heavy"/>
              </a:rPr>
              <a:t> </a:t>
            </a:r>
            <a:r>
              <a:rPr lang="en-GB" altLang="vi-VN" sz="2000" dirty="0" err="1">
                <a:solidFill>
                  <a:schemeClr val="tx2"/>
                </a:solidFill>
                <a:latin typeface=".VnTifani Heavy"/>
              </a:rPr>
              <a:t>cứu</a:t>
            </a:r>
            <a:r>
              <a:rPr lang="en-GB" altLang="vi-VN" sz="2000" dirty="0">
                <a:solidFill>
                  <a:schemeClr val="tx2"/>
                </a:solidFill>
                <a:latin typeface=".VnTifani Heavy"/>
              </a:rPr>
              <a:t>, </a:t>
            </a:r>
            <a:r>
              <a:rPr lang="en-GB" altLang="vi-VN" sz="2000" dirty="0" err="1">
                <a:solidFill>
                  <a:schemeClr val="tx2"/>
                </a:solidFill>
                <a:latin typeface=".VnTifani Heavy"/>
              </a:rPr>
              <a:t>nhà</a:t>
            </a:r>
            <a:r>
              <a:rPr lang="en-GB" altLang="vi-VN" sz="2000" dirty="0">
                <a:solidFill>
                  <a:schemeClr val="tx2"/>
                </a:solidFill>
                <a:latin typeface=".VnTifani Heavy"/>
              </a:rPr>
              <a:t> </a:t>
            </a:r>
            <a:r>
              <a:rPr lang="en-GB" altLang="vi-VN" sz="2000" dirty="0" err="1">
                <a:solidFill>
                  <a:schemeClr val="tx2"/>
                </a:solidFill>
                <a:latin typeface=".VnTifani Heavy"/>
              </a:rPr>
              <a:t>bảo</a:t>
            </a:r>
            <a:r>
              <a:rPr lang="en-GB" altLang="vi-VN" sz="2000" dirty="0">
                <a:solidFill>
                  <a:schemeClr val="tx2"/>
                </a:solidFill>
                <a:latin typeface=".VnTifani Heavy"/>
              </a:rPr>
              <a:t> </a:t>
            </a:r>
            <a:r>
              <a:rPr lang="en-GB" altLang="vi-VN" sz="2000" dirty="0" err="1">
                <a:solidFill>
                  <a:schemeClr val="tx2"/>
                </a:solidFill>
                <a:latin typeface=".VnTifani Heavy"/>
              </a:rPr>
              <a:t>trợ</a:t>
            </a:r>
            <a:r>
              <a:rPr lang="en-GB" altLang="vi-VN" sz="2000" dirty="0">
                <a:solidFill>
                  <a:schemeClr val="tx2"/>
                </a:solidFill>
                <a:latin typeface=".VnTifani Heavy"/>
              </a:rPr>
              <a:t> </a:t>
            </a:r>
            <a:r>
              <a:rPr lang="en-GB" altLang="vi-VN" sz="2000" dirty="0" err="1">
                <a:solidFill>
                  <a:schemeClr val="tx2"/>
                </a:solidFill>
                <a:latin typeface=".VnTifani Heavy"/>
              </a:rPr>
              <a:t>và</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đại</a:t>
            </a:r>
            <a:r>
              <a:rPr lang="en-GB" altLang="vi-VN" sz="2000" dirty="0">
                <a:solidFill>
                  <a:schemeClr val="tx2"/>
                </a:solidFill>
                <a:latin typeface=".VnTifani Heavy"/>
              </a:rPr>
              <a:t> </a:t>
            </a:r>
            <a:r>
              <a:rPr lang="en-GB" altLang="vi-VN" sz="2000" dirty="0" err="1">
                <a:solidFill>
                  <a:schemeClr val="tx2"/>
                </a:solidFill>
                <a:latin typeface=".VnTifani Heavy"/>
              </a:rPr>
              <a:t>sứ</a:t>
            </a:r>
            <a:r>
              <a:rPr lang="en-GB" altLang="vi-VN" sz="2000" dirty="0">
                <a:solidFill>
                  <a:schemeClr val="tx2"/>
                </a:solidFill>
                <a:latin typeface=".VnTifani Heavy"/>
              </a:rPr>
              <a:t>. </a:t>
            </a:r>
          </a:p>
          <a:p>
            <a:pPr>
              <a:lnSpc>
                <a:spcPct val="100000"/>
              </a:lnSpc>
              <a:spcBef>
                <a:spcPct val="0"/>
              </a:spcBef>
              <a:buFontTx/>
              <a:buNone/>
            </a:pPr>
            <a:r>
              <a:rPr lang="en-GB" altLang="vi-VN" sz="2000" b="1" dirty="0" err="1">
                <a:solidFill>
                  <a:schemeClr val="accent1"/>
                </a:solidFill>
                <a:latin typeface=".VnTifani Heavy"/>
              </a:rPr>
              <a:t>Các</a:t>
            </a:r>
            <a:r>
              <a:rPr lang="en-GB" altLang="vi-VN" sz="2000" b="1" dirty="0">
                <a:solidFill>
                  <a:schemeClr val="accent1"/>
                </a:solidFill>
                <a:latin typeface=".VnTifani Heavy"/>
              </a:rPr>
              <a:t> </a:t>
            </a:r>
            <a:r>
              <a:rPr lang="en-GB" altLang="vi-VN" sz="2000" b="1" dirty="0" err="1">
                <a:solidFill>
                  <a:schemeClr val="accent1"/>
                </a:solidFill>
                <a:latin typeface=".VnTifani Heavy"/>
              </a:rPr>
              <a:t>nhà</a:t>
            </a:r>
            <a:r>
              <a:rPr lang="en-GB" altLang="vi-VN" sz="2000" b="1" dirty="0">
                <a:solidFill>
                  <a:schemeClr val="accent1"/>
                </a:solidFill>
                <a:latin typeface=".VnTifani Heavy"/>
              </a:rPr>
              <a:t> </a:t>
            </a:r>
            <a:r>
              <a:rPr lang="en-GB" altLang="vi-VN" sz="2000" b="1" dirty="0" err="1">
                <a:solidFill>
                  <a:schemeClr val="accent1"/>
                </a:solidFill>
                <a:latin typeface=".VnTifani Heavy"/>
              </a:rPr>
              <a:t>quản</a:t>
            </a:r>
            <a:r>
              <a:rPr lang="en-GB" altLang="vi-VN" sz="2000" b="1" dirty="0">
                <a:solidFill>
                  <a:schemeClr val="accent1"/>
                </a:solidFill>
                <a:latin typeface=".VnTifani Heavy"/>
              </a:rPr>
              <a:t> </a:t>
            </a:r>
            <a:r>
              <a:rPr lang="en-GB" altLang="vi-VN" sz="2000" b="1" dirty="0" err="1">
                <a:solidFill>
                  <a:schemeClr val="accent1"/>
                </a:solidFill>
                <a:latin typeface=".VnTifani Heavy"/>
              </a:rPr>
              <a:t>lý</a:t>
            </a:r>
            <a:r>
              <a:rPr lang="en-GB" altLang="vi-VN" sz="2000" b="1" dirty="0">
                <a:solidFill>
                  <a:schemeClr val="accent1"/>
                </a:solidFill>
                <a:latin typeface=".VnTifani Heavy"/>
              </a:rPr>
              <a:t> Plan:</a:t>
            </a:r>
            <a:r>
              <a:rPr lang="en-GB" altLang="vi-VN" sz="2000" dirty="0">
                <a:solidFill>
                  <a:schemeClr val="tx2"/>
                </a:solidFill>
                <a:latin typeface=".VnTifani Heavy"/>
              </a:rPr>
              <a:t> </a:t>
            </a:r>
            <a:r>
              <a:rPr lang="en-GB" altLang="vi-VN" sz="2000" dirty="0" err="1">
                <a:solidFill>
                  <a:schemeClr val="tx2"/>
                </a:solidFill>
                <a:latin typeface=".VnTifani Heavy"/>
              </a:rPr>
              <a:t>đề</a:t>
            </a:r>
            <a:r>
              <a:rPr lang="en-GB" altLang="vi-VN" sz="2000" dirty="0">
                <a:solidFill>
                  <a:schemeClr val="tx2"/>
                </a:solidFill>
                <a:latin typeface=".VnTifani Heavy"/>
              </a:rPr>
              <a:t> </a:t>
            </a:r>
            <a:r>
              <a:rPr lang="en-GB" altLang="vi-VN" sz="2000" dirty="0" err="1">
                <a:solidFill>
                  <a:schemeClr val="tx2"/>
                </a:solidFill>
                <a:latin typeface=".VnTifani Heavy"/>
              </a:rPr>
              <a:t>cập</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cán</a:t>
            </a:r>
            <a:r>
              <a:rPr lang="en-GB" altLang="vi-VN" sz="2000" dirty="0">
                <a:solidFill>
                  <a:schemeClr val="tx2"/>
                </a:solidFill>
                <a:latin typeface=".VnTifani Heavy"/>
              </a:rPr>
              <a:t> </a:t>
            </a:r>
            <a:r>
              <a:rPr lang="en-GB" altLang="vi-VN" sz="2000" dirty="0" err="1">
                <a:solidFill>
                  <a:schemeClr val="tx2"/>
                </a:solidFill>
                <a:latin typeface=".VnTifani Heavy"/>
              </a:rPr>
              <a:t>bộ</a:t>
            </a:r>
            <a:r>
              <a:rPr lang="en-GB" altLang="vi-VN" sz="2000" dirty="0">
                <a:solidFill>
                  <a:schemeClr val="tx2"/>
                </a:solidFill>
                <a:latin typeface=".VnTifani Heavy"/>
              </a:rPr>
              <a:t> </a:t>
            </a:r>
            <a:r>
              <a:rPr lang="en-GB" altLang="vi-VN" sz="2000" dirty="0" err="1">
                <a:solidFill>
                  <a:schemeClr val="tx2"/>
                </a:solidFill>
                <a:latin typeface=".VnTifani Heavy"/>
              </a:rPr>
              <a:t>tổ</a:t>
            </a:r>
            <a:r>
              <a:rPr lang="en-GB" altLang="vi-VN" sz="2000" dirty="0">
                <a:solidFill>
                  <a:schemeClr val="tx2"/>
                </a:solidFill>
                <a:latin typeface=".VnTifani Heavy"/>
              </a:rPr>
              <a:t> </a:t>
            </a:r>
            <a:r>
              <a:rPr lang="en-GB" altLang="vi-VN" sz="2000" dirty="0" err="1">
                <a:solidFill>
                  <a:schemeClr val="tx2"/>
                </a:solidFill>
                <a:latin typeface=".VnTifani Heavy"/>
              </a:rPr>
              <a:t>chức</a:t>
            </a:r>
            <a:r>
              <a:rPr lang="en-GB" altLang="vi-VN" sz="2000" dirty="0">
                <a:solidFill>
                  <a:schemeClr val="tx2"/>
                </a:solidFill>
                <a:latin typeface=".VnTifani Heavy"/>
              </a:rPr>
              <a:t> </a:t>
            </a:r>
            <a:r>
              <a:rPr lang="en-GB" altLang="vi-VN" sz="2000" dirty="0" err="1">
                <a:solidFill>
                  <a:schemeClr val="tx2"/>
                </a:solidFill>
                <a:latin typeface=".VnTifani Heavy"/>
              </a:rPr>
              <a:t>những</a:t>
            </a:r>
            <a:r>
              <a:rPr lang="en-GB" altLang="vi-VN" sz="2000" dirty="0">
                <a:solidFill>
                  <a:schemeClr val="tx2"/>
                </a:solidFill>
                <a:latin typeface=".VnTifani Heavy"/>
              </a:rPr>
              <a:t> </a:t>
            </a:r>
            <a:r>
              <a:rPr lang="en-GB" altLang="vi-VN" sz="2000" dirty="0" err="1">
                <a:solidFill>
                  <a:schemeClr val="tx2"/>
                </a:solidFill>
                <a:latin typeface=".VnTifani Heavy"/>
              </a:rPr>
              <a:t>người</a:t>
            </a:r>
            <a:r>
              <a:rPr lang="en-GB" altLang="vi-VN" sz="2000" dirty="0">
                <a:solidFill>
                  <a:schemeClr val="tx2"/>
                </a:solidFill>
                <a:latin typeface=".VnTifani Heavy"/>
              </a:rPr>
              <a:t> </a:t>
            </a:r>
            <a:r>
              <a:rPr lang="en-GB" altLang="vi-VN" sz="2000" dirty="0" err="1">
                <a:solidFill>
                  <a:schemeClr val="tx2"/>
                </a:solidFill>
                <a:latin typeface=".VnTifani Heavy"/>
              </a:rPr>
              <a:t>có</a:t>
            </a:r>
            <a:r>
              <a:rPr lang="en-GB" altLang="vi-VN" sz="2000" dirty="0">
                <a:solidFill>
                  <a:schemeClr val="tx2"/>
                </a:solidFill>
                <a:latin typeface=".VnTifani Heavy"/>
              </a:rPr>
              <a:t> </a:t>
            </a:r>
            <a:r>
              <a:rPr lang="en-GB" altLang="vi-VN" sz="2000" dirty="0" err="1">
                <a:solidFill>
                  <a:schemeClr val="tx2"/>
                </a:solidFill>
                <a:latin typeface=".VnTifani Heavy"/>
              </a:rPr>
              <a:t>trách</a:t>
            </a:r>
            <a:r>
              <a:rPr lang="en-GB" altLang="vi-VN" sz="2000" dirty="0">
                <a:solidFill>
                  <a:schemeClr val="tx2"/>
                </a:solidFill>
                <a:latin typeface=".VnTifani Heavy"/>
              </a:rPr>
              <a:t> </a:t>
            </a:r>
            <a:r>
              <a:rPr lang="en-GB" altLang="vi-VN" sz="2000" dirty="0" err="1">
                <a:solidFill>
                  <a:schemeClr val="tx2"/>
                </a:solidFill>
                <a:latin typeface=".VnTifani Heavy"/>
              </a:rPr>
              <a:t>nhiệm</a:t>
            </a:r>
            <a:r>
              <a:rPr lang="en-GB" altLang="vi-VN" sz="2000" dirty="0">
                <a:solidFill>
                  <a:schemeClr val="tx2"/>
                </a:solidFill>
                <a:latin typeface=".VnTifani Heavy"/>
              </a:rPr>
              <a:t> </a:t>
            </a:r>
            <a:r>
              <a:rPr lang="en-GB" altLang="vi-VN" sz="2000" dirty="0" err="1">
                <a:solidFill>
                  <a:schemeClr val="tx2"/>
                </a:solidFill>
                <a:latin typeface=".VnTifani Heavy"/>
              </a:rPr>
              <a:t>giám</a:t>
            </a:r>
            <a:r>
              <a:rPr lang="en-GB" altLang="vi-VN" sz="2000" dirty="0">
                <a:solidFill>
                  <a:schemeClr val="tx2"/>
                </a:solidFill>
                <a:latin typeface=".VnTifani Heavy"/>
              </a:rPr>
              <a:t> </a:t>
            </a:r>
            <a:r>
              <a:rPr lang="en-GB" altLang="vi-VN" sz="2000" dirty="0" err="1">
                <a:solidFill>
                  <a:schemeClr val="tx2"/>
                </a:solidFill>
                <a:latin typeface=".VnTifani Heavy"/>
              </a:rPr>
              <a:t>sát</a:t>
            </a:r>
            <a:r>
              <a:rPr lang="en-GB" altLang="vi-VN" sz="2000" dirty="0">
                <a:solidFill>
                  <a:schemeClr val="tx2"/>
                </a:solidFill>
                <a:latin typeface=".VnTifani Heavy"/>
              </a:rPr>
              <a:t>, </a:t>
            </a:r>
            <a:r>
              <a:rPr lang="en-GB" altLang="vi-VN" sz="2000" dirty="0" err="1">
                <a:solidFill>
                  <a:schemeClr val="tx2"/>
                </a:solidFill>
                <a:latin typeface=".VnTifani Heavy"/>
              </a:rPr>
              <a:t>quản</a:t>
            </a:r>
            <a:r>
              <a:rPr lang="en-GB" altLang="vi-VN" sz="2000" dirty="0">
                <a:solidFill>
                  <a:schemeClr val="tx2"/>
                </a:solidFill>
                <a:latin typeface=".VnTifani Heavy"/>
              </a:rPr>
              <a:t> </a:t>
            </a:r>
            <a:r>
              <a:rPr lang="en-GB" altLang="vi-VN" sz="2000" dirty="0" err="1">
                <a:solidFill>
                  <a:schemeClr val="tx2"/>
                </a:solidFill>
                <a:latin typeface=".VnTifani Heavy"/>
              </a:rPr>
              <a:t>lý</a:t>
            </a:r>
            <a:r>
              <a:rPr lang="en-GB" altLang="vi-VN" sz="2000" dirty="0">
                <a:solidFill>
                  <a:schemeClr val="tx2"/>
                </a:solidFill>
                <a:latin typeface=".VnTifani Heavy"/>
              </a:rPr>
              <a:t> </a:t>
            </a:r>
            <a:r>
              <a:rPr lang="en-GB" altLang="vi-VN" sz="2000" dirty="0" err="1">
                <a:solidFill>
                  <a:schemeClr val="tx2"/>
                </a:solidFill>
                <a:latin typeface=".VnTifani Heavy"/>
              </a:rPr>
              <a:t>nhân</a:t>
            </a:r>
            <a:r>
              <a:rPr lang="en-GB" altLang="vi-VN" sz="2000" dirty="0">
                <a:solidFill>
                  <a:schemeClr val="tx2"/>
                </a:solidFill>
                <a:latin typeface=".VnTifani Heavy"/>
              </a:rPr>
              <a:t> </a:t>
            </a:r>
            <a:r>
              <a:rPr lang="en-GB" altLang="vi-VN" sz="2000" dirty="0" err="1">
                <a:solidFill>
                  <a:schemeClr val="tx2"/>
                </a:solidFill>
                <a:latin typeface=".VnTifani Heavy"/>
              </a:rPr>
              <a:t>viên</a:t>
            </a:r>
            <a:r>
              <a:rPr lang="en-GB" altLang="vi-VN" sz="2000" dirty="0">
                <a:solidFill>
                  <a:schemeClr val="tx2"/>
                </a:solidFill>
                <a:latin typeface=".VnTifani Heavy"/>
              </a:rPr>
              <a:t> </a:t>
            </a:r>
            <a:r>
              <a:rPr lang="en-GB" altLang="vi-VN" sz="2000" dirty="0" err="1">
                <a:solidFill>
                  <a:schemeClr val="tx2"/>
                </a:solidFill>
                <a:latin typeface=".VnTifani Heavy"/>
              </a:rPr>
              <a:t>hoặc</a:t>
            </a:r>
            <a:r>
              <a:rPr lang="en-GB" altLang="vi-VN" sz="2000" dirty="0">
                <a:solidFill>
                  <a:schemeClr val="tx2"/>
                </a:solidFill>
                <a:latin typeface=".VnTifani Heavy"/>
              </a:rPr>
              <a:t> </a:t>
            </a:r>
            <a:r>
              <a:rPr lang="en-GB" altLang="vi-VN" sz="2000" dirty="0" err="1">
                <a:solidFill>
                  <a:schemeClr val="tx2"/>
                </a:solidFill>
                <a:latin typeface=".VnTifani Heavy"/>
              </a:rPr>
              <a:t>các</a:t>
            </a:r>
            <a:r>
              <a:rPr lang="en-GB" altLang="vi-VN" sz="2000" dirty="0">
                <a:solidFill>
                  <a:schemeClr val="tx2"/>
                </a:solidFill>
                <a:latin typeface=".VnTifani Heavy"/>
              </a:rPr>
              <a:t> </a:t>
            </a:r>
            <a:r>
              <a:rPr lang="en-GB" altLang="vi-VN" sz="2000" dirty="0" err="1">
                <a:solidFill>
                  <a:schemeClr val="tx2"/>
                </a:solidFill>
                <a:latin typeface=".VnTifani Heavy"/>
              </a:rPr>
              <a:t>bên</a:t>
            </a:r>
            <a:r>
              <a:rPr lang="en-GB" altLang="vi-VN" sz="2000" dirty="0">
                <a:solidFill>
                  <a:schemeClr val="tx2"/>
                </a:solidFill>
                <a:latin typeface=".VnTifani Heavy"/>
              </a:rPr>
              <a:t> </a:t>
            </a:r>
            <a:r>
              <a:rPr lang="en-GB" altLang="vi-VN" sz="2000" dirty="0" err="1">
                <a:solidFill>
                  <a:schemeClr val="tx2"/>
                </a:solidFill>
                <a:latin typeface=".VnTifani Heavy"/>
              </a:rPr>
              <a:t>liên</a:t>
            </a:r>
            <a:r>
              <a:rPr lang="en-GB" altLang="vi-VN" sz="2000" dirty="0">
                <a:solidFill>
                  <a:schemeClr val="tx2"/>
                </a:solidFill>
                <a:latin typeface=".VnTifani Heavy"/>
              </a:rPr>
              <a:t> </a:t>
            </a:r>
            <a:r>
              <a:rPr lang="en-GB" altLang="vi-VN" sz="2000" dirty="0" err="1">
                <a:solidFill>
                  <a:schemeClr val="tx2"/>
                </a:solidFill>
                <a:latin typeface=".VnTifani Heavy"/>
              </a:rPr>
              <a:t>quan</a:t>
            </a:r>
            <a:r>
              <a:rPr lang="en-GB" altLang="vi-VN" sz="2000" dirty="0">
                <a:solidFill>
                  <a:schemeClr val="tx2"/>
                </a:solidFill>
                <a:latin typeface=".VnTifani Heavy"/>
              </a:rPr>
              <a:t> </a:t>
            </a:r>
            <a:r>
              <a:rPr lang="en-GB" altLang="vi-VN" sz="2000" dirty="0" err="1">
                <a:solidFill>
                  <a:schemeClr val="tx2"/>
                </a:solidFill>
                <a:latin typeface=".VnTifani Heavy"/>
              </a:rPr>
              <a:t>đến</a:t>
            </a:r>
            <a:r>
              <a:rPr lang="en-GB" altLang="vi-VN" sz="2000" dirty="0">
                <a:solidFill>
                  <a:schemeClr val="tx2"/>
                </a:solidFill>
                <a:latin typeface=".VnTifani Heavy"/>
              </a:rPr>
              <a:t> Plan .</a:t>
            </a:r>
          </a:p>
        </p:txBody>
      </p:sp>
    </p:spTree>
    <p:custDataLst>
      <p:tags r:id="rId1"/>
    </p:custDataLst>
    <p:extLst>
      <p:ext uri="{BB962C8B-B14F-4D97-AF65-F5344CB8AC3E}">
        <p14:creationId xmlns:p14="http://schemas.microsoft.com/office/powerpoint/2010/main" val="2581554807"/>
      </p:ext>
    </p:extLst>
  </p:cSld>
  <p:clrMapOvr>
    <a:masterClrMapping/>
  </p:clrMapOvr>
  <p:transition spd="slow"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fld id="{FC400D4A-FEAB-4476-84BC-F3E8EBFDA7C7}" type="slidenum">
              <a:rPr lang="en-GB" altLang="vi-VN" sz="1200">
                <a:solidFill>
                  <a:srgbClr val="898989"/>
                </a:solidFill>
              </a:rPr>
              <a:pPr>
                <a:lnSpc>
                  <a:spcPct val="100000"/>
                </a:lnSpc>
                <a:spcBef>
                  <a:spcPct val="0"/>
                </a:spcBef>
                <a:buFontTx/>
                <a:buNone/>
              </a:pPr>
              <a:t>67</a:t>
            </a:fld>
            <a:endParaRPr lang="en-GB" altLang="vi-VN" sz="1200">
              <a:solidFill>
                <a:srgbClr val="898989"/>
              </a:solidFill>
            </a:endParaRPr>
          </a:p>
        </p:txBody>
      </p:sp>
      <p:sp>
        <p:nvSpPr>
          <p:cNvPr id="5" name="Text Placeholder 4"/>
          <p:cNvSpPr>
            <a:spLocks noGrp="1"/>
          </p:cNvSpPr>
          <p:nvPr>
            <p:ph type="body" sz="quarter" idx="13"/>
          </p:nvPr>
        </p:nvSpPr>
        <p:spPr>
          <a:xfrm>
            <a:off x="1407319" y="2754314"/>
            <a:ext cx="6301979" cy="390525"/>
          </a:xfrm>
        </p:spPr>
        <p:txBody>
          <a:bodyPr>
            <a:normAutofit fontScale="85000" lnSpcReduction="20000"/>
          </a:bodyPr>
          <a:lstStyle/>
          <a:p>
            <a:pPr marL="0" indent="0" algn="ctr">
              <a:buFont typeface="Arial" panose="020B0604020202020204" pitchFamily="34" charset="0"/>
              <a:buNone/>
              <a:defRPr/>
            </a:pPr>
            <a:r>
              <a:rPr lang="en-US" dirty="0"/>
              <a:t>Ý </a:t>
            </a:r>
            <a:r>
              <a:rPr lang="en-US" dirty="0" err="1"/>
              <a:t>nghĩa</a:t>
            </a:r>
            <a:r>
              <a:rPr lang="en-US" dirty="0"/>
              <a:t> </a:t>
            </a:r>
            <a:r>
              <a:rPr lang="en-US" dirty="0" err="1"/>
              <a:t>của</a:t>
            </a:r>
            <a:r>
              <a:rPr lang="en-US" dirty="0"/>
              <a:t> </a:t>
            </a:r>
            <a:r>
              <a:rPr lang="en-US" dirty="0" err="1"/>
              <a:t>chính</a:t>
            </a:r>
            <a:r>
              <a:rPr lang="en-US" dirty="0"/>
              <a:t> </a:t>
            </a:r>
            <a:r>
              <a:rPr lang="en-US" dirty="0" err="1"/>
              <a:t>sách</a:t>
            </a:r>
            <a:r>
              <a:rPr lang="en-US" dirty="0"/>
              <a:t> BVTE &amp;TTN?</a:t>
            </a:r>
            <a:endParaRPr lang="en-GB" dirty="0"/>
          </a:p>
        </p:txBody>
      </p:sp>
      <p:sp>
        <p:nvSpPr>
          <p:cNvPr id="6" name="Rectángulo 5"/>
          <p:cNvSpPr/>
          <p:nvPr/>
        </p:nvSpPr>
        <p:spPr>
          <a:xfrm>
            <a:off x="428625" y="3144838"/>
            <a:ext cx="8562975" cy="3185487"/>
          </a:xfrm>
          <a:prstGeom prst="rect">
            <a:avLst/>
          </a:prstGeom>
          <a:ln>
            <a:solidFill>
              <a:schemeClr val="accent5">
                <a:lumMod val="75000"/>
              </a:schemeClr>
            </a:solidFill>
            <a:prstDash val="dash"/>
          </a:ln>
        </p:spPr>
        <p:txBody>
          <a:bodyPr>
            <a:spAutoFit/>
          </a:bodyPr>
          <a:lstStyle/>
          <a:p>
            <a:pPr marL="0" lvl="1">
              <a:spcAft>
                <a:spcPts val="600"/>
              </a:spcAft>
              <a:defRPr/>
            </a:pPr>
            <a:r>
              <a:rPr lang="vi-VN" sz="2000" dirty="0"/>
              <a:t>là các biện pháp</a:t>
            </a:r>
            <a:r>
              <a:rPr lang="en-US" sz="2000" dirty="0"/>
              <a:t> </a:t>
            </a:r>
            <a:r>
              <a:rPr lang="en-US" sz="2000" dirty="0" err="1"/>
              <a:t>đảm</a:t>
            </a:r>
            <a:r>
              <a:rPr lang="en-US" sz="2000" dirty="0"/>
              <a:t> </a:t>
            </a:r>
            <a:r>
              <a:rPr lang="en-US" sz="2000" dirty="0" err="1"/>
              <a:t>bảo</a:t>
            </a:r>
            <a:r>
              <a:rPr lang="vi-VN" sz="2000" dirty="0"/>
              <a:t> trách nhiệm, phòng ngừa, đáp ứng mà một tổ chức cam kết bảo vệ trẻ em và thanh thiếu niên, đảm bảo rằng không có trẻ em hoặc thanh thiếu niên nào chịu bất kỳ hình thức tổn hại nào do </a:t>
            </a:r>
            <a:r>
              <a:rPr lang="en-US" sz="2000" dirty="0"/>
              <a:t>tham </a:t>
            </a:r>
            <a:r>
              <a:rPr lang="en-US" sz="2000" dirty="0" err="1"/>
              <a:t>gia</a:t>
            </a:r>
            <a:r>
              <a:rPr lang="en-US" sz="2000" dirty="0"/>
              <a:t> </a:t>
            </a:r>
            <a:r>
              <a:rPr lang="en-US" sz="2000" dirty="0" err="1"/>
              <a:t>vào</a:t>
            </a:r>
            <a:r>
              <a:rPr lang="en-US" sz="2000" dirty="0"/>
              <a:t> </a:t>
            </a:r>
            <a:r>
              <a:rPr lang="en-US" sz="2000" dirty="0" err="1"/>
              <a:t>các</a:t>
            </a:r>
            <a:r>
              <a:rPr lang="en-US" sz="2000" dirty="0"/>
              <a:t> </a:t>
            </a:r>
            <a:r>
              <a:rPr lang="en-US" sz="2000" dirty="0" err="1"/>
              <a:t>hoạt</a:t>
            </a:r>
            <a:r>
              <a:rPr lang="en-US" sz="2000" dirty="0"/>
              <a:t> </a:t>
            </a:r>
            <a:r>
              <a:rPr lang="en-US" sz="2000" dirty="0" err="1"/>
              <a:t>động</a:t>
            </a:r>
            <a:r>
              <a:rPr lang="en-US" sz="2000" dirty="0"/>
              <a:t> </a:t>
            </a:r>
            <a:r>
              <a:rPr lang="vi-VN" sz="2000" dirty="0"/>
              <a:t>của tổ chức. Nó bao gồm, đảm bảo rằng liên hệ của họ với nhân viên và những người liên quan đến tổ chức và / hoặc tham gia vào các hoạt động, can thiệp và hoạt động của tổ chức là an toàn. Ngoài ra, </a:t>
            </a:r>
            <a:r>
              <a:rPr lang="en-US" sz="2000" dirty="0" err="1"/>
              <a:t>khi</a:t>
            </a:r>
            <a:r>
              <a:rPr lang="en-US" sz="2000" dirty="0"/>
              <a:t> </a:t>
            </a:r>
            <a:r>
              <a:rPr lang="vi-VN" sz="2000" dirty="0"/>
              <a:t>có những lo ngại về quyền lợi của trẻ em hoặc thanh thiếu niên của người trẻ hoặc khi một đứa trẻ hoặc thanh thiếu niên bị bạo lực, hành động thích hợp và kịp thời đ</a:t>
            </a:r>
            <a:r>
              <a:rPr lang="en-US" sz="2000" dirty="0" err="1"/>
              <a:t>ược</a:t>
            </a:r>
            <a:r>
              <a:rPr lang="en-US" sz="2000" dirty="0"/>
              <a:t> </a:t>
            </a:r>
            <a:r>
              <a:rPr lang="en-US" sz="2000" dirty="0" err="1"/>
              <a:t>thực</a:t>
            </a:r>
            <a:r>
              <a:rPr lang="en-US" sz="2000" dirty="0"/>
              <a:t> thi.</a:t>
            </a:r>
            <a:endParaRPr lang="en-GB" sz="2000" dirty="0"/>
          </a:p>
          <a:p>
            <a:pPr marL="0" lvl="1">
              <a:spcAft>
                <a:spcPts val="600"/>
              </a:spcAft>
              <a:defRPr/>
            </a:pPr>
            <a:r>
              <a:rPr lang="en-GB" sz="1600" i="1" dirty="0">
                <a:solidFill>
                  <a:schemeClr val="tx2"/>
                </a:solidFill>
              </a:rPr>
              <a:t>Child/Youth Safeguarding is also referred to as Organisational Child/Youth Protection</a:t>
            </a:r>
            <a:endParaRPr lang="en-US" altLang="en-US" sz="1600" i="1" dirty="0">
              <a:solidFill>
                <a:schemeClr val="tx2"/>
              </a:solidFill>
            </a:endParaRPr>
          </a:p>
        </p:txBody>
      </p:sp>
      <p:grpSp>
        <p:nvGrpSpPr>
          <p:cNvPr id="2" name="Agrupar 9"/>
          <p:cNvGrpSpPr>
            <a:grpSpLocks/>
          </p:cNvGrpSpPr>
          <p:nvPr/>
        </p:nvGrpSpPr>
        <p:grpSpPr bwMode="auto">
          <a:xfrm>
            <a:off x="6865144" y="5930903"/>
            <a:ext cx="1010841" cy="1060570"/>
            <a:chOff x="7483488" y="5331550"/>
            <a:chExt cx="1291670" cy="1219852"/>
          </a:xfrm>
        </p:grpSpPr>
        <p:pic>
          <p:nvPicPr>
            <p:cNvPr id="70668" name="Imagen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3488" y="5331550"/>
              <a:ext cx="1291670" cy="102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hlinkClick r:id="" action="ppaction://hlinkshowjump?jump=nextslide"/>
            </p:cNvPr>
            <p:cNvSpPr txBox="1"/>
            <p:nvPr/>
          </p:nvSpPr>
          <p:spPr>
            <a:xfrm>
              <a:off x="7684314" y="5631001"/>
              <a:ext cx="859591" cy="920401"/>
            </a:xfrm>
            <a:prstGeom prst="rect">
              <a:avLst/>
            </a:prstGeom>
            <a:noFill/>
          </p:spPr>
          <p:txBody>
            <a:bodyPr lIns="0" tIns="0" rIns="0" bIns="0">
              <a:spAutoFit/>
            </a:bodyPr>
            <a:lstStyle/>
            <a:p>
              <a:pPr algn="ctr">
                <a:defRPr/>
              </a:pPr>
              <a:r>
                <a:rPr lang="en-GB" sz="2600" b="1" spc="-150" dirty="0">
                  <a:solidFill>
                    <a:schemeClr val="bg1"/>
                  </a:solidFill>
                  <a:latin typeface="Veneer" panose="02000806000000000000" pitchFamily="50" charset="0"/>
                </a:rPr>
                <a:t>Next</a:t>
              </a:r>
            </a:p>
          </p:txBody>
        </p:sp>
      </p:grpSp>
      <p:grpSp>
        <p:nvGrpSpPr>
          <p:cNvPr id="70662" name="Group 1"/>
          <p:cNvGrpSpPr>
            <a:grpSpLocks/>
          </p:cNvGrpSpPr>
          <p:nvPr/>
        </p:nvGrpSpPr>
        <p:grpSpPr bwMode="auto">
          <a:xfrm>
            <a:off x="1143000" y="268288"/>
            <a:ext cx="2778919" cy="2291278"/>
            <a:chOff x="1625894" y="147213"/>
            <a:chExt cx="4762978" cy="3107114"/>
          </a:xfrm>
        </p:grpSpPr>
        <p:pic>
          <p:nvPicPr>
            <p:cNvPr id="70665"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5894" y="147213"/>
              <a:ext cx="4762978" cy="284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Rectángulo 2"/>
            <p:cNvSpPr>
              <a:spLocks noChangeArrowheads="1"/>
            </p:cNvSpPr>
            <p:nvPr/>
          </p:nvSpPr>
          <p:spPr bwMode="auto">
            <a:xfrm>
              <a:off x="2425236" y="341962"/>
              <a:ext cx="3156155" cy="62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n-GB" altLang="vi-VN" sz="1200" b="1">
                  <a:solidFill>
                    <a:schemeClr val="tx2"/>
                  </a:solidFill>
                  <a:latin typeface="Arial" panose="020B0604020202020204" pitchFamily="34" charset="0"/>
                </a:rPr>
                <a:t>This is why it is important to</a:t>
              </a:r>
              <a:endParaRPr lang="en-GB" altLang="vi-VN" sz="1200">
                <a:solidFill>
                  <a:schemeClr val="tx2"/>
                </a:solidFill>
                <a:latin typeface="Arial" panose="020B0604020202020204" pitchFamily="34" charset="0"/>
              </a:endParaRPr>
            </a:p>
          </p:txBody>
        </p:sp>
        <p:sp>
          <p:nvSpPr>
            <p:cNvPr id="70667" name="Rectángulo 6"/>
            <p:cNvSpPr>
              <a:spLocks noChangeArrowheads="1"/>
            </p:cNvSpPr>
            <p:nvPr/>
          </p:nvSpPr>
          <p:spPr bwMode="auto">
            <a:xfrm>
              <a:off x="2425995" y="2377863"/>
              <a:ext cx="3149599" cy="8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n-GB" altLang="vi-VN" sz="1200" b="1">
                  <a:solidFill>
                    <a:schemeClr val="tx2"/>
                  </a:solidFill>
                  <a:latin typeface="Arial" panose="020B0604020202020204" pitchFamily="34" charset="0"/>
                </a:rPr>
                <a:t>keep children and young people safe and protected</a:t>
              </a:r>
              <a:endParaRPr lang="en-GB" altLang="vi-VN" sz="1200">
                <a:solidFill>
                  <a:schemeClr val="tx2"/>
                </a:solidFill>
                <a:latin typeface="Arial" panose="020B0604020202020204" pitchFamily="34" charset="0"/>
              </a:endParaRPr>
            </a:p>
          </p:txBody>
        </p:sp>
      </p:grpSp>
      <p:pic>
        <p:nvPicPr>
          <p:cNvPr id="70663"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3456" y="282575"/>
            <a:ext cx="280987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eft Arrow 15">
            <a:hlinkClick r:id="" action="ppaction://hlinkshowjump?jump=previousslide"/>
          </p:cNvPr>
          <p:cNvSpPr/>
          <p:nvPr/>
        </p:nvSpPr>
        <p:spPr>
          <a:xfrm>
            <a:off x="1513285" y="6096001"/>
            <a:ext cx="732234" cy="561975"/>
          </a:xfrm>
          <a:prstGeom prst="leftArrow">
            <a:avLst/>
          </a:prstGeom>
          <a:solidFill>
            <a:srgbClr val="0069F6"/>
          </a:solidFill>
          <a:ln>
            <a:solidFill>
              <a:srgbClr val="0069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latin typeface="Veneer" panose="02000806000000000000" pitchFamily="50" charset="0"/>
              </a:rPr>
              <a:t>BACK</a:t>
            </a:r>
          </a:p>
        </p:txBody>
      </p:sp>
    </p:spTree>
    <p:custDataLst>
      <p:tags r:id="rId1"/>
    </p:custDataLst>
    <p:extLst>
      <p:ext uri="{BB962C8B-B14F-4D97-AF65-F5344CB8AC3E}">
        <p14:creationId xmlns:p14="http://schemas.microsoft.com/office/powerpoint/2010/main" val="3597941524"/>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fld id="{D06CA3AB-A7B7-4F30-A41D-6EA361F4F051}" type="slidenum">
              <a:rPr lang="en-GB" altLang="vi-VN" sz="1200">
                <a:solidFill>
                  <a:srgbClr val="898989"/>
                </a:solidFill>
              </a:rPr>
              <a:pPr>
                <a:lnSpc>
                  <a:spcPct val="100000"/>
                </a:lnSpc>
                <a:spcBef>
                  <a:spcPct val="0"/>
                </a:spcBef>
                <a:buFontTx/>
                <a:buNone/>
              </a:pPr>
              <a:t>68</a:t>
            </a:fld>
            <a:endParaRPr lang="en-GB" altLang="vi-VN" sz="1200">
              <a:solidFill>
                <a:srgbClr val="898989"/>
              </a:solidFill>
            </a:endParaRPr>
          </a:p>
        </p:txBody>
      </p:sp>
      <p:sp>
        <p:nvSpPr>
          <p:cNvPr id="8" name="Rectangle 7"/>
          <p:cNvSpPr>
            <a:spLocks noChangeArrowheads="1"/>
          </p:cNvSpPr>
          <p:nvPr/>
        </p:nvSpPr>
        <p:spPr bwMode="auto">
          <a:xfrm>
            <a:off x="1502569" y="736600"/>
            <a:ext cx="7555706" cy="5619750"/>
          </a:xfrm>
          <a:prstGeom prst="rect">
            <a:avLst/>
          </a:prstGeom>
          <a:solidFill>
            <a:srgbClr val="A6D86E"/>
          </a:solidFill>
          <a:ln w="9525">
            <a:noFill/>
            <a:round/>
            <a:headEnd/>
            <a:tailEnd/>
          </a:ln>
          <a:effectLst>
            <a:outerShdw blurRad="88900" dist="27940" dir="5400000" algn="ctr">
              <a:srgbClr val="000000">
                <a:alpha val="32000"/>
              </a:srgbClr>
            </a:outerShdw>
          </a:effectLst>
        </p:spPr>
        <p:txBody>
          <a:bodyPr lIns="180000" tIns="0" rIns="180000" bIns="0" anchor="ctr"/>
          <a:lstStyle/>
          <a:p>
            <a:pPr>
              <a:defRPr/>
            </a:pPr>
            <a:r>
              <a:rPr lang="en-GB" sz="2000" b="1" dirty="0">
                <a:solidFill>
                  <a:schemeClr val="tx2"/>
                </a:solidFill>
              </a:rPr>
              <a:t>Chính </a:t>
            </a:r>
            <a:r>
              <a:rPr lang="en-GB" sz="2000" b="1" dirty="0" err="1">
                <a:solidFill>
                  <a:schemeClr val="tx2"/>
                </a:solidFill>
              </a:rPr>
              <a:t>sách</a:t>
            </a:r>
            <a:r>
              <a:rPr lang="en-GB" sz="2000" b="1" dirty="0">
                <a:solidFill>
                  <a:schemeClr val="tx2"/>
                </a:solidFill>
              </a:rPr>
              <a:t> BVTE &amp; TTN </a:t>
            </a:r>
            <a:r>
              <a:rPr lang="en-GB" sz="2000" b="1" dirty="0" err="1">
                <a:solidFill>
                  <a:schemeClr val="tx2"/>
                </a:solidFill>
              </a:rPr>
              <a:t>được</a:t>
            </a:r>
            <a:r>
              <a:rPr lang="en-GB" sz="2000" b="1" dirty="0">
                <a:solidFill>
                  <a:schemeClr val="tx2"/>
                </a:solidFill>
              </a:rPr>
              <a:t> </a:t>
            </a:r>
            <a:r>
              <a:rPr lang="en-GB" sz="2000" b="1" dirty="0" err="1">
                <a:solidFill>
                  <a:schemeClr val="tx2"/>
                </a:solidFill>
              </a:rPr>
              <a:t>củng</a:t>
            </a:r>
            <a:r>
              <a:rPr lang="en-GB" sz="2000" b="1" dirty="0">
                <a:solidFill>
                  <a:schemeClr val="tx2"/>
                </a:solidFill>
              </a:rPr>
              <a:t> </a:t>
            </a:r>
            <a:r>
              <a:rPr lang="en-GB" sz="2000" b="1" dirty="0" err="1">
                <a:solidFill>
                  <a:schemeClr val="tx2"/>
                </a:solidFill>
              </a:rPr>
              <a:t>cố</a:t>
            </a:r>
            <a:r>
              <a:rPr lang="en-GB" sz="2000" b="1" dirty="0">
                <a:solidFill>
                  <a:schemeClr val="tx2"/>
                </a:solidFill>
              </a:rPr>
              <a:t> </a:t>
            </a:r>
            <a:r>
              <a:rPr lang="en-GB" sz="2000" b="1" dirty="0" err="1">
                <a:solidFill>
                  <a:schemeClr val="tx2"/>
                </a:solidFill>
              </a:rPr>
              <a:t>bởi</a:t>
            </a:r>
            <a:r>
              <a:rPr lang="en-GB" sz="2000" b="1" dirty="0">
                <a:solidFill>
                  <a:schemeClr val="tx2"/>
                </a:solidFill>
              </a:rPr>
              <a:t> </a:t>
            </a:r>
            <a:r>
              <a:rPr lang="en-GB" sz="2000" b="1" dirty="0" err="1">
                <a:solidFill>
                  <a:schemeClr val="tx2"/>
                </a:solidFill>
              </a:rPr>
              <a:t>các</a:t>
            </a:r>
            <a:r>
              <a:rPr lang="en-GB" sz="2000" b="1" dirty="0">
                <a:solidFill>
                  <a:schemeClr val="tx2"/>
                </a:solidFill>
              </a:rPr>
              <a:t> </a:t>
            </a:r>
            <a:r>
              <a:rPr lang="en-GB" sz="2000" b="1" dirty="0" err="1">
                <a:solidFill>
                  <a:schemeClr val="tx2"/>
                </a:solidFill>
              </a:rPr>
              <a:t>nguyên</a:t>
            </a:r>
            <a:r>
              <a:rPr lang="en-GB" sz="2000" b="1" dirty="0">
                <a:solidFill>
                  <a:schemeClr val="tx2"/>
                </a:solidFill>
              </a:rPr>
              <a:t> </a:t>
            </a:r>
            <a:r>
              <a:rPr lang="en-GB" sz="2000" b="1" dirty="0" err="1">
                <a:solidFill>
                  <a:schemeClr val="tx2"/>
                </a:solidFill>
              </a:rPr>
              <a:t>tắc</a:t>
            </a:r>
            <a:r>
              <a:rPr lang="en-GB" sz="2000" b="1" dirty="0">
                <a:solidFill>
                  <a:schemeClr val="tx2"/>
                </a:solidFill>
              </a:rPr>
              <a:t> </a:t>
            </a:r>
            <a:r>
              <a:rPr lang="en-GB" sz="2000" b="1" dirty="0" err="1">
                <a:solidFill>
                  <a:schemeClr val="tx2"/>
                </a:solidFill>
              </a:rPr>
              <a:t>cơ</a:t>
            </a:r>
            <a:r>
              <a:rPr lang="en-GB" sz="2000" b="1" dirty="0">
                <a:solidFill>
                  <a:schemeClr val="tx2"/>
                </a:solidFill>
              </a:rPr>
              <a:t> </a:t>
            </a:r>
            <a:r>
              <a:rPr lang="en-GB" sz="2000" b="1" dirty="0" err="1">
                <a:solidFill>
                  <a:schemeClr val="tx2"/>
                </a:solidFill>
              </a:rPr>
              <a:t>bản</a:t>
            </a:r>
            <a:r>
              <a:rPr lang="en-GB" sz="2000" b="1" dirty="0">
                <a:solidFill>
                  <a:schemeClr val="tx2"/>
                </a:solidFill>
              </a:rPr>
              <a:t> </a:t>
            </a:r>
            <a:r>
              <a:rPr lang="en-GB" sz="2000" b="1" dirty="0" err="1">
                <a:solidFill>
                  <a:schemeClr val="tx2"/>
                </a:solidFill>
              </a:rPr>
              <a:t>sau</a:t>
            </a:r>
            <a:r>
              <a:rPr lang="en-GB" sz="2000" b="1" dirty="0">
                <a:solidFill>
                  <a:schemeClr val="tx2"/>
                </a:solidFill>
              </a:rPr>
              <a:t>: </a:t>
            </a:r>
          </a:p>
          <a:p>
            <a:pPr>
              <a:defRPr/>
            </a:pPr>
            <a:endParaRPr lang="en-GB" sz="2000" b="1" dirty="0">
              <a:solidFill>
                <a:schemeClr val="tx2"/>
              </a:solidFill>
            </a:endParaRPr>
          </a:p>
          <a:p>
            <a:pPr algn="just">
              <a:defRPr/>
            </a:pPr>
            <a:r>
              <a:rPr lang="en-GB" sz="2000" dirty="0" err="1">
                <a:solidFill>
                  <a:schemeClr val="tx2"/>
                </a:solidFill>
              </a:rPr>
              <a:t>Tất</a:t>
            </a:r>
            <a:r>
              <a:rPr lang="en-GB" sz="2000" dirty="0">
                <a:solidFill>
                  <a:schemeClr val="tx2"/>
                </a:solidFill>
              </a:rPr>
              <a:t> </a:t>
            </a:r>
            <a:r>
              <a:rPr lang="en-GB" sz="2000" dirty="0" err="1">
                <a:solidFill>
                  <a:schemeClr val="tx2"/>
                </a:solidFill>
              </a:rPr>
              <a:t>cả</a:t>
            </a:r>
            <a:r>
              <a:rPr lang="en-GB" sz="2000" dirty="0">
                <a:solidFill>
                  <a:schemeClr val="tx2"/>
                </a:solidFill>
              </a:rPr>
              <a:t> </a:t>
            </a:r>
            <a:r>
              <a:rPr lang="en-GB" sz="2000" dirty="0" err="1">
                <a:solidFill>
                  <a:schemeClr val="tx2"/>
                </a:solidFill>
              </a:rPr>
              <a:t>trẻ</a:t>
            </a:r>
            <a:r>
              <a:rPr lang="en-GB" sz="2000" dirty="0">
                <a:solidFill>
                  <a:schemeClr val="tx2"/>
                </a:solidFill>
              </a:rPr>
              <a:t> </a:t>
            </a:r>
            <a:r>
              <a:rPr lang="en-GB" sz="2000" dirty="0" err="1">
                <a:solidFill>
                  <a:schemeClr val="tx2"/>
                </a:solidFill>
              </a:rPr>
              <a:t>em</a:t>
            </a:r>
            <a:r>
              <a:rPr lang="en-GB" sz="2000" dirty="0">
                <a:solidFill>
                  <a:schemeClr val="tx2"/>
                </a:solidFill>
              </a:rPr>
              <a:t> và TTN </a:t>
            </a:r>
            <a:r>
              <a:rPr lang="en-GB" sz="2000" dirty="0" err="1">
                <a:solidFill>
                  <a:schemeClr val="tx2"/>
                </a:solidFill>
              </a:rPr>
              <a:t>dưới</a:t>
            </a:r>
            <a:r>
              <a:rPr lang="en-GB" sz="2000" dirty="0">
                <a:solidFill>
                  <a:schemeClr val="tx2"/>
                </a:solidFill>
              </a:rPr>
              <a:t> 18 </a:t>
            </a:r>
            <a:r>
              <a:rPr lang="en-GB" sz="2000" dirty="0" err="1">
                <a:solidFill>
                  <a:schemeClr val="tx2"/>
                </a:solidFill>
              </a:rPr>
              <a:t>tuổi</a:t>
            </a:r>
            <a:r>
              <a:rPr lang="en-GB" sz="2000" dirty="0">
                <a:solidFill>
                  <a:schemeClr val="tx2"/>
                </a:solidFill>
              </a:rPr>
              <a:t> </a:t>
            </a:r>
            <a:r>
              <a:rPr lang="en-GB" sz="2000" dirty="0" err="1">
                <a:solidFill>
                  <a:schemeClr val="tx2"/>
                </a:solidFill>
              </a:rPr>
              <a:t>có</a:t>
            </a:r>
            <a:r>
              <a:rPr lang="en-GB" sz="2000" dirty="0">
                <a:solidFill>
                  <a:schemeClr val="tx2"/>
                </a:solidFill>
              </a:rPr>
              <a:t> </a:t>
            </a:r>
            <a:r>
              <a:rPr lang="en-GB" sz="2000" dirty="0" err="1">
                <a:solidFill>
                  <a:schemeClr val="tx2"/>
                </a:solidFill>
              </a:rPr>
              <a:t>quyền</a:t>
            </a:r>
            <a:r>
              <a:rPr lang="en-GB" sz="2000" dirty="0">
                <a:solidFill>
                  <a:schemeClr val="tx2"/>
                </a:solidFill>
              </a:rPr>
              <a:t> </a:t>
            </a:r>
            <a:r>
              <a:rPr lang="en-GB" sz="2000" dirty="0" err="1">
                <a:solidFill>
                  <a:schemeClr val="tx2"/>
                </a:solidFill>
              </a:rPr>
              <a:t>bình</a:t>
            </a:r>
            <a:r>
              <a:rPr lang="en-GB" sz="2000" dirty="0">
                <a:solidFill>
                  <a:schemeClr val="tx2"/>
                </a:solidFill>
              </a:rPr>
              <a:t> </a:t>
            </a:r>
            <a:r>
              <a:rPr lang="en-GB" sz="2000" dirty="0" err="1">
                <a:solidFill>
                  <a:schemeClr val="tx2"/>
                </a:solidFill>
              </a:rPr>
              <a:t>đằng</a:t>
            </a:r>
            <a:r>
              <a:rPr lang="en-GB" sz="2000" dirty="0">
                <a:solidFill>
                  <a:schemeClr val="tx2"/>
                </a:solidFill>
              </a:rPr>
              <a:t> </a:t>
            </a:r>
            <a:r>
              <a:rPr lang="en-GB" sz="2000" dirty="0" err="1">
                <a:solidFill>
                  <a:schemeClr val="tx2"/>
                </a:solidFill>
              </a:rPr>
              <a:t>được</a:t>
            </a:r>
            <a:r>
              <a:rPr lang="en-GB" sz="2000" dirty="0">
                <a:solidFill>
                  <a:schemeClr val="tx2"/>
                </a:solidFill>
              </a:rPr>
              <a:t> </a:t>
            </a:r>
            <a:r>
              <a:rPr lang="en-GB" sz="2000" dirty="0" err="1">
                <a:solidFill>
                  <a:schemeClr val="tx2"/>
                </a:solidFill>
              </a:rPr>
              <a:t>bảo</a:t>
            </a:r>
            <a:r>
              <a:rPr lang="en-GB" sz="2000" dirty="0">
                <a:solidFill>
                  <a:schemeClr val="tx2"/>
                </a:solidFill>
              </a:rPr>
              <a:t> </a:t>
            </a:r>
            <a:r>
              <a:rPr lang="en-GB" sz="2000" dirty="0" err="1">
                <a:solidFill>
                  <a:schemeClr val="tx2"/>
                </a:solidFill>
              </a:rPr>
              <a:t>vệ</a:t>
            </a:r>
            <a:r>
              <a:rPr lang="en-GB" sz="2000" dirty="0">
                <a:solidFill>
                  <a:schemeClr val="tx2"/>
                </a:solidFill>
              </a:rPr>
              <a:t> </a:t>
            </a:r>
            <a:r>
              <a:rPr lang="en-GB" sz="2000" dirty="0" err="1">
                <a:solidFill>
                  <a:schemeClr val="tx2"/>
                </a:solidFill>
              </a:rPr>
              <a:t>khỏi</a:t>
            </a:r>
            <a:r>
              <a:rPr lang="en-GB" sz="2000" dirty="0">
                <a:solidFill>
                  <a:schemeClr val="tx2"/>
                </a:solidFill>
              </a:rPr>
              <a:t> </a:t>
            </a:r>
            <a:r>
              <a:rPr lang="en-GB" sz="2000" dirty="0" err="1">
                <a:solidFill>
                  <a:schemeClr val="tx2"/>
                </a:solidFill>
              </a:rPr>
              <a:t>mọi</a:t>
            </a:r>
            <a:r>
              <a:rPr lang="en-GB" sz="2000" dirty="0">
                <a:solidFill>
                  <a:schemeClr val="tx2"/>
                </a:solidFill>
              </a:rPr>
              <a:t> </a:t>
            </a:r>
            <a:r>
              <a:rPr lang="en-GB" sz="2000" dirty="0" err="1">
                <a:solidFill>
                  <a:schemeClr val="tx2"/>
                </a:solidFill>
              </a:rPr>
              <a:t>hình</a:t>
            </a:r>
            <a:r>
              <a:rPr lang="en-GB" sz="2000" dirty="0">
                <a:solidFill>
                  <a:schemeClr val="tx2"/>
                </a:solidFill>
              </a:rPr>
              <a:t> </a:t>
            </a:r>
            <a:r>
              <a:rPr lang="en-GB" sz="2000" dirty="0" err="1">
                <a:solidFill>
                  <a:schemeClr val="tx2"/>
                </a:solidFill>
              </a:rPr>
              <a:t>thức</a:t>
            </a:r>
            <a:r>
              <a:rPr lang="en-GB" sz="2000" dirty="0">
                <a:solidFill>
                  <a:schemeClr val="tx2"/>
                </a:solidFill>
              </a:rPr>
              <a:t> </a:t>
            </a:r>
            <a:r>
              <a:rPr lang="en-GB" sz="2000" dirty="0" err="1">
                <a:solidFill>
                  <a:schemeClr val="tx2"/>
                </a:solidFill>
              </a:rPr>
              <a:t>bạo</a:t>
            </a:r>
            <a:r>
              <a:rPr lang="en-GB" sz="2000" dirty="0">
                <a:solidFill>
                  <a:schemeClr val="tx2"/>
                </a:solidFill>
              </a:rPr>
              <a:t> </a:t>
            </a:r>
            <a:r>
              <a:rPr lang="en-GB" sz="2000" dirty="0" err="1">
                <a:solidFill>
                  <a:schemeClr val="tx2"/>
                </a:solidFill>
              </a:rPr>
              <a:t>lực</a:t>
            </a:r>
            <a:r>
              <a:rPr lang="en-GB" sz="2000" dirty="0">
                <a:solidFill>
                  <a:schemeClr val="tx2"/>
                </a:solidFill>
              </a:rPr>
              <a:t> </a:t>
            </a:r>
            <a:r>
              <a:rPr lang="en-GB" sz="2000" dirty="0" err="1">
                <a:solidFill>
                  <a:schemeClr val="tx2"/>
                </a:solidFill>
              </a:rPr>
              <a:t>theo</a:t>
            </a:r>
            <a:r>
              <a:rPr lang="en-GB" sz="2000" dirty="0">
                <a:solidFill>
                  <a:schemeClr val="tx2"/>
                </a:solidFill>
              </a:rPr>
              <a:t> </a:t>
            </a:r>
            <a:r>
              <a:rPr lang="en-GB" sz="2000" dirty="0" err="1">
                <a:solidFill>
                  <a:schemeClr val="tx2"/>
                </a:solidFill>
              </a:rPr>
              <a:t>điều</a:t>
            </a:r>
            <a:r>
              <a:rPr lang="en-GB" sz="2000" dirty="0">
                <a:solidFill>
                  <a:schemeClr val="tx2"/>
                </a:solidFill>
              </a:rPr>
              <a:t> 19 </a:t>
            </a:r>
            <a:r>
              <a:rPr lang="en-GB" sz="2000" dirty="0" err="1">
                <a:solidFill>
                  <a:schemeClr val="tx2"/>
                </a:solidFill>
              </a:rPr>
              <a:t>của</a:t>
            </a:r>
            <a:r>
              <a:rPr lang="en-GB" sz="2000" dirty="0">
                <a:solidFill>
                  <a:schemeClr val="tx2"/>
                </a:solidFill>
              </a:rPr>
              <a:t> Công </a:t>
            </a:r>
            <a:r>
              <a:rPr lang="en-GB" sz="2000" dirty="0" err="1">
                <a:solidFill>
                  <a:schemeClr val="tx2"/>
                </a:solidFill>
              </a:rPr>
              <a:t>ước</a:t>
            </a:r>
            <a:r>
              <a:rPr lang="en-GB" sz="2000" dirty="0">
                <a:solidFill>
                  <a:schemeClr val="tx2"/>
                </a:solidFill>
              </a:rPr>
              <a:t> Quốc </a:t>
            </a:r>
            <a:r>
              <a:rPr lang="en-GB" sz="2000" dirty="0" err="1">
                <a:solidFill>
                  <a:schemeClr val="tx2"/>
                </a:solidFill>
              </a:rPr>
              <a:t>tế</a:t>
            </a:r>
            <a:r>
              <a:rPr lang="en-GB" sz="2000" dirty="0">
                <a:solidFill>
                  <a:schemeClr val="tx2"/>
                </a:solidFill>
              </a:rPr>
              <a:t> </a:t>
            </a:r>
            <a:r>
              <a:rPr lang="en-GB" sz="2000" dirty="0" err="1">
                <a:solidFill>
                  <a:schemeClr val="tx2"/>
                </a:solidFill>
              </a:rPr>
              <a:t>về</a:t>
            </a:r>
            <a:r>
              <a:rPr lang="en-GB" sz="2000" dirty="0">
                <a:solidFill>
                  <a:schemeClr val="tx2"/>
                </a:solidFill>
              </a:rPr>
              <a:t> QTE. </a:t>
            </a:r>
            <a:r>
              <a:rPr lang="en-GB" sz="2000" dirty="0" err="1">
                <a:solidFill>
                  <a:schemeClr val="tx2"/>
                </a:solidFill>
              </a:rPr>
              <a:t>Thêm</a:t>
            </a:r>
            <a:r>
              <a:rPr lang="en-GB" sz="2000" dirty="0">
                <a:solidFill>
                  <a:schemeClr val="tx2"/>
                </a:solidFill>
              </a:rPr>
              <a:t> </a:t>
            </a:r>
            <a:r>
              <a:rPr lang="en-GB" sz="2000" dirty="0" err="1">
                <a:solidFill>
                  <a:schemeClr val="tx2"/>
                </a:solidFill>
              </a:rPr>
              <a:t>vào</a:t>
            </a:r>
            <a:r>
              <a:rPr lang="en-GB" sz="2000" dirty="0">
                <a:solidFill>
                  <a:schemeClr val="tx2"/>
                </a:solidFill>
              </a:rPr>
              <a:t> </a:t>
            </a:r>
            <a:r>
              <a:rPr lang="en-GB" sz="2000" dirty="0" err="1">
                <a:solidFill>
                  <a:schemeClr val="tx2"/>
                </a:solidFill>
              </a:rPr>
              <a:t>đó</a:t>
            </a:r>
            <a:r>
              <a:rPr lang="en-GB" sz="2000" dirty="0">
                <a:solidFill>
                  <a:schemeClr val="tx2"/>
                </a:solidFill>
              </a:rPr>
              <a:t>, </a:t>
            </a:r>
            <a:r>
              <a:rPr lang="en-GB" sz="2000" dirty="0" err="1">
                <a:solidFill>
                  <a:schemeClr val="tx2"/>
                </a:solidFill>
              </a:rPr>
              <a:t>Tuyên</a:t>
            </a:r>
            <a:r>
              <a:rPr lang="en-GB" sz="2000" dirty="0">
                <a:solidFill>
                  <a:schemeClr val="tx2"/>
                </a:solidFill>
              </a:rPr>
              <a:t> </a:t>
            </a:r>
            <a:r>
              <a:rPr lang="en-GB" sz="2000" dirty="0" err="1">
                <a:solidFill>
                  <a:schemeClr val="tx2"/>
                </a:solidFill>
              </a:rPr>
              <a:t>bố</a:t>
            </a:r>
            <a:r>
              <a:rPr lang="en-GB" sz="2000" dirty="0">
                <a:solidFill>
                  <a:schemeClr val="tx2"/>
                </a:solidFill>
              </a:rPr>
              <a:t> </a:t>
            </a:r>
            <a:r>
              <a:rPr lang="en-GB" sz="2000" dirty="0" err="1">
                <a:solidFill>
                  <a:schemeClr val="tx2"/>
                </a:solidFill>
              </a:rPr>
              <a:t>toàn</a:t>
            </a:r>
            <a:r>
              <a:rPr lang="en-GB" sz="2000" dirty="0">
                <a:solidFill>
                  <a:schemeClr val="tx2"/>
                </a:solidFill>
              </a:rPr>
              <a:t> </a:t>
            </a:r>
            <a:r>
              <a:rPr lang="en-GB" sz="2000" dirty="0" err="1">
                <a:solidFill>
                  <a:schemeClr val="tx2"/>
                </a:solidFill>
              </a:rPr>
              <a:t>cầu</a:t>
            </a:r>
            <a:r>
              <a:rPr lang="en-GB" sz="2000" dirty="0">
                <a:solidFill>
                  <a:schemeClr val="tx2"/>
                </a:solidFill>
              </a:rPr>
              <a:t> </a:t>
            </a:r>
            <a:r>
              <a:rPr lang="en-GB" sz="2000" dirty="0" err="1">
                <a:solidFill>
                  <a:schemeClr val="tx2"/>
                </a:solidFill>
              </a:rPr>
              <a:t>về</a:t>
            </a:r>
            <a:r>
              <a:rPr lang="en-GB" sz="2000" dirty="0">
                <a:solidFill>
                  <a:schemeClr val="tx2"/>
                </a:solidFill>
              </a:rPr>
              <a:t> </a:t>
            </a:r>
            <a:r>
              <a:rPr lang="en-GB" sz="2000" dirty="0" err="1">
                <a:solidFill>
                  <a:schemeClr val="tx2"/>
                </a:solidFill>
              </a:rPr>
              <a:t>Quyền</a:t>
            </a:r>
            <a:r>
              <a:rPr lang="en-GB" sz="2000" dirty="0">
                <a:solidFill>
                  <a:schemeClr val="tx2"/>
                </a:solidFill>
              </a:rPr>
              <a:t> con </a:t>
            </a:r>
            <a:r>
              <a:rPr lang="en-GB" sz="2000" dirty="0" err="1">
                <a:solidFill>
                  <a:schemeClr val="tx2"/>
                </a:solidFill>
              </a:rPr>
              <a:t>người</a:t>
            </a:r>
            <a:r>
              <a:rPr lang="en-GB" sz="2000" dirty="0">
                <a:solidFill>
                  <a:schemeClr val="tx2"/>
                </a:solidFill>
              </a:rPr>
              <a:t> </a:t>
            </a:r>
            <a:r>
              <a:rPr lang="en-GB" sz="2000" dirty="0" err="1">
                <a:solidFill>
                  <a:schemeClr val="tx2"/>
                </a:solidFill>
              </a:rPr>
              <a:t>xác</a:t>
            </a:r>
            <a:r>
              <a:rPr lang="en-GB" sz="2000" dirty="0">
                <a:solidFill>
                  <a:schemeClr val="tx2"/>
                </a:solidFill>
              </a:rPr>
              <a:t> </a:t>
            </a:r>
            <a:r>
              <a:rPr lang="en-GB" sz="2000" dirty="0" err="1">
                <a:solidFill>
                  <a:schemeClr val="tx2"/>
                </a:solidFill>
              </a:rPr>
              <a:t>nhận</a:t>
            </a:r>
            <a:r>
              <a:rPr lang="en-GB" sz="2000" dirty="0">
                <a:solidFill>
                  <a:schemeClr val="tx2"/>
                </a:solidFill>
              </a:rPr>
              <a:t> </a:t>
            </a:r>
            <a:r>
              <a:rPr lang="en-GB" sz="2000" dirty="0" err="1">
                <a:solidFill>
                  <a:schemeClr val="tx2"/>
                </a:solidFill>
              </a:rPr>
              <a:t>quyền</a:t>
            </a:r>
            <a:r>
              <a:rPr lang="en-GB" sz="2000" dirty="0">
                <a:solidFill>
                  <a:schemeClr val="tx2"/>
                </a:solidFill>
              </a:rPr>
              <a:t> </a:t>
            </a:r>
            <a:r>
              <a:rPr lang="en-GB" sz="2000" dirty="0" err="1">
                <a:solidFill>
                  <a:schemeClr val="tx2"/>
                </a:solidFill>
              </a:rPr>
              <a:t>cơ</a:t>
            </a:r>
            <a:r>
              <a:rPr lang="en-GB" sz="2000" dirty="0">
                <a:solidFill>
                  <a:schemeClr val="tx2"/>
                </a:solidFill>
              </a:rPr>
              <a:t> </a:t>
            </a:r>
            <a:r>
              <a:rPr lang="en-GB" sz="2000" dirty="0" err="1">
                <a:solidFill>
                  <a:schemeClr val="tx2"/>
                </a:solidFill>
              </a:rPr>
              <a:t>bản</a:t>
            </a:r>
            <a:r>
              <a:rPr lang="en-GB" sz="2000" dirty="0">
                <a:solidFill>
                  <a:schemeClr val="tx2"/>
                </a:solidFill>
              </a:rPr>
              <a:t> </a:t>
            </a:r>
            <a:r>
              <a:rPr lang="en-GB" sz="2000" dirty="0" err="1">
                <a:solidFill>
                  <a:schemeClr val="tx2"/>
                </a:solidFill>
              </a:rPr>
              <a:t>của</a:t>
            </a:r>
            <a:r>
              <a:rPr lang="en-GB" sz="2000" dirty="0">
                <a:solidFill>
                  <a:schemeClr val="tx2"/>
                </a:solidFill>
              </a:rPr>
              <a:t> con </a:t>
            </a:r>
            <a:r>
              <a:rPr lang="en-GB" sz="2000" dirty="0" err="1">
                <a:solidFill>
                  <a:schemeClr val="tx2"/>
                </a:solidFill>
              </a:rPr>
              <a:t>người</a:t>
            </a:r>
            <a:r>
              <a:rPr lang="en-GB" sz="2000" dirty="0">
                <a:solidFill>
                  <a:schemeClr val="tx2"/>
                </a:solidFill>
              </a:rPr>
              <a:t>, </a:t>
            </a:r>
            <a:r>
              <a:rPr lang="en-GB" sz="2000" dirty="0" err="1">
                <a:solidFill>
                  <a:schemeClr val="tx2"/>
                </a:solidFill>
              </a:rPr>
              <a:t>nhân</a:t>
            </a:r>
            <a:r>
              <a:rPr lang="en-GB" sz="2000" dirty="0">
                <a:solidFill>
                  <a:schemeClr val="tx2"/>
                </a:solidFill>
              </a:rPr>
              <a:t> </a:t>
            </a:r>
            <a:r>
              <a:rPr lang="en-GB" sz="2000" dirty="0" err="1">
                <a:solidFill>
                  <a:schemeClr val="tx2"/>
                </a:solidFill>
              </a:rPr>
              <a:t>phẩm</a:t>
            </a:r>
            <a:r>
              <a:rPr lang="en-GB" sz="2000" dirty="0">
                <a:solidFill>
                  <a:schemeClr val="tx2"/>
                </a:solidFill>
              </a:rPr>
              <a:t>, </a:t>
            </a:r>
            <a:r>
              <a:rPr lang="vi-VN" sz="2000" dirty="0">
                <a:solidFill>
                  <a:schemeClr val="tx2"/>
                </a:solidFill>
              </a:rPr>
              <a:t>có giá trị và quyền bình đẳng của mọi người ở mọi lứa tuổi, kể cả những người trẻ tuổi từ 18 đến 24 tuổi.</a:t>
            </a:r>
            <a:endParaRPr lang="en-US" sz="2000" dirty="0">
              <a:solidFill>
                <a:schemeClr val="tx2"/>
              </a:solidFill>
            </a:endParaRPr>
          </a:p>
          <a:p>
            <a:pPr algn="just">
              <a:defRPr/>
            </a:pPr>
            <a:r>
              <a:rPr lang="en-US" sz="2000" dirty="0" err="1">
                <a:solidFill>
                  <a:schemeClr val="tx2"/>
                </a:solidFill>
              </a:rPr>
              <a:t>Quyền</a:t>
            </a:r>
            <a:r>
              <a:rPr lang="en-US" sz="2000" dirty="0">
                <a:solidFill>
                  <a:schemeClr val="tx2"/>
                </a:solidFill>
              </a:rPr>
              <a:t> con </a:t>
            </a:r>
            <a:r>
              <a:rPr lang="en-US" sz="2000" dirty="0" err="1">
                <a:solidFill>
                  <a:schemeClr val="tx2"/>
                </a:solidFill>
              </a:rPr>
              <a:t>người</a:t>
            </a:r>
            <a:r>
              <a:rPr lang="en-US" sz="2000" dirty="0">
                <a:solidFill>
                  <a:schemeClr val="tx2"/>
                </a:solidFill>
              </a:rPr>
              <a:t> </a:t>
            </a:r>
            <a:r>
              <a:rPr lang="en-US" sz="2000" dirty="0" err="1">
                <a:solidFill>
                  <a:schemeClr val="tx2"/>
                </a:solidFill>
              </a:rPr>
              <a:t>của</a:t>
            </a:r>
            <a:r>
              <a:rPr lang="en-US" sz="2000" dirty="0">
                <a:solidFill>
                  <a:schemeClr val="tx2"/>
                </a:solidFill>
              </a:rPr>
              <a:t> </a:t>
            </a:r>
            <a:r>
              <a:rPr lang="en-US" sz="2000" dirty="0" err="1">
                <a:solidFill>
                  <a:schemeClr val="tx2"/>
                </a:solidFill>
              </a:rPr>
              <a:t>trẻ</a:t>
            </a:r>
            <a:r>
              <a:rPr lang="en-US" sz="2000" dirty="0">
                <a:solidFill>
                  <a:schemeClr val="tx2"/>
                </a:solidFill>
              </a:rPr>
              <a:t> </a:t>
            </a:r>
            <a:r>
              <a:rPr lang="en-US" sz="2000" dirty="0" err="1">
                <a:solidFill>
                  <a:schemeClr val="tx2"/>
                </a:solidFill>
              </a:rPr>
              <a:t>em</a:t>
            </a:r>
            <a:r>
              <a:rPr lang="en-US" sz="2000" dirty="0">
                <a:solidFill>
                  <a:schemeClr val="tx2"/>
                </a:solidFill>
              </a:rPr>
              <a:t> và </a:t>
            </a:r>
            <a:r>
              <a:rPr lang="en-US" sz="2000" dirty="0" err="1">
                <a:solidFill>
                  <a:schemeClr val="tx2"/>
                </a:solidFill>
              </a:rPr>
              <a:t>thanh</a:t>
            </a:r>
            <a:r>
              <a:rPr lang="en-US" sz="2000" dirty="0">
                <a:solidFill>
                  <a:schemeClr val="tx2"/>
                </a:solidFill>
              </a:rPr>
              <a:t> </a:t>
            </a:r>
            <a:r>
              <a:rPr lang="en-US" sz="2000" dirty="0" err="1">
                <a:solidFill>
                  <a:schemeClr val="tx2"/>
                </a:solidFill>
              </a:rPr>
              <a:t>thiếu</a:t>
            </a:r>
            <a:r>
              <a:rPr lang="en-US" sz="2000" dirty="0">
                <a:solidFill>
                  <a:schemeClr val="tx2"/>
                </a:solidFill>
              </a:rPr>
              <a:t> </a:t>
            </a:r>
            <a:r>
              <a:rPr lang="en-US" sz="2000" dirty="0" err="1">
                <a:solidFill>
                  <a:schemeClr val="tx2"/>
                </a:solidFill>
              </a:rPr>
              <a:t>niên</a:t>
            </a:r>
            <a:r>
              <a:rPr lang="en-US" sz="2000" dirty="0">
                <a:solidFill>
                  <a:schemeClr val="tx2"/>
                </a:solidFill>
              </a:rPr>
              <a:t> </a:t>
            </a:r>
            <a:r>
              <a:rPr lang="en-US" sz="2000" dirty="0" err="1">
                <a:solidFill>
                  <a:schemeClr val="tx2"/>
                </a:solidFill>
              </a:rPr>
              <a:t>sẽ</a:t>
            </a:r>
            <a:r>
              <a:rPr lang="en-US" sz="2000" dirty="0">
                <a:solidFill>
                  <a:schemeClr val="tx2"/>
                </a:solidFill>
              </a:rPr>
              <a:t> </a:t>
            </a:r>
            <a:r>
              <a:rPr lang="en-US" sz="2000" dirty="0" err="1">
                <a:solidFill>
                  <a:schemeClr val="tx2"/>
                </a:solidFill>
              </a:rPr>
              <a:t>được</a:t>
            </a:r>
            <a:r>
              <a:rPr lang="en-US" sz="2000" dirty="0">
                <a:solidFill>
                  <a:schemeClr val="tx2"/>
                </a:solidFill>
              </a:rPr>
              <a:t> </a:t>
            </a:r>
            <a:r>
              <a:rPr lang="en-US" sz="2000" dirty="0" err="1">
                <a:solidFill>
                  <a:schemeClr val="tx2"/>
                </a:solidFill>
              </a:rPr>
              <a:t>tôn</a:t>
            </a:r>
            <a:r>
              <a:rPr lang="en-US" sz="2000" dirty="0">
                <a:solidFill>
                  <a:schemeClr val="tx2"/>
                </a:solidFill>
              </a:rPr>
              <a:t> </a:t>
            </a:r>
            <a:r>
              <a:rPr lang="en-US" sz="2000" dirty="0" err="1">
                <a:solidFill>
                  <a:schemeClr val="tx2"/>
                </a:solidFill>
              </a:rPr>
              <a:t>trọng</a:t>
            </a:r>
            <a:r>
              <a:rPr lang="en-US" sz="2000" dirty="0">
                <a:solidFill>
                  <a:schemeClr val="tx2"/>
                </a:solidFill>
              </a:rPr>
              <a:t> và </a:t>
            </a:r>
            <a:r>
              <a:rPr lang="en-US" sz="2000" dirty="0" err="1">
                <a:solidFill>
                  <a:schemeClr val="tx2"/>
                </a:solidFill>
              </a:rPr>
              <a:t>áp</a:t>
            </a:r>
            <a:r>
              <a:rPr lang="en-US" sz="2000" dirty="0">
                <a:solidFill>
                  <a:schemeClr val="tx2"/>
                </a:solidFill>
              </a:rPr>
              <a:t> </a:t>
            </a:r>
            <a:r>
              <a:rPr lang="en-US" sz="2000" dirty="0" err="1">
                <a:solidFill>
                  <a:schemeClr val="tx2"/>
                </a:solidFill>
              </a:rPr>
              <a:t>dụng</a:t>
            </a:r>
            <a:r>
              <a:rPr lang="en-US" sz="2000" dirty="0">
                <a:solidFill>
                  <a:schemeClr val="tx2"/>
                </a:solidFill>
              </a:rPr>
              <a:t> </a:t>
            </a:r>
            <a:r>
              <a:rPr lang="en-US" sz="2000" dirty="0" err="1">
                <a:solidFill>
                  <a:schemeClr val="tx2"/>
                </a:solidFill>
              </a:rPr>
              <a:t>cho</a:t>
            </a:r>
            <a:r>
              <a:rPr lang="en-US" sz="2000" dirty="0">
                <a:solidFill>
                  <a:schemeClr val="tx2"/>
                </a:solidFill>
              </a:rPr>
              <a:t> </a:t>
            </a:r>
            <a:r>
              <a:rPr lang="en-US" sz="2000" dirty="0" err="1">
                <a:solidFill>
                  <a:schemeClr val="tx2"/>
                </a:solidFill>
              </a:rPr>
              <a:t>mọi</a:t>
            </a:r>
            <a:r>
              <a:rPr lang="en-US" sz="2000" dirty="0">
                <a:solidFill>
                  <a:schemeClr val="tx2"/>
                </a:solidFill>
              </a:rPr>
              <a:t> </a:t>
            </a:r>
            <a:r>
              <a:rPr lang="en-US" sz="2000" dirty="0" err="1">
                <a:solidFill>
                  <a:schemeClr val="tx2"/>
                </a:solidFill>
              </a:rPr>
              <a:t>độ</a:t>
            </a:r>
            <a:r>
              <a:rPr lang="en-US" sz="2000" dirty="0">
                <a:solidFill>
                  <a:schemeClr val="tx2"/>
                </a:solidFill>
              </a:rPr>
              <a:t> </a:t>
            </a:r>
            <a:r>
              <a:rPr lang="en-US" sz="2000" dirty="0" err="1">
                <a:solidFill>
                  <a:schemeClr val="tx2"/>
                </a:solidFill>
              </a:rPr>
              <a:t>tuổi</a:t>
            </a:r>
            <a:r>
              <a:rPr lang="en-US" sz="2000" dirty="0">
                <a:solidFill>
                  <a:schemeClr val="tx2"/>
                </a:solidFill>
              </a:rPr>
              <a:t>, </a:t>
            </a:r>
            <a:r>
              <a:rPr lang="en-US" sz="2000" dirty="0" err="1">
                <a:solidFill>
                  <a:schemeClr val="tx2"/>
                </a:solidFill>
              </a:rPr>
              <a:t>giới</a:t>
            </a:r>
            <a:r>
              <a:rPr lang="en-US" sz="2000" dirty="0">
                <a:solidFill>
                  <a:schemeClr val="tx2"/>
                </a:solidFill>
              </a:rPr>
              <a:t> </a:t>
            </a:r>
            <a:r>
              <a:rPr lang="en-US" sz="2000" dirty="0" err="1">
                <a:solidFill>
                  <a:schemeClr val="tx2"/>
                </a:solidFill>
              </a:rPr>
              <a:t>tính</a:t>
            </a:r>
            <a:r>
              <a:rPr lang="en-US" sz="2000" dirty="0">
                <a:solidFill>
                  <a:schemeClr val="tx2"/>
                </a:solidFill>
              </a:rPr>
              <a:t>, </a:t>
            </a:r>
            <a:r>
              <a:rPr lang="en-US" sz="2000" dirty="0" err="1">
                <a:solidFill>
                  <a:schemeClr val="tx2"/>
                </a:solidFill>
              </a:rPr>
              <a:t>tôn</a:t>
            </a:r>
            <a:r>
              <a:rPr lang="en-US" sz="2000" dirty="0">
                <a:solidFill>
                  <a:schemeClr val="tx2"/>
                </a:solidFill>
              </a:rPr>
              <a:t> giáo, </a:t>
            </a:r>
            <a:r>
              <a:rPr lang="en-US" sz="2000" dirty="0" err="1">
                <a:solidFill>
                  <a:schemeClr val="tx2"/>
                </a:solidFill>
              </a:rPr>
              <a:t>bản</a:t>
            </a:r>
            <a:r>
              <a:rPr lang="en-US" sz="2000" dirty="0">
                <a:solidFill>
                  <a:schemeClr val="tx2"/>
                </a:solidFill>
              </a:rPr>
              <a:t> </a:t>
            </a:r>
            <a:r>
              <a:rPr lang="en-US" sz="2000" dirty="0" err="1">
                <a:solidFill>
                  <a:schemeClr val="tx2"/>
                </a:solidFill>
              </a:rPr>
              <a:t>dạng</a:t>
            </a:r>
            <a:r>
              <a:rPr lang="en-US" sz="2000" dirty="0">
                <a:solidFill>
                  <a:schemeClr val="tx2"/>
                </a:solidFill>
              </a:rPr>
              <a:t> </a:t>
            </a:r>
            <a:r>
              <a:rPr lang="en-US" sz="2000" dirty="0" err="1">
                <a:solidFill>
                  <a:schemeClr val="tx2"/>
                </a:solidFill>
              </a:rPr>
              <a:t>giới</a:t>
            </a:r>
            <a:r>
              <a:rPr lang="en-US" sz="2000" dirty="0">
                <a:solidFill>
                  <a:schemeClr val="tx2"/>
                </a:solidFill>
              </a:rPr>
              <a:t>, </a:t>
            </a:r>
            <a:r>
              <a:rPr lang="en-US" sz="2000" dirty="0" err="1">
                <a:solidFill>
                  <a:schemeClr val="tx2"/>
                </a:solidFill>
              </a:rPr>
              <a:t>xu</a:t>
            </a:r>
            <a:r>
              <a:rPr lang="en-US" sz="2000" dirty="0">
                <a:solidFill>
                  <a:schemeClr val="tx2"/>
                </a:solidFill>
              </a:rPr>
              <a:t> </a:t>
            </a:r>
            <a:r>
              <a:rPr lang="en-US" sz="2000" dirty="0" err="1">
                <a:solidFill>
                  <a:schemeClr val="tx2"/>
                </a:solidFill>
              </a:rPr>
              <a:t>hướng</a:t>
            </a:r>
            <a:r>
              <a:rPr lang="en-US" sz="2000" dirty="0">
                <a:solidFill>
                  <a:schemeClr val="tx2"/>
                </a:solidFill>
              </a:rPr>
              <a:t> </a:t>
            </a:r>
            <a:r>
              <a:rPr lang="en-US" sz="2000" dirty="0" err="1">
                <a:solidFill>
                  <a:schemeClr val="tx2"/>
                </a:solidFill>
              </a:rPr>
              <a:t>tinh</a:t>
            </a:r>
            <a:r>
              <a:rPr lang="en-US" sz="2000" dirty="0">
                <a:solidFill>
                  <a:schemeClr val="tx2"/>
                </a:solidFill>
              </a:rPr>
              <a:t> dục, </a:t>
            </a:r>
            <a:r>
              <a:rPr lang="en-US" sz="2000" dirty="0" err="1">
                <a:solidFill>
                  <a:schemeClr val="tx2"/>
                </a:solidFill>
              </a:rPr>
              <a:t>quốc</a:t>
            </a:r>
            <a:r>
              <a:rPr lang="en-US" sz="2000" dirty="0">
                <a:solidFill>
                  <a:schemeClr val="tx2"/>
                </a:solidFill>
              </a:rPr>
              <a:t> </a:t>
            </a:r>
            <a:r>
              <a:rPr lang="en-US" sz="2000" dirty="0" err="1">
                <a:solidFill>
                  <a:schemeClr val="tx2"/>
                </a:solidFill>
              </a:rPr>
              <a:t>tịch</a:t>
            </a:r>
            <a:r>
              <a:rPr lang="en-US" sz="2000" dirty="0">
                <a:solidFill>
                  <a:schemeClr val="tx2"/>
                </a:solidFill>
              </a:rPr>
              <a:t>, </a:t>
            </a:r>
            <a:r>
              <a:rPr lang="en-US" sz="2000" dirty="0" err="1">
                <a:solidFill>
                  <a:schemeClr val="tx2"/>
                </a:solidFill>
              </a:rPr>
              <a:t>màu</a:t>
            </a:r>
            <a:r>
              <a:rPr lang="en-US" sz="2000" dirty="0">
                <a:solidFill>
                  <a:schemeClr val="tx2"/>
                </a:solidFill>
              </a:rPr>
              <a:t> da, </a:t>
            </a:r>
            <a:r>
              <a:rPr lang="en-US" sz="2000" dirty="0" err="1">
                <a:solidFill>
                  <a:schemeClr val="tx2"/>
                </a:solidFill>
              </a:rPr>
              <a:t>ngôn</a:t>
            </a:r>
            <a:r>
              <a:rPr lang="en-US" sz="2000" dirty="0">
                <a:solidFill>
                  <a:schemeClr val="tx2"/>
                </a:solidFill>
              </a:rPr>
              <a:t> </a:t>
            </a:r>
            <a:r>
              <a:rPr lang="en-US" sz="2000" dirty="0" err="1">
                <a:solidFill>
                  <a:schemeClr val="tx2"/>
                </a:solidFill>
              </a:rPr>
              <a:t>ngữ</a:t>
            </a:r>
            <a:r>
              <a:rPr lang="en-US" sz="2000" dirty="0">
                <a:solidFill>
                  <a:schemeClr val="tx2"/>
                </a:solidFill>
              </a:rPr>
              <a:t> hay </a:t>
            </a:r>
            <a:r>
              <a:rPr lang="en-US" sz="2000" dirty="0" err="1">
                <a:solidFill>
                  <a:schemeClr val="tx2"/>
                </a:solidFill>
              </a:rPr>
              <a:t>các</a:t>
            </a:r>
            <a:r>
              <a:rPr lang="en-US" sz="2000" dirty="0">
                <a:solidFill>
                  <a:schemeClr val="tx2"/>
                </a:solidFill>
              </a:rPr>
              <a:t> </a:t>
            </a:r>
            <a:r>
              <a:rPr lang="en-US" sz="2000" dirty="0" err="1">
                <a:solidFill>
                  <a:schemeClr val="tx2"/>
                </a:solidFill>
              </a:rPr>
              <a:t>quan</a:t>
            </a:r>
            <a:r>
              <a:rPr lang="en-US" sz="2000" dirty="0">
                <a:solidFill>
                  <a:schemeClr val="tx2"/>
                </a:solidFill>
              </a:rPr>
              <a:t> </a:t>
            </a:r>
            <a:r>
              <a:rPr lang="en-US" sz="2000" dirty="0" err="1">
                <a:solidFill>
                  <a:schemeClr val="tx2"/>
                </a:solidFill>
              </a:rPr>
              <a:t>điểm</a:t>
            </a:r>
            <a:r>
              <a:rPr lang="en-US" sz="2000" dirty="0">
                <a:solidFill>
                  <a:schemeClr val="tx2"/>
                </a:solidFill>
              </a:rPr>
              <a:t> </a:t>
            </a:r>
            <a:r>
              <a:rPr lang="en-US" sz="2000" dirty="0" err="1">
                <a:solidFill>
                  <a:schemeClr val="tx2"/>
                </a:solidFill>
              </a:rPr>
              <a:t>chính</a:t>
            </a:r>
            <a:r>
              <a:rPr lang="en-US" sz="2000" dirty="0">
                <a:solidFill>
                  <a:schemeClr val="tx2"/>
                </a:solidFill>
              </a:rPr>
              <a:t> </a:t>
            </a:r>
            <a:r>
              <a:rPr lang="en-US" sz="2000" dirty="0" err="1">
                <a:solidFill>
                  <a:schemeClr val="tx2"/>
                </a:solidFill>
              </a:rPr>
              <a:t>triij</a:t>
            </a:r>
            <a:r>
              <a:rPr lang="en-US" sz="2000" dirty="0">
                <a:solidFill>
                  <a:schemeClr val="tx2"/>
                </a:solidFill>
              </a:rPr>
              <a:t>, </a:t>
            </a:r>
            <a:r>
              <a:rPr lang="en-US" sz="2000" dirty="0" err="1">
                <a:solidFill>
                  <a:schemeClr val="tx2"/>
                </a:solidFill>
              </a:rPr>
              <a:t>tình</a:t>
            </a:r>
            <a:r>
              <a:rPr lang="en-US" sz="2000" dirty="0">
                <a:solidFill>
                  <a:schemeClr val="tx2"/>
                </a:solidFill>
              </a:rPr>
              <a:t> </a:t>
            </a:r>
            <a:r>
              <a:rPr lang="en-US" sz="2000" dirty="0" err="1">
                <a:solidFill>
                  <a:schemeClr val="tx2"/>
                </a:solidFill>
              </a:rPr>
              <a:t>trạng</a:t>
            </a:r>
            <a:r>
              <a:rPr lang="en-US" sz="2000" dirty="0">
                <a:solidFill>
                  <a:schemeClr val="tx2"/>
                </a:solidFill>
              </a:rPr>
              <a:t> </a:t>
            </a:r>
            <a:r>
              <a:rPr lang="en-US" sz="2000" dirty="0" err="1">
                <a:solidFill>
                  <a:schemeClr val="tx2"/>
                </a:solidFill>
              </a:rPr>
              <a:t>hôn</a:t>
            </a:r>
            <a:r>
              <a:rPr lang="en-US" sz="2000" dirty="0">
                <a:solidFill>
                  <a:schemeClr val="tx2"/>
                </a:solidFill>
              </a:rPr>
              <a:t> </a:t>
            </a:r>
            <a:r>
              <a:rPr lang="en-US" sz="2000" dirty="0" err="1">
                <a:solidFill>
                  <a:schemeClr val="tx2"/>
                </a:solidFill>
              </a:rPr>
              <a:t>nhân</a:t>
            </a:r>
            <a:r>
              <a:rPr lang="en-US" sz="2000" dirty="0">
                <a:solidFill>
                  <a:schemeClr val="tx2"/>
                </a:solidFill>
              </a:rPr>
              <a:t>, </a:t>
            </a:r>
            <a:r>
              <a:rPr lang="en-US" sz="2000" dirty="0" err="1">
                <a:solidFill>
                  <a:schemeClr val="tx2"/>
                </a:solidFill>
              </a:rPr>
              <a:t>khuyết</a:t>
            </a:r>
            <a:r>
              <a:rPr lang="en-US" sz="2000" dirty="0">
                <a:solidFill>
                  <a:schemeClr val="tx2"/>
                </a:solidFill>
              </a:rPr>
              <a:t> </a:t>
            </a:r>
            <a:r>
              <a:rPr lang="en-US" sz="2000" dirty="0" err="1">
                <a:solidFill>
                  <a:schemeClr val="tx2"/>
                </a:solidFill>
              </a:rPr>
              <a:t>tật</a:t>
            </a:r>
            <a:r>
              <a:rPr lang="en-US" sz="2000" dirty="0">
                <a:solidFill>
                  <a:schemeClr val="tx2"/>
                </a:solidFill>
              </a:rPr>
              <a:t>, </a:t>
            </a:r>
            <a:r>
              <a:rPr lang="en-US" sz="2000" dirty="0" err="1">
                <a:solidFill>
                  <a:schemeClr val="tx2"/>
                </a:solidFill>
              </a:rPr>
              <a:t>sức</a:t>
            </a:r>
            <a:r>
              <a:rPr lang="en-US" sz="2000" dirty="0">
                <a:solidFill>
                  <a:schemeClr val="tx2"/>
                </a:solidFill>
              </a:rPr>
              <a:t> </a:t>
            </a:r>
            <a:r>
              <a:rPr lang="en-US" sz="2000" dirty="0" err="1">
                <a:solidFill>
                  <a:schemeClr val="tx2"/>
                </a:solidFill>
              </a:rPr>
              <a:t>khỏe</a:t>
            </a:r>
            <a:r>
              <a:rPr lang="en-US" sz="2000" dirty="0">
                <a:solidFill>
                  <a:schemeClr val="tx2"/>
                </a:solidFill>
              </a:rPr>
              <a:t> </a:t>
            </a:r>
            <a:r>
              <a:rPr lang="en-US" sz="2000" dirty="0" err="1">
                <a:solidFill>
                  <a:schemeClr val="tx2"/>
                </a:solidFill>
              </a:rPr>
              <a:t>thể</a:t>
            </a:r>
            <a:r>
              <a:rPr lang="en-US" sz="2000" dirty="0">
                <a:solidFill>
                  <a:schemeClr val="tx2"/>
                </a:solidFill>
              </a:rPr>
              <a:t> </a:t>
            </a:r>
            <a:r>
              <a:rPr lang="en-US" sz="2000" dirty="0" err="1">
                <a:solidFill>
                  <a:schemeClr val="tx2"/>
                </a:solidFill>
              </a:rPr>
              <a:t>chất</a:t>
            </a:r>
            <a:r>
              <a:rPr lang="en-US" sz="2000" dirty="0">
                <a:solidFill>
                  <a:schemeClr val="tx2"/>
                </a:solidFill>
              </a:rPr>
              <a:t> hay </a:t>
            </a:r>
            <a:r>
              <a:rPr lang="en-US" sz="2000" dirty="0" err="1">
                <a:solidFill>
                  <a:schemeClr val="tx2"/>
                </a:solidFill>
              </a:rPr>
              <a:t>tinh</a:t>
            </a:r>
            <a:r>
              <a:rPr lang="en-US" sz="2000" dirty="0">
                <a:solidFill>
                  <a:schemeClr val="tx2"/>
                </a:solidFill>
              </a:rPr>
              <a:t> </a:t>
            </a:r>
            <a:r>
              <a:rPr lang="en-US" sz="2000" dirty="0" err="1">
                <a:solidFill>
                  <a:schemeClr val="tx2"/>
                </a:solidFill>
              </a:rPr>
              <a:t>thần</a:t>
            </a:r>
            <a:r>
              <a:rPr lang="en-US" sz="2000" dirty="0">
                <a:solidFill>
                  <a:schemeClr val="tx2"/>
                </a:solidFill>
              </a:rPr>
              <a:t>, </a:t>
            </a:r>
            <a:r>
              <a:rPr lang="en-US" sz="2000" dirty="0" err="1">
                <a:solidFill>
                  <a:schemeClr val="tx2"/>
                </a:solidFill>
              </a:rPr>
              <a:t>gia</a:t>
            </a:r>
            <a:r>
              <a:rPr lang="en-US" sz="2000" dirty="0">
                <a:solidFill>
                  <a:schemeClr val="tx2"/>
                </a:solidFill>
              </a:rPr>
              <a:t> </a:t>
            </a:r>
            <a:r>
              <a:rPr lang="en-US" sz="2000" dirty="0" err="1">
                <a:solidFill>
                  <a:schemeClr val="tx2"/>
                </a:solidFill>
              </a:rPr>
              <a:t>đình</a:t>
            </a:r>
            <a:r>
              <a:rPr lang="en-US" sz="2000" dirty="0">
                <a:solidFill>
                  <a:schemeClr val="tx2"/>
                </a:solidFill>
              </a:rPr>
              <a:t>, </a:t>
            </a:r>
            <a:r>
              <a:rPr lang="en-US" sz="2000" dirty="0" err="1">
                <a:solidFill>
                  <a:schemeClr val="tx2"/>
                </a:solidFill>
              </a:rPr>
              <a:t>điều</a:t>
            </a:r>
            <a:r>
              <a:rPr lang="en-US" sz="2000" dirty="0">
                <a:solidFill>
                  <a:schemeClr val="tx2"/>
                </a:solidFill>
              </a:rPr>
              <a:t> </a:t>
            </a:r>
            <a:r>
              <a:rPr lang="en-US" sz="2000" dirty="0" err="1">
                <a:solidFill>
                  <a:schemeClr val="tx2"/>
                </a:solidFill>
              </a:rPr>
              <a:t>kiện</a:t>
            </a:r>
            <a:r>
              <a:rPr lang="en-US" sz="2000" dirty="0">
                <a:solidFill>
                  <a:schemeClr val="tx2"/>
                </a:solidFill>
              </a:rPr>
              <a:t> </a:t>
            </a:r>
            <a:r>
              <a:rPr lang="en-US" sz="2000" dirty="0" err="1">
                <a:solidFill>
                  <a:schemeClr val="tx2"/>
                </a:solidFill>
              </a:rPr>
              <a:t>kinh</a:t>
            </a:r>
            <a:r>
              <a:rPr lang="en-US" sz="2000" dirty="0">
                <a:solidFill>
                  <a:schemeClr val="tx2"/>
                </a:solidFill>
              </a:rPr>
              <a:t> </a:t>
            </a:r>
            <a:r>
              <a:rPr lang="en-US" sz="2000" dirty="0" err="1">
                <a:solidFill>
                  <a:schemeClr val="tx2"/>
                </a:solidFill>
              </a:rPr>
              <a:t>tế</a:t>
            </a:r>
            <a:r>
              <a:rPr lang="en-US" sz="2000" dirty="0">
                <a:solidFill>
                  <a:schemeClr val="tx2"/>
                </a:solidFill>
              </a:rPr>
              <a:t> </a:t>
            </a:r>
            <a:r>
              <a:rPr lang="en-US" sz="2000" dirty="0" err="1">
                <a:solidFill>
                  <a:schemeClr val="tx2"/>
                </a:solidFill>
              </a:rPr>
              <a:t>xã</a:t>
            </a:r>
            <a:r>
              <a:rPr lang="en-US" sz="2000" dirty="0">
                <a:solidFill>
                  <a:schemeClr val="tx2"/>
                </a:solidFill>
              </a:rPr>
              <a:t> </a:t>
            </a:r>
            <a:r>
              <a:rPr lang="en-US" sz="2000" dirty="0" err="1">
                <a:solidFill>
                  <a:schemeClr val="tx2"/>
                </a:solidFill>
              </a:rPr>
              <a:t>hội</a:t>
            </a:r>
            <a:r>
              <a:rPr lang="en-US" sz="2000" dirty="0">
                <a:solidFill>
                  <a:schemeClr val="tx2"/>
                </a:solidFill>
              </a:rPr>
              <a:t> , </a:t>
            </a:r>
            <a:r>
              <a:rPr lang="en-US" sz="2000" dirty="0" err="1">
                <a:solidFill>
                  <a:schemeClr val="tx2"/>
                </a:solidFill>
              </a:rPr>
              <a:t>tầng</a:t>
            </a:r>
            <a:r>
              <a:rPr lang="en-US" sz="2000" dirty="0">
                <a:solidFill>
                  <a:schemeClr val="tx2"/>
                </a:solidFill>
              </a:rPr>
              <a:t> </a:t>
            </a:r>
            <a:r>
              <a:rPr lang="en-US" sz="2000" dirty="0" err="1">
                <a:solidFill>
                  <a:schemeClr val="tx2"/>
                </a:solidFill>
              </a:rPr>
              <a:t>lớp</a:t>
            </a:r>
            <a:r>
              <a:rPr lang="en-US" sz="2000" dirty="0">
                <a:solidFill>
                  <a:schemeClr val="tx2"/>
                </a:solidFill>
              </a:rPr>
              <a:t>, </a:t>
            </a:r>
            <a:r>
              <a:rPr lang="en-US" sz="2000" dirty="0" err="1">
                <a:solidFill>
                  <a:schemeClr val="tx2"/>
                </a:solidFill>
              </a:rPr>
              <a:t>bất</a:t>
            </a:r>
            <a:r>
              <a:rPr lang="en-US" sz="2000" dirty="0">
                <a:solidFill>
                  <a:schemeClr val="tx2"/>
                </a:solidFill>
              </a:rPr>
              <a:t> </a:t>
            </a:r>
            <a:r>
              <a:rPr lang="en-US" sz="2000" dirty="0" err="1">
                <a:solidFill>
                  <a:schemeClr val="tx2"/>
                </a:solidFill>
              </a:rPr>
              <a:t>kỳ</a:t>
            </a:r>
            <a:r>
              <a:rPr lang="en-US" sz="2000" dirty="0">
                <a:solidFill>
                  <a:schemeClr val="tx2"/>
                </a:solidFill>
              </a:rPr>
              <a:t> </a:t>
            </a:r>
            <a:r>
              <a:rPr lang="en-US" sz="2000" dirty="0" err="1">
                <a:solidFill>
                  <a:schemeClr val="tx2"/>
                </a:solidFill>
              </a:rPr>
              <a:t>quá</a:t>
            </a:r>
            <a:r>
              <a:rPr lang="en-US" sz="2000" dirty="0">
                <a:solidFill>
                  <a:schemeClr val="tx2"/>
                </a:solidFill>
              </a:rPr>
              <a:t> </a:t>
            </a:r>
            <a:r>
              <a:rPr lang="en-US" sz="2000" dirty="0" err="1">
                <a:solidFill>
                  <a:schemeClr val="tx2"/>
                </a:solidFill>
              </a:rPr>
              <a:t>khứ</a:t>
            </a:r>
            <a:r>
              <a:rPr lang="en-US" sz="2000" dirty="0">
                <a:solidFill>
                  <a:schemeClr val="tx2"/>
                </a:solidFill>
              </a:rPr>
              <a:t> vi </a:t>
            </a:r>
            <a:r>
              <a:rPr lang="en-US" sz="2000" dirty="0" err="1">
                <a:solidFill>
                  <a:schemeClr val="tx2"/>
                </a:solidFill>
              </a:rPr>
              <a:t>phạm</a:t>
            </a:r>
            <a:r>
              <a:rPr lang="en-US" sz="2000" dirty="0">
                <a:solidFill>
                  <a:schemeClr val="tx2"/>
                </a:solidFill>
              </a:rPr>
              <a:t> </a:t>
            </a:r>
            <a:r>
              <a:rPr lang="en-US" sz="2000" dirty="0" err="1">
                <a:solidFill>
                  <a:schemeClr val="tx2"/>
                </a:solidFill>
              </a:rPr>
              <a:t>pháp</a:t>
            </a:r>
            <a:r>
              <a:rPr lang="en-US" sz="2000" dirty="0">
                <a:solidFill>
                  <a:schemeClr val="tx2"/>
                </a:solidFill>
              </a:rPr>
              <a:t> </a:t>
            </a:r>
            <a:r>
              <a:rPr lang="en-US" sz="2000" dirty="0" err="1">
                <a:solidFill>
                  <a:schemeClr val="tx2"/>
                </a:solidFill>
              </a:rPr>
              <a:t>luật</a:t>
            </a:r>
            <a:r>
              <a:rPr lang="en-US" sz="2000" dirty="0">
                <a:solidFill>
                  <a:schemeClr val="tx2"/>
                </a:solidFill>
              </a:rPr>
              <a:t> </a:t>
            </a:r>
            <a:r>
              <a:rPr lang="en-US" sz="2000" dirty="0" err="1">
                <a:solidFill>
                  <a:schemeClr val="tx2"/>
                </a:solidFill>
              </a:rPr>
              <a:t>hoặc</a:t>
            </a:r>
            <a:r>
              <a:rPr lang="en-US" sz="2000" dirty="0">
                <a:solidFill>
                  <a:schemeClr val="tx2"/>
                </a:solidFill>
              </a:rPr>
              <a:t> </a:t>
            </a:r>
            <a:r>
              <a:rPr lang="en-US" sz="2000" dirty="0" err="1">
                <a:solidFill>
                  <a:schemeClr val="tx2"/>
                </a:solidFill>
              </a:rPr>
              <a:t>bất</a:t>
            </a:r>
            <a:r>
              <a:rPr lang="en-US" sz="2000" dirty="0">
                <a:solidFill>
                  <a:schemeClr val="tx2"/>
                </a:solidFill>
              </a:rPr>
              <a:t> </a:t>
            </a:r>
            <a:r>
              <a:rPr lang="en-US" sz="2000" dirty="0" err="1">
                <a:solidFill>
                  <a:schemeClr val="tx2"/>
                </a:solidFill>
              </a:rPr>
              <a:t>cứ</a:t>
            </a:r>
            <a:r>
              <a:rPr lang="en-GB" sz="2000" dirty="0">
                <a:solidFill>
                  <a:schemeClr val="tx2"/>
                </a:solidFill>
              </a:rPr>
              <a:t>  </a:t>
            </a:r>
            <a:r>
              <a:rPr lang="en-GB" sz="2000" dirty="0" err="1">
                <a:solidFill>
                  <a:schemeClr val="tx2"/>
                </a:solidFill>
              </a:rPr>
              <a:t>các</a:t>
            </a:r>
            <a:r>
              <a:rPr lang="en-GB" sz="2000" dirty="0">
                <a:solidFill>
                  <a:schemeClr val="tx2"/>
                </a:solidFill>
              </a:rPr>
              <a:t> </a:t>
            </a:r>
            <a:r>
              <a:rPr lang="en-GB" sz="2000" dirty="0" err="1">
                <a:solidFill>
                  <a:schemeClr val="tx2"/>
                </a:solidFill>
              </a:rPr>
              <a:t>đặc</a:t>
            </a:r>
            <a:r>
              <a:rPr lang="en-GB" sz="2000" dirty="0">
                <a:solidFill>
                  <a:schemeClr val="tx2"/>
                </a:solidFill>
              </a:rPr>
              <a:t> </a:t>
            </a:r>
            <a:r>
              <a:rPr lang="en-GB" sz="2000" dirty="0" err="1">
                <a:solidFill>
                  <a:schemeClr val="tx2"/>
                </a:solidFill>
              </a:rPr>
              <a:t>điểm</a:t>
            </a:r>
            <a:r>
              <a:rPr lang="en-GB" sz="2000" dirty="0">
                <a:solidFill>
                  <a:schemeClr val="tx2"/>
                </a:solidFill>
              </a:rPr>
              <a:t> </a:t>
            </a:r>
            <a:r>
              <a:rPr lang="en-GB" sz="2000" dirty="0" err="1">
                <a:solidFill>
                  <a:schemeClr val="tx2"/>
                </a:solidFill>
              </a:rPr>
              <a:t>nào</a:t>
            </a:r>
            <a:r>
              <a:rPr lang="en-GB" sz="2000" dirty="0">
                <a:solidFill>
                  <a:schemeClr val="tx2"/>
                </a:solidFill>
              </a:rPr>
              <a:t> </a:t>
            </a:r>
            <a:r>
              <a:rPr lang="en-GB" sz="2000" dirty="0" err="1">
                <a:solidFill>
                  <a:schemeClr val="tx2"/>
                </a:solidFill>
              </a:rPr>
              <a:t>của</a:t>
            </a:r>
            <a:r>
              <a:rPr lang="en-GB" sz="2000" dirty="0">
                <a:solidFill>
                  <a:schemeClr val="tx2"/>
                </a:solidFill>
              </a:rPr>
              <a:t> </a:t>
            </a:r>
            <a:r>
              <a:rPr lang="en-GB" sz="2000" dirty="0" err="1">
                <a:solidFill>
                  <a:schemeClr val="tx2"/>
                </a:solidFill>
              </a:rPr>
              <a:t>họ</a:t>
            </a:r>
            <a:r>
              <a:rPr lang="en-GB" sz="2000" dirty="0">
                <a:solidFill>
                  <a:schemeClr val="tx2"/>
                </a:solidFill>
              </a:rPr>
              <a:t> </a:t>
            </a:r>
          </a:p>
        </p:txBody>
      </p:sp>
      <p:pic>
        <p:nvPicPr>
          <p:cNvPr id="72708"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166" y="1030288"/>
            <a:ext cx="1320403"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0642260"/>
      </p:ext>
    </p:extLst>
  </p:cSld>
  <p:clrMapOvr>
    <a:masterClrMapping/>
  </p:clrMapOvr>
  <p:transition spd="slow"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409050"/>
            <a:ext cx="8686065" cy="946222"/>
          </a:xfrm>
        </p:spPr>
        <p:txBody>
          <a:bodyPr/>
          <a:lstStyle/>
          <a:p>
            <a:pPr algn="ctr"/>
            <a:r>
              <a:rPr lang="en-US" altLang="en-US" b="1" dirty="0">
                <a:latin typeface="Times New Roman" panose="02020603050405020304" pitchFamily="18" charset="0"/>
                <a:cs typeface="Times New Roman" panose="02020603050405020304" pitchFamily="18" charset="0"/>
              </a:rPr>
              <a:t>HÃY LUÔN NHỚ</a:t>
            </a:r>
          </a:p>
        </p:txBody>
      </p:sp>
      <p:sp>
        <p:nvSpPr>
          <p:cNvPr id="3" name="Content Placeholder 2"/>
          <p:cNvSpPr>
            <a:spLocks noGrp="1"/>
          </p:cNvSpPr>
          <p:nvPr>
            <p:ph idx="4294967295"/>
          </p:nvPr>
        </p:nvSpPr>
        <p:spPr>
          <a:xfrm>
            <a:off x="0" y="1580924"/>
            <a:ext cx="9144000" cy="5277076"/>
          </a:xfrm>
        </p:spPr>
        <p:txBody>
          <a:bodyPr>
            <a:normAutofit/>
          </a:bodyPr>
          <a:lstStyle/>
          <a:p>
            <a:pPr>
              <a:defRPr/>
            </a:pPr>
            <a:r>
              <a:rPr lang="en-US" sz="3500" dirty="0" err="1">
                <a:latin typeface="Times New Roman" panose="02020603050405020304" pitchFamily="18" charset="0"/>
                <a:cs typeface="Times New Roman" panose="02020603050405020304" pitchFamily="18" charset="0"/>
              </a:rPr>
              <a:t>Xâm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tội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vi </a:t>
            </a:r>
            <a:r>
              <a:rPr lang="en-US" sz="3500" dirty="0" err="1">
                <a:latin typeface="Times New Roman" panose="02020603050405020304" pitchFamily="18" charset="0"/>
                <a:cs typeface="Times New Roman" panose="02020603050405020304" pitchFamily="18" charset="0"/>
              </a:rPr>
              <a:t>phạm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luật</a:t>
            </a:r>
            <a:endParaRPr lang="en-US" sz="3500" dirty="0">
              <a:latin typeface="Times New Roman" panose="02020603050405020304" pitchFamily="18" charset="0"/>
              <a:cs typeface="Times New Roman" panose="02020603050405020304" pitchFamily="18" charset="0"/>
            </a:endParaRPr>
          </a:p>
          <a:p>
            <a:pPr>
              <a:defRPr/>
            </a:pP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xảy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cứ</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ai</a:t>
            </a:r>
            <a:r>
              <a:rPr lang="en-US" sz="3500" dirty="0">
                <a:latin typeface="Times New Roman" panose="02020603050405020304" pitchFamily="18" charset="0"/>
                <a:cs typeface="Times New Roman" panose="02020603050405020304" pitchFamily="18" charset="0"/>
              </a:rPr>
              <a:t>? Ở </a:t>
            </a:r>
            <a:r>
              <a:rPr lang="en-US" sz="3500" dirty="0" err="1">
                <a:latin typeface="Times New Roman" panose="02020603050405020304" pitchFamily="18" charset="0"/>
                <a:cs typeface="Times New Roman" panose="02020603050405020304" pitchFamily="18" charset="0"/>
              </a:rPr>
              <a:t>đâu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p>
          <a:p>
            <a:pPr>
              <a:defRPr/>
            </a:pPr>
            <a:r>
              <a:rPr lang="en-US" sz="3500" dirty="0" err="1">
                <a:latin typeface="Times New Roman" panose="02020603050405020304" pitchFamily="18" charset="0"/>
                <a:cs typeface="Times New Roman" panose="02020603050405020304" pitchFamily="18" charset="0"/>
              </a:rPr>
              <a:t>Thủ</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đoạn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kẻ</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xâm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phú</a:t>
            </a:r>
            <a:endParaRPr lang="en-US" sz="3500" dirty="0">
              <a:latin typeface="Times New Roman" panose="02020603050405020304" pitchFamily="18" charset="0"/>
              <a:cs typeface="Times New Roman" panose="02020603050405020304" pitchFamily="18" charset="0"/>
            </a:endParaRPr>
          </a:p>
          <a:p>
            <a:pPr>
              <a:defRPr/>
            </a:pPr>
            <a:r>
              <a:rPr lang="en-US" sz="3500" dirty="0" err="1">
                <a:latin typeface="Times New Roman" panose="02020603050405020304" pitchFamily="18" charset="0"/>
                <a:cs typeface="Times New Roman" panose="02020603050405020304" pitchFamily="18" charset="0"/>
              </a:rPr>
              <a:t>Nạn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ng</a:t>
            </a:r>
            <a:r>
              <a:rPr lang="vi-VN" sz="3500" dirty="0">
                <a:latin typeface="Times New Roman" panose="02020603050405020304" pitchFamily="18" charset="0"/>
                <a:cs typeface="Times New Roman" panose="02020603050405020304" pitchFamily="18" charset="0"/>
              </a:rPr>
              <a:t>ư</a:t>
            </a:r>
            <a:r>
              <a:rPr lang="en-US" sz="3500" dirty="0" err="1">
                <a:latin typeface="Times New Roman" panose="02020603050405020304" pitchFamily="18" charset="0"/>
                <a:cs typeface="Times New Roman" panose="02020603050405020304" pitchFamily="18" charset="0"/>
              </a:rPr>
              <a:t>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lỗi</a:t>
            </a:r>
            <a:endParaRPr lang="en-US" sz="3500" dirty="0">
              <a:latin typeface="Times New Roman" panose="02020603050405020304" pitchFamily="18" charset="0"/>
              <a:cs typeface="Times New Roman" panose="02020603050405020304" pitchFamily="18" charset="0"/>
            </a:endParaRPr>
          </a:p>
          <a:p>
            <a:pPr>
              <a:defRPr/>
            </a:pPr>
            <a:r>
              <a:rPr lang="en-US" sz="3500" dirty="0" err="1">
                <a:latin typeface="Times New Roman" panose="02020603050405020304" pitchFamily="18" charset="0"/>
                <a:cs typeface="Times New Roman" panose="02020603050405020304" pitchFamily="18" charset="0"/>
              </a:rPr>
              <a:t>Hãy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giúp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biệt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xử</a:t>
            </a:r>
            <a:endParaRPr lang="en-US" sz="3500" dirty="0">
              <a:latin typeface="Times New Roman" panose="02020603050405020304" pitchFamily="18" charset="0"/>
              <a:cs typeface="Times New Roman" panose="02020603050405020304" pitchFamily="18" charset="0"/>
            </a:endParaRPr>
          </a:p>
          <a:p>
            <a:pPr>
              <a:defRPr/>
            </a:pPr>
            <a:r>
              <a:rPr lang="en-US" sz="3500" dirty="0" err="1">
                <a:latin typeface="Times New Roman" panose="02020603050405020304" pitchFamily="18" charset="0"/>
                <a:cs typeface="Times New Roman" panose="02020603050405020304" pitchFamily="18" charset="0"/>
              </a:rPr>
              <a:t>Hãy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nhớ</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nguyên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tắc</a:t>
            </a:r>
            <a:r>
              <a:rPr lang="en-US" dirty="0">
                <a:latin typeface="Times New Roman" panose="02020603050405020304" pitchFamily="18" charset="0"/>
                <a:cs typeface="Times New Roman" panose="02020603050405020304" pitchFamily="18" charset="0"/>
              </a:rPr>
              <a:t>: </a:t>
            </a:r>
          </a:p>
          <a:p>
            <a:pPr marL="0" indent="0">
              <a:buNone/>
              <a:defRPr/>
            </a:pPr>
            <a:r>
              <a:rPr lang="en-US" b="1" dirty="0">
                <a:solidFill>
                  <a:srgbClr val="FF0000"/>
                </a:solidFill>
                <a:latin typeface="Times New Roman" panose="02020603050405020304" pitchFamily="18" charset="0"/>
                <a:cs typeface="Times New Roman" panose="02020603050405020304" pitchFamily="18" charset="0"/>
              </a:rPr>
              <a:t>NÓI KHÔNG – BỎ ĐI – KỂ LẠI </a:t>
            </a:r>
            <a:r>
              <a:rPr lang="en-US" sz="4000" b="1" dirty="0">
                <a:solidFill>
                  <a:srgbClr val="FF0000"/>
                </a:solidFill>
                <a:latin typeface="Times New Roman" panose="02020603050405020304" pitchFamily="18" charset="0"/>
                <a:cs typeface="Times New Roman" panose="02020603050405020304" pitchFamily="18" charset="0"/>
              </a:rPr>
              <a:t>111</a:t>
            </a:r>
          </a:p>
          <a:p>
            <a:pPr marL="0" indent="0">
              <a:buFont typeface="Arial" panose="020B0604020202020204" pitchFamily="34" charset="0"/>
              <a:buNone/>
              <a:defRPr/>
            </a:pP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0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457200" y="533400"/>
            <a:ext cx="8458200" cy="5592763"/>
          </a:xfrm>
        </p:spPr>
        <p:txBody>
          <a:bodyPr/>
          <a:lstStyle/>
          <a:p>
            <a:r>
              <a:rPr lang="en-US" sz="4000"/>
              <a:t>Xâm hại tình dục trẻ em là sử dụng trẻ em để thoả mãn nhu cầu tình dục của người lớn hơn.</a:t>
            </a:r>
          </a:p>
          <a:p>
            <a:r>
              <a:rPr lang="en-US" sz="4000"/>
              <a:t> Xâm hại tình dục trẻ em bao gồm lạm dụng tình dục trẻ em và bóc lột tình dục trẻ em.</a:t>
            </a:r>
            <a:br>
              <a:rPr lang="en-US"/>
            </a:br>
            <a:br>
              <a:rPr lang="en-US"/>
            </a:br>
            <a:endParaRPr lang="en-US"/>
          </a:p>
        </p:txBody>
      </p:sp>
    </p:spTree>
    <p:extLst>
      <p:ext uri="{BB962C8B-B14F-4D97-AF65-F5344CB8AC3E}">
        <p14:creationId xmlns:p14="http://schemas.microsoft.com/office/powerpoint/2010/main" val="36537350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6" name="Text Box 4"/>
          <p:cNvSpPr txBox="1">
            <a:spLocks noChangeArrowheads="1"/>
          </p:cNvSpPr>
          <p:nvPr/>
        </p:nvSpPr>
        <p:spPr bwMode="auto">
          <a:xfrm>
            <a:off x="0" y="0"/>
            <a:ext cx="9144000" cy="719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VnTime" pitchFamily="34" charset="0"/>
              </a:defRPr>
            </a:lvl1pPr>
            <a:lvl2pPr marL="800100" indent="-342900" algn="l">
              <a:defRPr>
                <a:solidFill>
                  <a:schemeClr val="tx1"/>
                </a:solidFill>
                <a:latin typeface=".VnTime" pitchFamily="34" charset="0"/>
              </a:defRPr>
            </a:lvl2pPr>
            <a:lvl3pPr marL="1257300" indent="-342900" algn="l">
              <a:defRPr>
                <a:solidFill>
                  <a:schemeClr val="tx1"/>
                </a:solidFill>
                <a:latin typeface=".VnTime" pitchFamily="34" charset="0"/>
              </a:defRPr>
            </a:lvl3pPr>
            <a:lvl4pPr marL="1714500" indent="-342900" algn="l">
              <a:defRPr>
                <a:solidFill>
                  <a:schemeClr val="tx1"/>
                </a:solidFill>
                <a:latin typeface=".VnTime" pitchFamily="34" charset="0"/>
              </a:defRPr>
            </a:lvl4pPr>
            <a:lvl5pPr marL="2171700" indent="-342900" algn="l">
              <a:defRPr>
                <a:solidFill>
                  <a:schemeClr val="tx1"/>
                </a:solidFill>
                <a:latin typeface=".VnTime" pitchFamily="34" charset="0"/>
              </a:defRPr>
            </a:lvl5pPr>
            <a:lvl6pPr marL="2628900" indent="-342900" fontAlgn="base">
              <a:spcBef>
                <a:spcPct val="0"/>
              </a:spcBef>
              <a:spcAft>
                <a:spcPct val="0"/>
              </a:spcAft>
              <a:defRPr>
                <a:solidFill>
                  <a:schemeClr val="tx1"/>
                </a:solidFill>
                <a:latin typeface=".VnTime" pitchFamily="34" charset="0"/>
              </a:defRPr>
            </a:lvl6pPr>
            <a:lvl7pPr marL="3086100" indent="-342900" fontAlgn="base">
              <a:spcBef>
                <a:spcPct val="0"/>
              </a:spcBef>
              <a:spcAft>
                <a:spcPct val="0"/>
              </a:spcAft>
              <a:defRPr>
                <a:solidFill>
                  <a:schemeClr val="tx1"/>
                </a:solidFill>
                <a:latin typeface=".VnTime" pitchFamily="34" charset="0"/>
              </a:defRPr>
            </a:lvl7pPr>
            <a:lvl8pPr marL="3543300" indent="-342900" fontAlgn="base">
              <a:spcBef>
                <a:spcPct val="0"/>
              </a:spcBef>
              <a:spcAft>
                <a:spcPct val="0"/>
              </a:spcAft>
              <a:defRPr>
                <a:solidFill>
                  <a:schemeClr val="tx1"/>
                </a:solidFill>
                <a:latin typeface=".VnTime" pitchFamily="34" charset="0"/>
              </a:defRPr>
            </a:lvl8pPr>
            <a:lvl9pPr marL="4000500" indent="-342900" fontAlgn="base">
              <a:spcBef>
                <a:spcPct val="0"/>
              </a:spcBef>
              <a:spcAft>
                <a:spcPct val="0"/>
              </a:spcAft>
              <a:defRPr>
                <a:solidFill>
                  <a:schemeClr val="tx1"/>
                </a:solidFill>
                <a:latin typeface=".VnTime" pitchFamily="34" charset="0"/>
              </a:defRPr>
            </a:lvl9pPr>
          </a:lstStyle>
          <a:p>
            <a:r>
              <a:rPr lang="pt-BR" sz="2800" b="1" u="sng">
                <a:solidFill>
                  <a:srgbClr val="000099"/>
                </a:solidFill>
                <a:latin typeface="Times New Roman" pitchFamily="18" charset="0"/>
              </a:rPr>
              <a:t>Xử phạt đối với  người xâm hại trẻ em: </a:t>
            </a:r>
            <a:r>
              <a:rPr lang="pt-BR" sz="2000" b="1" i="1" u="sng">
                <a:latin typeface="Times New Roman" pitchFamily="18" charset="0"/>
              </a:rPr>
              <a:t>(Tại</a:t>
            </a:r>
            <a:r>
              <a:rPr lang="pt-BR" b="1" i="1" u="sng">
                <a:latin typeface="Times New Roman" pitchFamily="18" charset="0"/>
              </a:rPr>
              <a:t> Điều 112, 114,115,116 c</a:t>
            </a:r>
            <a:r>
              <a:rPr lang="en-US" b="1" i="1" u="sng">
                <a:latin typeface="Times New Roman" pitchFamily="18" charset="0"/>
              </a:rPr>
              <a:t>ủa Bộ luật Hình  sự Việt Nam sửa đổi, bổ sung năm 2009)</a:t>
            </a:r>
            <a:r>
              <a:rPr lang="en-US" b="1" i="1">
                <a:latin typeface="Times New Roman" pitchFamily="18" charset="0"/>
              </a:rPr>
              <a:t> </a:t>
            </a:r>
            <a:endParaRPr lang="pt-BR" sz="2800" b="1" i="1" u="sng">
              <a:latin typeface="Times New Roman" pitchFamily="18" charset="0"/>
            </a:endParaRPr>
          </a:p>
          <a:p>
            <a:r>
              <a:rPr lang="en-US" sz="2800" b="1">
                <a:solidFill>
                  <a:srgbClr val="FF0000"/>
                </a:solidFill>
                <a:latin typeface="Times New Roman" pitchFamily="18" charset="0"/>
              </a:rPr>
              <a:t>1. Tội hiếp dâmtrẻ em</a:t>
            </a:r>
            <a:r>
              <a:rPr lang="en-US" sz="2800" b="1">
                <a:latin typeface="Times New Roman" pitchFamily="18" charset="0"/>
              </a:rPr>
              <a:t> </a:t>
            </a:r>
            <a:r>
              <a:rPr lang="en-US" sz="2400" b="1">
                <a:latin typeface="Times New Roman" pitchFamily="18" charset="0"/>
              </a:rPr>
              <a:t>(Bị phạt tự từ 7 năm đến chung thân hoặc tử hình) </a:t>
            </a:r>
            <a:r>
              <a:rPr lang="en-US" sz="2800" b="1">
                <a:latin typeface="Times New Roman" pitchFamily="18" charset="0"/>
              </a:rPr>
              <a:t>đối với những hành vi sau:</a:t>
            </a:r>
          </a:p>
          <a:p>
            <a:r>
              <a:rPr lang="en-US" sz="2800" b="1">
                <a:latin typeface="Times New Roman" pitchFamily="18" charset="0"/>
              </a:rPr>
              <a:t>- Hiếp dõm trẻ em từ đủ 13 tuổi đến dưới 16 tuổi.</a:t>
            </a:r>
          </a:p>
          <a:p>
            <a:r>
              <a:rPr lang="en-US" sz="2800" b="1">
                <a:latin typeface="Times New Roman" pitchFamily="18" charset="0"/>
              </a:rPr>
              <a:t>- Cú tớnh chất loạn luõn;</a:t>
            </a:r>
          </a:p>
          <a:p>
            <a:r>
              <a:rPr lang="en-US" sz="2800" b="1">
                <a:latin typeface="Times New Roman" pitchFamily="18" charset="0"/>
              </a:rPr>
              <a:t>- Làm nạn nhân có thai;</a:t>
            </a:r>
          </a:p>
          <a:p>
            <a:pPr>
              <a:buFontTx/>
              <a:buChar char="-"/>
            </a:pPr>
            <a:r>
              <a:rPr lang="en-US" sz="2800" b="1">
                <a:latin typeface="Times New Roman" pitchFamily="18" charset="0"/>
              </a:rPr>
              <a:t>Gây tổn hại cho sức khoẻ của nạn nhân mà tỷ lệ thương tật từ 31% đến 60%; </a:t>
            </a:r>
          </a:p>
          <a:p>
            <a:pPr>
              <a:buFontTx/>
              <a:buChar char="-"/>
            </a:pPr>
            <a:r>
              <a:rPr lang="en-US" sz="2400" b="1">
                <a:latin typeface="Times New Roman" pitchFamily="18" charset="0"/>
              </a:rPr>
              <a:t> </a:t>
            </a:r>
            <a:r>
              <a:rPr lang="en-US" sz="2800" b="1">
                <a:latin typeface="Times New Roman" pitchFamily="18" charset="0"/>
              </a:rPr>
              <a:t>Có tổ chức;</a:t>
            </a:r>
          </a:p>
          <a:p>
            <a:r>
              <a:rPr lang="en-US" sz="2800" b="1">
                <a:latin typeface="Times New Roman" pitchFamily="18" charset="0"/>
              </a:rPr>
              <a:t>- Nhiều người hiếp một người; </a:t>
            </a:r>
          </a:p>
          <a:p>
            <a:r>
              <a:rPr lang="en-US" sz="2800" b="1">
                <a:latin typeface="Times New Roman" pitchFamily="18" charset="0"/>
              </a:rPr>
              <a:t>- Phạm tội nhiều lần;</a:t>
            </a:r>
          </a:p>
          <a:p>
            <a:r>
              <a:rPr lang="en-US" sz="2800" b="1">
                <a:latin typeface="Times New Roman" pitchFamily="18" charset="0"/>
              </a:rPr>
              <a:t>- Biết mình bị nhiễm HIVmà vẫn phạm tội;</a:t>
            </a:r>
          </a:p>
          <a:p>
            <a:r>
              <a:rPr lang="en-US" sz="2800" b="1">
                <a:latin typeface="Times New Roman" pitchFamily="18" charset="0"/>
              </a:rPr>
              <a:t>- Làm nạn nhân chết hoặc tự sát...</a:t>
            </a:r>
          </a:p>
          <a:p>
            <a:r>
              <a:rPr lang="en-US" sz="2800" b="1">
                <a:latin typeface="Times New Roman" pitchFamily="18" charset="0"/>
              </a:rPr>
              <a:t>- Mọi trường hợp giao cấu với trẻ em chưa đủ 13 tuổi là phạm tội hiếp dâm trẻ em</a:t>
            </a:r>
          </a:p>
          <a:p>
            <a:endParaRPr lang="en-US" sz="2800" b="1">
              <a:latin typeface="Times New Roman" pitchFamily="18" charset="0"/>
            </a:endParaRPr>
          </a:p>
        </p:txBody>
      </p:sp>
    </p:spTree>
    <p:extLst>
      <p:ext uri="{BB962C8B-B14F-4D97-AF65-F5344CB8AC3E}">
        <p14:creationId xmlns:p14="http://schemas.microsoft.com/office/powerpoint/2010/main" val="3586205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4" name="Text Box 4"/>
          <p:cNvSpPr txBox="1">
            <a:spLocks noChangeArrowheads="1"/>
          </p:cNvSpPr>
          <p:nvPr/>
        </p:nvSpPr>
        <p:spPr bwMode="auto">
          <a:xfrm>
            <a:off x="0" y="0"/>
            <a:ext cx="8915400" cy="799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1">
                <a:solidFill>
                  <a:srgbClr val="FF0000"/>
                </a:solidFill>
              </a:rPr>
              <a:t>2. Tội cưỡng dâm trẻ em</a:t>
            </a:r>
            <a:r>
              <a:rPr lang="en-US" sz="2800" b="1"/>
              <a:t> (Bị phạt tù từ 5 năm đến chung thân hoặc tử hình)</a:t>
            </a:r>
            <a:r>
              <a:rPr lang="en-US" sz="2800"/>
              <a:t> </a:t>
            </a:r>
            <a:r>
              <a:rPr lang="en-US" sz="2800" b="1"/>
              <a:t>đối với những hành vi sau:</a:t>
            </a:r>
            <a:endParaRPr lang="en-US" sz="2800"/>
          </a:p>
          <a:p>
            <a:pPr algn="l"/>
            <a:r>
              <a:rPr lang="en-US" sz="2800" b="1"/>
              <a:t>- Người nào cưỡng dâm trẻ em từ đủ 13 tuổi đến dưới 16 tuổi</a:t>
            </a:r>
          </a:p>
          <a:p>
            <a:pPr algn="l"/>
            <a:r>
              <a:rPr lang="en-US" sz="2800" b="1"/>
              <a:t>- Có tính chất loạn luân;</a:t>
            </a:r>
          </a:p>
          <a:p>
            <a:pPr algn="l"/>
            <a:r>
              <a:rPr lang="en-US" sz="2800" b="1"/>
              <a:t>- Làm nạn nhân có thai;</a:t>
            </a:r>
          </a:p>
          <a:p>
            <a:pPr algn="l"/>
            <a:r>
              <a:rPr lang="en-US" sz="2800" b="1"/>
              <a:t>- Gây tổn hại cho sức khoẻ của nạn nhân mà tỷ lệ thương tật từ 31% đến 60%; </a:t>
            </a:r>
          </a:p>
          <a:p>
            <a:pPr algn="l">
              <a:buFontTx/>
              <a:buChar char="-"/>
            </a:pPr>
            <a:r>
              <a:rPr lang="en-US" sz="2800" b="1"/>
              <a:t>Tái phạm nguy hiểm. </a:t>
            </a:r>
          </a:p>
          <a:p>
            <a:pPr algn="l">
              <a:buFontTx/>
              <a:buChar char="-"/>
            </a:pPr>
            <a:r>
              <a:rPr lang="en-US" sz="2800" b="1"/>
              <a:t> Nhiều người cưỡng dâm một người;</a:t>
            </a:r>
          </a:p>
          <a:p>
            <a:pPr algn="l"/>
            <a:r>
              <a:rPr lang="en-US" sz="2800" b="1"/>
              <a:t>- Phạm tội nhiều lần;</a:t>
            </a:r>
          </a:p>
          <a:p>
            <a:pPr algn="l"/>
            <a:r>
              <a:rPr lang="en-US" sz="2800" b="1"/>
              <a:t>- Đối với nhiều người;</a:t>
            </a:r>
          </a:p>
          <a:p>
            <a:pPr algn="l"/>
            <a:r>
              <a:rPr lang="en-US" sz="2800" b="1"/>
              <a:t>- Gây tổn hại cho sức khoẻ của nạn nhân mà tỷ lệ thương tật từ 61% trở lên;</a:t>
            </a:r>
          </a:p>
          <a:p>
            <a:pPr algn="l"/>
            <a:r>
              <a:rPr lang="en-US" sz="2800" b="1"/>
              <a:t>- Biết mình bị nhiễm HIVmà vẫn phạm tội;.</a:t>
            </a:r>
          </a:p>
          <a:p>
            <a:pPr algn="l"/>
            <a:r>
              <a:rPr lang="en-US" sz="2800" b="1"/>
              <a:t>Làm nạn nhân chết hoặc tự sát.</a:t>
            </a:r>
          </a:p>
          <a:p>
            <a:pPr algn="l"/>
            <a:r>
              <a:rPr lang="en-US" sz="2800" b="1"/>
              <a:t> </a:t>
            </a:r>
          </a:p>
          <a:p>
            <a:pPr>
              <a:spcBef>
                <a:spcPct val="50000"/>
              </a:spcBef>
            </a:pPr>
            <a:endParaRPr lang="en-US" sz="2800"/>
          </a:p>
        </p:txBody>
      </p:sp>
    </p:spTree>
    <p:extLst>
      <p:ext uri="{BB962C8B-B14F-4D97-AF65-F5344CB8AC3E}">
        <p14:creationId xmlns:p14="http://schemas.microsoft.com/office/powerpoint/2010/main" val="585424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4" name="Text Box 4"/>
          <p:cNvSpPr txBox="1">
            <a:spLocks noChangeArrowheads="1"/>
          </p:cNvSpPr>
          <p:nvPr/>
        </p:nvSpPr>
        <p:spPr bwMode="auto">
          <a:xfrm>
            <a:off x="152400" y="0"/>
            <a:ext cx="8763000" cy="905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2800" b="1" dirty="0">
                <a:solidFill>
                  <a:srgbClr val="FF0000"/>
                </a:solidFill>
              </a:rPr>
              <a:t>3. </a:t>
            </a:r>
            <a:r>
              <a:rPr lang="en-US" sz="2800" b="1" dirty="0" err="1">
                <a:solidFill>
                  <a:srgbClr val="FF0000"/>
                </a:solidFill>
              </a:rPr>
              <a:t>Tội</a:t>
            </a:r>
            <a:r>
              <a:rPr lang="en-US" sz="2800" b="1" dirty="0">
                <a:solidFill>
                  <a:srgbClr val="FF0000"/>
                </a:solidFill>
              </a:rPr>
              <a:t> </a:t>
            </a:r>
            <a:r>
              <a:rPr lang="en-US" sz="2800" b="1" dirty="0" err="1">
                <a:solidFill>
                  <a:srgbClr val="FF0000"/>
                </a:solidFill>
              </a:rPr>
              <a:t>giao</a:t>
            </a:r>
            <a:r>
              <a:rPr lang="en-US" sz="2800" b="1" dirty="0">
                <a:solidFill>
                  <a:srgbClr val="FF0000"/>
                </a:solidFill>
              </a:rPr>
              <a:t> </a:t>
            </a:r>
            <a:r>
              <a:rPr lang="en-US" sz="2800" b="1" dirty="0" err="1">
                <a:solidFill>
                  <a:srgbClr val="FF0000"/>
                </a:solidFill>
              </a:rPr>
              <a:t>cấu</a:t>
            </a:r>
            <a:r>
              <a:rPr lang="en-US" sz="2800" b="1" dirty="0">
                <a:solidFill>
                  <a:srgbClr val="FF0000"/>
                </a:solidFill>
              </a:rPr>
              <a:t> </a:t>
            </a:r>
            <a:r>
              <a:rPr lang="en-US" sz="2800" b="1" dirty="0" err="1">
                <a:solidFill>
                  <a:srgbClr val="FF0000"/>
                </a:solidFill>
              </a:rPr>
              <a:t>với</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r>
              <a:rPr lang="en-US" sz="2800" b="1" dirty="0"/>
              <a:t> (</a:t>
            </a:r>
            <a:r>
              <a:rPr lang="en-US" sz="2800" b="1" dirty="0" err="1"/>
              <a:t>bị</a:t>
            </a:r>
            <a:r>
              <a:rPr lang="en-US" sz="2800" b="1" dirty="0"/>
              <a:t> </a:t>
            </a:r>
            <a:r>
              <a:rPr lang="en-US" sz="2800" b="1" dirty="0" err="1"/>
              <a:t>phạt</a:t>
            </a:r>
            <a:r>
              <a:rPr lang="en-US" sz="2800" b="1" dirty="0"/>
              <a:t> </a:t>
            </a:r>
            <a:r>
              <a:rPr lang="en-US" sz="2800" b="1" dirty="0" err="1"/>
              <a:t>tù</a:t>
            </a:r>
            <a:r>
              <a:rPr lang="en-US" sz="2800" b="1" dirty="0"/>
              <a:t> </a:t>
            </a:r>
            <a:r>
              <a:rPr lang="en-US" sz="2800" b="1" dirty="0" err="1"/>
              <a:t>từ</a:t>
            </a:r>
            <a:r>
              <a:rPr lang="en-US" sz="2800" b="1" dirty="0"/>
              <a:t> </a:t>
            </a:r>
            <a:r>
              <a:rPr lang="en-US" sz="2800" b="1" dirty="0" err="1"/>
              <a:t>một</a:t>
            </a:r>
            <a:r>
              <a:rPr lang="en-US" sz="2800" b="1" dirty="0"/>
              <a:t> </a:t>
            </a:r>
            <a:r>
              <a:rPr lang="en-US" sz="2800" b="1" dirty="0" err="1"/>
              <a:t>năm</a:t>
            </a:r>
            <a:r>
              <a:rPr lang="en-US" sz="2800" b="1" dirty="0"/>
              <a:t> </a:t>
            </a:r>
            <a:r>
              <a:rPr lang="en-US" sz="2800" b="1" dirty="0" err="1"/>
              <a:t>đến</a:t>
            </a:r>
            <a:r>
              <a:rPr lang="en-US" sz="2800" b="1" dirty="0"/>
              <a:t> </a:t>
            </a:r>
            <a:r>
              <a:rPr lang="en-US" sz="2800" b="1" dirty="0" err="1"/>
              <a:t>mười</a:t>
            </a:r>
            <a:r>
              <a:rPr lang="en-US" sz="2800" b="1" dirty="0"/>
              <a:t> </a:t>
            </a:r>
            <a:r>
              <a:rPr lang="en-US" sz="2800" b="1" dirty="0" err="1"/>
              <a:t>lăm</a:t>
            </a:r>
            <a:r>
              <a:rPr lang="en-US" sz="2800" b="1" dirty="0"/>
              <a:t> </a:t>
            </a:r>
            <a:r>
              <a:rPr lang="en-US" sz="2800" b="1" dirty="0" err="1"/>
              <a:t>năm</a:t>
            </a:r>
            <a:r>
              <a:rPr lang="en-US" sz="2800" b="1" dirty="0"/>
              <a:t>) </a:t>
            </a:r>
            <a:r>
              <a:rPr lang="en-US" sz="2800" b="1" dirty="0" err="1"/>
              <a:t>đối</a:t>
            </a:r>
            <a:r>
              <a:rPr lang="en-US" sz="2800" b="1" dirty="0"/>
              <a:t> </a:t>
            </a:r>
            <a:r>
              <a:rPr lang="en-US" sz="2800" b="1" dirty="0" err="1"/>
              <a:t>với</a:t>
            </a:r>
            <a:r>
              <a:rPr lang="en-US" sz="2800" b="1" dirty="0"/>
              <a:t> </a:t>
            </a:r>
            <a:r>
              <a:rPr lang="en-US" sz="2800" b="1" dirty="0" err="1"/>
              <a:t>các</a:t>
            </a:r>
            <a:r>
              <a:rPr lang="en-US" sz="2800" b="1" dirty="0"/>
              <a:t> </a:t>
            </a:r>
            <a:r>
              <a:rPr lang="en-US" sz="2800" b="1" dirty="0" err="1"/>
              <a:t>hành</a:t>
            </a:r>
            <a:r>
              <a:rPr lang="en-US" sz="2800" b="1" dirty="0"/>
              <a:t> vi </a:t>
            </a:r>
            <a:r>
              <a:rPr lang="en-US" sz="2800" b="1" dirty="0" err="1"/>
              <a:t>sau</a:t>
            </a:r>
            <a:r>
              <a:rPr lang="en-US" sz="2800" b="1" dirty="0"/>
              <a:t>:</a:t>
            </a:r>
          </a:p>
          <a:p>
            <a:pPr algn="l"/>
            <a:r>
              <a:rPr lang="en-US" sz="2800" b="1" dirty="0"/>
              <a:t>- </a:t>
            </a:r>
            <a:r>
              <a:rPr lang="en-US" sz="2800" b="1" dirty="0" err="1"/>
              <a:t>Người</a:t>
            </a:r>
            <a:r>
              <a:rPr lang="en-US" sz="2800" b="1" dirty="0"/>
              <a:t> </a:t>
            </a:r>
            <a:r>
              <a:rPr lang="en-US" sz="2800" b="1" dirty="0" err="1"/>
              <a:t>nào</a:t>
            </a:r>
            <a:r>
              <a:rPr lang="en-US" sz="2800" b="1" dirty="0"/>
              <a:t> </a:t>
            </a:r>
            <a:r>
              <a:rPr lang="en-US" sz="2800" b="1" dirty="0" err="1"/>
              <a:t>đã</a:t>
            </a:r>
            <a:r>
              <a:rPr lang="en-US" sz="2800" b="1" dirty="0"/>
              <a:t> </a:t>
            </a:r>
            <a:r>
              <a:rPr lang="en-US" sz="2800" b="1" dirty="0" err="1"/>
              <a:t>thành</a:t>
            </a:r>
            <a:r>
              <a:rPr lang="en-US" sz="2800" b="1" dirty="0"/>
              <a:t> </a:t>
            </a:r>
            <a:r>
              <a:rPr lang="en-US" sz="2800" b="1" dirty="0" err="1"/>
              <a:t>niên</a:t>
            </a:r>
            <a:r>
              <a:rPr lang="en-US" sz="2800" b="1" dirty="0"/>
              <a:t> </a:t>
            </a:r>
            <a:r>
              <a:rPr lang="en-US" sz="2800" b="1" dirty="0" err="1"/>
              <a:t>mà</a:t>
            </a:r>
            <a:r>
              <a:rPr lang="en-US" sz="2800" b="1" dirty="0"/>
              <a:t> </a:t>
            </a:r>
            <a:r>
              <a:rPr lang="en-US" sz="2800" b="1" dirty="0" err="1"/>
              <a:t>giao</a:t>
            </a:r>
            <a:r>
              <a:rPr lang="en-US" sz="2800" b="1" dirty="0"/>
              <a:t> </a:t>
            </a:r>
            <a:r>
              <a:rPr lang="en-US" sz="2800" b="1" dirty="0" err="1"/>
              <a:t>cấu</a:t>
            </a:r>
            <a:r>
              <a:rPr lang="en-US" sz="2800" b="1" dirty="0"/>
              <a:t> </a:t>
            </a:r>
            <a:r>
              <a:rPr lang="en-US" sz="2800" b="1" dirty="0" err="1"/>
              <a:t>với</a:t>
            </a:r>
            <a:r>
              <a:rPr lang="en-US" sz="2800" b="1" dirty="0"/>
              <a:t> </a:t>
            </a:r>
            <a:r>
              <a:rPr lang="en-US" sz="2800" b="1" dirty="0" err="1"/>
              <a:t>trẻ</a:t>
            </a:r>
            <a:r>
              <a:rPr lang="en-US" sz="2800" b="1" dirty="0"/>
              <a:t> </a:t>
            </a:r>
            <a:r>
              <a:rPr lang="en-US" sz="2800" b="1" dirty="0" err="1"/>
              <a:t>em</a:t>
            </a:r>
            <a:r>
              <a:rPr lang="en-US" sz="2800" b="1" dirty="0"/>
              <a:t> </a:t>
            </a:r>
            <a:r>
              <a:rPr lang="en-US" sz="2800" b="1" dirty="0" err="1"/>
              <a:t>từ</a:t>
            </a:r>
            <a:r>
              <a:rPr lang="en-US" sz="2800" b="1" dirty="0"/>
              <a:t> </a:t>
            </a:r>
            <a:r>
              <a:rPr lang="en-US" sz="2800" b="1" dirty="0" err="1"/>
              <a:t>đủ</a:t>
            </a:r>
            <a:r>
              <a:rPr lang="en-US" sz="2800" b="1" dirty="0"/>
              <a:t> 13 </a:t>
            </a:r>
            <a:r>
              <a:rPr lang="en-US" sz="2800" b="1" dirty="0" err="1"/>
              <a:t>tuổi</a:t>
            </a:r>
            <a:r>
              <a:rPr lang="en-US" sz="2800" b="1" dirty="0"/>
              <a:t> </a:t>
            </a:r>
            <a:r>
              <a:rPr lang="en-US" sz="2800" b="1" dirty="0" err="1"/>
              <a:t>đến</a:t>
            </a:r>
            <a:r>
              <a:rPr lang="en-US" sz="2800" b="1" dirty="0"/>
              <a:t> </a:t>
            </a:r>
            <a:r>
              <a:rPr lang="en-US" sz="2800" b="1" dirty="0" err="1"/>
              <a:t>dưới</a:t>
            </a:r>
            <a:r>
              <a:rPr lang="en-US" sz="2800" b="1" dirty="0"/>
              <a:t> 16 </a:t>
            </a:r>
            <a:r>
              <a:rPr lang="en-US" sz="2800" b="1" dirty="0" err="1"/>
              <a:t>tuổi</a:t>
            </a:r>
            <a:r>
              <a:rPr lang="en-US" sz="2800" b="1" dirty="0"/>
              <a:t>.</a:t>
            </a:r>
          </a:p>
          <a:p>
            <a:pPr algn="l"/>
            <a:r>
              <a:rPr lang="en-US" sz="2800" b="1" dirty="0"/>
              <a:t>- </a:t>
            </a:r>
            <a:r>
              <a:rPr lang="en-US" sz="2800" b="1" dirty="0" err="1"/>
              <a:t>Phạm</a:t>
            </a:r>
            <a:r>
              <a:rPr lang="en-US" sz="2800" b="1" dirty="0"/>
              <a:t> </a:t>
            </a:r>
            <a:r>
              <a:rPr lang="en-US" sz="2800" b="1" dirty="0" err="1"/>
              <a:t>tội</a:t>
            </a:r>
            <a:r>
              <a:rPr lang="en-US" sz="2800" b="1" dirty="0"/>
              <a:t> </a:t>
            </a:r>
            <a:r>
              <a:rPr lang="en-US" sz="2800" b="1" dirty="0" err="1"/>
              <a:t>nhiều</a:t>
            </a:r>
            <a:r>
              <a:rPr lang="en-US" sz="2800" b="1" dirty="0"/>
              <a:t> </a:t>
            </a:r>
            <a:r>
              <a:rPr lang="en-US" sz="2800" b="1" dirty="0" err="1"/>
              <a:t>lần</a:t>
            </a:r>
            <a:r>
              <a:rPr lang="en-US" sz="2800" b="1" dirty="0"/>
              <a:t>;</a:t>
            </a:r>
          </a:p>
          <a:p>
            <a:pPr algn="l"/>
            <a:r>
              <a:rPr lang="en-US" sz="2800" b="1" dirty="0"/>
              <a:t>- </a:t>
            </a:r>
            <a:r>
              <a:rPr lang="en-US" sz="2800" b="1" dirty="0" err="1"/>
              <a:t>Đối</a:t>
            </a:r>
            <a:r>
              <a:rPr lang="en-US" sz="2800" b="1" dirty="0"/>
              <a:t> </a:t>
            </a:r>
            <a:r>
              <a:rPr lang="en-US" sz="2800" b="1" dirty="0" err="1"/>
              <a:t>với</a:t>
            </a:r>
            <a:r>
              <a:rPr lang="en-US" sz="2800" b="1" dirty="0"/>
              <a:t> </a:t>
            </a:r>
            <a:r>
              <a:rPr lang="en-US" sz="2800" b="1" dirty="0" err="1"/>
              <a:t>nhiều</a:t>
            </a:r>
            <a:r>
              <a:rPr lang="en-US" sz="2800" b="1" dirty="0"/>
              <a:t> </a:t>
            </a:r>
            <a:r>
              <a:rPr lang="en-US" sz="2800" b="1" dirty="0" err="1"/>
              <a:t>người</a:t>
            </a:r>
            <a:r>
              <a:rPr lang="en-US" sz="2800" b="1" dirty="0"/>
              <a:t>;</a:t>
            </a:r>
          </a:p>
          <a:p>
            <a:pPr algn="l"/>
            <a:r>
              <a:rPr lang="en-US" sz="2800" b="1" dirty="0"/>
              <a:t>- </a:t>
            </a:r>
            <a:r>
              <a:rPr lang="en-US" sz="2800" b="1" dirty="0" err="1"/>
              <a:t>Có</a:t>
            </a:r>
            <a:r>
              <a:rPr lang="en-US" sz="2800" b="1" dirty="0"/>
              <a:t> </a:t>
            </a:r>
            <a:r>
              <a:rPr lang="en-US" sz="2800" b="1" dirty="0" err="1"/>
              <a:t>tính</a:t>
            </a:r>
            <a:r>
              <a:rPr lang="en-US" sz="2800" b="1" dirty="0"/>
              <a:t> </a:t>
            </a:r>
            <a:r>
              <a:rPr lang="en-US" sz="2800" b="1" dirty="0" err="1"/>
              <a:t>chất</a:t>
            </a:r>
            <a:r>
              <a:rPr lang="en-US" sz="2800" b="1" dirty="0"/>
              <a:t> </a:t>
            </a:r>
            <a:r>
              <a:rPr lang="en-US" sz="2800" b="1" dirty="0" err="1"/>
              <a:t>loạn</a:t>
            </a:r>
            <a:r>
              <a:rPr lang="en-US" sz="2800" b="1" dirty="0"/>
              <a:t> </a:t>
            </a:r>
            <a:r>
              <a:rPr lang="en-US" sz="2800" b="1" dirty="0" err="1"/>
              <a:t>luân</a:t>
            </a:r>
            <a:r>
              <a:rPr lang="en-US" sz="2800" b="1" dirty="0"/>
              <a:t>;</a:t>
            </a:r>
          </a:p>
          <a:p>
            <a:pPr algn="l"/>
            <a:r>
              <a:rPr lang="en-US" sz="2800" b="1" dirty="0"/>
              <a:t>- </a:t>
            </a:r>
            <a:r>
              <a:rPr lang="en-US" sz="2800" b="1" dirty="0" err="1"/>
              <a:t>Làm</a:t>
            </a:r>
            <a:r>
              <a:rPr lang="en-US" sz="2800" b="1" dirty="0"/>
              <a:t> </a:t>
            </a:r>
            <a:r>
              <a:rPr lang="en-US" sz="2800" b="1" dirty="0" err="1"/>
              <a:t>nạn</a:t>
            </a:r>
            <a:r>
              <a:rPr lang="en-US" sz="2800" b="1" dirty="0"/>
              <a:t> </a:t>
            </a:r>
            <a:r>
              <a:rPr lang="en-US" sz="2800" b="1" dirty="0" err="1"/>
              <a:t>nhân</a:t>
            </a:r>
            <a:r>
              <a:rPr lang="en-US" sz="2800" b="1" dirty="0"/>
              <a:t> </a:t>
            </a:r>
            <a:r>
              <a:rPr lang="en-US" sz="2800" b="1" dirty="0" err="1"/>
              <a:t>có</a:t>
            </a:r>
            <a:r>
              <a:rPr lang="en-US" sz="2800" b="1" dirty="0"/>
              <a:t> </a:t>
            </a:r>
            <a:r>
              <a:rPr lang="en-US" sz="2800" b="1" dirty="0" err="1"/>
              <a:t>thai</a:t>
            </a:r>
            <a:r>
              <a:rPr lang="en-US" sz="2800" b="1" dirty="0"/>
              <a:t>;</a:t>
            </a:r>
          </a:p>
          <a:p>
            <a:pPr algn="l">
              <a:buFontTx/>
              <a:buChar char="-"/>
            </a:pPr>
            <a:r>
              <a:rPr lang="en-US" sz="2800" b="1" dirty="0" err="1"/>
              <a:t>Gây</a:t>
            </a:r>
            <a:r>
              <a:rPr lang="en-US" sz="2800" b="1" dirty="0"/>
              <a:t> </a:t>
            </a:r>
            <a:r>
              <a:rPr lang="en-US" sz="2800" b="1" dirty="0" err="1"/>
              <a:t>tổn</a:t>
            </a:r>
            <a:r>
              <a:rPr lang="en-US" sz="2800" b="1" dirty="0"/>
              <a:t> </a:t>
            </a:r>
            <a:r>
              <a:rPr lang="en-US" sz="2800" b="1" dirty="0" err="1"/>
              <a:t>hại</a:t>
            </a:r>
            <a:r>
              <a:rPr lang="en-US" sz="2800" b="1" dirty="0"/>
              <a:t> </a:t>
            </a:r>
            <a:r>
              <a:rPr lang="en-US" sz="2800" b="1" dirty="0" err="1"/>
              <a:t>cho</a:t>
            </a:r>
            <a:r>
              <a:rPr lang="en-US" sz="2800" b="1" dirty="0"/>
              <a:t> </a:t>
            </a:r>
            <a:r>
              <a:rPr lang="en-US" sz="2800" b="1" dirty="0" err="1"/>
              <a:t>sức</a:t>
            </a:r>
            <a:r>
              <a:rPr lang="en-US" sz="2800" b="1" dirty="0"/>
              <a:t> </a:t>
            </a:r>
            <a:r>
              <a:rPr lang="en-US" sz="2800" b="1" dirty="0" err="1"/>
              <a:t>khoẻ</a:t>
            </a:r>
            <a:r>
              <a:rPr lang="en-US" sz="2800" b="1" dirty="0"/>
              <a:t> </a:t>
            </a:r>
            <a:r>
              <a:rPr lang="en-US" sz="2800" b="1" dirty="0" err="1"/>
              <a:t>của</a:t>
            </a:r>
            <a:r>
              <a:rPr lang="en-US" sz="2800" b="1" dirty="0"/>
              <a:t> </a:t>
            </a:r>
            <a:r>
              <a:rPr lang="en-US" sz="2800" b="1" dirty="0" err="1"/>
              <a:t>nạn</a:t>
            </a:r>
            <a:r>
              <a:rPr lang="en-US" sz="2800" b="1" dirty="0"/>
              <a:t> </a:t>
            </a:r>
            <a:r>
              <a:rPr lang="en-US" sz="2800" b="1" dirty="0" err="1"/>
              <a:t>nhân</a:t>
            </a:r>
            <a:r>
              <a:rPr lang="en-US" sz="2800" b="1" dirty="0"/>
              <a:t> </a:t>
            </a:r>
            <a:r>
              <a:rPr lang="en-US" sz="2800" b="1" dirty="0" err="1"/>
              <a:t>mà</a:t>
            </a:r>
            <a:r>
              <a:rPr lang="en-US" sz="2800" b="1" dirty="0"/>
              <a:t> </a:t>
            </a:r>
            <a:r>
              <a:rPr lang="en-US" sz="2800" b="1" dirty="0" err="1"/>
              <a:t>tỷ</a:t>
            </a:r>
            <a:r>
              <a:rPr lang="en-US" sz="2800" b="1" dirty="0"/>
              <a:t> </a:t>
            </a:r>
            <a:r>
              <a:rPr lang="en-US" sz="2800" b="1" dirty="0" err="1"/>
              <a:t>lệ</a:t>
            </a:r>
            <a:r>
              <a:rPr lang="en-US" sz="2800" b="1" dirty="0"/>
              <a:t> </a:t>
            </a:r>
            <a:r>
              <a:rPr lang="en-US" sz="2800" b="1" dirty="0" err="1"/>
              <a:t>thương</a:t>
            </a:r>
            <a:r>
              <a:rPr lang="en-US" sz="2800" b="1" dirty="0"/>
              <a:t> </a:t>
            </a:r>
            <a:r>
              <a:rPr lang="en-US" sz="2800" b="1" dirty="0" err="1"/>
              <a:t>tật</a:t>
            </a:r>
            <a:r>
              <a:rPr lang="en-US" sz="2800" b="1" dirty="0"/>
              <a:t> </a:t>
            </a:r>
            <a:r>
              <a:rPr lang="en-US" sz="2800" b="1" dirty="0" err="1"/>
              <a:t>từ</a:t>
            </a:r>
            <a:r>
              <a:rPr lang="en-US" sz="2800" b="1" dirty="0"/>
              <a:t> 31% </a:t>
            </a:r>
            <a:r>
              <a:rPr lang="en-US" sz="2800" b="1" dirty="0" err="1"/>
              <a:t>đến</a:t>
            </a:r>
            <a:r>
              <a:rPr lang="en-US" sz="2800" b="1" dirty="0"/>
              <a:t> 60%.</a:t>
            </a:r>
          </a:p>
          <a:p>
            <a:pPr algn="l">
              <a:buFontTx/>
              <a:buChar char="-"/>
            </a:pPr>
            <a:r>
              <a:rPr lang="en-US" sz="2800" b="1" dirty="0"/>
              <a:t> - </a:t>
            </a:r>
            <a:r>
              <a:rPr lang="en-US" sz="2800" b="1" dirty="0" err="1"/>
              <a:t>Gây</a:t>
            </a:r>
            <a:r>
              <a:rPr lang="en-US" sz="2800" b="1" dirty="0"/>
              <a:t> </a:t>
            </a:r>
            <a:r>
              <a:rPr lang="en-US" sz="2800" b="1" dirty="0" err="1"/>
              <a:t>tổn</a:t>
            </a:r>
            <a:r>
              <a:rPr lang="en-US" sz="2800" b="1" dirty="0"/>
              <a:t> </a:t>
            </a:r>
            <a:r>
              <a:rPr lang="en-US" sz="2800" b="1" dirty="0" err="1"/>
              <a:t>hại</a:t>
            </a:r>
            <a:r>
              <a:rPr lang="en-US" sz="2800" b="1" dirty="0"/>
              <a:t> </a:t>
            </a:r>
            <a:r>
              <a:rPr lang="en-US" sz="2800" b="1" dirty="0" err="1"/>
              <a:t>cho</a:t>
            </a:r>
            <a:r>
              <a:rPr lang="en-US" sz="2800" b="1" dirty="0"/>
              <a:t> </a:t>
            </a:r>
            <a:r>
              <a:rPr lang="en-US" sz="2800" b="1" dirty="0" err="1"/>
              <a:t>sức</a:t>
            </a:r>
            <a:r>
              <a:rPr lang="en-US" sz="2800" b="1" dirty="0"/>
              <a:t> </a:t>
            </a:r>
            <a:r>
              <a:rPr lang="en-US" sz="2800" b="1" dirty="0" err="1"/>
              <a:t>khoẻ</a:t>
            </a:r>
            <a:r>
              <a:rPr lang="en-US" sz="2800" b="1" dirty="0"/>
              <a:t> </a:t>
            </a:r>
            <a:r>
              <a:rPr lang="en-US" sz="2800" b="1" dirty="0" err="1"/>
              <a:t>của</a:t>
            </a:r>
            <a:r>
              <a:rPr lang="en-US" sz="2800" b="1" dirty="0"/>
              <a:t> </a:t>
            </a:r>
            <a:r>
              <a:rPr lang="en-US" sz="2800" b="1" dirty="0" err="1"/>
              <a:t>nạn</a:t>
            </a:r>
            <a:r>
              <a:rPr lang="en-US" sz="2800" b="1" dirty="0"/>
              <a:t> </a:t>
            </a:r>
            <a:r>
              <a:rPr lang="en-US" sz="2800" b="1" dirty="0" err="1"/>
              <a:t>nhân</a:t>
            </a:r>
            <a:r>
              <a:rPr lang="en-US" sz="2800" b="1" dirty="0"/>
              <a:t> </a:t>
            </a:r>
            <a:r>
              <a:rPr lang="en-US" sz="2800" b="1" dirty="0" err="1"/>
              <a:t>mà</a:t>
            </a:r>
            <a:r>
              <a:rPr lang="en-US" sz="2800" b="1" dirty="0"/>
              <a:t> </a:t>
            </a:r>
            <a:r>
              <a:rPr lang="en-US" sz="2800" b="1" dirty="0" err="1"/>
              <a:t>tỷ</a:t>
            </a:r>
            <a:r>
              <a:rPr lang="en-US" sz="2800" b="1" dirty="0"/>
              <a:t> </a:t>
            </a:r>
            <a:r>
              <a:rPr lang="en-US" sz="2800" b="1" dirty="0" err="1"/>
              <a:t>lệ</a:t>
            </a:r>
            <a:r>
              <a:rPr lang="en-US" sz="2800" b="1" dirty="0"/>
              <a:t> </a:t>
            </a:r>
            <a:r>
              <a:rPr lang="en-US" sz="2800" b="1" dirty="0" err="1"/>
              <a:t>thương</a:t>
            </a:r>
            <a:r>
              <a:rPr lang="en-US" sz="2800" b="1" dirty="0"/>
              <a:t> </a:t>
            </a:r>
            <a:r>
              <a:rPr lang="en-US" sz="2800" b="1" dirty="0" err="1"/>
              <a:t>tật</a:t>
            </a:r>
            <a:r>
              <a:rPr lang="en-US" sz="2800" b="1" dirty="0"/>
              <a:t> </a:t>
            </a:r>
            <a:r>
              <a:rPr lang="en-US" sz="2800" b="1" dirty="0" err="1"/>
              <a:t>từ</a:t>
            </a:r>
            <a:r>
              <a:rPr lang="en-US" sz="2800" b="1" dirty="0"/>
              <a:t> 61% </a:t>
            </a:r>
            <a:r>
              <a:rPr lang="en-US" sz="2800" b="1" dirty="0" err="1"/>
              <a:t>trở</a:t>
            </a:r>
            <a:r>
              <a:rPr lang="en-US" sz="2800" b="1" dirty="0"/>
              <a:t> </a:t>
            </a:r>
            <a:r>
              <a:rPr lang="en-US" sz="2800" b="1" dirty="0" err="1"/>
              <a:t>lên</a:t>
            </a:r>
            <a:r>
              <a:rPr lang="en-US" sz="2800" b="1" dirty="0"/>
              <a:t>;</a:t>
            </a:r>
          </a:p>
          <a:p>
            <a:pPr algn="l"/>
            <a:r>
              <a:rPr lang="en-US" sz="2800" b="1" dirty="0"/>
              <a:t>- </a:t>
            </a:r>
            <a:r>
              <a:rPr lang="en-US" sz="2800" b="1" dirty="0" err="1"/>
              <a:t>Biết</a:t>
            </a:r>
            <a:r>
              <a:rPr lang="en-US" sz="2800" b="1" dirty="0"/>
              <a:t> </a:t>
            </a:r>
            <a:r>
              <a:rPr lang="en-US" sz="2800" b="1" dirty="0" err="1"/>
              <a:t>mình</a:t>
            </a:r>
            <a:r>
              <a:rPr lang="en-US" sz="2800" b="1" dirty="0"/>
              <a:t> </a:t>
            </a:r>
            <a:r>
              <a:rPr lang="en-US" sz="2800" b="1" dirty="0" err="1"/>
              <a:t>bị</a:t>
            </a:r>
            <a:r>
              <a:rPr lang="en-US" sz="2800" b="1" dirty="0"/>
              <a:t> </a:t>
            </a:r>
            <a:r>
              <a:rPr lang="en-US" sz="2800" b="1" dirty="0" err="1"/>
              <a:t>nhiễm</a:t>
            </a:r>
            <a:r>
              <a:rPr lang="en-US" sz="2800" b="1" dirty="0"/>
              <a:t> HIV </a:t>
            </a:r>
            <a:r>
              <a:rPr lang="en-US" sz="2800" b="1" dirty="0" err="1"/>
              <a:t>mà</a:t>
            </a:r>
            <a:r>
              <a:rPr lang="en-US" sz="2800" b="1" dirty="0"/>
              <a:t> </a:t>
            </a:r>
            <a:r>
              <a:rPr lang="en-US" sz="2800" b="1" dirty="0" err="1"/>
              <a:t>vẫn</a:t>
            </a:r>
            <a:r>
              <a:rPr lang="en-US" sz="2800" b="1" dirty="0"/>
              <a:t> </a:t>
            </a:r>
            <a:r>
              <a:rPr lang="en-US" sz="2800" b="1" dirty="0" err="1"/>
              <a:t>phạm</a:t>
            </a:r>
            <a:r>
              <a:rPr lang="en-US" sz="2800" b="1" dirty="0"/>
              <a:t> </a:t>
            </a:r>
            <a:r>
              <a:rPr lang="en-US" sz="2800" b="1" dirty="0" err="1"/>
              <a:t>tội</a:t>
            </a:r>
            <a:r>
              <a:rPr lang="en-US" sz="2800" b="1" dirty="0"/>
              <a:t>.</a:t>
            </a:r>
          </a:p>
          <a:p>
            <a:pPr algn="l"/>
            <a:endParaRPr lang="en-US" sz="2800" b="1" dirty="0"/>
          </a:p>
          <a:p>
            <a:pPr algn="l"/>
            <a:endParaRPr lang="pt-BR" sz="2800" b="1" dirty="0">
              <a:solidFill>
                <a:srgbClr val="FF0000"/>
              </a:solidFill>
            </a:endParaRPr>
          </a:p>
          <a:p>
            <a:pPr algn="l">
              <a:spcBef>
                <a:spcPct val="50000"/>
              </a:spcBef>
            </a:pPr>
            <a:endParaRPr lang="pt-BR" sz="2400" b="1" dirty="0">
              <a:solidFill>
                <a:srgbClr val="FF0000"/>
              </a:solidFill>
            </a:endParaRPr>
          </a:p>
          <a:p>
            <a:pPr>
              <a:spcBef>
                <a:spcPct val="50000"/>
              </a:spcBef>
            </a:pPr>
            <a:endParaRPr lang="pt-BR" sz="2400" b="1" dirty="0">
              <a:solidFill>
                <a:srgbClr val="FF0000"/>
              </a:solidFill>
            </a:endParaRPr>
          </a:p>
          <a:p>
            <a:pPr>
              <a:spcBef>
                <a:spcPct val="50000"/>
              </a:spcBef>
            </a:pPr>
            <a:endParaRPr lang="pt-BR" sz="3200" b="1" dirty="0">
              <a:solidFill>
                <a:srgbClr val="FF0000"/>
              </a:solidFill>
              <a:latin typeface=".VnTime" pitchFamily="34" charset="0"/>
            </a:endParaRPr>
          </a:p>
          <a:p>
            <a:pPr>
              <a:spcBef>
                <a:spcPct val="50000"/>
              </a:spcBef>
            </a:pPr>
            <a:endParaRPr lang="en-US" sz="3200" b="1" dirty="0">
              <a:solidFill>
                <a:srgbClr val="FF0000"/>
              </a:solidFill>
              <a:latin typeface=".VnTime" pitchFamily="34" charset="0"/>
            </a:endParaRPr>
          </a:p>
        </p:txBody>
      </p:sp>
    </p:spTree>
    <p:extLst>
      <p:ext uri="{BB962C8B-B14F-4D97-AF65-F5344CB8AC3E}">
        <p14:creationId xmlns:p14="http://schemas.microsoft.com/office/powerpoint/2010/main" val="1815545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2" name="Text Box 4"/>
          <p:cNvSpPr txBox="1">
            <a:spLocks noChangeArrowheads="1"/>
          </p:cNvSpPr>
          <p:nvPr/>
        </p:nvSpPr>
        <p:spPr bwMode="auto">
          <a:xfrm>
            <a:off x="0" y="152400"/>
            <a:ext cx="91440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VnTime" pitchFamily="34" charset="0"/>
              </a:defRPr>
            </a:lvl1pPr>
            <a:lvl2pPr marL="800100" indent="-342900" algn="l">
              <a:defRPr>
                <a:solidFill>
                  <a:schemeClr val="tx1"/>
                </a:solidFill>
                <a:latin typeface=".VnTime" pitchFamily="34" charset="0"/>
              </a:defRPr>
            </a:lvl2pPr>
            <a:lvl3pPr marL="1257300" indent="-342900" algn="l">
              <a:defRPr>
                <a:solidFill>
                  <a:schemeClr val="tx1"/>
                </a:solidFill>
                <a:latin typeface=".VnTime" pitchFamily="34" charset="0"/>
              </a:defRPr>
            </a:lvl3pPr>
            <a:lvl4pPr marL="1714500" indent="-342900" algn="l">
              <a:defRPr>
                <a:solidFill>
                  <a:schemeClr val="tx1"/>
                </a:solidFill>
                <a:latin typeface=".VnTime" pitchFamily="34" charset="0"/>
              </a:defRPr>
            </a:lvl4pPr>
            <a:lvl5pPr marL="2171700" indent="-342900" algn="l">
              <a:defRPr>
                <a:solidFill>
                  <a:schemeClr val="tx1"/>
                </a:solidFill>
                <a:latin typeface=".VnTime" pitchFamily="34" charset="0"/>
              </a:defRPr>
            </a:lvl5pPr>
            <a:lvl6pPr marL="2628900" indent="-342900" fontAlgn="base">
              <a:spcBef>
                <a:spcPct val="0"/>
              </a:spcBef>
              <a:spcAft>
                <a:spcPct val="0"/>
              </a:spcAft>
              <a:defRPr>
                <a:solidFill>
                  <a:schemeClr val="tx1"/>
                </a:solidFill>
                <a:latin typeface=".VnTime" pitchFamily="34" charset="0"/>
              </a:defRPr>
            </a:lvl6pPr>
            <a:lvl7pPr marL="3086100" indent="-342900" fontAlgn="base">
              <a:spcBef>
                <a:spcPct val="0"/>
              </a:spcBef>
              <a:spcAft>
                <a:spcPct val="0"/>
              </a:spcAft>
              <a:defRPr>
                <a:solidFill>
                  <a:schemeClr val="tx1"/>
                </a:solidFill>
                <a:latin typeface=".VnTime" pitchFamily="34" charset="0"/>
              </a:defRPr>
            </a:lvl7pPr>
            <a:lvl8pPr marL="3543300" indent="-342900" fontAlgn="base">
              <a:spcBef>
                <a:spcPct val="0"/>
              </a:spcBef>
              <a:spcAft>
                <a:spcPct val="0"/>
              </a:spcAft>
              <a:defRPr>
                <a:solidFill>
                  <a:schemeClr val="tx1"/>
                </a:solidFill>
                <a:latin typeface=".VnTime" pitchFamily="34" charset="0"/>
              </a:defRPr>
            </a:lvl8pPr>
            <a:lvl9pPr marL="4000500" indent="-342900" fontAlgn="base">
              <a:spcBef>
                <a:spcPct val="0"/>
              </a:spcBef>
              <a:spcAft>
                <a:spcPct val="0"/>
              </a:spcAft>
              <a:defRPr>
                <a:solidFill>
                  <a:schemeClr val="tx1"/>
                </a:solidFill>
                <a:latin typeface=".VnTime" pitchFamily="34" charset="0"/>
              </a:defRPr>
            </a:lvl9pPr>
          </a:lstStyle>
          <a:p>
            <a:r>
              <a:rPr lang="en-US" sz="2800" b="1">
                <a:solidFill>
                  <a:srgbClr val="FF0000"/>
                </a:solidFill>
                <a:latin typeface="Times New Roman" pitchFamily="18" charset="0"/>
              </a:rPr>
              <a:t>4. Tội dâm ô đối với trẻ em</a:t>
            </a:r>
            <a:r>
              <a:rPr lang="en-US" sz="2800">
                <a:latin typeface="Times New Roman" pitchFamily="18" charset="0"/>
              </a:rPr>
              <a:t> </a:t>
            </a:r>
            <a:r>
              <a:rPr lang="en-US" sz="2800" b="1">
                <a:latin typeface="Times New Roman" pitchFamily="18" charset="0"/>
              </a:rPr>
              <a:t>(bị phạt tù từ sáu tháng đến hai mươi năm) </a:t>
            </a:r>
            <a:r>
              <a:rPr lang="en-US" sz="2400" b="1">
                <a:latin typeface="Times New Roman" pitchFamily="18" charset="0"/>
              </a:rPr>
              <a:t>đối với các hành vi sau:</a:t>
            </a:r>
          </a:p>
          <a:p>
            <a:r>
              <a:rPr lang="en-US" sz="2800" b="1">
                <a:latin typeface="Times New Roman" pitchFamily="18" charset="0"/>
              </a:rPr>
              <a:t>- Người nào đã thành niên mà có hành vi dâm ô đối với trẻ em</a:t>
            </a:r>
          </a:p>
          <a:p>
            <a:r>
              <a:rPr lang="en-US" sz="2800" b="1">
                <a:latin typeface="Times New Roman" pitchFamily="18" charset="0"/>
              </a:rPr>
              <a:t>- Phạm tội nhiều lần;</a:t>
            </a:r>
          </a:p>
          <a:p>
            <a:r>
              <a:rPr lang="en-US" sz="2800" b="1">
                <a:latin typeface="Times New Roman" pitchFamily="18" charset="0"/>
              </a:rPr>
              <a:t>- Đối với nhiều trẻ em;</a:t>
            </a:r>
          </a:p>
          <a:p>
            <a:r>
              <a:rPr lang="en-US" sz="2800" b="1">
                <a:latin typeface="Times New Roman" pitchFamily="18" charset="0"/>
              </a:rPr>
              <a:t>- Đối với trẻ em mà người phạm tội có trách nhiệm chăm sóc, giáo dục, chữa bệnh;</a:t>
            </a:r>
          </a:p>
          <a:p>
            <a:r>
              <a:rPr lang="en-US" sz="2800" b="1">
                <a:latin typeface="Times New Roman" pitchFamily="18" charset="0"/>
              </a:rPr>
              <a:t>- Gây hậu quả nghiêm trọng;</a:t>
            </a:r>
          </a:p>
          <a:p>
            <a:r>
              <a:rPr lang="en-US" sz="2800" b="1">
                <a:latin typeface="Times New Roman" pitchFamily="18" charset="0"/>
              </a:rPr>
              <a:t>- Tái phạm nguy hiểm.</a:t>
            </a:r>
          </a:p>
          <a:p>
            <a:r>
              <a:rPr lang="en-US" sz="2800" b="1">
                <a:latin typeface="Times New Roman" pitchFamily="18" charset="0"/>
              </a:rPr>
              <a:t>- Phạm tội gây hậu quả rất nghiêm trọng hoặc đặc biệt nghiêm trọng</a:t>
            </a:r>
          </a:p>
          <a:p>
            <a:r>
              <a:rPr lang="en-US" sz="2800" b="1">
                <a:latin typeface="Times New Roman" pitchFamily="18" charset="0"/>
              </a:rPr>
              <a:t>- Người phạm tội còn có thể bị cấm đảm nhiệm chức vụ, cấm hành nghề hoặc làm công việc nhất định từ một năm đến năm năm.</a:t>
            </a:r>
          </a:p>
        </p:txBody>
      </p:sp>
    </p:spTree>
    <p:extLst>
      <p:ext uri="{BB962C8B-B14F-4D97-AF65-F5344CB8AC3E}">
        <p14:creationId xmlns:p14="http://schemas.microsoft.com/office/powerpoint/2010/main" val="2798009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010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2" y="474059"/>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1" y="1501914"/>
            <a:ext cx="4938715"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3111498"/>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1" y="331975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500584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43" y="2444371"/>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56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698" y="4016961"/>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08" y="332545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307467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92540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2502427"/>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463285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21"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1" y="4977501"/>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22"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1" y="4873879"/>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23"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4439432"/>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24"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1" y="3371033"/>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rId25"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2642705"/>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310413" y="75943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250457" y="84579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6822542" y="457201"/>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94846" flipH="1">
            <a:off x="6033663" y="278772"/>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89" y="4913641"/>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7714422" y="289285"/>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739192">
            <a:off x="8350011" y="581487"/>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5000" y="2590801"/>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1" y="2525174"/>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91150" y="286785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552965" y="289189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69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4195746"/>
            <a:ext cx="4495800" cy="1077218"/>
          </a:xfrm>
          <a:prstGeom prst="rect">
            <a:avLst/>
          </a:prstGeom>
          <a:noFill/>
        </p:spPr>
        <p:txBody>
          <a:bodyPr wrap="square" rtlCol="0">
            <a:spAutoFit/>
          </a:bodyPr>
          <a:lstStyle/>
          <a:p>
            <a:pPr algn="ctr"/>
            <a:r>
              <a:rPr lang="en-US" sz="3200" dirty="0" err="1">
                <a:solidFill>
                  <a:srgbClr val="008000"/>
                </a:solidFill>
                <a:latin typeface="Arial" panose="020B0604020202020204" pitchFamily="34" charset="0"/>
                <a:cs typeface="Arial" panose="020B0604020202020204" pitchFamily="34" charset="0"/>
              </a:rPr>
              <a:t>Bỏ</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ngoài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nướng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trong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ăn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ngoài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bỏ</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trong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là</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gì</a:t>
            </a:r>
            <a:r>
              <a:rPr lang="en-US" sz="3200" dirty="0">
                <a:solidFill>
                  <a:srgbClr val="008000"/>
                </a:solidFill>
                <a:latin typeface="Arial" panose="020B0604020202020204" pitchFamily="34" charset="0"/>
                <a:cs typeface="Arial" panose="020B0604020202020204" pitchFamily="34" charset="0"/>
              </a:rPr>
              <a:t>?</a:t>
            </a:r>
          </a:p>
        </p:txBody>
      </p:sp>
      <p:sp>
        <p:nvSpPr>
          <p:cNvPr id="11" name="TextBox 10"/>
          <p:cNvSpPr txBox="1"/>
          <p:nvPr/>
        </p:nvSpPr>
        <p:spPr>
          <a:xfrm>
            <a:off x="3212086" y="1337309"/>
            <a:ext cx="3124200" cy="523220"/>
          </a:xfrm>
          <a:prstGeom prst="rect">
            <a:avLst/>
          </a:prstGeom>
          <a:noFill/>
        </p:spPr>
        <p:txBody>
          <a:bodyPr wrap="square" rtlCol="0">
            <a:spAutoFit/>
          </a:bodyPr>
          <a:lstStyle/>
          <a:p>
            <a:pPr algn="ctr"/>
            <a:r>
              <a:rPr lang="en-US" sz="2800" dirty="0" err="1">
                <a:solidFill>
                  <a:srgbClr val="C00000"/>
                </a:solidFill>
                <a:latin typeface="Arial" panose="020B0604020202020204" pitchFamily="34" charset="0"/>
                <a:cs typeface="Arial" panose="020B0604020202020204" pitchFamily="34" charset="0"/>
              </a:rPr>
              <a:t>Nướng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bắp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ngô</a:t>
            </a:r>
            <a:endParaRPr lang="en-US" sz="2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81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4195747"/>
            <a:ext cx="4495800" cy="584775"/>
          </a:xfrm>
          <a:prstGeom prst="rect">
            <a:avLst/>
          </a:prstGeom>
          <a:noFill/>
        </p:spPr>
        <p:txBody>
          <a:bodyPr wrap="square" rtlCol="0">
            <a:spAutoFit/>
          </a:bodyPr>
          <a:lstStyle/>
          <a:p>
            <a:pPr algn="ctr"/>
            <a:r>
              <a:rPr lang="en-US" sz="3200" dirty="0" err="1">
                <a:solidFill>
                  <a:srgbClr val="008000"/>
                </a:solidFill>
                <a:latin typeface="Arial" panose="020B0604020202020204" pitchFamily="34" charset="0"/>
                <a:cs typeface="Arial" panose="020B0604020202020204" pitchFamily="34" charset="0"/>
              </a:rPr>
              <a:t>Bệnh</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gì</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bác</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sĩ</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bó</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tay</a:t>
            </a:r>
            <a:r>
              <a:rPr lang="en-US" sz="3200" dirty="0">
                <a:solidFill>
                  <a:srgbClr val="008000"/>
                </a:solidFill>
                <a:latin typeface="Arial" panose="020B0604020202020204" pitchFamily="34" charset="0"/>
                <a:cs typeface="Arial" panose="020B0604020202020204" pitchFamily="34" charset="0"/>
              </a:rPr>
              <a:t>?</a:t>
            </a:r>
          </a:p>
        </p:txBody>
      </p:sp>
      <p:sp>
        <p:nvSpPr>
          <p:cNvPr id="11" name="TextBox 10"/>
          <p:cNvSpPr txBox="1"/>
          <p:nvPr/>
        </p:nvSpPr>
        <p:spPr>
          <a:xfrm>
            <a:off x="3212086" y="1337309"/>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a:t>
            </a:r>
            <a:r>
              <a:rPr lang="en-US" sz="2800" dirty="0" err="1">
                <a:solidFill>
                  <a:prstClr val="black"/>
                </a:solidFill>
                <a:latin typeface="Calibri"/>
              </a:rPr>
              <a:t>bệnh</a:t>
            </a:r>
            <a:r>
              <a:rPr lang="en-US" sz="2800" dirty="0">
                <a:solidFill>
                  <a:prstClr val="black"/>
                </a:solidFill>
                <a:latin typeface="Calibri"/>
              </a:rPr>
              <a:t>... </a:t>
            </a:r>
            <a:r>
              <a:rPr lang="en-US" sz="2800" dirty="0" err="1">
                <a:solidFill>
                  <a:prstClr val="black"/>
                </a:solidFill>
                <a:latin typeface="Calibri"/>
              </a:rPr>
              <a:t>gãy</a:t>
            </a:r>
            <a:r>
              <a:rPr lang="en-US" sz="2800" dirty="0">
                <a:solidFill>
                  <a:prstClr val="black"/>
                </a:solidFill>
                <a:latin typeface="Calibri"/>
              </a:rPr>
              <a:t> </a:t>
            </a:r>
            <a:r>
              <a:rPr lang="en-US" sz="2800" dirty="0" err="1">
                <a:solidFill>
                  <a:prstClr val="black"/>
                </a:solidFill>
                <a:latin typeface="Calibri"/>
              </a:rPr>
              <a:t>tay</a:t>
            </a:r>
            <a:endParaRPr lang="en-US" sz="2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9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95400" y="4103371"/>
            <a:ext cx="4495800" cy="1200329"/>
          </a:xfrm>
          <a:prstGeom prst="rect">
            <a:avLst/>
          </a:prstGeom>
          <a:noFill/>
        </p:spPr>
        <p:txBody>
          <a:bodyPr wrap="square" rtlCol="0">
            <a:spAutoFit/>
          </a:bodyPr>
          <a:lstStyle/>
          <a:p>
            <a:pPr algn="ctr"/>
            <a:r>
              <a:rPr lang="vi-VN" sz="2400" dirty="0">
                <a:solidFill>
                  <a:prstClr val="black"/>
                </a:solidFill>
                <a:latin typeface="Arial" panose="020B0604020202020204" pitchFamily="34" charset="0"/>
              </a:rPr>
              <a:t>Có 1 đàn chim đậu trên cành, người thợ săn bắn cái rằm. Hỏi chết mấy con?</a:t>
            </a:r>
            <a:endParaRPr lang="en-US" sz="24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84273" y="1270132"/>
            <a:ext cx="3124200" cy="1569660"/>
          </a:xfrm>
          <a:prstGeom prst="rect">
            <a:avLst/>
          </a:prstGeom>
          <a:noFill/>
        </p:spPr>
        <p:txBody>
          <a:bodyPr wrap="square" rtlCol="0">
            <a:spAutoFit/>
          </a:bodyPr>
          <a:lstStyle/>
          <a:p>
            <a:pPr algn="ctr"/>
            <a:r>
              <a:rPr lang="fr-FR" sz="4800" dirty="0" err="1">
                <a:solidFill>
                  <a:prstClr val="black"/>
                </a:solidFill>
                <a:latin typeface="Calibri"/>
              </a:rPr>
              <a:t>rằm</a:t>
            </a:r>
            <a:r>
              <a:rPr lang="fr-FR" sz="4800" dirty="0">
                <a:solidFill>
                  <a:prstClr val="black"/>
                </a:solidFill>
                <a:latin typeface="Calibri"/>
              </a:rPr>
              <a:t> là 15 - </a:t>
            </a:r>
            <a:r>
              <a:rPr lang="fr-FR" sz="4800" dirty="0" err="1">
                <a:solidFill>
                  <a:prstClr val="black"/>
                </a:solidFill>
                <a:latin typeface="Calibri"/>
              </a:rPr>
              <a:t>chết</a:t>
            </a:r>
            <a:r>
              <a:rPr lang="fr-FR" sz="4800" dirty="0">
                <a:solidFill>
                  <a:prstClr val="black"/>
                </a:solidFill>
                <a:latin typeface="Calibri"/>
              </a:rPr>
              <a:t> 15 con</a:t>
            </a:r>
            <a:endParaRPr lang="en-US" sz="4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0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4195746"/>
            <a:ext cx="4495800" cy="1446550"/>
          </a:xfrm>
          <a:prstGeom prst="rect">
            <a:avLst/>
          </a:prstGeom>
          <a:noFill/>
        </p:spPr>
        <p:txBody>
          <a:bodyPr wrap="square" rtlCol="0">
            <a:spAutoFit/>
          </a:bodyPr>
          <a:lstStyle/>
          <a:p>
            <a:pPr algn="ctr"/>
            <a:r>
              <a:rPr lang="vi-VN" sz="4400" dirty="0">
                <a:solidFill>
                  <a:prstClr val="black"/>
                </a:solidFill>
                <a:latin typeface="Arial" panose="020B0604020202020204" pitchFamily="34" charset="0"/>
              </a:rPr>
              <a:t>Con gì ăn lửa với nước than?</a:t>
            </a:r>
            <a:endParaRPr lang="en-US" sz="44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212086" y="1337309"/>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con </a:t>
            </a:r>
            <a:r>
              <a:rPr lang="en-US" sz="2800" dirty="0" err="1">
                <a:solidFill>
                  <a:prstClr val="black"/>
                </a:solidFill>
                <a:latin typeface="Calibri"/>
              </a:rPr>
              <a:t>tàu</a:t>
            </a:r>
            <a:r>
              <a:rPr lang="en-US" sz="2800" dirty="0">
                <a:solidFill>
                  <a:prstClr val="black"/>
                </a:solidFill>
                <a:latin typeface="Calibri"/>
              </a:rPr>
              <a:t>.</a:t>
            </a:r>
            <a:endParaRPr lang="en-US" sz="2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4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88909"/>
          </a:xfrm>
          <a:solidFill>
            <a:schemeClr val="accent1">
              <a:lumMod val="40000"/>
              <a:lumOff val="60000"/>
            </a:schemeClr>
          </a:solidFill>
        </p:spPr>
        <p:txBody>
          <a:bodyPr/>
          <a:lstStyle/>
          <a:p>
            <a:r>
              <a:rPr lang="en-US" b="1">
                <a:latin typeface="Times New Roman" panose="02020603050405020304" pitchFamily="18" charset="0"/>
                <a:cs typeface="Times New Roman" panose="02020603050405020304" pitchFamily="18" charset="0"/>
              </a:rPr>
              <a:t>I. </a:t>
            </a:r>
            <a:r>
              <a:rPr lang="en-US" b="1" dirty="0" err="1">
                <a:latin typeface="Times New Roman" panose="02020603050405020304" pitchFamily="18" charset="0"/>
                <a:cs typeface="Times New Roman" panose="02020603050405020304" pitchFamily="18" charset="0"/>
              </a:rPr>
              <a:t>Xâm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dục</a:t>
            </a:r>
            <a:r>
              <a:rPr lang="en-US"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378823" y="1424153"/>
            <a:ext cx="8353697" cy="2485996"/>
          </a:xfrm>
          <a:ln>
            <a:solidFill>
              <a:srgbClr val="FFFF00"/>
            </a:solidFill>
          </a:ln>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	</a:t>
            </a:r>
            <a:r>
              <a:rPr lang="vi-VN" sz="3600" dirty="0">
                <a:latin typeface="+mj-lt"/>
              </a:rPr>
              <a:t>Xâm hại tình dục là việc dùng vũ lực, đe dọa dùng </a:t>
            </a:r>
            <a:r>
              <a:rPr lang="vi-VN" sz="3600" b="1" dirty="0">
                <a:latin typeface="+mj-lt"/>
              </a:rPr>
              <a:t>vũ lực, ép buộc, lôi kéo, dụ dỗ</a:t>
            </a:r>
            <a:r>
              <a:rPr lang="vi-VN" sz="3600" dirty="0">
                <a:latin typeface="+mj-lt"/>
              </a:rPr>
              <a:t> </a:t>
            </a:r>
            <a:r>
              <a:rPr lang="en-US" sz="3600" dirty="0" err="1">
                <a:latin typeface="Times New Roman" panose="02020603050405020304" pitchFamily="18" charset="0"/>
                <a:cs typeface="Times New Roman" panose="02020603050405020304" pitchFamily="18" charset="0"/>
              </a:rPr>
              <a:t>bạn</a:t>
            </a:r>
            <a:r>
              <a:rPr lang="en-US" sz="3600" dirty="0">
                <a:latin typeface="+mj-lt"/>
              </a:rPr>
              <a:t> </a:t>
            </a:r>
            <a:r>
              <a:rPr lang="vi-VN" sz="3600" dirty="0">
                <a:latin typeface="+mj-lt"/>
              </a:rPr>
              <a:t>tham gia vào các hành vi liên quan đến tình dục, bao gồm hiếp dâm, cưỡng dâm, giao cấu, dâm ô và sử dụng </a:t>
            </a:r>
            <a:r>
              <a:rPr lang="en-US" sz="3600" dirty="0" err="1">
                <a:latin typeface="Times New Roman" panose="02020603050405020304" pitchFamily="18" charset="0"/>
                <a:cs typeface="Times New Roman" panose="02020603050405020304" pitchFamily="18" charset="0"/>
              </a:rPr>
              <a:t>bạn</a:t>
            </a:r>
            <a:r>
              <a:rPr lang="vi-VN" sz="3600" dirty="0">
                <a:latin typeface="+mj-lt"/>
              </a:rPr>
              <a:t> vào Mục đích mại dâm, khiêu dâm dưới mọi hình thức.</a:t>
            </a:r>
            <a:endParaRPr lang="en-US" sz="3600" dirty="0">
              <a:latin typeface="+mj-lt"/>
              <a:cs typeface="Times New Roman" panose="02020603050405020304" pitchFamily="18" charset="0"/>
            </a:endParaRPr>
          </a:p>
        </p:txBody>
      </p:sp>
      <p:sp>
        <p:nvSpPr>
          <p:cNvPr id="6" name="Rectangle 5"/>
          <p:cNvSpPr/>
          <p:nvPr/>
        </p:nvSpPr>
        <p:spPr>
          <a:xfrm>
            <a:off x="378823" y="888909"/>
            <a:ext cx="2475213" cy="53524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 </a:t>
            </a:r>
            <a:r>
              <a:rPr lang="en-US" sz="3200" b="1" dirty="0" err="1">
                <a:solidFill>
                  <a:schemeClr val="tx1"/>
                </a:solidFill>
                <a:latin typeface="Times New Roman" panose="02020603050405020304" pitchFamily="18" charset="0"/>
                <a:cs typeface="Times New Roman" panose="02020603050405020304" pitchFamily="18" charset="0"/>
              </a:rPr>
              <a:t>Khái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niệm</a:t>
            </a:r>
            <a:endParaRPr lang="en-US" sz="32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694870908"/>
              </p:ext>
            </p:extLst>
          </p:nvPr>
        </p:nvGraphicFramePr>
        <p:xfrm>
          <a:off x="888273" y="3174276"/>
          <a:ext cx="7572159" cy="3683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75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Graphic spid="7"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276606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71600" y="3869115"/>
            <a:ext cx="4495800" cy="1384995"/>
          </a:xfrm>
          <a:prstGeom prst="rect">
            <a:avLst/>
          </a:prstGeom>
          <a:noFill/>
        </p:spPr>
        <p:txBody>
          <a:bodyPr wrap="square" rtlCol="0">
            <a:spAutoFit/>
          </a:bodyPr>
          <a:lstStyle/>
          <a:p>
            <a:pPr algn="ctr"/>
            <a:r>
              <a:rPr lang="vi-VN" sz="2800" dirty="0">
                <a:solidFill>
                  <a:prstClr val="black"/>
                </a:solidFill>
                <a:latin typeface="Arial" panose="020B0604020202020204" pitchFamily="34" charset="0"/>
              </a:rPr>
              <a:t>Nắng ba năm tôi không bỏ bạn, mưa 1 ngày sao bạn lại bỏ tôi là cái gì?</a:t>
            </a:r>
            <a:endParaRPr lang="en-US" sz="2800"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212086" y="1337310"/>
            <a:ext cx="3124200" cy="1200329"/>
          </a:xfrm>
          <a:prstGeom prst="rect">
            <a:avLst/>
          </a:prstGeom>
          <a:noFill/>
        </p:spPr>
        <p:txBody>
          <a:bodyPr wrap="square" rtlCol="0">
            <a:spAutoFit/>
          </a:bodyPr>
          <a:lstStyle/>
          <a:p>
            <a:pPr algn="ctr"/>
            <a:r>
              <a:rPr lang="en-US" sz="3600" dirty="0" err="1">
                <a:solidFill>
                  <a:prstClr val="black"/>
                </a:solidFill>
                <a:latin typeface="Calibri"/>
              </a:rPr>
              <a:t>Đó</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cái</a:t>
            </a:r>
            <a:r>
              <a:rPr lang="en-US" sz="3600" dirty="0">
                <a:solidFill>
                  <a:prstClr val="black"/>
                </a:solidFill>
                <a:latin typeface="Calibri"/>
              </a:rPr>
              <a:t> </a:t>
            </a:r>
            <a:r>
              <a:rPr lang="en-US" sz="3600" dirty="0" err="1">
                <a:solidFill>
                  <a:prstClr val="black"/>
                </a:solidFill>
                <a:latin typeface="Calibri"/>
              </a:rPr>
              <a:t>bóng</a:t>
            </a:r>
            <a:r>
              <a:rPr lang="en-US" sz="3600" dirty="0">
                <a:solidFill>
                  <a:prstClr val="black"/>
                </a:solidFill>
                <a:latin typeface="Calibri"/>
              </a:rPr>
              <a:t> </a:t>
            </a:r>
            <a:r>
              <a:rPr lang="en-US" sz="3600" dirty="0" err="1">
                <a:solidFill>
                  <a:prstClr val="black"/>
                </a:solidFill>
                <a:latin typeface="Calibri"/>
              </a:rPr>
              <a:t>của</a:t>
            </a:r>
            <a:r>
              <a:rPr lang="en-US" sz="3600" dirty="0">
                <a:solidFill>
                  <a:prstClr val="black"/>
                </a:solidFill>
                <a:latin typeface="Calibri"/>
              </a:rPr>
              <a:t> </a:t>
            </a:r>
            <a:r>
              <a:rPr lang="en-US" sz="3600" dirty="0" err="1">
                <a:solidFill>
                  <a:prstClr val="black"/>
                </a:solidFill>
                <a:latin typeface="Calibri"/>
              </a:rPr>
              <a:t>mình</a:t>
            </a:r>
            <a:endParaRPr lang="en-US" sz="36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9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670540"/>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a:t>
            </a:r>
            <a:r>
              <a:rPr lang="en-US" sz="2800" dirty="0" err="1">
                <a:solidFill>
                  <a:prstClr val="black"/>
                </a:solidFill>
                <a:latin typeface="Calibri"/>
              </a:rPr>
              <a:t>đang</a:t>
            </a:r>
            <a:r>
              <a:rPr lang="en-US" sz="2800" dirty="0">
                <a:solidFill>
                  <a:prstClr val="black"/>
                </a:solidFill>
                <a:latin typeface="Calibri"/>
              </a:rPr>
              <a:t> </a:t>
            </a:r>
            <a:r>
              <a:rPr lang="en-US" sz="2800" dirty="0" err="1">
                <a:solidFill>
                  <a:prstClr val="black"/>
                </a:solidFill>
                <a:latin typeface="Calibri"/>
              </a:rPr>
              <a:t>câu</a:t>
            </a:r>
            <a:r>
              <a:rPr lang="en-US" sz="2800" dirty="0">
                <a:solidFill>
                  <a:prstClr val="black"/>
                </a:solidFill>
                <a:latin typeface="Calibri"/>
              </a:rPr>
              <a:t> </a:t>
            </a:r>
            <a:r>
              <a:rPr lang="en-US" sz="2800" dirty="0" err="1">
                <a:solidFill>
                  <a:prstClr val="black"/>
                </a:solidFill>
                <a:latin typeface="Calibri"/>
              </a:rPr>
              <a:t>cá</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38601"/>
            <a:ext cx="4495800" cy="1200329"/>
          </a:xfrm>
          <a:prstGeom prst="rect">
            <a:avLst/>
          </a:prstGeom>
          <a:noFill/>
        </p:spPr>
        <p:txBody>
          <a:bodyPr wrap="square" rtlCol="0">
            <a:spAutoFit/>
          </a:bodyPr>
          <a:lstStyle/>
          <a:p>
            <a:pPr algn="ctr"/>
            <a:r>
              <a:rPr lang="vi-VN" sz="3600" dirty="0">
                <a:solidFill>
                  <a:prstClr val="black"/>
                </a:solidFill>
                <a:latin typeface="Arial" panose="020B0604020202020204" pitchFamily="34" charset="0"/>
              </a:rPr>
              <a:t>Trên nhấp dưới giật là đang làm gì?</a:t>
            </a:r>
            <a:endParaRPr lang="en-US" sz="36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8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737991"/>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a:t>
            </a:r>
            <a:r>
              <a:rPr lang="en-US" sz="2800" dirty="0" err="1">
                <a:solidFill>
                  <a:prstClr val="black"/>
                </a:solidFill>
                <a:latin typeface="Calibri"/>
              </a:rPr>
              <a:t>mặt</a:t>
            </a:r>
            <a:r>
              <a:rPr lang="en-US" sz="2800" dirty="0">
                <a:solidFill>
                  <a:prstClr val="black"/>
                </a:solidFill>
                <a:latin typeface="Calibri"/>
              </a:rPr>
              <a:t> </a:t>
            </a:r>
            <a:r>
              <a:rPr lang="en-US" sz="2800" dirty="0" err="1">
                <a:solidFill>
                  <a:prstClr val="black"/>
                </a:solidFill>
                <a:latin typeface="Calibri"/>
              </a:rPr>
              <a:t>trăng</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24000" y="4038601"/>
            <a:ext cx="4495800" cy="1384995"/>
          </a:xfrm>
          <a:prstGeom prst="rect">
            <a:avLst/>
          </a:prstGeom>
          <a:noFill/>
        </p:spPr>
        <p:txBody>
          <a:bodyPr wrap="square" rtlCol="0">
            <a:spAutoFit/>
          </a:bodyPr>
          <a:lstStyle/>
          <a:p>
            <a:pPr algn="ctr"/>
            <a:r>
              <a:rPr lang="vi-VN" sz="2800" dirty="0">
                <a:solidFill>
                  <a:prstClr val="black"/>
                </a:solidFill>
                <a:latin typeface="Arial" panose="020B0604020202020204" pitchFamily="34" charset="0"/>
              </a:rPr>
              <a:t>Cái gì bằng cái vung, vùng xuống ao. Đào chẳng thấy, lấy chẳng được?</a:t>
            </a:r>
            <a:endParaRPr lang="en-US" sz="28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1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798524"/>
            <a:ext cx="3124200" cy="523220"/>
          </a:xfrm>
          <a:prstGeom prst="rect">
            <a:avLst/>
          </a:prstGeom>
          <a:noFill/>
        </p:spPr>
        <p:txBody>
          <a:bodyPr wrap="square" rtlCol="0">
            <a:spAutoFit/>
          </a:bodyPr>
          <a:lstStyle/>
          <a:p>
            <a:pPr algn="ctr"/>
            <a:r>
              <a:rPr lang="en-US" sz="2800" dirty="0" err="1">
                <a:solidFill>
                  <a:prstClr val="black"/>
                </a:solidFill>
                <a:latin typeface="Calibri"/>
              </a:rPr>
              <a:t>Đó</a:t>
            </a:r>
            <a:r>
              <a:rPr lang="en-US" sz="2800" dirty="0">
                <a:solidFill>
                  <a:prstClr val="black"/>
                </a:solidFill>
                <a:latin typeface="Calibri"/>
              </a:rPr>
              <a:t> </a:t>
            </a:r>
            <a:r>
              <a:rPr lang="en-US" sz="2800" dirty="0" err="1">
                <a:solidFill>
                  <a:prstClr val="black"/>
                </a:solidFill>
                <a:latin typeface="Calibri"/>
              </a:rPr>
              <a:t>là</a:t>
            </a:r>
            <a:r>
              <a:rPr lang="en-US" sz="2800" dirty="0">
                <a:solidFill>
                  <a:prstClr val="black"/>
                </a:solidFill>
                <a:latin typeface="Calibri"/>
              </a:rPr>
              <a:t> </a:t>
            </a:r>
            <a:r>
              <a:rPr lang="en-US" sz="2800" dirty="0" err="1">
                <a:solidFill>
                  <a:prstClr val="black"/>
                </a:solidFill>
                <a:latin typeface="Calibri"/>
              </a:rPr>
              <a:t>cái</a:t>
            </a:r>
            <a:r>
              <a:rPr lang="en-US" sz="2800" dirty="0">
                <a:solidFill>
                  <a:prstClr val="black"/>
                </a:solidFill>
                <a:latin typeface="Calibri"/>
              </a:rPr>
              <a:t> </a:t>
            </a:r>
            <a:r>
              <a:rPr lang="en-US" sz="2800" dirty="0" err="1">
                <a:solidFill>
                  <a:prstClr val="black"/>
                </a:solidFill>
                <a:latin typeface="Calibri"/>
              </a:rPr>
              <a:t>tủ</a:t>
            </a:r>
            <a:r>
              <a:rPr lang="en-US" sz="2800" dirty="0">
                <a:solidFill>
                  <a:prstClr val="black"/>
                </a:solidFill>
                <a:latin typeface="Calibri"/>
              </a:rPr>
              <a:t> </a:t>
            </a:r>
            <a:r>
              <a:rPr lang="en-US" sz="2800" dirty="0" err="1">
                <a:solidFill>
                  <a:prstClr val="black"/>
                </a:solidFill>
                <a:latin typeface="Calibri"/>
              </a:rPr>
              <a:t>lạnh</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38601"/>
            <a:ext cx="4495800" cy="1323439"/>
          </a:xfrm>
          <a:prstGeom prst="rect">
            <a:avLst/>
          </a:prstGeom>
          <a:noFill/>
        </p:spPr>
        <p:txBody>
          <a:bodyPr wrap="square" rtlCol="0">
            <a:spAutoFit/>
          </a:bodyPr>
          <a:lstStyle/>
          <a:p>
            <a:pPr algn="ctr"/>
            <a:r>
              <a:rPr lang="vi-VN" sz="2000" dirty="0">
                <a:solidFill>
                  <a:prstClr val="black"/>
                </a:solidFill>
                <a:latin typeface="Arial" panose="020B0604020202020204" pitchFamily="34" charset="0"/>
              </a:rPr>
              <a:t>Cắm vào run rẩy toàn thân</a:t>
            </a:r>
            <a:br>
              <a:rPr lang="vi-VN" sz="2000" dirty="0">
                <a:solidFill>
                  <a:prstClr val="black"/>
                </a:solidFill>
                <a:latin typeface="Arial" panose="020B0604020202020204" pitchFamily="34" charset="0"/>
              </a:rPr>
            </a:br>
            <a:r>
              <a:rPr lang="vi-VN" sz="2000" dirty="0">
                <a:solidFill>
                  <a:prstClr val="black"/>
                </a:solidFill>
                <a:latin typeface="Arial" panose="020B0604020202020204" pitchFamily="34" charset="0"/>
              </a:rPr>
              <a:t>Rút ra nước chảy từ chân xuống sàn</a:t>
            </a:r>
            <a:br>
              <a:rPr lang="vi-VN" sz="2000" dirty="0">
                <a:solidFill>
                  <a:prstClr val="black"/>
                </a:solidFill>
                <a:latin typeface="Arial" panose="020B0604020202020204" pitchFamily="34" charset="0"/>
              </a:rPr>
            </a:br>
            <a:r>
              <a:rPr lang="vi-VN" sz="2000" dirty="0">
                <a:solidFill>
                  <a:prstClr val="black"/>
                </a:solidFill>
                <a:latin typeface="Arial" panose="020B0604020202020204" pitchFamily="34" charset="0"/>
              </a:rPr>
              <a:t>Hỡi chàng công tử giàu sang</a:t>
            </a:r>
            <a:br>
              <a:rPr lang="vi-VN" sz="2000" dirty="0">
                <a:solidFill>
                  <a:prstClr val="black"/>
                </a:solidFill>
                <a:latin typeface="Arial" panose="020B0604020202020204" pitchFamily="34" charset="0"/>
              </a:rPr>
            </a:br>
            <a:r>
              <a:rPr lang="vi-VN" sz="2000" dirty="0">
                <a:solidFill>
                  <a:prstClr val="black"/>
                </a:solidFill>
                <a:latin typeface="Arial" panose="020B0604020202020204" pitchFamily="34" charset="0"/>
              </a:rPr>
              <a:t>Cắm vào xin chớ vội vàng rút ra</a:t>
            </a:r>
            <a:endParaRPr lang="en-US" sz="20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4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772750"/>
            <a:ext cx="3124200" cy="523220"/>
          </a:xfrm>
          <a:prstGeom prst="rect">
            <a:avLst/>
          </a:prstGeom>
          <a:noFill/>
        </p:spPr>
        <p:txBody>
          <a:bodyPr wrap="square" rtlCol="0">
            <a:spAutoFit/>
          </a:bodyPr>
          <a:lstStyle/>
          <a:p>
            <a:pPr algn="ctr"/>
            <a:r>
              <a:rPr lang="en-US" sz="2800" dirty="0" err="1">
                <a:solidFill>
                  <a:prstClr val="black"/>
                </a:solidFill>
                <a:latin typeface="Calibri"/>
              </a:rPr>
              <a:t>Chỉ</a:t>
            </a:r>
            <a:r>
              <a:rPr lang="en-US" sz="2800" dirty="0">
                <a:solidFill>
                  <a:prstClr val="black"/>
                </a:solidFill>
                <a:latin typeface="Calibri"/>
              </a:rPr>
              <a:t> </a:t>
            </a:r>
            <a:r>
              <a:rPr lang="en-US" sz="2800" dirty="0" err="1">
                <a:solidFill>
                  <a:prstClr val="black"/>
                </a:solidFill>
                <a:latin typeface="Calibri"/>
              </a:rPr>
              <a:t>xuống</a:t>
            </a:r>
            <a:r>
              <a:rPr lang="en-US" sz="2800" dirty="0">
                <a:solidFill>
                  <a:prstClr val="black"/>
                </a:solidFill>
                <a:latin typeface="Calibri"/>
              </a:rPr>
              <a:t> </a:t>
            </a:r>
            <a:r>
              <a:rPr lang="en-US" sz="2800" dirty="0" err="1">
                <a:solidFill>
                  <a:prstClr val="black"/>
                </a:solidFill>
                <a:latin typeface="Calibri"/>
              </a:rPr>
              <a:t>đất</a:t>
            </a:r>
            <a:r>
              <a:rPr lang="en-US" sz="2800" dirty="0">
                <a:solidFill>
                  <a:prstClr val="black"/>
                </a:solidFill>
                <a:latin typeface="Calibri"/>
              </a:rPr>
              <a:t>.</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38600"/>
            <a:ext cx="4495800" cy="1631216"/>
          </a:xfrm>
          <a:prstGeom prst="rect">
            <a:avLst/>
          </a:prstGeom>
          <a:noFill/>
        </p:spPr>
        <p:txBody>
          <a:bodyPr wrap="square" rtlCol="0">
            <a:spAutoFit/>
          </a:bodyPr>
          <a:lstStyle/>
          <a:p>
            <a:pPr algn="ctr"/>
            <a:r>
              <a:rPr lang="vi-VN" sz="2000" dirty="0">
                <a:solidFill>
                  <a:prstClr val="black"/>
                </a:solidFill>
                <a:latin typeface="Arial" panose="020B0604020202020204" pitchFamily="34" charset="0"/>
              </a:rPr>
              <a:t>Có 1 con trâu. Đầu nó thì hướng về hướng mặt trời mọc, nó quay trái 2 vòng sau đó quay ngược lại sau đó lại quay phải hai vòng hỏi cái đuôi của nó chỉ hướng nào?</a:t>
            </a:r>
            <a:endParaRPr lang="en-US" sz="20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7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396"/>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9" y="403572"/>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1670540"/>
            <a:ext cx="3124200" cy="523220"/>
          </a:xfrm>
          <a:prstGeom prst="rect">
            <a:avLst/>
          </a:prstGeom>
          <a:noFill/>
        </p:spPr>
        <p:txBody>
          <a:bodyPr wrap="square" rtlCol="0">
            <a:spAutoFit/>
          </a:bodyPr>
          <a:lstStyle/>
          <a:p>
            <a:pPr algn="ctr"/>
            <a:r>
              <a:rPr lang="en-US" sz="2800" dirty="0" err="1">
                <a:solidFill>
                  <a:prstClr val="black"/>
                </a:solidFill>
                <a:latin typeface="Calibri"/>
              </a:rPr>
              <a:t>Bàn</a:t>
            </a:r>
            <a:r>
              <a:rPr lang="en-US" sz="2800" dirty="0">
                <a:solidFill>
                  <a:prstClr val="black"/>
                </a:solidFill>
                <a:latin typeface="Calibri"/>
              </a:rPr>
              <a:t> </a:t>
            </a:r>
            <a:r>
              <a:rPr lang="en-US" sz="2800" dirty="0" err="1">
                <a:solidFill>
                  <a:prstClr val="black"/>
                </a:solidFill>
                <a:latin typeface="Calibri"/>
              </a:rPr>
              <a:t>chân</a:t>
            </a:r>
            <a:r>
              <a:rPr lang="en-US" sz="2800" dirty="0">
                <a:solidFill>
                  <a:prstClr val="black"/>
                </a:solidFill>
                <a:latin typeface="Calibri"/>
              </a:rPr>
              <a:t>.</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1" y="3194326"/>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4038600"/>
            <a:ext cx="4495800" cy="1569660"/>
          </a:xfrm>
          <a:prstGeom prst="rect">
            <a:avLst/>
          </a:prstGeom>
          <a:noFill/>
        </p:spPr>
        <p:txBody>
          <a:bodyPr wrap="square" rtlCol="0">
            <a:spAutoFit/>
          </a:bodyPr>
          <a:lstStyle/>
          <a:p>
            <a:pPr algn="ctr"/>
            <a:r>
              <a:rPr lang="vi-VN" sz="3200" dirty="0">
                <a:solidFill>
                  <a:prstClr val="black"/>
                </a:solidFill>
                <a:latin typeface="Arial" panose="020B0604020202020204" pitchFamily="34" charset="0"/>
              </a:rPr>
              <a:t>Cái gì mà đi thì nằm, đứng cũng nằm, nhưng nằm lại đứng?</a:t>
            </a:r>
            <a:endParaRPr lang="en-US" sz="3200" dirty="0">
              <a:solidFill>
                <a:srgbClr val="008000"/>
              </a:solidFill>
              <a:latin typeface="Arial" panose="020B0604020202020204" pitchFamily="34" charset="0"/>
              <a:cs typeface="Arial" panose="020B0604020202020204" pitchFamily="34"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1" y="290576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87408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b="1">
                <a:latin typeface="Times New Roman" pitchFamily="18" charset="0"/>
                <a:cs typeface="Times New Roman" pitchFamily="18" charset="0"/>
              </a:rPr>
              <a:t>Phân biệt các loại tội phạm xâm hại TD TE?</a:t>
            </a:r>
            <a:endParaRPr lang="en-US" sz="2800">
              <a:latin typeface="Times New Roman" pitchFamily="18" charset="0"/>
              <a:cs typeface="Times New Roman" pitchFamily="18" charset="0"/>
            </a:endParaRPr>
          </a:p>
        </p:txBody>
      </p:sp>
      <p:sp>
        <p:nvSpPr>
          <p:cNvPr id="75779" name="Content Placeholder 2"/>
          <p:cNvSpPr>
            <a:spLocks noGrp="1"/>
          </p:cNvSpPr>
          <p:nvPr>
            <p:ph idx="1"/>
          </p:nvPr>
        </p:nvSpPr>
        <p:spPr>
          <a:xfrm>
            <a:off x="304800" y="1371600"/>
            <a:ext cx="8686800" cy="4708525"/>
          </a:xfrm>
        </p:spPr>
        <p:txBody>
          <a:bodyPr>
            <a:normAutofit lnSpcReduction="10000"/>
          </a:bodyPr>
          <a:lstStyle/>
          <a:p>
            <a:pPr algn="just">
              <a:buFont typeface="Wingdings 2" pitchFamily="18" charset="2"/>
              <a:buNone/>
            </a:pPr>
            <a:r>
              <a:rPr lang="en-US"/>
              <a:t>   - Hiếp dâm trẻ em: giao cấu với trẻ em dưới 13 tuổi dù trẻ có đồng ý hay không vẫn bị kết tội.</a:t>
            </a:r>
          </a:p>
          <a:p>
            <a:pPr algn="just">
              <a:buFont typeface="Wingdings 2" pitchFamily="18" charset="2"/>
              <a:buNone/>
            </a:pPr>
            <a:r>
              <a:rPr lang="en-US"/>
              <a:t>   - Cưỡng dâm trẻ em: dùng thủ đoạn buộc trẻ từ 13 đến 16 tuổi miễn cưỡng giao cấu.</a:t>
            </a:r>
          </a:p>
          <a:p>
            <a:pPr algn="just">
              <a:buFont typeface="Wingdings 2" pitchFamily="18" charset="2"/>
              <a:buNone/>
            </a:pPr>
            <a:r>
              <a:rPr lang="en-US"/>
              <a:t>   - Giao cấu với trẻ em: giao cấu với trẻ em từ 13 đến 16 tuổi dù trẻ có đồng ý hay không vẫn bị kết tội.</a:t>
            </a:r>
          </a:p>
          <a:p>
            <a:pPr algn="just">
              <a:buFont typeface="Wingdings 2" pitchFamily="18" charset="2"/>
              <a:buNone/>
            </a:pPr>
            <a:r>
              <a:rPr lang="en-US"/>
              <a:t>   - Dâm ô với trẻ em: kích thích TD, không có ý định giao cấu (sờ mó, vuốt ve bộ phận SD)</a:t>
            </a:r>
          </a:p>
        </p:txBody>
      </p:sp>
    </p:spTree>
    <p:extLst>
      <p:ext uri="{BB962C8B-B14F-4D97-AF65-F5344CB8AC3E}">
        <p14:creationId xmlns:p14="http://schemas.microsoft.com/office/powerpoint/2010/main" val="117167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4324</Words>
  <PresentationFormat>Trình chiếu Trên màn hình (4:3)</PresentationFormat>
  <Paragraphs>313</Paragraphs>
  <Slides>85</Slides>
  <Notes>5</Notes>
  <HiddenSlides>0</HiddenSlides>
  <MMClips>1</MMClips>
  <ScaleCrop>false</ScaleCrop>
  <HeadingPairs>
    <vt:vector size="4" baseType="variant">
      <vt:variant>
        <vt:lpstr>Chủ đề</vt:lpstr>
      </vt:variant>
      <vt:variant>
        <vt:i4>2</vt:i4>
      </vt:variant>
      <vt:variant>
        <vt:lpstr>Tiêu đề Bản chiếu</vt:lpstr>
      </vt:variant>
      <vt:variant>
        <vt:i4>85</vt:i4>
      </vt:variant>
    </vt:vector>
  </HeadingPairs>
  <TitlesOfParts>
    <vt:vector size="87" baseType="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I. Xâm hại tình dục </vt:lpstr>
      <vt:lpstr>Phân biệt các loại tội phạm xâm hại TD TE?</vt:lpstr>
      <vt:lpstr>Bản trình bày PowerPoint</vt:lpstr>
      <vt:lpstr>Bản trình bày PowerPoint</vt:lpstr>
      <vt:lpstr>Nguyên nhân từ gia đình (3): </vt:lpstr>
      <vt:lpstr>Nguyên nhân từ gia đình (3)</vt:lpstr>
      <vt:lpstr>Nguyên nhân xã hội (3)</vt:lpstr>
      <vt:lpstr>Nguyên nhân do bản thân trẻ (4):</vt:lpstr>
      <vt:lpstr>Nguyên nhân từ phía kẻ phạm tội (2): </vt:lpstr>
      <vt:lpstr>Bản trình bày PowerPoint</vt:lpstr>
      <vt:lpstr>Tác hại thể chất  (7)</vt:lpstr>
      <vt:lpstr>Bản trình bày PowerPoint</vt:lpstr>
      <vt:lpstr>Tác hại thể chất</vt:lpstr>
      <vt:lpstr>Tác hại tâm lý  (7)</vt:lpstr>
      <vt:lpstr>Tác hại tâm lý </vt:lpstr>
      <vt:lpstr>Tác hại đối với gia đình :</vt:lpstr>
      <vt:lpstr>Bản trình bày PowerPoint</vt:lpstr>
      <vt:lpstr>Tác hại đối với xã hội (6)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CÁC HÀNH VI XÂM HẠI TÌNH DỤC </vt:lpstr>
      <vt:lpstr>CÁC HÀNH VI XÂM HẠI TÌNH DỤC </vt:lpstr>
      <vt:lpstr>Cần nhớ</vt:lpstr>
      <vt:lpstr>Bản trình bày PowerPoint</vt:lpstr>
      <vt:lpstr>Ai là người XH/QRTD, ai là nạn nhân?</vt:lpstr>
      <vt:lpstr>XH/QRTD xảy ra ở đâu? Khi nào?</vt:lpstr>
      <vt:lpstr>Hậu quả của XH/QRTD?</vt:lpstr>
      <vt:lpstr>Hậu quả của XH/QRTD?</vt:lpstr>
      <vt:lpstr>Các con số biết nói</vt:lpstr>
      <vt:lpstr>Các con số biết nói</vt:lpstr>
      <vt:lpstr>Các con số biết nói</vt:lpstr>
      <vt:lpstr>Bản trình bày PowerPoint</vt:lpstr>
      <vt:lpstr>Dấu hiệu cảnh báo</vt:lpstr>
      <vt:lpstr>Phòng tránh nguy cơ (7 không)</vt:lpstr>
      <vt:lpstr>Các bước đối phó khi có nguy cơ</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HÃY LUÔN NHỚ</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2019-12-01T06:53:31Z</dcterms:created>
  <dcterms:modified xsi:type="dcterms:W3CDTF">2023-08-31T12:51:06Z</dcterms:modified>
</cp:coreProperties>
</file>