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8" r:id="rId4"/>
    <p:sldId id="274" r:id="rId5"/>
    <p:sldId id="275" r:id="rId6"/>
    <p:sldId id="276" r:id="rId7"/>
    <p:sldId id="277" r:id="rId8"/>
    <p:sldId id="270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  <a:srgbClr val="ED2F09"/>
    <a:srgbClr val="EF0B93"/>
    <a:srgbClr val="BEE395"/>
    <a:srgbClr val="FFB64B"/>
    <a:srgbClr val="FFD757"/>
    <a:srgbClr val="00A1DA"/>
    <a:srgbClr val="FFAD5B"/>
    <a:srgbClr val="6CB5D6"/>
    <a:srgbClr val="90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5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nhilinh.phan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750"/>
            <a:ext cx="56022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2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31262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69847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44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2730837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31987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20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20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3959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trong chục?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12211" y="251662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31262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2764" y="2905075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08867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88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94536" y="4002784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90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899" y="635413"/>
            <a:ext cx="448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trong chục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9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96027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2764" y="2905075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08867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77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17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27265" y="2572048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70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70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395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trong chục?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96027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20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69847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2925085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32592" y="4619525"/>
              <a:ext cx="376454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3978635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31987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10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5118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vi-VN" sz="2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8" y="1576027"/>
            <a:ext cx="880324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10" y="209550"/>
            <a:ext cx="503899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43355" y="323910"/>
            <a:ext cx="152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achen" pitchFamily="18" charset="0"/>
                <a:cs typeface="Arial" pitchFamily="34" charset="0"/>
              </a:rPr>
              <a:t>SGK/12</a:t>
            </a:r>
            <a:endParaRPr lang="en-US" sz="2000" b="1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0" y="775885"/>
            <a:ext cx="9144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>
                <a:solidFill>
                  <a:schemeClr val="tx1"/>
                </a:solidFill>
              </a:rPr>
              <a:t>Thầy cô cần full bộ giáo án, vui lòng lh facebook: </a:t>
            </a:r>
            <a:r>
              <a:rPr lang="en-US" sz="2000">
                <a:solidFill>
                  <a:schemeClr val="tx1"/>
                </a:solidFill>
                <a:hlinkClick r:id="rId2"/>
              </a:rPr>
              <a:t>https://www.facebook.com/nhilinh.phan/</a:t>
            </a:r>
            <a:r>
              <a:rPr lang="en-US" sz="2000">
                <a:solidFill>
                  <a:schemeClr val="tx1"/>
                </a:solidFill>
              </a:rPr>
              <a:t/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Link nhóm chia sẻ tài liệu: https://www.facebook.com/groups/443096903751589/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Sđt zalo: 0916604268</a:t>
            </a:r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Nếu </a:t>
            </a:r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chưa biết chơi, mn cứ ib mình nhé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82</Words>
  <PresentationFormat>On-screen Show (16:9)</PresentationFormat>
  <Paragraphs>34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2021-01-14T06:49:22Z</dcterms:modified>
</cp:coreProperties>
</file>