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11"/>
  </p:notesMasterIdLst>
  <p:sldIdLst>
    <p:sldId id="328" r:id="rId2"/>
    <p:sldId id="326" r:id="rId3"/>
    <p:sldId id="292" r:id="rId4"/>
    <p:sldId id="293" r:id="rId5"/>
    <p:sldId id="294" r:id="rId6"/>
    <p:sldId id="313" r:id="rId7"/>
    <p:sldId id="330" r:id="rId8"/>
    <p:sldId id="306" r:id="rId9"/>
    <p:sldId id="32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99"/>
    <a:srgbClr val="00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849" autoAdjust="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pPr/>
              <a:t>7/8/2022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7408B8B-AF41-4BC3-8B36-03CA6732B519}" type="slidenum">
              <a:rPr lang="en-US" altLang="vi-VN" smtClean="0"/>
              <a:pPr/>
              <a:t>1</a:t>
            </a:fld>
            <a:endParaRPr lang="en-US" altLang="vi-VN" smtClean="0"/>
          </a:p>
        </p:txBody>
      </p:sp>
      <p:sp>
        <p:nvSpPr>
          <p:cNvPr id="40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E5E4363-F3D4-4C34-A9D5-A5940A556BE5}" type="slidenum">
              <a:rPr lang="en-US" altLang="vi-VN" sz="1200"/>
              <a:pPr algn="r" eaLnBrk="1" hangingPunct="1"/>
              <a:t>1</a:t>
            </a:fld>
            <a:endParaRPr lang="en-US" altLang="vi-VN" sz="1200"/>
          </a:p>
        </p:txBody>
      </p:sp>
      <p:sp>
        <p:nvSpPr>
          <p:cNvPr id="41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vi-V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976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7/8/2022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7/8/2022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7/8/2022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7/8/2022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7/8/2022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7/8/2022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7/8/2022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7/8/2022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7/8/2022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7/8/2022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7/8/2022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pPr/>
              <a:t>7/8/2022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496888" y="1219200"/>
            <a:ext cx="8113712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50875" y="704850"/>
            <a:ext cx="7848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95300" indent="-4953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altLang="vi-VN" sz="2800" b="1" dirty="0">
                <a:solidFill>
                  <a:srgbClr val="0000FF"/>
                </a:solidFill>
              </a:rPr>
              <a:t>TRƯỜNG TIỂU </a:t>
            </a:r>
            <a:r>
              <a:rPr lang="en-US" altLang="vi-VN" sz="2800" b="1" dirty="0" smtClean="0">
                <a:solidFill>
                  <a:srgbClr val="0000FF"/>
                </a:solidFill>
              </a:rPr>
              <a:t>HỌC </a:t>
            </a:r>
            <a:endParaRPr lang="en-US" altLang="vi-VN" sz="2800" b="1" dirty="0">
              <a:solidFill>
                <a:srgbClr val="0000FF"/>
              </a:solidFill>
            </a:endParaRPr>
          </a:p>
        </p:txBody>
      </p:sp>
      <p:pic>
        <p:nvPicPr>
          <p:cNvPr id="3076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50982" y="2381"/>
            <a:ext cx="12954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793" y="5568156"/>
            <a:ext cx="12954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51775" y="5568950"/>
            <a:ext cx="12954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3" descr="Em la hoc sinh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28590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 Box 23"/>
          <p:cNvSpPr txBox="1">
            <a:spLocks noChangeArrowheads="1"/>
          </p:cNvSpPr>
          <p:nvPr/>
        </p:nvSpPr>
        <p:spPr bwMode="auto">
          <a:xfrm>
            <a:off x="1300956" y="4869503"/>
            <a:ext cx="8108951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dirty="0">
                <a:solidFill>
                  <a:srgbClr val="FF0000"/>
                </a:solidFill>
              </a:rPr>
              <a:t>BÀI </a:t>
            </a:r>
            <a:r>
              <a:rPr lang="en-US" altLang="vi-VN" sz="3000" b="1" dirty="0" smtClean="0">
                <a:solidFill>
                  <a:srgbClr val="FF0000"/>
                </a:solidFill>
              </a:rPr>
              <a:t>GIẢNG CỦA CÔ NGÀY HÔM NAY</a:t>
            </a:r>
            <a:endParaRPr lang="en-US" altLang="vi-VN" sz="30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vi-VN" sz="3000" b="1" dirty="0">
              <a:solidFill>
                <a:srgbClr val="00FF00"/>
              </a:solidFill>
            </a:endParaRPr>
          </a:p>
        </p:txBody>
      </p:sp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>
            <a:off x="1692275" y="1981200"/>
            <a:ext cx="6696075" cy="1560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0508658"/>
      </p:ext>
    </p:extLst>
  </p:cSld>
  <p:clrMapOvr>
    <a:masterClrMapping/>
  </p:clrMapOvr>
  <p:transition spd="med"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21187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28600"/>
            <a:ext cx="9144000" cy="685641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2713313"/>
            <a:ext cx="3371850" cy="22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12127" y="1119247"/>
            <a:ext cx="68911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0000FF"/>
                </a:solidFill>
              </a:rPr>
              <a:t>BÀI 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2: </a:t>
            </a:r>
            <a:r>
              <a:rPr lang="en-US" altLang="en-US" sz="2400" b="1" dirty="0" err="1" smtClean="0">
                <a:solidFill>
                  <a:srgbClr val="0000FF"/>
                </a:solidFill>
              </a:rPr>
              <a:t>Thực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</a:rPr>
              <a:t>hành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</a:rPr>
              <a:t>nhiệm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</a:rPr>
              <a:t>vụ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</a:rPr>
              <a:t>và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</a:rPr>
              <a:t>sản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</a:rPr>
              <a:t>phẩm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192159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4400" y="2282371"/>
            <a:ext cx="7315200" cy="233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791162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</a:rPr>
              <a:t>Khởi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</a:rPr>
              <a:t>động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7" b="967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874" y="1549978"/>
            <a:ext cx="2438400" cy="1952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3429000"/>
            <a:ext cx="609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417" b="83250" l="6000" r="85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23" r="6668" b="8889"/>
          <a:stretch/>
        </p:blipFill>
        <p:spPr>
          <a:xfrm>
            <a:off x="4606874" y="1788111"/>
            <a:ext cx="2129112" cy="179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28700" y="2046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" y="912486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798893"/>
              </p:ext>
            </p:extLst>
          </p:nvPr>
        </p:nvGraphicFramePr>
        <p:xfrm>
          <a:off x="457200" y="1988562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(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3581400"/>
            <a:ext cx="81153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34052" y="1143000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" y="24384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arenR"/>
            </a:pP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 algn="just">
              <a:buAutoNum type="arabicParenR"/>
            </a:pP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5800" y="6096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209800"/>
            <a:ext cx="7848600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“ Ai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91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47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6736" y="2967335"/>
            <a:ext cx="8070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</a:rPr>
              <a:t>Trò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</a:rPr>
              <a:t>chơi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</a:rPr>
              <a:t>làm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</a:rPr>
              <a:t>theo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</a:rPr>
              <a:t>lời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</a:rPr>
              <a:t>cô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</a:rPr>
              <a:t>nói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5800" y="6096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0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9" descr="flowers_fr0205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6627" name="WordArt 5"/>
          <p:cNvSpPr>
            <a:spLocks noChangeArrowheads="1" noChangeShapeType="1" noTextEdit="1"/>
          </p:cNvSpPr>
          <p:nvPr/>
        </p:nvSpPr>
        <p:spPr bwMode="auto">
          <a:xfrm>
            <a:off x="1295400" y="1295400"/>
            <a:ext cx="6629400" cy="23622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2500"/>
                <a:gd name="adj2" fmla="val 0"/>
              </a:avLst>
            </a:prstTxWarp>
          </a:bodyPr>
          <a:lstStyle/>
          <a:p>
            <a:pPr algn="ctr"/>
            <a:r>
              <a:rPr lang="vi-VN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50000">
                      <a:srgbClr val="3333FF"/>
                    </a:gs>
                    <a:gs pos="100000">
                      <a:srgbClr val="FF0066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Kính chúc quý thầy cô sức khoẻ!</a:t>
            </a:r>
          </a:p>
          <a:p>
            <a:pPr algn="ctr"/>
            <a:r>
              <a:rPr lang="vi-VN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50000">
                      <a:srgbClr val="3333FF"/>
                    </a:gs>
                    <a:gs pos="100000">
                      <a:srgbClr val="FF0066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Chúc các em chăm ngoan, học giỏi!</a:t>
            </a:r>
            <a:endParaRPr lang="en-US" sz="4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66"/>
                  </a:gs>
                  <a:gs pos="50000">
                    <a:srgbClr val="3333FF"/>
                  </a:gs>
                  <a:gs pos="100000">
                    <a:srgbClr val="FF0066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0320E1-F202-49E0-AA43-158F8841EEC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3735</TotalTime>
  <Words>412</Words>
  <Application>Microsoft Office PowerPoint</Application>
  <PresentationFormat>On-screen Show (4:3)</PresentationFormat>
  <Paragraphs>34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hnc2006</cp:lastModifiedBy>
  <cp:revision>149</cp:revision>
  <dcterms:created xsi:type="dcterms:W3CDTF">2017-10-03T01:20:28Z</dcterms:created>
  <dcterms:modified xsi:type="dcterms:W3CDTF">2022-07-08T15:21:55Z</dcterms:modified>
</cp:coreProperties>
</file>