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C¸c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sè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6, 7, 8, 9, 10</a:t>
              </a:r>
              <a:endParaRPr lang="vi-V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0" t="30270" r="29722" b="31349"/>
          <a:stretch/>
        </p:blipFill>
        <p:spPr bwMode="auto">
          <a:xfrm>
            <a:off x="3276600" y="1457013"/>
            <a:ext cx="5802762" cy="319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1667" r="79503" b="63333"/>
          <a:stretch/>
        </p:blipFill>
        <p:spPr bwMode="auto">
          <a:xfrm>
            <a:off x="152400" y="162231"/>
            <a:ext cx="3886200" cy="15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17615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18795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828800" y="17526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68381" y="2371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638800" y="2362200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7" t="44855" r="29502" b="35962"/>
          <a:stretch/>
        </p:blipFill>
        <p:spPr bwMode="auto">
          <a:xfrm>
            <a:off x="2884038" y="4800600"/>
            <a:ext cx="641236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8403560" y="254334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ounded Rectangle 21"/>
          <p:cNvSpPr/>
          <p:nvPr/>
        </p:nvSpPr>
        <p:spPr>
          <a:xfrm>
            <a:off x="5480619" y="420886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ounded Rectangle 22"/>
          <p:cNvSpPr/>
          <p:nvPr/>
        </p:nvSpPr>
        <p:spPr>
          <a:xfrm>
            <a:off x="8305800" y="419071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ounded Rectangle 24"/>
          <p:cNvSpPr/>
          <p:nvPr/>
        </p:nvSpPr>
        <p:spPr>
          <a:xfrm>
            <a:off x="5334000" y="60198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ounded Rectangle 25"/>
          <p:cNvSpPr/>
          <p:nvPr/>
        </p:nvSpPr>
        <p:spPr>
          <a:xfrm>
            <a:off x="8450143" y="60198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8403560" y="2543346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6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2056" y="4226773"/>
            <a:ext cx="805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10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27284" y="4219745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7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80370" y="6030627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71111" y="6034314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8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4" grpId="0" animBg="1"/>
      <p:bldP spid="24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5841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828800" y="4572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39484" r="28830" b="41071"/>
          <a:stretch/>
        </p:blipFill>
        <p:spPr bwMode="auto">
          <a:xfrm>
            <a:off x="-228600" y="2244777"/>
            <a:ext cx="9829800" cy="263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191000" y="2699658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91200" y="2699658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7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85858" y="2503716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8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53400" y="2503716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52286" y="4067628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443514" y="3886200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16500" y="3871686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85858" y="3871686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685800" y="534144"/>
            <a:ext cx="83820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70C0"/>
                </a:solidFill>
              </a:rPr>
              <a:t>Có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nhiêu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con </a:t>
            </a:r>
            <a:r>
              <a:rPr lang="en-US" dirty="0" err="1" smtClean="0">
                <a:solidFill>
                  <a:srgbClr val="0070C0"/>
                </a:solidFill>
              </a:rPr>
              <a:t>vật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có</a:t>
            </a:r>
            <a:r>
              <a:rPr lang="en-US" dirty="0" smtClean="0">
                <a:solidFill>
                  <a:srgbClr val="0070C0"/>
                </a:solidFill>
              </a:rPr>
              <a:t> 6 </a:t>
            </a:r>
            <a:r>
              <a:rPr lang="en-US" dirty="0" err="1" smtClean="0">
                <a:solidFill>
                  <a:srgbClr val="0070C0"/>
                </a:solidFill>
              </a:rPr>
              <a:t>chân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vi-VN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34921" r="22583" b="43254"/>
          <a:stretch/>
        </p:blipFill>
        <p:spPr bwMode="auto">
          <a:xfrm>
            <a:off x="304800" y="2209800"/>
            <a:ext cx="860713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4388" y="382241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</a:t>
            </a:r>
            <a:endParaRPr lang="vi-VN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39624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</a:t>
            </a:r>
            <a:endParaRPr lang="vi-VN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83744" y="382241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8</a:t>
            </a:r>
            <a:endParaRPr lang="vi-VN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39623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8</a:t>
            </a:r>
            <a:endParaRPr lang="vi-VN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72400" y="382241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</a:t>
            </a:r>
            <a:endParaRPr lang="vi-VN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13348" y="457199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3</a:t>
            </a:r>
            <a:endParaRPr lang="vi-V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9" t="46181" r="34271" b="36955"/>
          <a:stretch/>
        </p:blipFill>
        <p:spPr bwMode="auto">
          <a:xfrm>
            <a:off x="50124" y="4757057"/>
            <a:ext cx="7493675" cy="216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5841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828800" y="4572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5" t="21825" r="33292" b="31150"/>
          <a:stretch/>
        </p:blipFill>
        <p:spPr bwMode="auto">
          <a:xfrm>
            <a:off x="2499411" y="81776"/>
            <a:ext cx="6492189" cy="494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156874" y="5029200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8221" y="5069114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6019800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19400" y="5943600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02605" y="6019800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2797" y="505807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8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8945" y="504702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242" y="6019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7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0124" y="59325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9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5153" y="60087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0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4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7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59</Words>
  <Application>Microsoft Office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</cp:revision>
  <dcterms:created xsi:type="dcterms:W3CDTF">2006-08-16T00:00:00Z</dcterms:created>
  <dcterms:modified xsi:type="dcterms:W3CDTF">2020-07-30T18:28:34Z</dcterms:modified>
</cp:coreProperties>
</file>