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89" r:id="rId4"/>
    <p:sldId id="258" r:id="rId5"/>
    <p:sldId id="259" r:id="rId6"/>
    <p:sldId id="285" r:id="rId7"/>
    <p:sldId id="286" r:id="rId8"/>
    <p:sldId id="263" r:id="rId9"/>
    <p:sldId id="287" r:id="rId10"/>
    <p:sldId id="260" r:id="rId11"/>
    <p:sldId id="288" r:id="rId12"/>
    <p:sldId id="290" r:id="rId13"/>
  </p:sldIdLst>
  <p:sldSz cx="9144000" cy="5143500" type="screen16x9"/>
  <p:notesSz cx="6858000" cy="9144000"/>
  <p:embeddedFontLst>
    <p:embeddedFont>
      <p:font typeface="Old Standard TT" panose="020B0604020202020204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767"/>
    <a:srgbClr val="F56737"/>
    <a:srgbClr val="041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5DB181-5470-4C96-B1C5-C8CCDDE6516E}">
  <a:tblStyle styleId="{C45DB181-5470-4C96-B1C5-C8CCDDE651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64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94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1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64263" y="600788"/>
            <a:ext cx="435553" cy="432947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39809" y="1943554"/>
            <a:ext cx="372822" cy="363281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800060">
            <a:off x="7919648" y="4385469"/>
            <a:ext cx="349027" cy="340096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587927">
            <a:off x="8134931" y="3169061"/>
            <a:ext cx="533175" cy="554819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2700385" flipH="1">
            <a:off x="1961063" y="168630"/>
            <a:ext cx="409037" cy="1397499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778810" y="1921169"/>
            <a:ext cx="533170" cy="408044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9479742" flipH="1">
            <a:off x="5799316" y="3981572"/>
            <a:ext cx="533094" cy="1041802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6480440" y="2871801"/>
            <a:ext cx="1272517" cy="359945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971685" y="1665894"/>
            <a:ext cx="1681339" cy="443863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261852" y="2449553"/>
            <a:ext cx="444795" cy="467143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7914144">
            <a:off x="6222841" y="3845614"/>
            <a:ext cx="591503" cy="1132933"/>
          </a:xfrm>
          <a:custGeom>
            <a:avLst/>
            <a:gdLst/>
            <a:ahLst/>
            <a:cxnLst/>
            <a:rect l="l" t="t" r="r" b="b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-4499964">
            <a:off x="1633146" y="1945255"/>
            <a:ext cx="703078" cy="1104563"/>
          </a:xfrm>
          <a:custGeom>
            <a:avLst/>
            <a:gdLst/>
            <a:ahLst/>
            <a:cxnLst/>
            <a:rect l="l" t="t" r="r" b="b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2744689">
            <a:off x="1773597" y="821354"/>
            <a:ext cx="658155" cy="966370"/>
          </a:xfrm>
          <a:custGeom>
            <a:avLst/>
            <a:gdLst/>
            <a:ahLst/>
            <a:cxnLst/>
            <a:rect l="l" t="t" r="r" b="b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85175" y="1357834"/>
            <a:ext cx="593718" cy="585721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-5980575" flipH="1">
            <a:off x="1895115" y="2354641"/>
            <a:ext cx="308215" cy="1104565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765632" flipH="1">
            <a:off x="6708220" y="3190507"/>
            <a:ext cx="374902" cy="981337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400" cy="31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 rot="-2593752" flipH="1">
            <a:off x="4194025" y="3851033"/>
            <a:ext cx="908350" cy="800253"/>
          </a:xfrm>
          <a:custGeom>
            <a:avLst/>
            <a:gdLst/>
            <a:ahLst/>
            <a:cxnLst/>
            <a:rect l="l" t="t" r="r" b="b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531750" y="3582789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803720" y="1634372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2077429">
            <a:off x="8263207" y="2349940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106138" y="808112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2852650" flipH="1">
            <a:off x="1796885" y="655682"/>
            <a:ext cx="411759" cy="1406800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7785253" flipH="1">
            <a:off x="6425388" y="3952046"/>
            <a:ext cx="337852" cy="88435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-1632801" flipH="1">
            <a:off x="2170727" y="741239"/>
            <a:ext cx="277772" cy="995464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rot="-4824913" flipH="1">
            <a:off x="1699036" y="1481737"/>
            <a:ext cx="639599" cy="900838"/>
          </a:xfrm>
          <a:custGeom>
            <a:avLst/>
            <a:gdLst/>
            <a:ahLst/>
            <a:cxnLst/>
            <a:rect l="l" t="t" r="r" b="b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601951" y="4013871"/>
            <a:ext cx="480445" cy="367692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528500" y="1402500"/>
            <a:ext cx="596075" cy="600575"/>
          </a:xfrm>
          <a:custGeom>
            <a:avLst/>
            <a:gdLst/>
            <a:ahLst/>
            <a:cxnLst/>
            <a:rect l="l" t="t" r="r" b="b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-2952317" flipH="1">
            <a:off x="1628974" y="3153060"/>
            <a:ext cx="780518" cy="1000352"/>
          </a:xfrm>
          <a:custGeom>
            <a:avLst/>
            <a:gdLst/>
            <a:ahLst/>
            <a:cxnLst/>
            <a:rect l="l" t="t" r="r" b="b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4528936" flipH="1">
            <a:off x="6640285" y="3560277"/>
            <a:ext cx="480387" cy="93880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flipH="1">
            <a:off x="6558267" y="1948110"/>
            <a:ext cx="1413983" cy="399960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flipH="1">
            <a:off x="1120610" y="2430925"/>
            <a:ext cx="1515140" cy="399988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4024582">
            <a:off x="6744418" y="2778254"/>
            <a:ext cx="411751" cy="1406772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2865590" flipH="1">
            <a:off x="6725339" y="2572067"/>
            <a:ext cx="581127" cy="1124676"/>
          </a:xfrm>
          <a:custGeom>
            <a:avLst/>
            <a:gdLst/>
            <a:ahLst/>
            <a:cxnLst/>
            <a:rect l="l" t="t" r="r" b="b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1266975" y="2217323"/>
            <a:ext cx="400843" cy="420983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/>
          <p:nvPr/>
        </p:nvSpPr>
        <p:spPr>
          <a:xfrm>
            <a:off x="1050450" y="2524227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514220" y="3582597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2077429">
            <a:off x="8486382" y="1553765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8028475" y="663362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852650">
            <a:off x="6814499" y="655682"/>
            <a:ext cx="411759" cy="1406800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 rot="-7785253">
            <a:off x="2259904" y="3952046"/>
            <a:ext cx="337852" cy="88435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 rot="1632801">
            <a:off x="6574644" y="741239"/>
            <a:ext cx="277772" cy="995464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 rot="4824913">
            <a:off x="6684509" y="1481737"/>
            <a:ext cx="639599" cy="900838"/>
          </a:xfrm>
          <a:custGeom>
            <a:avLst/>
            <a:gdLst/>
            <a:ahLst/>
            <a:cxnLst/>
            <a:rect l="l" t="t" r="r" b="b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flipH="1">
            <a:off x="1344825" y="1479050"/>
            <a:ext cx="342350" cy="489500"/>
          </a:xfrm>
          <a:custGeom>
            <a:avLst/>
            <a:gdLst/>
            <a:ahLst/>
            <a:cxnLst/>
            <a:rect l="l" t="t" r="r" b="b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flipH="1">
            <a:off x="1730908" y="803276"/>
            <a:ext cx="522625" cy="399974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7528500" y="1783500"/>
            <a:ext cx="596075" cy="600575"/>
          </a:xfrm>
          <a:custGeom>
            <a:avLst/>
            <a:gdLst/>
            <a:ahLst/>
            <a:cxnLst/>
            <a:rect l="l" t="t" r="r" b="b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2952317">
            <a:off x="6613651" y="3153060"/>
            <a:ext cx="780518" cy="1000352"/>
          </a:xfrm>
          <a:custGeom>
            <a:avLst/>
            <a:gdLst/>
            <a:ahLst/>
            <a:cxnLst/>
            <a:rect l="l" t="t" r="r" b="b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-4528936">
            <a:off x="1902471" y="3560277"/>
            <a:ext cx="480387" cy="93880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 flipH="1">
            <a:off x="6558267" y="2329110"/>
            <a:ext cx="1413983" cy="399960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 flipH="1">
            <a:off x="1120610" y="1745125"/>
            <a:ext cx="1515140" cy="399988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 rot="-4024582" flipH="1">
            <a:off x="1866974" y="2778254"/>
            <a:ext cx="411751" cy="1406772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 rot="-2089101">
            <a:off x="1903585" y="2589255"/>
            <a:ext cx="581099" cy="1124621"/>
          </a:xfrm>
          <a:custGeom>
            <a:avLst/>
            <a:gdLst/>
            <a:ahLst/>
            <a:cxnLst/>
            <a:rect l="l" t="t" r="r" b="b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1"/>
          </p:nvPr>
        </p:nvSpPr>
        <p:spPr>
          <a:xfrm>
            <a:off x="2792650" y="2161800"/>
            <a:ext cx="3558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❄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☆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●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○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●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○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 rot="3404055">
            <a:off x="4279975" y="165053"/>
            <a:ext cx="584050" cy="761218"/>
          </a:xfrm>
          <a:custGeom>
            <a:avLst/>
            <a:gdLst/>
            <a:ahLst/>
            <a:cxnLst/>
            <a:rect l="l" t="t" r="r" b="b"/>
            <a:pathLst>
              <a:path w="23363" h="30450" extrusionOk="0">
                <a:moveTo>
                  <a:pt x="14474" y="5166"/>
                </a:moveTo>
                <a:lnTo>
                  <a:pt x="14474" y="5226"/>
                </a:lnTo>
                <a:lnTo>
                  <a:pt x="14474" y="5886"/>
                </a:lnTo>
                <a:lnTo>
                  <a:pt x="14474" y="6607"/>
                </a:lnTo>
                <a:lnTo>
                  <a:pt x="14534" y="7268"/>
                </a:lnTo>
                <a:lnTo>
                  <a:pt x="14594" y="7988"/>
                </a:lnTo>
                <a:lnTo>
                  <a:pt x="14895" y="9310"/>
                </a:lnTo>
                <a:lnTo>
                  <a:pt x="15255" y="10631"/>
                </a:lnTo>
                <a:lnTo>
                  <a:pt x="15675" y="11952"/>
                </a:lnTo>
                <a:lnTo>
                  <a:pt x="16096" y="13273"/>
                </a:lnTo>
                <a:lnTo>
                  <a:pt x="16576" y="14595"/>
                </a:lnTo>
                <a:lnTo>
                  <a:pt x="16997" y="15916"/>
                </a:lnTo>
                <a:lnTo>
                  <a:pt x="16997" y="15976"/>
                </a:lnTo>
                <a:lnTo>
                  <a:pt x="16997" y="16096"/>
                </a:lnTo>
                <a:lnTo>
                  <a:pt x="16816" y="16216"/>
                </a:lnTo>
                <a:lnTo>
                  <a:pt x="16576" y="16216"/>
                </a:lnTo>
                <a:lnTo>
                  <a:pt x="16516" y="16096"/>
                </a:lnTo>
                <a:lnTo>
                  <a:pt x="15976" y="14835"/>
                </a:lnTo>
                <a:lnTo>
                  <a:pt x="15435" y="13514"/>
                </a:lnTo>
                <a:lnTo>
                  <a:pt x="14955" y="12192"/>
                </a:lnTo>
                <a:lnTo>
                  <a:pt x="14594" y="10751"/>
                </a:lnTo>
                <a:lnTo>
                  <a:pt x="14294" y="9370"/>
                </a:lnTo>
                <a:lnTo>
                  <a:pt x="14234" y="8649"/>
                </a:lnTo>
                <a:lnTo>
                  <a:pt x="14174" y="7988"/>
                </a:lnTo>
                <a:lnTo>
                  <a:pt x="14174" y="7268"/>
                </a:lnTo>
                <a:lnTo>
                  <a:pt x="14174" y="6547"/>
                </a:lnTo>
                <a:lnTo>
                  <a:pt x="14294" y="5886"/>
                </a:lnTo>
                <a:lnTo>
                  <a:pt x="14414" y="5166"/>
                </a:lnTo>
                <a:close/>
                <a:moveTo>
                  <a:pt x="20900" y="19099"/>
                </a:moveTo>
                <a:lnTo>
                  <a:pt x="21141" y="19159"/>
                </a:lnTo>
                <a:lnTo>
                  <a:pt x="21261" y="19219"/>
                </a:lnTo>
                <a:lnTo>
                  <a:pt x="21561" y="19399"/>
                </a:lnTo>
                <a:lnTo>
                  <a:pt x="21801" y="19699"/>
                </a:lnTo>
                <a:lnTo>
                  <a:pt x="21861" y="20060"/>
                </a:lnTo>
                <a:lnTo>
                  <a:pt x="21861" y="20240"/>
                </a:lnTo>
                <a:lnTo>
                  <a:pt x="21801" y="20420"/>
                </a:lnTo>
                <a:lnTo>
                  <a:pt x="21561" y="20720"/>
                </a:lnTo>
                <a:lnTo>
                  <a:pt x="21441" y="20841"/>
                </a:lnTo>
                <a:lnTo>
                  <a:pt x="21261" y="20901"/>
                </a:lnTo>
                <a:lnTo>
                  <a:pt x="21080" y="20961"/>
                </a:lnTo>
                <a:lnTo>
                  <a:pt x="20900" y="21021"/>
                </a:lnTo>
                <a:lnTo>
                  <a:pt x="20720" y="20961"/>
                </a:lnTo>
                <a:lnTo>
                  <a:pt x="20540" y="20901"/>
                </a:lnTo>
                <a:lnTo>
                  <a:pt x="20240" y="20720"/>
                </a:lnTo>
                <a:lnTo>
                  <a:pt x="20060" y="20420"/>
                </a:lnTo>
                <a:lnTo>
                  <a:pt x="19999" y="20060"/>
                </a:lnTo>
                <a:lnTo>
                  <a:pt x="19999" y="19880"/>
                </a:lnTo>
                <a:lnTo>
                  <a:pt x="20060" y="19699"/>
                </a:lnTo>
                <a:lnTo>
                  <a:pt x="20240" y="19399"/>
                </a:lnTo>
                <a:lnTo>
                  <a:pt x="20420" y="19279"/>
                </a:lnTo>
                <a:lnTo>
                  <a:pt x="20540" y="19219"/>
                </a:lnTo>
                <a:lnTo>
                  <a:pt x="20720" y="19159"/>
                </a:lnTo>
                <a:lnTo>
                  <a:pt x="20900" y="19099"/>
                </a:lnTo>
                <a:close/>
                <a:moveTo>
                  <a:pt x="17837" y="21982"/>
                </a:moveTo>
                <a:lnTo>
                  <a:pt x="17958" y="22042"/>
                </a:lnTo>
                <a:lnTo>
                  <a:pt x="18018" y="22162"/>
                </a:lnTo>
                <a:lnTo>
                  <a:pt x="18078" y="22222"/>
                </a:lnTo>
                <a:lnTo>
                  <a:pt x="18078" y="22402"/>
                </a:lnTo>
                <a:lnTo>
                  <a:pt x="18018" y="22522"/>
                </a:lnTo>
                <a:lnTo>
                  <a:pt x="17897" y="22642"/>
                </a:lnTo>
                <a:lnTo>
                  <a:pt x="17717" y="22702"/>
                </a:lnTo>
                <a:lnTo>
                  <a:pt x="17597" y="22642"/>
                </a:lnTo>
                <a:lnTo>
                  <a:pt x="17477" y="22522"/>
                </a:lnTo>
                <a:lnTo>
                  <a:pt x="17417" y="22402"/>
                </a:lnTo>
                <a:lnTo>
                  <a:pt x="17417" y="22222"/>
                </a:lnTo>
                <a:lnTo>
                  <a:pt x="17477" y="22162"/>
                </a:lnTo>
                <a:lnTo>
                  <a:pt x="17537" y="22042"/>
                </a:lnTo>
                <a:lnTo>
                  <a:pt x="17657" y="21982"/>
                </a:lnTo>
                <a:close/>
                <a:moveTo>
                  <a:pt x="16336" y="22102"/>
                </a:moveTo>
                <a:lnTo>
                  <a:pt x="16396" y="22222"/>
                </a:lnTo>
                <a:lnTo>
                  <a:pt x="16396" y="22342"/>
                </a:lnTo>
                <a:lnTo>
                  <a:pt x="16276" y="22402"/>
                </a:lnTo>
                <a:lnTo>
                  <a:pt x="14294" y="22943"/>
                </a:lnTo>
                <a:lnTo>
                  <a:pt x="13273" y="23183"/>
                </a:lnTo>
                <a:lnTo>
                  <a:pt x="12312" y="23483"/>
                </a:lnTo>
                <a:lnTo>
                  <a:pt x="11351" y="23903"/>
                </a:lnTo>
                <a:lnTo>
                  <a:pt x="10390" y="24324"/>
                </a:lnTo>
                <a:lnTo>
                  <a:pt x="9490" y="24864"/>
                </a:lnTo>
                <a:lnTo>
                  <a:pt x="8649" y="25465"/>
                </a:lnTo>
                <a:lnTo>
                  <a:pt x="8649" y="25405"/>
                </a:lnTo>
                <a:lnTo>
                  <a:pt x="9009" y="25044"/>
                </a:lnTo>
                <a:lnTo>
                  <a:pt x="9429" y="24624"/>
                </a:lnTo>
                <a:lnTo>
                  <a:pt x="9790" y="24324"/>
                </a:lnTo>
                <a:lnTo>
                  <a:pt x="10210" y="24024"/>
                </a:lnTo>
                <a:lnTo>
                  <a:pt x="11111" y="23483"/>
                </a:lnTo>
                <a:lnTo>
                  <a:pt x="12072" y="23123"/>
                </a:lnTo>
                <a:lnTo>
                  <a:pt x="13093" y="22762"/>
                </a:lnTo>
                <a:lnTo>
                  <a:pt x="14114" y="22522"/>
                </a:lnTo>
                <a:lnTo>
                  <a:pt x="16216" y="22102"/>
                </a:lnTo>
                <a:close/>
                <a:moveTo>
                  <a:pt x="14654" y="1"/>
                </a:moveTo>
                <a:lnTo>
                  <a:pt x="14534" y="121"/>
                </a:lnTo>
                <a:lnTo>
                  <a:pt x="14414" y="241"/>
                </a:lnTo>
                <a:lnTo>
                  <a:pt x="14414" y="301"/>
                </a:lnTo>
                <a:lnTo>
                  <a:pt x="14234" y="481"/>
                </a:lnTo>
                <a:lnTo>
                  <a:pt x="14114" y="662"/>
                </a:lnTo>
                <a:lnTo>
                  <a:pt x="13994" y="1202"/>
                </a:lnTo>
                <a:lnTo>
                  <a:pt x="13693" y="2103"/>
                </a:lnTo>
                <a:lnTo>
                  <a:pt x="13513" y="2583"/>
                </a:lnTo>
                <a:lnTo>
                  <a:pt x="13273" y="3004"/>
                </a:lnTo>
                <a:lnTo>
                  <a:pt x="12973" y="3424"/>
                </a:lnTo>
                <a:lnTo>
                  <a:pt x="12673" y="3845"/>
                </a:lnTo>
                <a:lnTo>
                  <a:pt x="12312" y="4205"/>
                </a:lnTo>
                <a:lnTo>
                  <a:pt x="11892" y="4505"/>
                </a:lnTo>
                <a:lnTo>
                  <a:pt x="11531" y="4745"/>
                </a:lnTo>
                <a:lnTo>
                  <a:pt x="11051" y="4986"/>
                </a:lnTo>
                <a:lnTo>
                  <a:pt x="10571" y="5166"/>
                </a:lnTo>
                <a:lnTo>
                  <a:pt x="10090" y="5346"/>
                </a:lnTo>
                <a:lnTo>
                  <a:pt x="9910" y="5466"/>
                </a:lnTo>
                <a:lnTo>
                  <a:pt x="9730" y="5586"/>
                </a:lnTo>
                <a:lnTo>
                  <a:pt x="9610" y="5766"/>
                </a:lnTo>
                <a:lnTo>
                  <a:pt x="9610" y="6007"/>
                </a:lnTo>
                <a:lnTo>
                  <a:pt x="9610" y="6247"/>
                </a:lnTo>
                <a:lnTo>
                  <a:pt x="9670" y="6427"/>
                </a:lnTo>
                <a:lnTo>
                  <a:pt x="9850" y="6547"/>
                </a:lnTo>
                <a:lnTo>
                  <a:pt x="10030" y="6667"/>
                </a:lnTo>
                <a:lnTo>
                  <a:pt x="10450" y="6787"/>
                </a:lnTo>
                <a:lnTo>
                  <a:pt x="10811" y="7028"/>
                </a:lnTo>
                <a:lnTo>
                  <a:pt x="11111" y="7268"/>
                </a:lnTo>
                <a:lnTo>
                  <a:pt x="11351" y="7568"/>
                </a:lnTo>
                <a:lnTo>
                  <a:pt x="11592" y="7868"/>
                </a:lnTo>
                <a:lnTo>
                  <a:pt x="11712" y="8229"/>
                </a:lnTo>
                <a:lnTo>
                  <a:pt x="11772" y="8589"/>
                </a:lnTo>
                <a:lnTo>
                  <a:pt x="11832" y="8949"/>
                </a:lnTo>
                <a:lnTo>
                  <a:pt x="11772" y="9310"/>
                </a:lnTo>
                <a:lnTo>
                  <a:pt x="11652" y="9670"/>
                </a:lnTo>
                <a:lnTo>
                  <a:pt x="11531" y="9970"/>
                </a:lnTo>
                <a:lnTo>
                  <a:pt x="11291" y="10271"/>
                </a:lnTo>
                <a:lnTo>
                  <a:pt x="11051" y="10511"/>
                </a:lnTo>
                <a:lnTo>
                  <a:pt x="10691" y="10751"/>
                </a:lnTo>
                <a:lnTo>
                  <a:pt x="10330" y="10871"/>
                </a:lnTo>
                <a:lnTo>
                  <a:pt x="9850" y="10991"/>
                </a:lnTo>
                <a:lnTo>
                  <a:pt x="9670" y="10991"/>
                </a:lnTo>
                <a:lnTo>
                  <a:pt x="9429" y="11111"/>
                </a:lnTo>
                <a:lnTo>
                  <a:pt x="9249" y="11292"/>
                </a:lnTo>
                <a:lnTo>
                  <a:pt x="9189" y="11592"/>
                </a:lnTo>
                <a:lnTo>
                  <a:pt x="9189" y="11832"/>
                </a:lnTo>
                <a:lnTo>
                  <a:pt x="9249" y="12132"/>
                </a:lnTo>
                <a:lnTo>
                  <a:pt x="9429" y="12313"/>
                </a:lnTo>
                <a:lnTo>
                  <a:pt x="9610" y="12493"/>
                </a:lnTo>
                <a:lnTo>
                  <a:pt x="10150" y="12493"/>
                </a:lnTo>
                <a:lnTo>
                  <a:pt x="10510" y="12433"/>
                </a:lnTo>
                <a:lnTo>
                  <a:pt x="10871" y="12493"/>
                </a:lnTo>
                <a:lnTo>
                  <a:pt x="11231" y="12553"/>
                </a:lnTo>
                <a:lnTo>
                  <a:pt x="11531" y="12733"/>
                </a:lnTo>
                <a:lnTo>
                  <a:pt x="11772" y="12913"/>
                </a:lnTo>
                <a:lnTo>
                  <a:pt x="11952" y="13153"/>
                </a:lnTo>
                <a:lnTo>
                  <a:pt x="12132" y="13454"/>
                </a:lnTo>
                <a:lnTo>
                  <a:pt x="12252" y="13754"/>
                </a:lnTo>
                <a:lnTo>
                  <a:pt x="12312" y="14054"/>
                </a:lnTo>
                <a:lnTo>
                  <a:pt x="12372" y="14354"/>
                </a:lnTo>
                <a:lnTo>
                  <a:pt x="12312" y="14655"/>
                </a:lnTo>
                <a:lnTo>
                  <a:pt x="12252" y="15015"/>
                </a:lnTo>
                <a:lnTo>
                  <a:pt x="12132" y="15315"/>
                </a:lnTo>
                <a:lnTo>
                  <a:pt x="11892" y="15556"/>
                </a:lnTo>
                <a:lnTo>
                  <a:pt x="11652" y="15796"/>
                </a:lnTo>
                <a:lnTo>
                  <a:pt x="11351" y="16036"/>
                </a:lnTo>
                <a:lnTo>
                  <a:pt x="11111" y="16216"/>
                </a:lnTo>
                <a:lnTo>
                  <a:pt x="10991" y="16516"/>
                </a:lnTo>
                <a:lnTo>
                  <a:pt x="10991" y="16757"/>
                </a:lnTo>
                <a:lnTo>
                  <a:pt x="11051" y="17057"/>
                </a:lnTo>
                <a:lnTo>
                  <a:pt x="11171" y="17297"/>
                </a:lnTo>
                <a:lnTo>
                  <a:pt x="11411" y="17417"/>
                </a:lnTo>
                <a:lnTo>
                  <a:pt x="11652" y="17537"/>
                </a:lnTo>
                <a:lnTo>
                  <a:pt x="11952" y="17477"/>
                </a:lnTo>
                <a:lnTo>
                  <a:pt x="12492" y="17357"/>
                </a:lnTo>
                <a:lnTo>
                  <a:pt x="13033" y="17297"/>
                </a:lnTo>
                <a:lnTo>
                  <a:pt x="13573" y="17237"/>
                </a:lnTo>
                <a:lnTo>
                  <a:pt x="14114" y="17297"/>
                </a:lnTo>
                <a:lnTo>
                  <a:pt x="14654" y="17357"/>
                </a:lnTo>
                <a:lnTo>
                  <a:pt x="15135" y="17537"/>
                </a:lnTo>
                <a:lnTo>
                  <a:pt x="15615" y="17778"/>
                </a:lnTo>
                <a:lnTo>
                  <a:pt x="16096" y="18078"/>
                </a:lnTo>
                <a:lnTo>
                  <a:pt x="16576" y="18558"/>
                </a:lnTo>
                <a:lnTo>
                  <a:pt x="16997" y="19039"/>
                </a:lnTo>
                <a:lnTo>
                  <a:pt x="16096" y="19639"/>
                </a:lnTo>
                <a:lnTo>
                  <a:pt x="15555" y="19940"/>
                </a:lnTo>
                <a:lnTo>
                  <a:pt x="15015" y="20120"/>
                </a:lnTo>
                <a:lnTo>
                  <a:pt x="14594" y="20240"/>
                </a:lnTo>
                <a:lnTo>
                  <a:pt x="14174" y="20240"/>
                </a:lnTo>
                <a:lnTo>
                  <a:pt x="13814" y="20300"/>
                </a:lnTo>
                <a:lnTo>
                  <a:pt x="13393" y="20240"/>
                </a:lnTo>
                <a:lnTo>
                  <a:pt x="12973" y="20180"/>
                </a:lnTo>
                <a:lnTo>
                  <a:pt x="12552" y="20060"/>
                </a:lnTo>
                <a:lnTo>
                  <a:pt x="12192" y="19940"/>
                </a:lnTo>
                <a:lnTo>
                  <a:pt x="11832" y="19760"/>
                </a:lnTo>
                <a:lnTo>
                  <a:pt x="11652" y="19699"/>
                </a:lnTo>
                <a:lnTo>
                  <a:pt x="11471" y="19760"/>
                </a:lnTo>
                <a:lnTo>
                  <a:pt x="11351" y="19880"/>
                </a:lnTo>
                <a:lnTo>
                  <a:pt x="11291" y="20060"/>
                </a:lnTo>
                <a:lnTo>
                  <a:pt x="11231" y="20480"/>
                </a:lnTo>
                <a:lnTo>
                  <a:pt x="11051" y="20901"/>
                </a:lnTo>
                <a:lnTo>
                  <a:pt x="10871" y="21261"/>
                </a:lnTo>
                <a:lnTo>
                  <a:pt x="10631" y="21561"/>
                </a:lnTo>
                <a:lnTo>
                  <a:pt x="10330" y="21801"/>
                </a:lnTo>
                <a:lnTo>
                  <a:pt x="10030" y="22042"/>
                </a:lnTo>
                <a:lnTo>
                  <a:pt x="9730" y="22222"/>
                </a:lnTo>
                <a:lnTo>
                  <a:pt x="9369" y="22342"/>
                </a:lnTo>
                <a:lnTo>
                  <a:pt x="8949" y="22402"/>
                </a:lnTo>
                <a:lnTo>
                  <a:pt x="8589" y="22462"/>
                </a:lnTo>
                <a:lnTo>
                  <a:pt x="8228" y="22402"/>
                </a:lnTo>
                <a:lnTo>
                  <a:pt x="7808" y="22342"/>
                </a:lnTo>
                <a:lnTo>
                  <a:pt x="7448" y="22222"/>
                </a:lnTo>
                <a:lnTo>
                  <a:pt x="7087" y="22042"/>
                </a:lnTo>
                <a:lnTo>
                  <a:pt x="6727" y="21801"/>
                </a:lnTo>
                <a:lnTo>
                  <a:pt x="6427" y="21501"/>
                </a:lnTo>
                <a:lnTo>
                  <a:pt x="6307" y="21381"/>
                </a:lnTo>
                <a:lnTo>
                  <a:pt x="6006" y="21381"/>
                </a:lnTo>
                <a:lnTo>
                  <a:pt x="5826" y="21441"/>
                </a:lnTo>
                <a:lnTo>
                  <a:pt x="5706" y="21501"/>
                </a:lnTo>
                <a:lnTo>
                  <a:pt x="5646" y="21681"/>
                </a:lnTo>
                <a:lnTo>
                  <a:pt x="5586" y="21801"/>
                </a:lnTo>
                <a:lnTo>
                  <a:pt x="5586" y="21982"/>
                </a:lnTo>
                <a:lnTo>
                  <a:pt x="5706" y="22522"/>
                </a:lnTo>
                <a:lnTo>
                  <a:pt x="5706" y="23063"/>
                </a:lnTo>
                <a:lnTo>
                  <a:pt x="5706" y="23603"/>
                </a:lnTo>
                <a:lnTo>
                  <a:pt x="5586" y="24144"/>
                </a:lnTo>
                <a:lnTo>
                  <a:pt x="5406" y="24684"/>
                </a:lnTo>
                <a:lnTo>
                  <a:pt x="5165" y="25165"/>
                </a:lnTo>
                <a:lnTo>
                  <a:pt x="4865" y="25585"/>
                </a:lnTo>
                <a:lnTo>
                  <a:pt x="4505" y="26005"/>
                </a:lnTo>
                <a:lnTo>
                  <a:pt x="4205" y="26246"/>
                </a:lnTo>
                <a:lnTo>
                  <a:pt x="3904" y="26486"/>
                </a:lnTo>
                <a:lnTo>
                  <a:pt x="3604" y="26606"/>
                </a:lnTo>
                <a:lnTo>
                  <a:pt x="3244" y="26786"/>
                </a:lnTo>
                <a:lnTo>
                  <a:pt x="2643" y="26906"/>
                </a:lnTo>
                <a:lnTo>
                  <a:pt x="1982" y="27026"/>
                </a:lnTo>
                <a:lnTo>
                  <a:pt x="1622" y="26966"/>
                </a:lnTo>
                <a:lnTo>
                  <a:pt x="1202" y="26906"/>
                </a:lnTo>
                <a:lnTo>
                  <a:pt x="841" y="26966"/>
                </a:lnTo>
                <a:lnTo>
                  <a:pt x="481" y="27086"/>
                </a:lnTo>
                <a:lnTo>
                  <a:pt x="301" y="27146"/>
                </a:lnTo>
                <a:lnTo>
                  <a:pt x="181" y="27267"/>
                </a:lnTo>
                <a:lnTo>
                  <a:pt x="61" y="27387"/>
                </a:lnTo>
                <a:lnTo>
                  <a:pt x="1" y="27567"/>
                </a:lnTo>
                <a:lnTo>
                  <a:pt x="61" y="27747"/>
                </a:lnTo>
                <a:lnTo>
                  <a:pt x="241" y="27867"/>
                </a:lnTo>
                <a:lnTo>
                  <a:pt x="601" y="27927"/>
                </a:lnTo>
                <a:lnTo>
                  <a:pt x="961" y="28047"/>
                </a:lnTo>
                <a:lnTo>
                  <a:pt x="1322" y="28107"/>
                </a:lnTo>
                <a:lnTo>
                  <a:pt x="1742" y="28167"/>
                </a:lnTo>
                <a:lnTo>
                  <a:pt x="2103" y="28167"/>
                </a:lnTo>
                <a:lnTo>
                  <a:pt x="2463" y="28227"/>
                </a:lnTo>
                <a:lnTo>
                  <a:pt x="2763" y="28348"/>
                </a:lnTo>
                <a:lnTo>
                  <a:pt x="3364" y="28708"/>
                </a:lnTo>
                <a:lnTo>
                  <a:pt x="3904" y="29128"/>
                </a:lnTo>
                <a:lnTo>
                  <a:pt x="4325" y="29609"/>
                </a:lnTo>
                <a:lnTo>
                  <a:pt x="4685" y="30209"/>
                </a:lnTo>
                <a:lnTo>
                  <a:pt x="4805" y="30329"/>
                </a:lnTo>
                <a:lnTo>
                  <a:pt x="4925" y="30450"/>
                </a:lnTo>
                <a:lnTo>
                  <a:pt x="5346" y="30450"/>
                </a:lnTo>
                <a:lnTo>
                  <a:pt x="5466" y="30329"/>
                </a:lnTo>
                <a:lnTo>
                  <a:pt x="5586" y="30209"/>
                </a:lnTo>
                <a:lnTo>
                  <a:pt x="5646" y="30089"/>
                </a:lnTo>
                <a:lnTo>
                  <a:pt x="5826" y="29729"/>
                </a:lnTo>
                <a:lnTo>
                  <a:pt x="6006" y="29369"/>
                </a:lnTo>
                <a:lnTo>
                  <a:pt x="6246" y="29068"/>
                </a:lnTo>
                <a:lnTo>
                  <a:pt x="6547" y="28888"/>
                </a:lnTo>
                <a:lnTo>
                  <a:pt x="6847" y="28708"/>
                </a:lnTo>
                <a:lnTo>
                  <a:pt x="7147" y="28528"/>
                </a:lnTo>
                <a:lnTo>
                  <a:pt x="7508" y="28468"/>
                </a:lnTo>
                <a:lnTo>
                  <a:pt x="8168" y="28468"/>
                </a:lnTo>
                <a:lnTo>
                  <a:pt x="8529" y="28528"/>
                </a:lnTo>
                <a:lnTo>
                  <a:pt x="8829" y="28648"/>
                </a:lnTo>
                <a:lnTo>
                  <a:pt x="9129" y="28828"/>
                </a:lnTo>
                <a:lnTo>
                  <a:pt x="9429" y="29068"/>
                </a:lnTo>
                <a:lnTo>
                  <a:pt x="9670" y="29369"/>
                </a:lnTo>
                <a:lnTo>
                  <a:pt x="9910" y="29669"/>
                </a:lnTo>
                <a:lnTo>
                  <a:pt x="10090" y="30029"/>
                </a:lnTo>
                <a:lnTo>
                  <a:pt x="10150" y="30209"/>
                </a:lnTo>
                <a:lnTo>
                  <a:pt x="10270" y="30329"/>
                </a:lnTo>
                <a:lnTo>
                  <a:pt x="10450" y="30390"/>
                </a:lnTo>
                <a:lnTo>
                  <a:pt x="10631" y="30390"/>
                </a:lnTo>
                <a:lnTo>
                  <a:pt x="10811" y="30329"/>
                </a:lnTo>
                <a:lnTo>
                  <a:pt x="10931" y="30269"/>
                </a:lnTo>
                <a:lnTo>
                  <a:pt x="11051" y="30089"/>
                </a:lnTo>
                <a:lnTo>
                  <a:pt x="11051" y="29909"/>
                </a:lnTo>
                <a:lnTo>
                  <a:pt x="10991" y="29248"/>
                </a:lnTo>
                <a:lnTo>
                  <a:pt x="10931" y="28588"/>
                </a:lnTo>
                <a:lnTo>
                  <a:pt x="11051" y="27927"/>
                </a:lnTo>
                <a:lnTo>
                  <a:pt x="11111" y="27627"/>
                </a:lnTo>
                <a:lnTo>
                  <a:pt x="11231" y="27327"/>
                </a:lnTo>
                <a:lnTo>
                  <a:pt x="11411" y="27026"/>
                </a:lnTo>
                <a:lnTo>
                  <a:pt x="11652" y="26726"/>
                </a:lnTo>
                <a:lnTo>
                  <a:pt x="11952" y="26486"/>
                </a:lnTo>
                <a:lnTo>
                  <a:pt x="12252" y="26366"/>
                </a:lnTo>
                <a:lnTo>
                  <a:pt x="12552" y="26306"/>
                </a:lnTo>
                <a:lnTo>
                  <a:pt x="12913" y="26306"/>
                </a:lnTo>
                <a:lnTo>
                  <a:pt x="13213" y="26486"/>
                </a:lnTo>
                <a:lnTo>
                  <a:pt x="13513" y="26786"/>
                </a:lnTo>
                <a:lnTo>
                  <a:pt x="13633" y="26906"/>
                </a:lnTo>
                <a:lnTo>
                  <a:pt x="13754" y="26966"/>
                </a:lnTo>
                <a:lnTo>
                  <a:pt x="13994" y="26966"/>
                </a:lnTo>
                <a:lnTo>
                  <a:pt x="14114" y="26906"/>
                </a:lnTo>
                <a:lnTo>
                  <a:pt x="14174" y="26786"/>
                </a:lnTo>
                <a:lnTo>
                  <a:pt x="14234" y="26666"/>
                </a:lnTo>
                <a:lnTo>
                  <a:pt x="14234" y="26486"/>
                </a:lnTo>
                <a:lnTo>
                  <a:pt x="14174" y="26065"/>
                </a:lnTo>
                <a:lnTo>
                  <a:pt x="14234" y="25645"/>
                </a:lnTo>
                <a:lnTo>
                  <a:pt x="14294" y="25225"/>
                </a:lnTo>
                <a:lnTo>
                  <a:pt x="14414" y="24864"/>
                </a:lnTo>
                <a:lnTo>
                  <a:pt x="14594" y="24504"/>
                </a:lnTo>
                <a:lnTo>
                  <a:pt x="14835" y="24144"/>
                </a:lnTo>
                <a:lnTo>
                  <a:pt x="15135" y="23843"/>
                </a:lnTo>
                <a:lnTo>
                  <a:pt x="15435" y="23603"/>
                </a:lnTo>
                <a:lnTo>
                  <a:pt x="15495" y="23843"/>
                </a:lnTo>
                <a:lnTo>
                  <a:pt x="15675" y="24264"/>
                </a:lnTo>
                <a:lnTo>
                  <a:pt x="15976" y="24684"/>
                </a:lnTo>
                <a:lnTo>
                  <a:pt x="16276" y="24864"/>
                </a:lnTo>
                <a:lnTo>
                  <a:pt x="16576" y="25044"/>
                </a:lnTo>
                <a:lnTo>
                  <a:pt x="16937" y="25165"/>
                </a:lnTo>
                <a:lnTo>
                  <a:pt x="17297" y="25225"/>
                </a:lnTo>
                <a:lnTo>
                  <a:pt x="17717" y="25165"/>
                </a:lnTo>
                <a:lnTo>
                  <a:pt x="18018" y="25044"/>
                </a:lnTo>
                <a:lnTo>
                  <a:pt x="18378" y="24924"/>
                </a:lnTo>
                <a:lnTo>
                  <a:pt x="18618" y="24684"/>
                </a:lnTo>
                <a:lnTo>
                  <a:pt x="18858" y="24384"/>
                </a:lnTo>
                <a:lnTo>
                  <a:pt x="19039" y="24024"/>
                </a:lnTo>
                <a:lnTo>
                  <a:pt x="19159" y="23723"/>
                </a:lnTo>
                <a:lnTo>
                  <a:pt x="19219" y="23303"/>
                </a:lnTo>
                <a:lnTo>
                  <a:pt x="19579" y="23483"/>
                </a:lnTo>
                <a:lnTo>
                  <a:pt x="19999" y="23603"/>
                </a:lnTo>
                <a:lnTo>
                  <a:pt x="20360" y="23663"/>
                </a:lnTo>
                <a:lnTo>
                  <a:pt x="20720" y="23723"/>
                </a:lnTo>
                <a:lnTo>
                  <a:pt x="21080" y="23663"/>
                </a:lnTo>
                <a:lnTo>
                  <a:pt x="21441" y="23603"/>
                </a:lnTo>
                <a:lnTo>
                  <a:pt x="21741" y="23423"/>
                </a:lnTo>
                <a:lnTo>
                  <a:pt x="22101" y="23303"/>
                </a:lnTo>
                <a:lnTo>
                  <a:pt x="22402" y="23063"/>
                </a:lnTo>
                <a:lnTo>
                  <a:pt x="22642" y="22822"/>
                </a:lnTo>
                <a:lnTo>
                  <a:pt x="22882" y="22582"/>
                </a:lnTo>
                <a:lnTo>
                  <a:pt x="23062" y="22222"/>
                </a:lnTo>
                <a:lnTo>
                  <a:pt x="23243" y="21922"/>
                </a:lnTo>
                <a:lnTo>
                  <a:pt x="23303" y="21561"/>
                </a:lnTo>
                <a:lnTo>
                  <a:pt x="23363" y="21201"/>
                </a:lnTo>
                <a:lnTo>
                  <a:pt x="23363" y="20841"/>
                </a:lnTo>
                <a:lnTo>
                  <a:pt x="23303" y="20480"/>
                </a:lnTo>
                <a:lnTo>
                  <a:pt x="23243" y="20180"/>
                </a:lnTo>
                <a:lnTo>
                  <a:pt x="23062" y="19760"/>
                </a:lnTo>
                <a:lnTo>
                  <a:pt x="22822" y="19399"/>
                </a:lnTo>
                <a:lnTo>
                  <a:pt x="22582" y="19099"/>
                </a:lnTo>
                <a:lnTo>
                  <a:pt x="22222" y="18799"/>
                </a:lnTo>
                <a:lnTo>
                  <a:pt x="21801" y="18498"/>
                </a:lnTo>
                <a:lnTo>
                  <a:pt x="21501" y="18378"/>
                </a:lnTo>
                <a:lnTo>
                  <a:pt x="21201" y="18258"/>
                </a:lnTo>
                <a:lnTo>
                  <a:pt x="20900" y="18198"/>
                </a:lnTo>
                <a:lnTo>
                  <a:pt x="20240" y="18198"/>
                </a:lnTo>
                <a:lnTo>
                  <a:pt x="19879" y="18258"/>
                </a:lnTo>
                <a:lnTo>
                  <a:pt x="19579" y="18378"/>
                </a:lnTo>
                <a:lnTo>
                  <a:pt x="19279" y="18558"/>
                </a:lnTo>
                <a:lnTo>
                  <a:pt x="19219" y="18018"/>
                </a:lnTo>
                <a:lnTo>
                  <a:pt x="19099" y="17537"/>
                </a:lnTo>
                <a:lnTo>
                  <a:pt x="18918" y="17057"/>
                </a:lnTo>
                <a:lnTo>
                  <a:pt x="18858" y="16516"/>
                </a:lnTo>
                <a:lnTo>
                  <a:pt x="18918" y="15796"/>
                </a:lnTo>
                <a:lnTo>
                  <a:pt x="19099" y="15135"/>
                </a:lnTo>
                <a:lnTo>
                  <a:pt x="19399" y="14535"/>
                </a:lnTo>
                <a:lnTo>
                  <a:pt x="19819" y="13994"/>
                </a:lnTo>
                <a:lnTo>
                  <a:pt x="19939" y="13814"/>
                </a:lnTo>
                <a:lnTo>
                  <a:pt x="19999" y="13574"/>
                </a:lnTo>
                <a:lnTo>
                  <a:pt x="19939" y="13394"/>
                </a:lnTo>
                <a:lnTo>
                  <a:pt x="19819" y="13213"/>
                </a:lnTo>
                <a:lnTo>
                  <a:pt x="19159" y="12613"/>
                </a:lnTo>
                <a:lnTo>
                  <a:pt x="18558" y="11892"/>
                </a:lnTo>
                <a:lnTo>
                  <a:pt x="18318" y="11532"/>
                </a:lnTo>
                <a:lnTo>
                  <a:pt x="18078" y="11111"/>
                </a:lnTo>
                <a:lnTo>
                  <a:pt x="17958" y="10691"/>
                </a:lnTo>
                <a:lnTo>
                  <a:pt x="17837" y="10271"/>
                </a:lnTo>
                <a:lnTo>
                  <a:pt x="17777" y="9790"/>
                </a:lnTo>
                <a:lnTo>
                  <a:pt x="17837" y="9430"/>
                </a:lnTo>
                <a:lnTo>
                  <a:pt x="17958" y="9009"/>
                </a:lnTo>
                <a:lnTo>
                  <a:pt x="18138" y="8709"/>
                </a:lnTo>
                <a:lnTo>
                  <a:pt x="18378" y="8409"/>
                </a:lnTo>
                <a:lnTo>
                  <a:pt x="18678" y="8109"/>
                </a:lnTo>
                <a:lnTo>
                  <a:pt x="19039" y="7928"/>
                </a:lnTo>
                <a:lnTo>
                  <a:pt x="19459" y="7808"/>
                </a:lnTo>
                <a:lnTo>
                  <a:pt x="19579" y="7748"/>
                </a:lnTo>
                <a:lnTo>
                  <a:pt x="19699" y="7628"/>
                </a:lnTo>
                <a:lnTo>
                  <a:pt x="19759" y="7508"/>
                </a:lnTo>
                <a:lnTo>
                  <a:pt x="19759" y="7388"/>
                </a:lnTo>
                <a:lnTo>
                  <a:pt x="19759" y="7208"/>
                </a:lnTo>
                <a:lnTo>
                  <a:pt x="19699" y="7088"/>
                </a:lnTo>
                <a:lnTo>
                  <a:pt x="19639" y="7028"/>
                </a:lnTo>
                <a:lnTo>
                  <a:pt x="19459" y="6967"/>
                </a:lnTo>
                <a:lnTo>
                  <a:pt x="18978" y="6847"/>
                </a:lnTo>
                <a:lnTo>
                  <a:pt x="18438" y="6667"/>
                </a:lnTo>
                <a:lnTo>
                  <a:pt x="17958" y="6427"/>
                </a:lnTo>
                <a:lnTo>
                  <a:pt x="17537" y="6187"/>
                </a:lnTo>
                <a:lnTo>
                  <a:pt x="17057" y="5826"/>
                </a:lnTo>
                <a:lnTo>
                  <a:pt x="16696" y="5466"/>
                </a:lnTo>
                <a:lnTo>
                  <a:pt x="16336" y="5106"/>
                </a:lnTo>
                <a:lnTo>
                  <a:pt x="16036" y="4685"/>
                </a:lnTo>
                <a:lnTo>
                  <a:pt x="15735" y="4205"/>
                </a:lnTo>
                <a:lnTo>
                  <a:pt x="15555" y="3664"/>
                </a:lnTo>
                <a:lnTo>
                  <a:pt x="15435" y="3184"/>
                </a:lnTo>
                <a:lnTo>
                  <a:pt x="15315" y="2643"/>
                </a:lnTo>
                <a:lnTo>
                  <a:pt x="15315" y="1622"/>
                </a:lnTo>
                <a:lnTo>
                  <a:pt x="15375" y="481"/>
                </a:lnTo>
                <a:lnTo>
                  <a:pt x="15315" y="361"/>
                </a:lnTo>
                <a:lnTo>
                  <a:pt x="15255" y="181"/>
                </a:lnTo>
                <a:lnTo>
                  <a:pt x="15135" y="61"/>
                </a:lnTo>
                <a:lnTo>
                  <a:pt x="1495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/>
          <p:nvPr/>
        </p:nvSpPr>
        <p:spPr>
          <a:xfrm rot="3731686" flipH="1">
            <a:off x="7719892" y="3183656"/>
            <a:ext cx="337874" cy="884412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 rot="3048944">
            <a:off x="7635908" y="2626857"/>
            <a:ext cx="327671" cy="675686"/>
          </a:xfrm>
          <a:custGeom>
            <a:avLst/>
            <a:gdLst/>
            <a:ahLst/>
            <a:cxnLst/>
            <a:rect l="l" t="t" r="r" b="b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 rot="4552656" flipH="1">
            <a:off x="7731169" y="3452553"/>
            <a:ext cx="558563" cy="1091576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7413025" y="3000800"/>
            <a:ext cx="1335504" cy="352565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8313175" y="2788529"/>
            <a:ext cx="383790" cy="403074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 rot="2077429">
            <a:off x="8570832" y="4050615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8040525" y="2193087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 rot="-7484905">
            <a:off x="1212369" y="1114531"/>
            <a:ext cx="277788" cy="995520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 rot="-5563591" flipH="1">
            <a:off x="1124666" y="807292"/>
            <a:ext cx="453131" cy="118610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 rot="-4571370">
            <a:off x="1004019" y="1708695"/>
            <a:ext cx="450422" cy="88024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l" t="t" r="r" b="b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 rot="956724">
            <a:off x="842609" y="556784"/>
            <a:ext cx="533117" cy="525936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1484725" y="231352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33270" y="1586122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1821450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2"/>
          </p:nvPr>
        </p:nvSpPr>
        <p:spPr>
          <a:xfrm>
            <a:off x="4652398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 rot="2077193">
            <a:off x="1498056" y="3023638"/>
            <a:ext cx="277319" cy="270223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1134206" y="2316152"/>
            <a:ext cx="252892" cy="263137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"/>
          <p:cNvSpPr/>
          <p:nvPr/>
        </p:nvSpPr>
        <p:spPr>
          <a:xfrm rot="2852827">
            <a:off x="169597" y="2310035"/>
            <a:ext cx="327168" cy="1117788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"/>
          <p:cNvSpPr/>
          <p:nvPr/>
        </p:nvSpPr>
        <p:spPr>
          <a:xfrm rot="1632989">
            <a:off x="-20989" y="2378026"/>
            <a:ext cx="220712" cy="790976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"/>
          <p:cNvSpPr/>
          <p:nvPr/>
        </p:nvSpPr>
        <p:spPr>
          <a:xfrm rot="3309944">
            <a:off x="1327" y="3732445"/>
            <a:ext cx="508157" cy="715710"/>
          </a:xfrm>
          <a:custGeom>
            <a:avLst/>
            <a:gdLst/>
            <a:ahLst/>
            <a:cxnLst/>
            <a:rect l="l" t="t" r="r" b="b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"/>
          <p:cNvSpPr/>
          <p:nvPr/>
        </p:nvSpPr>
        <p:spPr>
          <a:xfrm flipH="1">
            <a:off x="640434" y="2898555"/>
            <a:ext cx="473641" cy="477217"/>
          </a:xfrm>
          <a:custGeom>
            <a:avLst/>
            <a:gdLst/>
            <a:ahLst/>
            <a:cxnLst/>
            <a:rect l="l" t="t" r="r" b="b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"/>
          <p:cNvSpPr/>
          <p:nvPr/>
        </p:nvSpPr>
        <p:spPr>
          <a:xfrm rot="2952398">
            <a:off x="9995" y="4294378"/>
            <a:ext cx="620191" cy="794870"/>
          </a:xfrm>
          <a:custGeom>
            <a:avLst/>
            <a:gdLst/>
            <a:ahLst/>
            <a:cxnLst/>
            <a:rect l="l" t="t" r="r" b="b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"/>
          <p:cNvSpPr/>
          <p:nvPr/>
        </p:nvSpPr>
        <p:spPr>
          <a:xfrm flipH="1">
            <a:off x="-34016" y="3332081"/>
            <a:ext cx="1123547" cy="317807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>
            <a:off x="7838241" y="1508294"/>
            <a:ext cx="276627" cy="275022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8645811" y="222087"/>
            <a:ext cx="236832" cy="230772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 rot="-7785323">
            <a:off x="8863585" y="2718731"/>
            <a:ext cx="286441" cy="749783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l" t="t" r="r" b="b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7755023" y="2445825"/>
            <a:ext cx="443066" cy="339085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 rot="-4528896">
            <a:off x="8560581" y="2386617"/>
            <a:ext cx="407286" cy="795942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 flipH="1">
            <a:off x="7897676" y="847784"/>
            <a:ext cx="1284547" cy="339113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 rot="-4024651" flipH="1">
            <a:off x="8530476" y="1723648"/>
            <a:ext cx="349068" cy="1192612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"/>
          <p:cNvSpPr/>
          <p:nvPr/>
        </p:nvSpPr>
        <p:spPr>
          <a:xfrm rot="-2089223">
            <a:off x="8561516" y="1563410"/>
            <a:ext cx="492637" cy="953417"/>
          </a:xfrm>
          <a:custGeom>
            <a:avLst/>
            <a:gdLst/>
            <a:ahLst/>
            <a:cxnLst/>
            <a:rect l="l" t="t" r="r" b="b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order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/>
          <p:nvPr/>
        </p:nvSpPr>
        <p:spPr>
          <a:xfrm>
            <a:off x="506700" y="422225"/>
            <a:ext cx="8130600" cy="4299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>
            <a:off x="659660" y="575261"/>
            <a:ext cx="7824600" cy="399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57713" y="1070700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57788" y="15101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●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○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●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○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57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400" cy="21563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Chào mừng các em đến với tiết Đạo đức</a:t>
            </a:r>
            <a:endParaRPr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899971" y="3227942"/>
            <a:ext cx="144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9;p38"/>
          <p:cNvSpPr txBox="1">
            <a:spLocks/>
          </p:cNvSpPr>
          <p:nvPr/>
        </p:nvSpPr>
        <p:spPr>
          <a:xfrm>
            <a:off x="844873" y="4460889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vi-VN" sz="2000" b="1" dirty="0">
                <a:solidFill>
                  <a:srgbClr val="041114"/>
                </a:solidFill>
              </a:rPr>
              <a:t>Hoạt động </a:t>
            </a:r>
            <a:r>
              <a:rPr lang="en-US" sz="2000" b="1" dirty="0">
                <a:solidFill>
                  <a:srgbClr val="041114"/>
                </a:solidFill>
              </a:rPr>
              <a:t>4</a:t>
            </a:r>
            <a:r>
              <a:rPr lang="vi-VN" sz="2000" b="1" dirty="0">
                <a:solidFill>
                  <a:srgbClr val="041114"/>
                </a:solidFill>
              </a:rPr>
              <a:t>: </a:t>
            </a:r>
            <a:r>
              <a:rPr lang="en-US" sz="2000" b="1" dirty="0" err="1">
                <a:solidFill>
                  <a:srgbClr val="041114"/>
                </a:solidFill>
              </a:rPr>
              <a:t>Thảo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luận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về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những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cách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thể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hiện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cảm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xúc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tích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cực</a:t>
            </a:r>
            <a:endParaRPr lang="vi-VN" sz="2000" b="1" dirty="0">
              <a:solidFill>
                <a:srgbClr val="04111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5CB52-1D55-475D-9721-204BE13731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52442" y="1005047"/>
            <a:ext cx="3418261" cy="3133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ctrTitle"/>
          </p:nvPr>
        </p:nvSpPr>
        <p:spPr>
          <a:xfrm>
            <a:off x="2577035" y="982199"/>
            <a:ext cx="3872400" cy="541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CỦNG CỐ</a:t>
            </a:r>
            <a:endParaRPr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816DD-9857-4ED5-9AC1-8AAA8F9BB4F9}"/>
              </a:ext>
            </a:extLst>
          </p:cNvPr>
          <p:cNvSpPr txBox="1"/>
          <p:nvPr/>
        </p:nvSpPr>
        <p:spPr>
          <a:xfrm>
            <a:off x="2712503" y="1439333"/>
            <a:ext cx="3872400" cy="2520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474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53B2D9-E764-406E-B615-3842AC6C4FF8}"/>
              </a:ext>
            </a:extLst>
          </p:cNvPr>
          <p:cNvSpPr txBox="1"/>
          <p:nvPr/>
        </p:nvSpPr>
        <p:spPr>
          <a:xfrm>
            <a:off x="2674418" y="2248584"/>
            <a:ext cx="379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187767"/>
                </a:solidFill>
                <a:latin typeface="Old Standard TT" panose="020B0604020202020204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51441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title"/>
          </p:nvPr>
        </p:nvSpPr>
        <p:spPr>
          <a:xfrm>
            <a:off x="1905220" y="1307091"/>
            <a:ext cx="54285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1">
                    <a:lumMod val="75000"/>
                  </a:schemeClr>
                </a:solidFill>
                <a:latin typeface="Old Standard TT" panose="020B0604020202020204" charset="0"/>
                <a:cs typeface="Times New Roman" panose="02020603050405020304" pitchFamily="18" charset="0"/>
              </a:rPr>
              <a:t>KHỞI ĐỘNG </a:t>
            </a:r>
            <a:endParaRPr sz="2800" b="1" dirty="0">
              <a:solidFill>
                <a:schemeClr val="tx1">
                  <a:lumMod val="75000"/>
                </a:schemeClr>
              </a:solidFill>
              <a:latin typeface="Old Standard T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074" y="2056238"/>
            <a:ext cx="3901778" cy="652329"/>
          </a:xfrm>
          <a:prstGeom prst="rect">
            <a:avLst/>
          </a:prstGeom>
        </p:spPr>
      </p:pic>
      <p:sp>
        <p:nvSpPr>
          <p:cNvPr id="7" name="Google Shape;198;p13"/>
          <p:cNvSpPr txBox="1">
            <a:spLocks/>
          </p:cNvSpPr>
          <p:nvPr/>
        </p:nvSpPr>
        <p:spPr>
          <a:xfrm>
            <a:off x="1857713" y="2708567"/>
            <a:ext cx="5523514" cy="7491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29" y="1696599"/>
            <a:ext cx="3944005" cy="230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206;p14"/>
          <p:cNvSpPr txBox="1"/>
          <p:nvPr/>
        </p:nvSpPr>
        <p:spPr>
          <a:xfrm>
            <a:off x="3332932" y="1052300"/>
            <a:ext cx="2500200" cy="41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1" dirty="0" err="1">
                <a:solidFill>
                  <a:srgbClr val="041114"/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Trò</a:t>
            </a:r>
            <a:r>
              <a:rPr lang="en-US" sz="2000" b="1" i="1" dirty="0">
                <a:solidFill>
                  <a:srgbClr val="041114"/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 </a:t>
            </a:r>
            <a:r>
              <a:rPr lang="en-US" sz="2000" b="1" i="1" dirty="0" err="1">
                <a:solidFill>
                  <a:srgbClr val="041114"/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chơi</a:t>
            </a:r>
            <a:r>
              <a:rPr lang="en-US" sz="2000" b="1" i="1" dirty="0">
                <a:solidFill>
                  <a:srgbClr val="041114"/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 “Yoga </a:t>
            </a:r>
            <a:r>
              <a:rPr lang="en-US" sz="2000" b="1" i="1" dirty="0" err="1">
                <a:solidFill>
                  <a:srgbClr val="041114"/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cười</a:t>
            </a:r>
            <a:r>
              <a:rPr lang="en-US" sz="2000" b="1" i="1" dirty="0">
                <a:solidFill>
                  <a:srgbClr val="041114"/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”</a:t>
            </a:r>
            <a:endParaRPr sz="2000" b="1" i="1" dirty="0">
              <a:solidFill>
                <a:srgbClr val="041114"/>
              </a:solidFill>
              <a:latin typeface="Times New Roman" panose="02020603050405020304" pitchFamily="18" charset="0"/>
              <a:ea typeface="Droid Serif"/>
              <a:cs typeface="Times New Roman" panose="02020603050405020304" pitchFamily="18" charset="0"/>
              <a:sym typeface="Droid Serif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 i="1" dirty="0">
              <a:solidFill>
                <a:srgbClr val="041114"/>
              </a:solidFill>
              <a:latin typeface="Times New Roman" panose="02020603050405020304" pitchFamily="18" charset="0"/>
              <a:ea typeface="Droid Serif"/>
              <a:cs typeface="Times New Roman" panose="02020603050405020304" pitchFamily="18" charset="0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093837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ctrTitle" idx="4294967295"/>
          </p:nvPr>
        </p:nvSpPr>
        <p:spPr>
          <a:xfrm>
            <a:off x="1165253" y="1039233"/>
            <a:ext cx="6789218" cy="336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dirty="0">
                <a:solidFill>
                  <a:srgbClr val="CE2F1C"/>
                </a:solidFill>
              </a:rPr>
              <a:t>Bài 10</a:t>
            </a:r>
            <a:br>
              <a:rPr lang="en" sz="5400" b="0" dirty="0">
                <a:solidFill>
                  <a:srgbClr val="CE2F1C"/>
                </a:solidFill>
              </a:rPr>
            </a:br>
            <a:r>
              <a:rPr lang="en" sz="4400" b="1" dirty="0">
                <a:solidFill>
                  <a:srgbClr val="CE2F1C"/>
                </a:solidFill>
              </a:rPr>
              <a:t>Thể hiện cảm xúc bản thân</a:t>
            </a:r>
            <a:endParaRPr sz="5400" b="1" dirty="0">
              <a:solidFill>
                <a:srgbClr val="CE2F1C"/>
              </a:solidFill>
            </a:endParaRPr>
          </a:p>
        </p:txBody>
      </p:sp>
      <p:sp>
        <p:nvSpPr>
          <p:cNvPr id="214" name="Google Shape;214;p15"/>
          <p:cNvSpPr txBox="1">
            <a:spLocks noGrp="1"/>
          </p:cNvSpPr>
          <p:nvPr>
            <p:ph type="body" idx="4294967295"/>
          </p:nvPr>
        </p:nvSpPr>
        <p:spPr>
          <a:xfrm>
            <a:off x="2507262" y="3201612"/>
            <a:ext cx="4105200" cy="5120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15"/>
          <p:cNvSpPr/>
          <p:nvPr/>
        </p:nvSpPr>
        <p:spPr>
          <a:xfrm>
            <a:off x="2026002" y="455369"/>
            <a:ext cx="1647782" cy="1486519"/>
          </a:xfrm>
          <a:custGeom>
            <a:avLst/>
            <a:gdLst/>
            <a:ahLst/>
            <a:cxnLst/>
            <a:rect l="l" t="t" r="r" b="b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KHÁM PHÁ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9;p38"/>
          <p:cNvSpPr txBox="1">
            <a:spLocks/>
          </p:cNvSpPr>
          <p:nvPr/>
        </p:nvSpPr>
        <p:spPr>
          <a:xfrm>
            <a:off x="965469" y="175963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vi-VN" sz="2000" b="1" dirty="0">
                <a:solidFill>
                  <a:srgbClr val="041114"/>
                </a:solidFill>
              </a:rPr>
              <a:t>Hoạt động 1: Tìm hiểu cảm xúc của những người trong tranh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0" y="698759"/>
            <a:ext cx="1965249" cy="164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84" y="687011"/>
            <a:ext cx="1934385" cy="171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65" y="746773"/>
            <a:ext cx="1884750" cy="164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10" y="2342646"/>
            <a:ext cx="1842796" cy="181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56" y="2342646"/>
            <a:ext cx="2096334" cy="186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36" y="2358105"/>
            <a:ext cx="2022128" cy="183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Google Shape;232;p18"/>
          <p:cNvSpPr txBox="1">
            <a:spLocks/>
          </p:cNvSpPr>
          <p:nvPr/>
        </p:nvSpPr>
        <p:spPr>
          <a:xfrm>
            <a:off x="1659540" y="4008959"/>
            <a:ext cx="5950775" cy="960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lnSpc>
                <a:spcPct val="150000"/>
              </a:lnSpc>
              <a:spcBef>
                <a:spcPts val="600"/>
              </a:spcBef>
              <a:buSzPts val="1800"/>
              <a:buFont typeface="Arial"/>
              <a:buChar char="❄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342900">
              <a:lnSpc>
                <a:spcPct val="150000"/>
              </a:lnSpc>
              <a:buSzPts val="1800"/>
              <a:buFont typeface="Arial"/>
              <a:buChar char="❄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3315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9;p38"/>
          <p:cNvSpPr txBox="1">
            <a:spLocks/>
          </p:cNvSpPr>
          <p:nvPr/>
        </p:nvSpPr>
        <p:spPr>
          <a:xfrm>
            <a:off x="752818" y="569367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vi-VN" sz="2000" b="1" dirty="0">
                <a:solidFill>
                  <a:srgbClr val="041114"/>
                </a:solidFill>
              </a:rPr>
              <a:t>Hoạt động </a:t>
            </a:r>
            <a:r>
              <a:rPr lang="en-US" sz="2000" b="1" dirty="0">
                <a:solidFill>
                  <a:srgbClr val="041114"/>
                </a:solidFill>
              </a:rPr>
              <a:t>2</a:t>
            </a:r>
            <a:r>
              <a:rPr lang="vi-VN" sz="2000" b="1" dirty="0">
                <a:solidFill>
                  <a:srgbClr val="041114"/>
                </a:solidFill>
              </a:rPr>
              <a:t>: </a:t>
            </a:r>
            <a:r>
              <a:rPr lang="en-US" sz="2000" b="1" dirty="0" err="1">
                <a:solidFill>
                  <a:srgbClr val="041114"/>
                </a:solidFill>
              </a:rPr>
              <a:t>Phân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biệt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cảm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xúc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tích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cực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và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tiêu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cực</a:t>
            </a:r>
            <a:endParaRPr lang="vi-VN" sz="2000" b="1" dirty="0">
              <a:solidFill>
                <a:srgbClr val="04111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ED6D9-B11A-4433-A07E-19A6EA3DC6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2767" y="1159827"/>
            <a:ext cx="5173860" cy="329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>
            <a:spLocks noGrp="1"/>
          </p:cNvSpPr>
          <p:nvPr>
            <p:ph type="body" idx="1"/>
          </p:nvPr>
        </p:nvSpPr>
        <p:spPr>
          <a:xfrm>
            <a:off x="1821450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Vui vẻ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hấn khởi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Hào hứng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Google Shape;246;p20"/>
          <p:cNvSpPr txBox="1">
            <a:spLocks noGrp="1"/>
          </p:cNvSpPr>
          <p:nvPr>
            <p:ph type="body" idx="2"/>
          </p:nvPr>
        </p:nvSpPr>
        <p:spPr>
          <a:xfrm>
            <a:off x="4652398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Tức giận</a:t>
            </a:r>
          </a:p>
          <a:p>
            <a:pPr marL="285750" lvl="0" indent="-285750"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lắng</a:t>
            </a:r>
          </a:p>
          <a:p>
            <a:pPr marL="285750" lvl="0" indent="-285750"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Sợ hãi </a:t>
            </a:r>
          </a:p>
          <a:p>
            <a:pPr marL="285750" lvl="0" indent="-285750"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chịu</a:t>
            </a:r>
          </a:p>
          <a:p>
            <a:pPr marL="285750" lvl="0" indent="-285750"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Ghen tị</a:t>
            </a:r>
          </a:p>
          <a:p>
            <a:pPr marL="285750" lvl="0" indent="-285750"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Buồn bã</a:t>
            </a:r>
          </a:p>
        </p:txBody>
      </p:sp>
      <p:sp>
        <p:nvSpPr>
          <p:cNvPr id="5" name="Google Shape;859;p38"/>
          <p:cNvSpPr txBox="1">
            <a:spLocks/>
          </p:cNvSpPr>
          <p:nvPr/>
        </p:nvSpPr>
        <p:spPr>
          <a:xfrm>
            <a:off x="859143" y="941499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vi-VN" sz="1800" b="1" dirty="0">
                <a:solidFill>
                  <a:srgbClr val="041114"/>
                </a:solidFill>
              </a:rPr>
              <a:t>Hoạt động </a:t>
            </a:r>
            <a:r>
              <a:rPr lang="en-US" sz="1800" b="1" dirty="0">
                <a:solidFill>
                  <a:srgbClr val="041114"/>
                </a:solidFill>
              </a:rPr>
              <a:t>2</a:t>
            </a:r>
            <a:r>
              <a:rPr lang="vi-VN" sz="1800" b="1" dirty="0">
                <a:solidFill>
                  <a:srgbClr val="041114"/>
                </a:solidFill>
              </a:rPr>
              <a:t>: </a:t>
            </a:r>
            <a:r>
              <a:rPr lang="en-US" sz="1800" b="1" dirty="0" err="1">
                <a:solidFill>
                  <a:srgbClr val="041114"/>
                </a:solidFill>
              </a:rPr>
              <a:t>Phân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biệt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cảm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xúc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tích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cực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và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tiêu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cực</a:t>
            </a:r>
            <a:endParaRPr lang="vi-VN" sz="1800" b="1" dirty="0">
              <a:solidFill>
                <a:srgbClr val="0411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9;p38"/>
          <p:cNvSpPr txBox="1">
            <a:spLocks/>
          </p:cNvSpPr>
          <p:nvPr/>
        </p:nvSpPr>
        <p:spPr>
          <a:xfrm>
            <a:off x="965469" y="175963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vi-VN" sz="2000" b="1" dirty="0">
                <a:solidFill>
                  <a:srgbClr val="041114"/>
                </a:solidFill>
              </a:rPr>
              <a:t>Hoạt động </a:t>
            </a:r>
            <a:r>
              <a:rPr lang="en-US" sz="2000" b="1" dirty="0">
                <a:solidFill>
                  <a:srgbClr val="041114"/>
                </a:solidFill>
              </a:rPr>
              <a:t>3</a:t>
            </a:r>
            <a:r>
              <a:rPr lang="vi-VN" sz="2000" b="1" dirty="0">
                <a:solidFill>
                  <a:srgbClr val="041114"/>
                </a:solidFill>
              </a:rPr>
              <a:t>: </a:t>
            </a:r>
            <a:r>
              <a:rPr lang="en-US" sz="2000" b="1" dirty="0" err="1">
                <a:solidFill>
                  <a:srgbClr val="041114"/>
                </a:solidFill>
              </a:rPr>
              <a:t>Trao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đổi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về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lọi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ích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của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cảm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xúc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tích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cực</a:t>
            </a:r>
            <a:endParaRPr lang="vi-VN" sz="2000" b="1" dirty="0">
              <a:solidFill>
                <a:srgbClr val="04111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41" y="800109"/>
            <a:ext cx="6529056" cy="309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Google Shape;232;p18"/>
          <p:cNvSpPr txBox="1">
            <a:spLocks/>
          </p:cNvSpPr>
          <p:nvPr/>
        </p:nvSpPr>
        <p:spPr>
          <a:xfrm>
            <a:off x="1142012" y="3817088"/>
            <a:ext cx="7395931" cy="960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lnSpc>
                <a:spcPct val="150000"/>
              </a:lnSpc>
              <a:spcBef>
                <a:spcPts val="600"/>
              </a:spcBef>
              <a:buSzPts val="1800"/>
              <a:buFont typeface="Arial"/>
              <a:buChar char="❄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342900">
              <a:lnSpc>
                <a:spcPct val="150000"/>
              </a:lnSpc>
              <a:buSzPts val="1800"/>
              <a:buFont typeface="Arial"/>
              <a:buChar char="❄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42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134F5C"/>
      </a:dk1>
      <a:lt1>
        <a:srgbClr val="FFFFFF"/>
      </a:lt1>
      <a:dk2>
        <a:srgbClr val="6B7F83"/>
      </a:dk2>
      <a:lt2>
        <a:srgbClr val="F3F1EA"/>
      </a:lt2>
      <a:accent1>
        <a:srgbClr val="CE2F1C"/>
      </a:accent1>
      <a:accent2>
        <a:srgbClr val="F56737"/>
      </a:accent2>
      <a:accent3>
        <a:srgbClr val="B5975B"/>
      </a:accent3>
      <a:accent4>
        <a:srgbClr val="5E9B54"/>
      </a:accent4>
      <a:accent5>
        <a:srgbClr val="187767"/>
      </a:accent5>
      <a:accent6>
        <a:srgbClr val="79C6CC"/>
      </a:accent6>
      <a:hlink>
        <a:srgbClr val="3DA5C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228</Words>
  <Application>Microsoft Office PowerPoint</Application>
  <PresentationFormat>On-screen Show (16:9)</PresentationFormat>
  <Paragraphs>35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Old Standard TT</vt:lpstr>
      <vt:lpstr>Droid Serif</vt:lpstr>
      <vt:lpstr>Arial</vt:lpstr>
      <vt:lpstr>Times New Roman</vt:lpstr>
      <vt:lpstr>Christmas 2015 special template</vt:lpstr>
      <vt:lpstr>Chào mừng các em đến với tiết Đạo đức</vt:lpstr>
      <vt:lpstr>KHỞI ĐỘNG </vt:lpstr>
      <vt:lpstr>PowerPoint Presentation</vt:lpstr>
      <vt:lpstr>Bài 10 Thể hiện cảm xúc bản thân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Đạo đức</dc:title>
  <dc:creator>Hạnh Ngân</dc:creator>
  <cp:lastModifiedBy>cogiaominhthuytca@outlook.com</cp:lastModifiedBy>
  <cp:revision>10</cp:revision>
  <dcterms:modified xsi:type="dcterms:W3CDTF">2021-07-25T12:18:24Z</dcterms:modified>
</cp:coreProperties>
</file>