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6"/>
  </p:notesMasterIdLst>
  <p:sldIdLst>
    <p:sldId id="313" r:id="rId2"/>
    <p:sldId id="305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14" r:id="rId15"/>
  </p:sldIdLst>
  <p:sldSz cx="9147175" cy="5145088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.VnAvant" pitchFamily="34" charset="0"/>
      <p:regular r:id="rId21"/>
      <p:bold r:id="rId22"/>
      <p:italic r:id="rId23"/>
      <p:boldItalic r:id="rId24"/>
    </p:embeddedFont>
    <p:embeddedFont>
      <p:font typeface="Calibri Light" charset="0"/>
      <p:regular r:id="rId25"/>
      <p: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1AA"/>
    <a:srgbClr val="73C6E8"/>
    <a:srgbClr val="3B6BDD"/>
    <a:srgbClr val="F7AFF7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4912" autoAdjust="0"/>
    <p:restoredTop sz="94660"/>
  </p:normalViewPr>
  <p:slideViewPr>
    <p:cSldViewPr snapToGrid="0">
      <p:cViewPr>
        <p:scale>
          <a:sx n="93" d="100"/>
          <a:sy n="93" d="100"/>
        </p:scale>
        <p:origin x="-486" y="-186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8.wdp"/><Relationship Id="rId18" Type="http://schemas.openxmlformats.org/officeDocument/2006/relationships/image" Target="../media/image14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17" Type="http://schemas.microsoft.com/office/2007/relationships/hdphoto" Target="../media/hdphoto10.wdp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0.png"/><Relationship Id="rId19" Type="http://schemas.microsoft.com/office/2007/relationships/hdphoto" Target="../media/hdphoto11.wdp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1767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Số ?</a:t>
            </a:r>
            <a:endParaRPr lang="en-US" sz="2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45" y="484094"/>
            <a:ext cx="5567119" cy="416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98761" y="3755905"/>
            <a:ext cx="756871" cy="676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1767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Số ?</a:t>
            </a:r>
            <a:endParaRPr lang="en-US" sz="2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6" y="694170"/>
            <a:ext cx="5774915" cy="413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74147" y="3981817"/>
            <a:ext cx="764365" cy="6870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1767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Số ?</a:t>
            </a:r>
            <a:endParaRPr lang="en-US" sz="24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2" y="647056"/>
            <a:ext cx="8040756" cy="406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215808" y="781333"/>
            <a:ext cx="556592" cy="55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19059" y="4173158"/>
            <a:ext cx="636105" cy="55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04050" y="4063828"/>
            <a:ext cx="636105" cy="55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1242" y="2680392"/>
            <a:ext cx="636105" cy="55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2819" y="180380"/>
            <a:ext cx="183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chơi: Tiếp sức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7416" y="638404"/>
            <a:ext cx="7058346" cy="342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391" y="176738"/>
            <a:ext cx="427383" cy="425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176738"/>
            <a:ext cx="774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Quan sát tranh rồi viết số vào chỗ chấm sao cho thích hợp ?</a:t>
            </a:r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1329142" y="2650891"/>
            <a:ext cx="6524090" cy="14018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 descr="E:\QUYNH\anh tai ve poiwer oint\cố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5616888" y="1659088"/>
            <a:ext cx="957250" cy="163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00" y="1261396"/>
            <a:ext cx="1524381" cy="220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QUYNH\anh tai ve poiwer oint\dĩa trái cây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628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8" y="1216860"/>
            <a:ext cx="2689037" cy="24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84" y="1080376"/>
            <a:ext cx="1524381" cy="19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75" y="1080376"/>
            <a:ext cx="1524381" cy="19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E:\QUYNH\anh tai ve poiwer oint\cố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5138263" y="1885120"/>
            <a:ext cx="957250" cy="163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E:\QUYNH\anh tai ve poiwer oint\cố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3083432" y="2431237"/>
            <a:ext cx="957250" cy="163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E:\QUYNH\anh tai ve poiwer oint\cố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6217584" y="1794410"/>
            <a:ext cx="957250" cy="163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QUYNH\anh tai ve poiwer oint\bán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58" y="2951086"/>
            <a:ext cx="767339" cy="7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93" y="3082456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31" y="3007613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30" y="3357111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29" y="3334756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52" y="3466126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805" y="2924818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E:\QUYNH\anh tai ve poiwer oint\bán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13" y="2931012"/>
            <a:ext cx="767339" cy="7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44" y="2920738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75" y="2829089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83" y="3005286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44" y="3247444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E:\QUYNH\anh tai ve poiwer oint\bá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95" y="3267518"/>
            <a:ext cx="767339" cy="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1830" y="3617884"/>
            <a:ext cx="17154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/>
              <a:t>Trên bàn có:</a:t>
            </a:r>
            <a:endParaRPr lang="en-US" sz="2400"/>
          </a:p>
        </p:txBody>
      </p:sp>
      <p:sp>
        <p:nvSpPr>
          <p:cNvPr id="52" name="TextBox 51"/>
          <p:cNvSpPr txBox="1"/>
          <p:nvPr/>
        </p:nvSpPr>
        <p:spPr>
          <a:xfrm>
            <a:off x="1670287" y="4119513"/>
            <a:ext cx="62704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….. chai nước, …….. cái cốc, ……… cái bánh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1834677" y="411951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45493" y="40930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51556" y="409309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740602" y="84977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360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smtClean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21: </a:t>
            </a:r>
            <a:r>
              <a:rPr lang="en-GB" sz="3600" smtClean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 số có hai chữ số</a:t>
            </a:r>
            <a:endParaRPr lang="en-GB" sz="36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836" y="2030862"/>
            <a:ext cx="2657774" cy="2640290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497885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( trang </a:t>
            </a:r>
            <a:r>
              <a:rPr lang="en-GB" sz="200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+ 5)</a:t>
            </a:r>
            <a:endParaRPr lang="en-GB" sz="2000" dirty="0">
              <a:solidFill>
                <a:srgbClr val="3B6BDD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8179" y="0"/>
            <a:ext cx="7518304" cy="729465"/>
          </a:xfrm>
          <a:prstGeom prst="rect">
            <a:avLst/>
          </a:prstGeom>
          <a:solidFill>
            <a:srgbClr val="FCE1AA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smtClean="0">
                <a:latin typeface="Lato Heavy" panose="020F0502020204030203" pitchFamily="34" charset="0"/>
                <a:cs typeface="Lato Heavy" panose="020F0502020204030203" pitchFamily="34" charset="0"/>
              </a:rPr>
              <a:t>Chủ đề 6: </a:t>
            </a:r>
            <a:r>
              <a:rPr lang="en-GB" sz="4000" smtClean="0">
                <a:solidFill>
                  <a:srgbClr val="00B05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 số đến 100</a:t>
            </a:r>
            <a:endParaRPr lang="en-GB" sz="4000" dirty="0">
              <a:solidFill>
                <a:srgbClr val="00B05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401" cy="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5262" y="169141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Các số đến 20</a:t>
            </a:r>
            <a:endParaRPr lang="en-US" sz="2800" b="1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36" y="1310476"/>
            <a:ext cx="3001852" cy="29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74076" y="2289852"/>
            <a:ext cx="192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quả cà chua</a:t>
            </a:r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5126239" y="226628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10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7208" y="2727950"/>
            <a:ext cx="305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 chục </a:t>
            </a:r>
            <a:r>
              <a:rPr lang="en-US" sz="2800" smtClean="0"/>
              <a:t>quả cà chua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669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080" y="607481"/>
            <a:ext cx="1958009" cy="4804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5089" y="607482"/>
            <a:ext cx="934279" cy="467140"/>
          </a:xfrm>
          <a:prstGeom prst="rect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Viết số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9368" y="607482"/>
            <a:ext cx="1242390" cy="467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Đọc số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080" y="1084562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5089" y="1084562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9368" y="1084562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080" y="1780300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35089" y="1780300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9368" y="1780300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080" y="2476037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35089" y="2476037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69368" y="2476037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7080" y="3151894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35089" y="3151894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69368" y="3151894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7080" y="3857564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35089" y="3857564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9368" y="3857564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6569767" y="1084562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7504046" y="1084562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11758" y="607482"/>
            <a:ext cx="1958009" cy="4804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569767" y="607483"/>
            <a:ext cx="934279" cy="467140"/>
          </a:xfrm>
          <a:prstGeom prst="rect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Viết số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504046" y="607483"/>
            <a:ext cx="1242390" cy="467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Đọc số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11758" y="1084563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569767" y="1084563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504046" y="1084563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sáu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11758" y="1780301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569767" y="1780301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04046" y="1780301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611758" y="2476038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569767" y="2476038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504046" y="2476038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11758" y="3151895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569767" y="3151895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04046" y="3151895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11758" y="3857565"/>
            <a:ext cx="1958009" cy="71561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569767" y="3857565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504046" y="3857565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569767" y="1780301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504046" y="1780301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bảy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6569767" y="2456157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7504046" y="2456157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tám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6569767" y="3159478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7504046" y="3159478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smtClean="0">
                <a:solidFill>
                  <a:schemeClr val="tx1"/>
                </a:solidFill>
              </a:rPr>
              <a:t>Mười chín</a:t>
            </a:r>
            <a:endParaRPr lang="en-US" sz="1900">
              <a:solidFill>
                <a:schemeClr val="tx1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6569767" y="3867503"/>
            <a:ext cx="934279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7504046" y="3867503"/>
            <a:ext cx="1242390" cy="6957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Hai mươi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465" y1="81773" x2="87465" y2="817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" y="1120917"/>
            <a:ext cx="1201254" cy="67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52" l="0" r="100000">
                        <a14:foregroundMark x1="72638" y1="79310" x2="72638" y2="79310"/>
                        <a14:backgroundMark x1="14658" y1="26897" x2="14658" y2="268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" y="1818891"/>
            <a:ext cx="1351724" cy="6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63" b="95652" l="573" r="100000">
                        <a14:foregroundMark x1="4585" y1="27329" x2="4585" y2="27329"/>
                        <a14:foregroundMark x1="66762" y1="73913" x2="66762" y2="73913"/>
                        <a14:foregroundMark x1="79656" y1="73292" x2="79656" y2="73292"/>
                        <a14:backgroundMark x1="12607" y1="18634" x2="12607" y2="18634"/>
                        <a14:backgroundMark x1="8596" y1="41615" x2="8596" y2="41615"/>
                        <a14:backgroundMark x1="7163" y1="27950" x2="7163" y2="279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1" y="2457327"/>
            <a:ext cx="1591802" cy="73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80" b="89809" l="2963" r="94074">
                        <a14:foregroundMark x1="7407" y1="83439" x2="7407" y2="83439"/>
                        <a14:foregroundMark x1="2963" y1="78344" x2="2963" y2="78344"/>
                        <a14:foregroundMark x1="59012" y1="75796" x2="59012" y2="75796"/>
                        <a14:foregroundMark x1="94074" y1="76433" x2="94074" y2="7643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1" y="3149539"/>
            <a:ext cx="1958008" cy="75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3990" r="94264">
                        <a14:foregroundMark x1="4239" y1="71975" x2="4239" y2="71975"/>
                        <a14:foregroundMark x1="82793" y1="78981" x2="82793" y2="78981"/>
                        <a14:foregroundMark x1="94264" y1="72611" x2="94264" y2="72611"/>
                        <a14:foregroundMark x1="22444" y1="13376" x2="22444" y2="13376"/>
                        <a14:foregroundMark x1="23691" y1="10191" x2="23691" y2="1019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" y="3875163"/>
            <a:ext cx="1960535" cy="76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1" b="98953" l="0" r="100000">
                        <a14:foregroundMark x1="19570" y1="42932" x2="19570" y2="4293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8" y="3806922"/>
            <a:ext cx="1874630" cy="8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90" b="100000" l="0" r="100000">
                        <a14:foregroundMark x1="79616" y1="53552" x2="79616" y2="5355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56" y="3152560"/>
            <a:ext cx="1768233" cy="7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100000" l="0" r="100000">
                        <a14:foregroundMark x1="78589" y1="64021" x2="78589" y2="6402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8" y="2436284"/>
            <a:ext cx="1821431" cy="8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1" b="100000" l="0" r="99509">
                        <a14:foregroundMark x1="79115" y1="72050" x2="79115" y2="720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47" y="1120917"/>
            <a:ext cx="1874630" cy="74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5133" y1="48538" x2="65133" y2="4853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65" y="1818891"/>
            <a:ext cx="1919012" cy="79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2431198" y="1084563"/>
            <a:ext cx="934279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365477" y="1084563"/>
            <a:ext cx="1242390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một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435089" y="1781497"/>
            <a:ext cx="934279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369368" y="1781497"/>
            <a:ext cx="1242390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hai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431198" y="2468489"/>
            <a:ext cx="934279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365477" y="2468489"/>
            <a:ext cx="1242390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ba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431198" y="3149539"/>
            <a:ext cx="934279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65477" y="3149539"/>
            <a:ext cx="1242390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bốn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431198" y="3845277"/>
            <a:ext cx="934279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365477" y="3845277"/>
            <a:ext cx="1242390" cy="6957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Mười lăm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81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Biết mỗi           có 10 quả cà chua. Tìm số thích hợp (theo mẫu).</a:t>
            </a:r>
            <a:endParaRPr lang="en-US" sz="24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57" y="470095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1210824"/>
            <a:ext cx="8558593" cy="363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578087" y="2335696"/>
            <a:ext cx="516835" cy="5864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9233" y="175118"/>
            <a:ext cx="194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 : Đố bạn ?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81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Biết mỗi           có 10 quả cà chua. Tìm số thích hợp (theo mẫu).</a:t>
            </a:r>
            <a:endParaRPr lang="en-US" sz="24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57" y="470095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362" b="52110"/>
          <a:stretch/>
        </p:blipFill>
        <p:spPr bwMode="auto">
          <a:xfrm>
            <a:off x="606287" y="1454329"/>
            <a:ext cx="6004236" cy="32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2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81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Biết mỗi           có 10 quả cà chua. Tìm số thích hợp (theo mẫu).</a:t>
            </a:r>
            <a:endParaRPr lang="en-US" sz="24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57" y="470095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8" t="1079" r="11864" b="51031"/>
          <a:stretch/>
        </p:blipFill>
        <p:spPr bwMode="auto">
          <a:xfrm>
            <a:off x="606287" y="1357025"/>
            <a:ext cx="6004236" cy="32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0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81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Biết mỗi           có 10 quả cà chua. Tìm số thích hợp (theo mẫu).</a:t>
            </a:r>
            <a:endParaRPr lang="en-US" sz="24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57" y="470095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2362" b="2110"/>
          <a:stretch/>
        </p:blipFill>
        <p:spPr bwMode="auto">
          <a:xfrm>
            <a:off x="606287" y="1549264"/>
            <a:ext cx="6004236" cy="32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6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4" y="749159"/>
            <a:ext cx="81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Biết mỗi           có 10 quả cà chua. Tìm số thích hợp (theo mẫu).</a:t>
            </a:r>
            <a:endParaRPr lang="en-US" sz="24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57" y="470095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8852" y="3607904"/>
            <a:ext cx="755374" cy="715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4" y="1363224"/>
            <a:ext cx="600551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8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7948</TotalTime>
  <Words>251</Words>
  <PresentationFormat>Custom</PresentationFormat>
  <Paragraphs>77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Lato</vt:lpstr>
      <vt:lpstr>Calibri</vt:lpstr>
      <vt:lpstr>.VnAvant</vt:lpstr>
      <vt:lpstr>Arial-Rounded</vt:lpstr>
      <vt:lpstr>Lato Heavy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2021-01-09T06:32:28Z</dcterms:modified>
</cp:coreProperties>
</file>