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9b+knMRR9zhpQBmZc3ev7au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9FF598-4222-432D-8E65-B6B8B3F16981}">
  <a:tblStyle styleId="{8E9FF598-4222-432D-8E65-B6B8B3F169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133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29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9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8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36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14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84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33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https://wordwall.net/resource/27241481</a:t>
            </a:r>
            <a:endParaRPr/>
          </a:p>
        </p:txBody>
      </p:sp>
      <p:sp>
        <p:nvSpPr>
          <p:cNvPr id="274" name="Google Shape;27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69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044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69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0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58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17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777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049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223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649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32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684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4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57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20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10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73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23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59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686708" y="4308504"/>
            <a:ext cx="52011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buồn tẻ, chán, đơn điệu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5"/>
            <a:ext cx="1353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/dʌl/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750" y="1832212"/>
            <a:ext cx="5304612" cy="3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1277724" y="4396808"/>
            <a:ext cx="46881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 hiểu,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gây bối rối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5"/>
            <a:ext cx="29498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/kən'fju:ziŋ/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26" name="Google Shape;226;p11" descr="NYC Parking Signs are very Costly and Perplex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3267" y="1692382"/>
            <a:ext cx="3864070" cy="3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378085" y="4076709"/>
            <a:ext cx="40508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 choáng váng, làm sửng sốt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8" y="3067425"/>
            <a:ext cx="17540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/'∫ɒkiŋ/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37" name="Google Shape;237;p12" descr="Shocked Young Woman Watching Horror Film With Popcorn Stock Photo, Picture  And Royalty Free Image. Image 66680138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054" y="1887125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 vị, thích thú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/in'dʒɔiəbl/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48" name="Google Shape;248;p13" descr="30 Best Feel-Good Movies on Netflix (2021 )- The Trend Spot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165" y="2279755"/>
            <a:ext cx="4755626" cy="266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/>
        </p:nvGraphicFramePr>
        <p:xfrm>
          <a:off x="805015" y="14273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{8E9FF598-4222-432D-8E65-B6B8B3F16981}</a:tableStyleId>
              </a:tblPr>
              <a:tblGrid>
                <a:gridCol w="3368250"/>
                <a:gridCol w="2666150"/>
                <a:gridCol w="4434475"/>
              </a:tblGrid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7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dull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/dʌl/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buồn tẻ, chán; đơn điệu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8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violent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/'vaiələnt/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 dữ; bạo lực, mãnh liệt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4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confusing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/kən'fju:ziŋ/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khó hiểu, gây bối rối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enjoyable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/in'dʒɔiəbl/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thú vị, thích thú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9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shocking (adj)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/'∫ɒkiŋ/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gây choáng váng, làm sửng sốt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267" name="Google Shape;267;p15"/>
          <p:cNvCxnSpPr>
            <a:stCxn id="263" idx="3"/>
            <a:endCxn id="26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15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following adjectives with their meanings.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539852" y="1254947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886" y="2015355"/>
            <a:ext cx="5943415" cy="45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349869" y="217854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b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383323" y="307230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d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7383323" y="382534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a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7383323" y="463467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7383323" y="5435060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7660" y="2329546"/>
            <a:ext cx="3524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1008025" y="1398528"/>
            <a:ext cx="1063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sentences, using the adjectives in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968048" y="137619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1003963" y="128206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312233" y="2065473"/>
            <a:ext cx="12065619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lang="en-US" sz="250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1" name="Google Shape;301;p17"/>
          <p:cNvSpPr/>
          <p:nvPr/>
        </p:nvSpPr>
        <p:spPr>
          <a:xfrm>
            <a:off x="8499048" y="2093257"/>
            <a:ext cx="1396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102026" y="2850807"/>
            <a:ext cx="70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244407" y="3589163"/>
            <a:ext cx="1489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7315271" y="4384162"/>
            <a:ext cx="1108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583371" y="5125295"/>
            <a:ext cx="146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25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8" y="1207480"/>
            <a:ext cx="9429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Ask and answer questions about a film you saw recently.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539852" y="2546296"/>
            <a:ext cx="5722402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u="sng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film did you see recently?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6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Skyfall</a:t>
            </a: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do you think of it?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It’s too violent.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3560" y="2400841"/>
            <a:ext cx="5045387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19"/>
          <p:cNvCxnSpPr>
            <a:stCxn id="324" idx="3"/>
            <a:endCxn id="32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p19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9"/>
          <p:cNvCxnSpPr>
            <a:stCxn id="325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2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371170" y="2132643"/>
            <a:ext cx="649372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listen and notice the targeted sounds in individual words.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practice pronouncing the targeted sounds in sentences.</a:t>
            </a: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1511004" y="1439884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35495" y="1266130"/>
            <a:ext cx="105638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following words. Pay attention to the underlined parts.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735495" y="3974706"/>
            <a:ext cx="9888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recognize the sounds in the underlined parts?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1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5" y="2590906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pic>
        <p:nvPicPr>
          <p:cNvPr id="356" name="Google Shape;356;p21" descr="Free Chair Cartoon Cliparts, Download Free Chair Cartoon Cliparts png  images, Free ClipArts on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2577" y="2403061"/>
            <a:ext cx="1065146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 descr="like thumbs up cartoon drawing hand gif animation | PNG Images PSD Free  Download - Pikbe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8472" y="1992876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5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0"/>
            <a:ext cx="1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0" y="5510339"/>
            <a:ext cx="12619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1254947"/>
            <a:ext cx="98755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words. Pay attention to the sounds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/ɪə/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/eə/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517" y="2475571"/>
            <a:ext cx="6796432" cy="40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1042458" y="1388217"/>
            <a:ext cx="1089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repeat, paying attention to the underlined words.</a:t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413178" y="2548203"/>
            <a:ext cx="594301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 cinema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’s 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chair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under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stairs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Put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earphones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about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aeroplane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is up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in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84" name="Google Shape;384;p23" descr="130+ Funny Telephone Game Phrase Ideas - Meebi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8764" y="3059228"/>
            <a:ext cx="5330446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13178" y="1965252"/>
            <a:ext cx="518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Broken telephone</a:t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7343092" y="2100612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4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0" name="Google Shape;400;p2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4" name="Google Shape;404;p2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121117" y="2534588"/>
            <a:ext cx="9904667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71100" rIns="199125" bIns="711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5" y="2204004"/>
            <a:ext cx="8257893" cy="195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some sentences to describe your favourite types of films. You can use the adjectives that you have learnt in this lesson.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298" y="3841326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0225" y="2058469"/>
            <a:ext cx="11173521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“Films”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pronounce words that contain the sounds: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 descr="Action Movies - Watch New Action Movies Online | Best Hollywood Action  Movies 2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234" y="1503293"/>
            <a:ext cx="2686525" cy="3446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6" descr="JJJ Fan Awards: Favorite Comedy Movie of 2021 – Vote Here! | 2021 Just  Jared Jr Fan Awards, Just Jared Jr Fan Awards, Polls | Just Jared Jr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338" y="1483176"/>
            <a:ext cx="2704930" cy="34398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6" descr="30 Best Funny Kids Movies of All Time - Best Family Comedy Movi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266" y="1479546"/>
            <a:ext cx="2559916" cy="34471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942305" y="5061306"/>
            <a:ext cx="29149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cartoon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animation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animated film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46763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action film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484726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 descr="10 Best Horror Movies of All Time - Best Horror Mov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2596" y="1805631"/>
            <a:ext cx="4349336" cy="2435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7" descr="13 Best Westerns on Netflix - Cowboy Movies to Watch on Netfli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3285" y="1500908"/>
            <a:ext cx="2471246" cy="3491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2019766" y="4563154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7581410" y="5315198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western film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9" name="Google Shape;189;p8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293002" y="4005658"/>
            <a:ext cx="53492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new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675" y="3876376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5"/>
            <a:ext cx="59047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 dữ; bạo lực, mãnh liệt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5"/>
            <a:ext cx="2513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/'vaiələnt/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04" name="Google Shape;204;p9" descr="Do Violent Movies Make Us Violent People? – Cultural Convers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0108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899</Words>
  <PresentationFormat>Widescreen</PresentationFormat>
  <Paragraphs>204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2023-04-07T09:17:19Z</dcterms:modified>
</cp:coreProperties>
</file>