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1" r:id="rId2"/>
    <p:sldId id="326" r:id="rId3"/>
    <p:sldId id="327" r:id="rId4"/>
    <p:sldId id="304" r:id="rId5"/>
    <p:sldId id="309" r:id="rId6"/>
    <p:sldId id="310" r:id="rId7"/>
    <p:sldId id="311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8" r:id="rId18"/>
    <p:sldId id="339" r:id="rId19"/>
  </p:sldIdLst>
  <p:sldSz cx="24387175" cy="13716000"/>
  <p:notesSz cx="6858000" cy="9144000"/>
  <p:custDataLst>
    <p:tags r:id="rId21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84364" autoAdjust="0"/>
  </p:normalViewPr>
  <p:slideViewPr>
    <p:cSldViewPr>
      <p:cViewPr varScale="1">
        <p:scale>
          <a:sx n="31" d="100"/>
          <a:sy n="31" d="100"/>
        </p:scale>
        <p:origin x="1080" y="90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18" Type="http://schemas.openxmlformats.org/officeDocument/2006/relationships/image" Target="../media/image8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85.wmf"/><Relationship Id="rId2" Type="http://schemas.openxmlformats.org/officeDocument/2006/relationships/image" Target="../media/image70.wmf"/><Relationship Id="rId16" Type="http://schemas.openxmlformats.org/officeDocument/2006/relationships/image" Target="../media/image84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image" Target="../media/image98.wmf"/><Relationship Id="rId3" Type="http://schemas.openxmlformats.org/officeDocument/2006/relationships/image" Target="../media/image89.wmf"/><Relationship Id="rId7" Type="http://schemas.openxmlformats.org/officeDocument/2006/relationships/image" Target="../media/image92.wmf"/><Relationship Id="rId12" Type="http://schemas.openxmlformats.org/officeDocument/2006/relationships/image" Target="../media/image97.wmf"/><Relationship Id="rId17" Type="http://schemas.openxmlformats.org/officeDocument/2006/relationships/image" Target="../media/image102.wmf"/><Relationship Id="rId2" Type="http://schemas.openxmlformats.org/officeDocument/2006/relationships/image" Target="../media/image88.wmf"/><Relationship Id="rId16" Type="http://schemas.openxmlformats.org/officeDocument/2006/relationships/image" Target="../media/image101.wmf"/><Relationship Id="rId1" Type="http://schemas.openxmlformats.org/officeDocument/2006/relationships/image" Target="../media/image87.wmf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5" Type="http://schemas.openxmlformats.org/officeDocument/2006/relationships/image" Target="../media/image73.wmf"/><Relationship Id="rId15" Type="http://schemas.openxmlformats.org/officeDocument/2006/relationships/image" Target="../media/image100.wmf"/><Relationship Id="rId10" Type="http://schemas.openxmlformats.org/officeDocument/2006/relationships/image" Target="../media/image95.wmf"/><Relationship Id="rId4" Type="http://schemas.openxmlformats.org/officeDocument/2006/relationships/image" Target="../media/image90.wmf"/><Relationship Id="rId9" Type="http://schemas.openxmlformats.org/officeDocument/2006/relationships/image" Target="../media/image94.wmf"/><Relationship Id="rId14" Type="http://schemas.openxmlformats.org/officeDocument/2006/relationships/image" Target="../media/image9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10" Type="http://schemas.openxmlformats.org/officeDocument/2006/relationships/image" Target="../media/image112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image" Target="../media/image115.wmf"/><Relationship Id="rId7" Type="http://schemas.openxmlformats.org/officeDocument/2006/relationships/image" Target="../media/image119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Relationship Id="rId9" Type="http://schemas.openxmlformats.org/officeDocument/2006/relationships/image" Target="../media/image12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image" Target="../media/image134.wmf"/><Relationship Id="rId3" Type="http://schemas.openxmlformats.org/officeDocument/2006/relationships/image" Target="../media/image124.wmf"/><Relationship Id="rId7" Type="http://schemas.openxmlformats.org/officeDocument/2006/relationships/image" Target="../media/image128.wmf"/><Relationship Id="rId12" Type="http://schemas.openxmlformats.org/officeDocument/2006/relationships/image" Target="../media/image133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6" Type="http://schemas.openxmlformats.org/officeDocument/2006/relationships/image" Target="../media/image127.wmf"/><Relationship Id="rId11" Type="http://schemas.openxmlformats.org/officeDocument/2006/relationships/image" Target="../media/image132.wmf"/><Relationship Id="rId5" Type="http://schemas.openxmlformats.org/officeDocument/2006/relationships/image" Target="../media/image126.wmf"/><Relationship Id="rId10" Type="http://schemas.openxmlformats.org/officeDocument/2006/relationships/image" Target="../media/image131.wmf"/><Relationship Id="rId4" Type="http://schemas.openxmlformats.org/officeDocument/2006/relationships/image" Target="../media/image125.wmf"/><Relationship Id="rId9" Type="http://schemas.openxmlformats.org/officeDocument/2006/relationships/image" Target="../media/image130.wmf"/><Relationship Id="rId14" Type="http://schemas.openxmlformats.org/officeDocument/2006/relationships/image" Target="../media/image13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55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73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12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48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13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67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51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85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7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69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7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25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88387" y="533400"/>
            <a:ext cx="1037976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CÔNG</a:t>
            </a:r>
            <a:r>
              <a:rPr lang="en-US" sz="510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THỨC LƯỢNG GIÁC (</a:t>
            </a:r>
            <a:r>
              <a:rPr lang="en-US" sz="5100" baseline="0" dirty="0" err="1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Tiết</a:t>
            </a:r>
            <a:r>
              <a:rPr lang="en-US" sz="510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1)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30317" y="455250"/>
            <a:ext cx="1643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ĐẠI SỐ 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28374" y="276523"/>
            <a:ext cx="1877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</a:t>
            </a:r>
            <a:r>
              <a:rPr lang="en-US" sz="3200" b="1" baseline="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0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2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5.bin"/><Relationship Id="rId39" Type="http://schemas.openxmlformats.org/officeDocument/2006/relationships/image" Target="../media/image86.wmf"/><Relationship Id="rId21" Type="http://schemas.openxmlformats.org/officeDocument/2006/relationships/image" Target="../media/image77.wmf"/><Relationship Id="rId34" Type="http://schemas.openxmlformats.org/officeDocument/2006/relationships/oleObject" Target="../embeddings/oleObject79.bin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75.wmf"/><Relationship Id="rId25" Type="http://schemas.openxmlformats.org/officeDocument/2006/relationships/image" Target="../media/image79.wmf"/><Relationship Id="rId33" Type="http://schemas.openxmlformats.org/officeDocument/2006/relationships/image" Target="../media/image83.wmf"/><Relationship Id="rId38" Type="http://schemas.openxmlformats.org/officeDocument/2006/relationships/oleObject" Target="../embeddings/oleObject81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29" Type="http://schemas.openxmlformats.org/officeDocument/2006/relationships/image" Target="../media/image81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74.bin"/><Relationship Id="rId32" Type="http://schemas.openxmlformats.org/officeDocument/2006/relationships/oleObject" Target="../embeddings/oleObject78.bin"/><Relationship Id="rId37" Type="http://schemas.openxmlformats.org/officeDocument/2006/relationships/image" Target="../media/image85.wmf"/><Relationship Id="rId5" Type="http://schemas.openxmlformats.org/officeDocument/2006/relationships/image" Target="../media/image69.wmf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28" Type="http://schemas.openxmlformats.org/officeDocument/2006/relationships/oleObject" Target="../embeddings/oleObject76.bin"/><Relationship Id="rId36" Type="http://schemas.openxmlformats.org/officeDocument/2006/relationships/oleObject" Target="../embeddings/oleObject80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76.wmf"/><Relationship Id="rId31" Type="http://schemas.openxmlformats.org/officeDocument/2006/relationships/image" Target="../media/image82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Relationship Id="rId27" Type="http://schemas.openxmlformats.org/officeDocument/2006/relationships/image" Target="../media/image80.wmf"/><Relationship Id="rId30" Type="http://schemas.openxmlformats.org/officeDocument/2006/relationships/oleObject" Target="../embeddings/oleObject77.bin"/><Relationship Id="rId35" Type="http://schemas.openxmlformats.org/officeDocument/2006/relationships/image" Target="../media/image84.wmf"/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89.bin"/><Relationship Id="rId26" Type="http://schemas.openxmlformats.org/officeDocument/2006/relationships/oleObject" Target="../embeddings/oleObject93.bin"/><Relationship Id="rId21" Type="http://schemas.openxmlformats.org/officeDocument/2006/relationships/image" Target="../media/image94.wmf"/><Relationship Id="rId34" Type="http://schemas.openxmlformats.org/officeDocument/2006/relationships/oleObject" Target="../embeddings/oleObject97.bin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92.wmf"/><Relationship Id="rId25" Type="http://schemas.openxmlformats.org/officeDocument/2006/relationships/image" Target="../media/image96.wmf"/><Relationship Id="rId33" Type="http://schemas.openxmlformats.org/officeDocument/2006/relationships/image" Target="../media/image10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8.bin"/><Relationship Id="rId20" Type="http://schemas.openxmlformats.org/officeDocument/2006/relationships/oleObject" Target="../embeddings/oleObject90.bin"/><Relationship Id="rId29" Type="http://schemas.openxmlformats.org/officeDocument/2006/relationships/image" Target="../media/image98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90.wmf"/><Relationship Id="rId24" Type="http://schemas.openxmlformats.org/officeDocument/2006/relationships/oleObject" Target="../embeddings/oleObject92.bin"/><Relationship Id="rId32" Type="http://schemas.openxmlformats.org/officeDocument/2006/relationships/oleObject" Target="../embeddings/oleObject96.bin"/><Relationship Id="rId37" Type="http://schemas.openxmlformats.org/officeDocument/2006/relationships/image" Target="../media/image102.wmf"/><Relationship Id="rId5" Type="http://schemas.openxmlformats.org/officeDocument/2006/relationships/image" Target="../media/image87.wmf"/><Relationship Id="rId15" Type="http://schemas.openxmlformats.org/officeDocument/2006/relationships/image" Target="../media/image91.wmf"/><Relationship Id="rId23" Type="http://schemas.openxmlformats.org/officeDocument/2006/relationships/image" Target="../media/image95.wmf"/><Relationship Id="rId28" Type="http://schemas.openxmlformats.org/officeDocument/2006/relationships/oleObject" Target="../embeddings/oleObject94.bin"/><Relationship Id="rId36" Type="http://schemas.openxmlformats.org/officeDocument/2006/relationships/oleObject" Target="../embeddings/oleObject98.bin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93.wmf"/><Relationship Id="rId31" Type="http://schemas.openxmlformats.org/officeDocument/2006/relationships/image" Target="../media/image99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87.bin"/><Relationship Id="rId22" Type="http://schemas.openxmlformats.org/officeDocument/2006/relationships/oleObject" Target="../embeddings/oleObject91.bin"/><Relationship Id="rId27" Type="http://schemas.openxmlformats.org/officeDocument/2006/relationships/image" Target="../media/image97.wmf"/><Relationship Id="rId30" Type="http://schemas.openxmlformats.org/officeDocument/2006/relationships/oleObject" Target="../embeddings/oleObject95.bin"/><Relationship Id="rId35" Type="http://schemas.openxmlformats.org/officeDocument/2006/relationships/image" Target="../media/image101.wmf"/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107.wmf"/><Relationship Id="rId18" Type="http://schemas.openxmlformats.org/officeDocument/2006/relationships/oleObject" Target="../embeddings/oleObject106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11.wmf"/><Relationship Id="rId7" Type="http://schemas.openxmlformats.org/officeDocument/2006/relationships/image" Target="../media/image104.wmf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10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7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106.wmf"/><Relationship Id="rId5" Type="http://schemas.openxmlformats.org/officeDocument/2006/relationships/image" Target="../media/image103.wmf"/><Relationship Id="rId15" Type="http://schemas.openxmlformats.org/officeDocument/2006/relationships/image" Target="../media/image108.wmf"/><Relationship Id="rId23" Type="http://schemas.openxmlformats.org/officeDocument/2006/relationships/image" Target="../media/image112.wmf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110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04.bin"/><Relationship Id="rId22" Type="http://schemas.openxmlformats.org/officeDocument/2006/relationships/oleObject" Target="../embeddings/oleObject10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117.wmf"/><Relationship Id="rId18" Type="http://schemas.openxmlformats.org/officeDocument/2006/relationships/oleObject" Target="../embeddings/oleObject116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21.wmf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13.bin"/><Relationship Id="rId17" Type="http://schemas.openxmlformats.org/officeDocument/2006/relationships/image" Target="../media/image11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15.bin"/><Relationship Id="rId20" Type="http://schemas.openxmlformats.org/officeDocument/2006/relationships/oleObject" Target="../embeddings/oleObject117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5" Type="http://schemas.openxmlformats.org/officeDocument/2006/relationships/image" Target="../media/image118.wmf"/><Relationship Id="rId10" Type="http://schemas.openxmlformats.org/officeDocument/2006/relationships/oleObject" Target="../embeddings/oleObject112.bin"/><Relationship Id="rId19" Type="http://schemas.openxmlformats.org/officeDocument/2006/relationships/image" Target="../media/image120.wmf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15.wmf"/><Relationship Id="rId14" Type="http://schemas.openxmlformats.org/officeDocument/2006/relationships/oleObject" Target="../embeddings/oleObject1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26.wmf"/><Relationship Id="rId18" Type="http://schemas.openxmlformats.org/officeDocument/2006/relationships/oleObject" Target="../embeddings/oleObject125.bin"/><Relationship Id="rId26" Type="http://schemas.openxmlformats.org/officeDocument/2006/relationships/oleObject" Target="../embeddings/oleObject129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30.wmf"/><Relationship Id="rId7" Type="http://schemas.openxmlformats.org/officeDocument/2006/relationships/image" Target="../media/image123.wmf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128.wmf"/><Relationship Id="rId25" Type="http://schemas.openxmlformats.org/officeDocument/2006/relationships/image" Target="../media/image13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6.bin"/><Relationship Id="rId29" Type="http://schemas.openxmlformats.org/officeDocument/2006/relationships/image" Target="../media/image134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5.wmf"/><Relationship Id="rId24" Type="http://schemas.openxmlformats.org/officeDocument/2006/relationships/oleObject" Target="../embeddings/oleObject128.bin"/><Relationship Id="rId5" Type="http://schemas.openxmlformats.org/officeDocument/2006/relationships/image" Target="../media/image122.wmf"/><Relationship Id="rId15" Type="http://schemas.openxmlformats.org/officeDocument/2006/relationships/image" Target="../media/image127.wmf"/><Relationship Id="rId23" Type="http://schemas.openxmlformats.org/officeDocument/2006/relationships/image" Target="../media/image131.wmf"/><Relationship Id="rId28" Type="http://schemas.openxmlformats.org/officeDocument/2006/relationships/oleObject" Target="../embeddings/oleObject130.bin"/><Relationship Id="rId10" Type="http://schemas.openxmlformats.org/officeDocument/2006/relationships/oleObject" Target="../embeddings/oleObject121.bin"/><Relationship Id="rId19" Type="http://schemas.openxmlformats.org/officeDocument/2006/relationships/image" Target="../media/image129.wmf"/><Relationship Id="rId31" Type="http://schemas.openxmlformats.org/officeDocument/2006/relationships/image" Target="../media/image135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4.wmf"/><Relationship Id="rId14" Type="http://schemas.openxmlformats.org/officeDocument/2006/relationships/oleObject" Target="../embeddings/oleObject123.bin"/><Relationship Id="rId22" Type="http://schemas.openxmlformats.org/officeDocument/2006/relationships/oleObject" Target="../embeddings/oleObject127.bin"/><Relationship Id="rId27" Type="http://schemas.openxmlformats.org/officeDocument/2006/relationships/image" Target="../media/image133.wmf"/><Relationship Id="rId30" Type="http://schemas.openxmlformats.org/officeDocument/2006/relationships/oleObject" Target="../embeddings/oleObject13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-18974" y="2914502"/>
            <a:ext cx="24400495" cy="92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5400" b="1" dirty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 </a:t>
            </a:r>
            <a:r>
              <a:rPr lang="en-US" sz="54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VI: CUNG VÀ GÓC LƯỢNG GIÁC CÔNG THỨC LƯỢNG GIÁC</a:t>
            </a:r>
            <a:endParaRPr lang="en-US" sz="5400" b="1" dirty="0">
              <a:solidFill>
                <a:srgbClr val="776249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78287" y="4469240"/>
            <a:ext cx="13632086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1217659" y="1328202"/>
            <a:ext cx="1814128" cy="1719798"/>
            <a:chOff x="12821647" y="1175787"/>
            <a:chExt cx="1814128" cy="1719798"/>
          </a:xfrm>
        </p:grpSpPr>
        <p:sp>
          <p:nvSpPr>
            <p:cNvPr id="24" name="TextBox 23"/>
            <p:cNvSpPr txBox="1"/>
            <p:nvPr/>
          </p:nvSpPr>
          <p:spPr>
            <a:xfrm>
              <a:off x="12821647" y="1175787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  <a:endParaRPr lang="en-US" b="1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 smtClean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  <a:endParaRPr lang="en-US" sz="8100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650412" y="1447800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3005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0046"/>
            <a:ext cx="3155034" cy="3197789"/>
          </a:xfrm>
          <a:prstGeom prst="rect">
            <a:avLst/>
          </a:prstGeom>
          <a:noFill/>
        </p:spPr>
      </p:pic>
      <p:graphicFrame>
        <p:nvGraphicFramePr>
          <p:cNvPr id="64" name="Object 63"/>
          <p:cNvGraphicFramePr>
            <a:graphicFrameLocks noChangeAspect="1"/>
          </p:cNvGraphicFramePr>
          <p:nvPr/>
        </p:nvGraphicFramePr>
        <p:xfrm>
          <a:off x="4794250" y="19145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145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6098871" y="4157782"/>
            <a:ext cx="14132334" cy="1862018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algn="ctr">
              <a:lnSpc>
                <a:spcPts val="5999"/>
              </a:lnSpc>
              <a:spcBef>
                <a:spcPts val="1800"/>
              </a:spcBef>
            </a:pPr>
            <a:r>
              <a:rPr lang="en-US" sz="6599" b="1" dirty="0" err="1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Bài</a:t>
            </a:r>
            <a:r>
              <a:rPr lang="en-US" sz="6599" b="1" dirty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 </a:t>
            </a: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3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  <a:p>
            <a:pPr algn="ctr">
              <a:lnSpc>
                <a:spcPts val="5999"/>
              </a:lnSpc>
              <a:spcBef>
                <a:spcPts val="1800"/>
              </a:spcBef>
            </a:pP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CÔNG THỨC LƯỢNG GIÁC(</a:t>
            </a:r>
            <a:r>
              <a:rPr lang="en-US" sz="6599" b="1" dirty="0" err="1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Tiết</a:t>
            </a: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 1)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2525226" y="6161314"/>
            <a:ext cx="19877574" cy="7554686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grpSp>
        <p:nvGrpSpPr>
          <p:cNvPr id="103" name="Group 60"/>
          <p:cNvGrpSpPr/>
          <p:nvPr/>
        </p:nvGrpSpPr>
        <p:grpSpPr>
          <a:xfrm>
            <a:off x="2324634" y="7848602"/>
            <a:ext cx="10661278" cy="913428"/>
            <a:chOff x="7368189" y="7086600"/>
            <a:chExt cx="4821202" cy="1014892"/>
          </a:xfrm>
        </p:grpSpPr>
        <p:sp>
          <p:nvSpPr>
            <p:cNvPr id="104" name="Rectangle 103"/>
            <p:cNvSpPr/>
            <p:nvPr/>
          </p:nvSpPr>
          <p:spPr>
            <a:xfrm>
              <a:off x="9092457" y="7178187"/>
              <a:ext cx="3096934" cy="9233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rPr>
                <a:t>CÁC VÍ DỤ MINH HOẠ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05" name="Group 26"/>
            <p:cNvGrpSpPr/>
            <p:nvPr/>
          </p:nvGrpSpPr>
          <p:grpSpPr>
            <a:xfrm>
              <a:off x="7368189" y="7086600"/>
              <a:ext cx="1484096" cy="978566"/>
              <a:chOff x="7368943" y="7543800"/>
              <a:chExt cx="1471844" cy="978566"/>
            </a:xfrm>
          </p:grpSpPr>
          <p:sp>
            <p:nvSpPr>
              <p:cNvPr id="10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07" name="Group 28"/>
              <p:cNvGrpSpPr/>
              <p:nvPr/>
            </p:nvGrpSpPr>
            <p:grpSpPr>
              <a:xfrm>
                <a:off x="7368943" y="7685126"/>
                <a:ext cx="1471844" cy="837240"/>
                <a:chOff x="7368943" y="7685126"/>
                <a:chExt cx="1471844" cy="837240"/>
              </a:xfrm>
            </p:grpSpPr>
            <p:sp>
              <p:nvSpPr>
                <p:cNvPr id="108" name="Round Same Side Corner Rectangle 10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7368943" y="7691272"/>
                  <a:ext cx="1402899" cy="831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0" name="Group 60"/>
          <p:cNvGrpSpPr/>
          <p:nvPr/>
        </p:nvGrpSpPr>
        <p:grpSpPr>
          <a:xfrm>
            <a:off x="2349473" y="6629404"/>
            <a:ext cx="13678951" cy="880734"/>
            <a:chOff x="7379417" y="7086600"/>
            <a:chExt cx="6185839" cy="978566"/>
          </a:xfrm>
        </p:grpSpPr>
        <p:sp>
          <p:nvSpPr>
            <p:cNvPr id="111" name="Rectangle 110"/>
            <p:cNvSpPr/>
            <p:nvPr/>
          </p:nvSpPr>
          <p:spPr>
            <a:xfrm>
              <a:off x="9092457" y="7178187"/>
              <a:ext cx="4472799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rPr>
                <a:t>GIỚI THIỆU CÔNG THỨC CỘNG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2" name="Group 26"/>
            <p:cNvGrpSpPr/>
            <p:nvPr/>
          </p:nvGrpSpPr>
          <p:grpSpPr>
            <a:xfrm>
              <a:off x="7379417" y="7086600"/>
              <a:ext cx="1472872" cy="978566"/>
              <a:chOff x="7380075" y="7543800"/>
              <a:chExt cx="1460712" cy="978566"/>
            </a:xfrm>
          </p:grpSpPr>
          <p:sp>
            <p:nvSpPr>
              <p:cNvPr id="113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4" name="Group 28"/>
              <p:cNvGrpSpPr/>
              <p:nvPr/>
            </p:nvGrpSpPr>
            <p:grpSpPr>
              <a:xfrm>
                <a:off x="7380075" y="7685125"/>
                <a:ext cx="1460712" cy="837241"/>
                <a:chOff x="7380075" y="7685125"/>
                <a:chExt cx="1460712" cy="837241"/>
              </a:xfrm>
            </p:grpSpPr>
            <p:sp>
              <p:nvSpPr>
                <p:cNvPr id="115" name="Round Same Side Corner Rectangle 114"/>
                <p:cNvSpPr/>
                <p:nvPr/>
              </p:nvSpPr>
              <p:spPr>
                <a:xfrm rot="5400000">
                  <a:off x="7736367" y="7417945"/>
                  <a:ext cx="83724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7380075" y="7691272"/>
                  <a:ext cx="1269180" cy="831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7" name="Group 60"/>
          <p:cNvGrpSpPr/>
          <p:nvPr/>
        </p:nvGrpSpPr>
        <p:grpSpPr>
          <a:xfrm>
            <a:off x="2299779" y="9067803"/>
            <a:ext cx="11388250" cy="880734"/>
            <a:chOff x="7356948" y="7086600"/>
            <a:chExt cx="5149950" cy="978565"/>
          </a:xfrm>
        </p:grpSpPr>
        <p:sp>
          <p:nvSpPr>
            <p:cNvPr id="118" name="Rectangle 117"/>
            <p:cNvSpPr/>
            <p:nvPr/>
          </p:nvSpPr>
          <p:spPr>
            <a:xfrm>
              <a:off x="9092456" y="7178187"/>
              <a:ext cx="3414442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Tahoma" pitchFamily="34" charset="0"/>
                  <a:cs typeface="Times New Roman"/>
                </a:rPr>
                <a:t>CÂU HỎI TRẮC NGHIỆM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9" name="Group 26"/>
            <p:cNvGrpSpPr/>
            <p:nvPr/>
          </p:nvGrpSpPr>
          <p:grpSpPr>
            <a:xfrm>
              <a:off x="7356948" y="7086600"/>
              <a:ext cx="1549409" cy="978565"/>
              <a:chOff x="7357796" y="7543800"/>
              <a:chExt cx="1536618" cy="978565"/>
            </a:xfrm>
          </p:grpSpPr>
          <p:sp>
            <p:nvSpPr>
              <p:cNvPr id="1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1" name="Group 28"/>
              <p:cNvGrpSpPr/>
              <p:nvPr/>
            </p:nvGrpSpPr>
            <p:grpSpPr>
              <a:xfrm>
                <a:off x="7357796" y="7685126"/>
                <a:ext cx="1536618" cy="837239"/>
                <a:chOff x="7357796" y="7685126"/>
                <a:chExt cx="1536618" cy="837239"/>
              </a:xfrm>
            </p:grpSpPr>
            <p:sp>
              <p:nvSpPr>
                <p:cNvPr id="122" name="Round Same Side Corner Rectangle 1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7357796" y="7691272"/>
                  <a:ext cx="1536618" cy="8310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III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24" name="Group 60"/>
          <p:cNvGrpSpPr/>
          <p:nvPr/>
        </p:nvGrpSpPr>
        <p:grpSpPr>
          <a:xfrm>
            <a:off x="2315007" y="10439398"/>
            <a:ext cx="9688390" cy="963725"/>
            <a:chOff x="7363837" y="7086600"/>
            <a:chExt cx="4381247" cy="1070775"/>
          </a:xfrm>
        </p:grpSpPr>
        <p:sp>
          <p:nvSpPr>
            <p:cNvPr id="125" name="Rectangle 124"/>
            <p:cNvSpPr/>
            <p:nvPr/>
          </p:nvSpPr>
          <p:spPr>
            <a:xfrm>
              <a:off x="9092457" y="7178187"/>
              <a:ext cx="2652627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Tahoma" pitchFamily="34" charset="0"/>
                  <a:cs typeface="Times New Roman"/>
                </a:rPr>
                <a:t>TÓM TẮT BÀI HỌC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26" name="Group 26"/>
            <p:cNvGrpSpPr/>
            <p:nvPr/>
          </p:nvGrpSpPr>
          <p:grpSpPr>
            <a:xfrm>
              <a:off x="7363837" y="7086600"/>
              <a:ext cx="1488448" cy="1070775"/>
              <a:chOff x="7364627" y="7543800"/>
              <a:chExt cx="1476160" cy="1070775"/>
            </a:xfrm>
          </p:grpSpPr>
          <p:sp>
            <p:nvSpPr>
              <p:cNvPr id="12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8" name="Group 28"/>
              <p:cNvGrpSpPr/>
              <p:nvPr/>
            </p:nvGrpSpPr>
            <p:grpSpPr>
              <a:xfrm>
                <a:off x="7364627" y="7685126"/>
                <a:ext cx="1476160" cy="929449"/>
                <a:chOff x="7364627" y="7685126"/>
                <a:chExt cx="1476160" cy="929449"/>
              </a:xfrm>
            </p:grpSpPr>
            <p:sp>
              <p:nvSpPr>
                <p:cNvPr id="129" name="Round Same Side Corner Rectangle 12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7364627" y="7691272"/>
                  <a:ext cx="1455381" cy="9233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VI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06387" y="2133600"/>
            <a:ext cx="21795055" cy="361006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3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14164"/>
              </p:ext>
            </p:extLst>
          </p:nvPr>
        </p:nvGraphicFramePr>
        <p:xfrm>
          <a:off x="4244975" y="3205163"/>
          <a:ext cx="24622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8" name="Equation" r:id="rId4" imgW="596880" imgH="177480" progId="Equation.DSMT4">
                  <p:embed/>
                </p:oleObj>
              </mc:Choice>
              <mc:Fallback>
                <p:oleObj name="Equation" r:id="rId4" imgW="59688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205163"/>
                        <a:ext cx="24622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757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Rút gọn biểu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thức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113076"/>
              </p:ext>
            </p:extLst>
          </p:nvPr>
        </p:nvGraphicFramePr>
        <p:xfrm>
          <a:off x="10687049" y="3133725"/>
          <a:ext cx="27257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9" name="Equation" r:id="rId6" imgW="660240" imgH="177480" progId="Equation.DSMT4">
                  <p:embed/>
                </p:oleObj>
              </mc:Choice>
              <mc:Fallback>
                <p:oleObj name="Equation" r:id="rId6" imgW="66024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7049" y="3133725"/>
                        <a:ext cx="2725738" cy="752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275151"/>
              </p:ext>
            </p:extLst>
          </p:nvPr>
        </p:nvGraphicFramePr>
        <p:xfrm>
          <a:off x="4175125" y="4244975"/>
          <a:ext cx="2360613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0" name="Equation" r:id="rId8" imgW="571320" imgH="177480" progId="Equation.DSMT4">
                  <p:embed/>
                </p:oleObj>
              </mc:Choice>
              <mc:Fallback>
                <p:oleObj name="Equation" r:id="rId8" imgW="571320" imgH="177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4244975"/>
                        <a:ext cx="2360613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8595"/>
              </p:ext>
            </p:extLst>
          </p:nvPr>
        </p:nvGraphicFramePr>
        <p:xfrm>
          <a:off x="10693400" y="4200525"/>
          <a:ext cx="2674938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1" name="Equation" r:id="rId10" imgW="647640" imgH="177480" progId="Equation.DSMT4">
                  <p:embed/>
                </p:oleObj>
              </mc:Choice>
              <mc:Fallback>
                <p:oleObj name="Equation" r:id="rId10" imgW="647640" imgH="177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3400" y="4200525"/>
                        <a:ext cx="2674938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4109183" y="32004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425274"/>
              </p:ext>
            </p:extLst>
          </p:nvPr>
        </p:nvGraphicFramePr>
        <p:xfrm>
          <a:off x="8812213" y="2336800"/>
          <a:ext cx="611663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2" name="Equation" r:id="rId12" imgW="1536480" imgH="177480" progId="Equation.DSMT4">
                  <p:embed/>
                </p:oleObj>
              </mc:Choice>
              <mc:Fallback>
                <p:oleObj name="Equation" r:id="rId12" imgW="1536480" imgH="17748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2213" y="2336800"/>
                        <a:ext cx="6116637" cy="727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10"/>
          <p:cNvGrpSpPr/>
          <p:nvPr/>
        </p:nvGrpSpPr>
        <p:grpSpPr>
          <a:xfrm>
            <a:off x="153987" y="5943600"/>
            <a:ext cx="23590483" cy="71821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315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816962"/>
              </p:ext>
            </p:extLst>
          </p:nvPr>
        </p:nvGraphicFramePr>
        <p:xfrm>
          <a:off x="4878387" y="7281863"/>
          <a:ext cx="60991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3" name="Equation" r:id="rId14" imgW="1536480" imgH="177480" progId="Equation.DSMT4">
                  <p:embed/>
                </p:oleObj>
              </mc:Choice>
              <mc:Fallback>
                <p:oleObj name="Equation" r:id="rId14" imgW="1536480" imgH="1774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7" y="7281863"/>
                        <a:ext cx="6099175" cy="8715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9787" y="944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231187" y="9296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16552"/>
              </p:ext>
            </p:extLst>
          </p:nvPr>
        </p:nvGraphicFramePr>
        <p:xfrm>
          <a:off x="11355387" y="7137400"/>
          <a:ext cx="5243512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4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5387" y="7137400"/>
                        <a:ext cx="5243512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183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4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4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221597"/>
              </p:ext>
            </p:extLst>
          </p:nvPr>
        </p:nvGraphicFramePr>
        <p:xfrm>
          <a:off x="4421187" y="3095625"/>
          <a:ext cx="670560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1" name="Equation" r:id="rId4" imgW="1625400" imgH="431640" progId="Equation.DSMT4">
                  <p:embed/>
                </p:oleObj>
              </mc:Choice>
              <mc:Fallback>
                <p:oleObj name="Equation" r:id="rId4" imgW="162540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7" y="3095625"/>
                        <a:ext cx="6705600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2853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 algn="just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Đẳng thức nào sau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đây là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714329"/>
              </p:ext>
            </p:extLst>
          </p:nvPr>
        </p:nvGraphicFramePr>
        <p:xfrm>
          <a:off x="14071599" y="2973387"/>
          <a:ext cx="6656388" cy="18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2" name="Equation" r:id="rId6" imgW="1612800" imgH="431640" progId="Equation.DSMT4">
                  <p:embed/>
                </p:oleObj>
              </mc:Choice>
              <mc:Fallback>
                <p:oleObj name="Equation" r:id="rId6" imgW="161280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1599" y="2973387"/>
                        <a:ext cx="6656388" cy="1827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475017"/>
              </p:ext>
            </p:extLst>
          </p:nvPr>
        </p:nvGraphicFramePr>
        <p:xfrm>
          <a:off x="4421187" y="4729162"/>
          <a:ext cx="6767513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3" name="Equation" r:id="rId8" imgW="1638000" imgH="431640" progId="Equation.DSMT4">
                  <p:embed/>
                </p:oleObj>
              </mc:Choice>
              <mc:Fallback>
                <p:oleObj name="Equation" r:id="rId8" imgW="16380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7" y="4729162"/>
                        <a:ext cx="6767513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888992"/>
              </p:ext>
            </p:extLst>
          </p:nvPr>
        </p:nvGraphicFramePr>
        <p:xfrm>
          <a:off x="14098587" y="4652962"/>
          <a:ext cx="6818312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4" name="Equation" r:id="rId10" imgW="1650960" imgH="431640" progId="Equation.DSMT4">
                  <p:embed/>
                </p:oleObj>
              </mc:Choice>
              <mc:Fallback>
                <p:oleObj name="Equation" r:id="rId10" imgW="165096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8587" y="4652962"/>
                        <a:ext cx="6818312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3938983" y="50620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62403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02133"/>
              </p:ext>
            </p:extLst>
          </p:nvPr>
        </p:nvGraphicFramePr>
        <p:xfrm>
          <a:off x="6478587" y="7589838"/>
          <a:ext cx="2974975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5" name="Equation" r:id="rId12" imgW="749160" imgH="431640" progId="Equation.DSMT4">
                  <p:embed/>
                </p:oleObj>
              </mc:Choice>
              <mc:Fallback>
                <p:oleObj name="Equation" r:id="rId12" imgW="749160" imgH="43164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7" y="7589838"/>
                        <a:ext cx="2974975" cy="2116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097922"/>
              </p:ext>
            </p:extLst>
          </p:nvPr>
        </p:nvGraphicFramePr>
        <p:xfrm>
          <a:off x="9602787" y="6792913"/>
          <a:ext cx="4133850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6" name="Equation" r:id="rId14" imgW="1041120" imgH="761760" progId="Equation.DSMT4">
                  <p:embed/>
                </p:oleObj>
              </mc:Choice>
              <mc:Fallback>
                <p:oleObj name="Equation" r:id="rId14" imgW="1041120" imgH="7617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2787" y="6792913"/>
                        <a:ext cx="4133850" cy="373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Oval 54"/>
          <p:cNvSpPr/>
          <p:nvPr/>
        </p:nvSpPr>
        <p:spPr>
          <a:xfrm>
            <a:off x="5640387" y="10668000"/>
            <a:ext cx="14630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Tang tổng thì lấy tổng tang</a:t>
            </a:r>
            <a:b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 một trừ với tích tang, dễ òm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94851"/>
              </p:ext>
            </p:extLst>
          </p:nvPr>
        </p:nvGraphicFramePr>
        <p:xfrm>
          <a:off x="13908087" y="7685088"/>
          <a:ext cx="267176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7" name="Equation" r:id="rId16" imgW="672840" imgH="393480" progId="Equation.DSMT4">
                  <p:embed/>
                </p:oleObj>
              </mc:Choice>
              <mc:Fallback>
                <p:oleObj name="Equation" r:id="rId16" imgW="672840" imgH="393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8087" y="7685088"/>
                        <a:ext cx="2671762" cy="1930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9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5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28582"/>
              </p:ext>
            </p:extLst>
          </p:nvPr>
        </p:nvGraphicFramePr>
        <p:xfrm>
          <a:off x="5945187" y="3095625"/>
          <a:ext cx="34575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1" name="Equation" r:id="rId4" imgW="838080" imgH="431640" progId="Equation.DSMT4">
                  <p:embed/>
                </p:oleObj>
              </mc:Choice>
              <mc:Fallback>
                <p:oleObj name="Equation" r:id="rId4" imgW="83808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7" y="3095625"/>
                        <a:ext cx="3457575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631715"/>
              </p:ext>
            </p:extLst>
          </p:nvPr>
        </p:nvGraphicFramePr>
        <p:xfrm>
          <a:off x="12574587" y="2973388"/>
          <a:ext cx="340677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2" name="Equation" r:id="rId6" imgW="825480" imgH="431640" progId="Equation.DSMT4">
                  <p:embed/>
                </p:oleObj>
              </mc:Choice>
              <mc:Fallback>
                <p:oleObj name="Equation" r:id="rId6" imgW="82548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4587" y="2973388"/>
                        <a:ext cx="3406775" cy="182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71723"/>
              </p:ext>
            </p:extLst>
          </p:nvPr>
        </p:nvGraphicFramePr>
        <p:xfrm>
          <a:off x="5915025" y="4729163"/>
          <a:ext cx="37782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3" name="Equation" r:id="rId8" imgW="914400" imgH="431640" progId="Equation.DSMT4">
                  <p:embed/>
                </p:oleObj>
              </mc:Choice>
              <mc:Fallback>
                <p:oleObj name="Equation" r:id="rId8" imgW="9144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4729163"/>
                        <a:ext cx="3778250" cy="1824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988485"/>
              </p:ext>
            </p:extLst>
          </p:nvPr>
        </p:nvGraphicFramePr>
        <p:xfrm>
          <a:off x="12555537" y="4652963"/>
          <a:ext cx="38290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4" name="Equation" r:id="rId10" imgW="927000" imgH="431640" progId="Equation.DSMT4">
                  <p:embed/>
                </p:oleObj>
              </mc:Choice>
              <mc:Fallback>
                <p:oleObj name="Equation" r:id="rId10" imgW="92700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5537" y="4652963"/>
                        <a:ext cx="3829050" cy="1824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2422187" y="35052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có:</a:t>
            </a: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662053"/>
              </p:ext>
            </p:extLst>
          </p:nvPr>
        </p:nvGraphicFramePr>
        <p:xfrm>
          <a:off x="5157788" y="7486997"/>
          <a:ext cx="58991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5" name="Equation" r:id="rId12" imgW="1485720" imgH="279360" progId="Equation.DSMT4">
                  <p:embed/>
                </p:oleObj>
              </mc:Choice>
              <mc:Fallback>
                <p:oleObj name="Equation" r:id="rId12" imgW="1485720" imgH="2793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7486997"/>
                        <a:ext cx="5899150" cy="136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744330"/>
              </p:ext>
            </p:extLst>
          </p:nvPr>
        </p:nvGraphicFramePr>
        <p:xfrm>
          <a:off x="11126787" y="7583835"/>
          <a:ext cx="806450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6" name="Equation" r:id="rId14" imgW="2031840" imgH="228600" progId="Equation.DSMT4">
                  <p:embed/>
                </p:oleObj>
              </mc:Choice>
              <mc:Fallback>
                <p:oleObj name="Equation" r:id="rId14" imgW="2031840" imgH="22860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6787" y="7583835"/>
                        <a:ext cx="8064500" cy="1122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quả: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595106"/>
              </p:ext>
            </p:extLst>
          </p:nvPr>
        </p:nvGraphicFramePr>
        <p:xfrm>
          <a:off x="5868987" y="2284413"/>
          <a:ext cx="17176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7" name="Equation" r:id="rId16" imgW="431640" imgH="203040" progId="Equation.DSMT4">
                  <p:embed/>
                </p:oleObj>
              </mc:Choice>
              <mc:Fallback>
                <p:oleObj name="Equation" r:id="rId16" imgW="431640" imgH="20304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7" y="2284413"/>
                        <a:ext cx="1717675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260427"/>
              </p:ext>
            </p:extLst>
          </p:nvPr>
        </p:nvGraphicFramePr>
        <p:xfrm>
          <a:off x="5030787" y="8839200"/>
          <a:ext cx="4687888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8" name="Equation" r:id="rId18" imgW="1180800" imgH="431640" progId="Equation.DSMT4">
                  <p:embed/>
                </p:oleObj>
              </mc:Choice>
              <mc:Fallback>
                <p:oleObj name="Equation" r:id="rId18" imgW="1180800" imgH="43164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7" y="8839200"/>
                        <a:ext cx="4687888" cy="211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637837"/>
              </p:ext>
            </p:extLst>
          </p:nvPr>
        </p:nvGraphicFramePr>
        <p:xfrm>
          <a:off x="10136187" y="8866187"/>
          <a:ext cx="2771775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9" name="Equation" r:id="rId20" imgW="698400" imgH="431640" progId="Equation.DSMT4">
                  <p:embed/>
                </p:oleObj>
              </mc:Choice>
              <mc:Fallback>
                <p:oleObj name="Equation" r:id="rId20" imgW="698400" imgH="43164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6187" y="8866187"/>
                        <a:ext cx="2771775" cy="2119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39787" y="1174200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9450387" y="106680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</p:spTree>
    <p:extLst>
      <p:ext uri="{BB962C8B-B14F-4D97-AF65-F5344CB8AC3E}">
        <p14:creationId xmlns:p14="http://schemas.microsoft.com/office/powerpoint/2010/main" val="38648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59" grpId="0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82587" y="2133600"/>
            <a:ext cx="24004588" cy="4473115"/>
            <a:chOff x="912956" y="3405486"/>
            <a:chExt cx="22483610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912956" y="3497569"/>
              <a:ext cx="22483610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6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3630"/>
              </p:ext>
            </p:extLst>
          </p:nvPr>
        </p:nvGraphicFramePr>
        <p:xfrm>
          <a:off x="4192587" y="5029200"/>
          <a:ext cx="2252663" cy="162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8" name="Equation" r:id="rId4" imgW="545760" imgH="393480" progId="Equation.DSMT4">
                  <p:embed/>
                </p:oleObj>
              </mc:Choice>
              <mc:Fallback>
                <p:oleObj name="Equation" r:id="rId4" imgW="545760" imgH="393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7" y="5029200"/>
                        <a:ext cx="2252663" cy="1624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070381"/>
              </p:ext>
            </p:extLst>
          </p:nvPr>
        </p:nvGraphicFramePr>
        <p:xfrm>
          <a:off x="8307387" y="4959350"/>
          <a:ext cx="2201863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9" name="Equation" r:id="rId6" imgW="533160" imgH="393480" progId="Equation.DSMT4">
                  <p:embed/>
                </p:oleObj>
              </mc:Choice>
              <mc:Fallback>
                <p:oleObj name="Equation" r:id="rId6" imgW="53316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7387" y="4959350"/>
                        <a:ext cx="2201863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56209"/>
              </p:ext>
            </p:extLst>
          </p:nvPr>
        </p:nvGraphicFramePr>
        <p:xfrm>
          <a:off x="12428537" y="4953000"/>
          <a:ext cx="220345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0" name="Equation" r:id="rId8" imgW="533160" imgH="393480" progId="Equation.DSMT4">
                  <p:embed/>
                </p:oleObj>
              </mc:Choice>
              <mc:Fallback>
                <p:oleObj name="Equation" r:id="rId8" imgW="53316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8537" y="4953000"/>
                        <a:ext cx="2203450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786089"/>
              </p:ext>
            </p:extLst>
          </p:nvPr>
        </p:nvGraphicFramePr>
        <p:xfrm>
          <a:off x="16308387" y="4953000"/>
          <a:ext cx="225425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1" name="Equation" r:id="rId10" imgW="545760" imgH="393480" progId="Equation.DSMT4">
                  <p:embed/>
                </p:oleObj>
              </mc:Choice>
              <mc:Fallback>
                <p:oleObj name="Equation" r:id="rId10" imgW="54576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8387" y="4953000"/>
                        <a:ext cx="2254250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8071583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4233188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270511" y="5689644"/>
              <a:ext cx="22113931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75118"/>
              </p:ext>
            </p:extLst>
          </p:nvPr>
        </p:nvGraphicFramePr>
        <p:xfrm>
          <a:off x="6097587" y="6629400"/>
          <a:ext cx="489108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2" name="Equation" r:id="rId12" imgW="1231560" imgH="253800" progId="Equation.DSMT4">
                  <p:embed/>
                </p:oleObj>
              </mc:Choice>
              <mc:Fallback>
                <p:oleObj name="Equation" r:id="rId12" imgW="123156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7" y="6629400"/>
                        <a:ext cx="4891087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35540"/>
              </p:ext>
            </p:extLst>
          </p:nvPr>
        </p:nvGraphicFramePr>
        <p:xfrm>
          <a:off x="230187" y="7716838"/>
          <a:ext cx="6602413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3" name="Equation" r:id="rId14" imgW="1663560" imgH="507960" progId="Equation.DSMT4">
                  <p:embed/>
                </p:oleObj>
              </mc:Choice>
              <mc:Fallback>
                <p:oleObj name="Equation" r:id="rId14" imgW="166356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" y="7716838"/>
                        <a:ext cx="6602413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   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với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là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góc nhọn. 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281987"/>
              </p:ext>
            </p:extLst>
          </p:nvPr>
        </p:nvGraphicFramePr>
        <p:xfrm>
          <a:off x="5770562" y="2362200"/>
          <a:ext cx="5203825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4" name="Equation" r:id="rId16" imgW="1307880" imgH="393480" progId="Equation.DSMT4">
                  <p:embed/>
                </p:oleObj>
              </mc:Choice>
              <mc:Fallback>
                <p:oleObj name="Equation" r:id="rId16" imgW="130788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2" y="2362200"/>
                        <a:ext cx="5203825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672872"/>
              </p:ext>
            </p:extLst>
          </p:nvPr>
        </p:nvGraphicFramePr>
        <p:xfrm>
          <a:off x="12498387" y="2819400"/>
          <a:ext cx="11112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5" name="Equation" r:id="rId18" imgW="279360" imgH="203040" progId="Equation.DSMT4">
                  <p:embed/>
                </p:oleObj>
              </mc:Choice>
              <mc:Fallback>
                <p:oleObj name="Equation" r:id="rId18" imgW="279360" imgH="20304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8387" y="2819400"/>
                        <a:ext cx="1111250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602439"/>
              </p:ext>
            </p:extLst>
          </p:nvPr>
        </p:nvGraphicFramePr>
        <p:xfrm>
          <a:off x="6173787" y="3996994"/>
          <a:ext cx="2978151" cy="126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6" name="Equation" r:id="rId20" imgW="647640" imgH="253800" progId="Equation.DSMT4">
                  <p:embed/>
                </p:oleObj>
              </mc:Choice>
              <mc:Fallback>
                <p:oleObj name="Equation" r:id="rId20" imgW="647640" imgH="2538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7" y="3996994"/>
                        <a:ext cx="2978151" cy="12608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6935787" y="8601670"/>
            <a:ext cx="525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(Vì    là góc nhọn)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74587"/>
              </p:ext>
            </p:extLst>
          </p:nvPr>
        </p:nvGraphicFramePr>
        <p:xfrm>
          <a:off x="8002587" y="8823325"/>
          <a:ext cx="5048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7" name="Equation" r:id="rId22" imgW="126720" imgH="139680" progId="Equation.DSMT4">
                  <p:embed/>
                </p:oleObj>
              </mc:Choice>
              <mc:Fallback>
                <p:oleObj name="Equation" r:id="rId22" imgW="126720" imgH="1396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2587" y="8823325"/>
                        <a:ext cx="504825" cy="571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2159292" y="6775653"/>
            <a:ext cx="12227883" cy="688354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740623"/>
              </p:ext>
            </p:extLst>
          </p:nvPr>
        </p:nvGraphicFramePr>
        <p:xfrm>
          <a:off x="12955587" y="6781800"/>
          <a:ext cx="5761037" cy="205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8" name="Equation" r:id="rId24" imgW="1257120" imgH="444240" progId="Equation.DSMT4">
                  <p:embed/>
                </p:oleObj>
              </mc:Choice>
              <mc:Fallback>
                <p:oleObj name="Equation" r:id="rId24" imgW="1257120" imgH="444240" progId="Equation.DSMT4">
                  <p:embed/>
                  <p:pic>
                    <p:nvPicPr>
                      <p:cNvPr id="115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5587" y="6781800"/>
                        <a:ext cx="5761037" cy="20532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385900"/>
              </p:ext>
            </p:extLst>
          </p:nvPr>
        </p:nvGraphicFramePr>
        <p:xfrm>
          <a:off x="13612813" y="9601200"/>
          <a:ext cx="3732212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9" name="Equation" r:id="rId26" imgW="749160" imgH="393480" progId="Equation.DSMT4">
                  <p:embed/>
                </p:oleObj>
              </mc:Choice>
              <mc:Fallback>
                <p:oleObj name="Equation" r:id="rId26" imgW="749160" imgH="393480" progId="Equation.DSMT4">
                  <p:embed/>
                  <p:pic>
                    <p:nvPicPr>
                      <p:cNvPr id="116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2813" y="9601200"/>
                        <a:ext cx="3732212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02801"/>
              </p:ext>
            </p:extLst>
          </p:nvPr>
        </p:nvGraphicFramePr>
        <p:xfrm>
          <a:off x="18573749" y="6629400"/>
          <a:ext cx="47450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0" name="Equation" r:id="rId28" imgW="952200" imgH="698400" progId="Equation.DSMT4">
                  <p:embed/>
                </p:oleObj>
              </mc:Choice>
              <mc:Fallback>
                <p:oleObj name="Equation" r:id="rId28" imgW="952200" imgH="698400" progId="Equation.DSMT4">
                  <p:embed/>
                  <p:pic>
                    <p:nvPicPr>
                      <p:cNvPr id="117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49" y="6629400"/>
                        <a:ext cx="4745038" cy="3505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17297400" y="10049470"/>
            <a:ext cx="525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(Vì    là góc nhọn)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198351"/>
              </p:ext>
            </p:extLst>
          </p:nvPr>
        </p:nvGraphicFramePr>
        <p:xfrm>
          <a:off x="18394363" y="10202863"/>
          <a:ext cx="50482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1" name="Equation" r:id="rId30" imgW="126720" imgH="177480" progId="Equation.DSMT4">
                  <p:embed/>
                </p:oleObj>
              </mc:Choice>
              <mc:Fallback>
                <p:oleObj name="Equation" r:id="rId30" imgW="126720" imgH="177480" progId="Equation.DSMT4">
                  <p:embed/>
                  <p:pic>
                    <p:nvPicPr>
                      <p:cNvPr id="119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4363" y="10202863"/>
                        <a:ext cx="504825" cy="728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306387" y="10210800"/>
            <a:ext cx="11189015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903335"/>
              </p:ext>
            </p:extLst>
          </p:nvPr>
        </p:nvGraphicFramePr>
        <p:xfrm>
          <a:off x="894077" y="10107612"/>
          <a:ext cx="918504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2" name="Equation" r:id="rId32" imgW="2133360" imgH="253800" progId="Equation.DSMT4">
                  <p:embed/>
                </p:oleObj>
              </mc:Choice>
              <mc:Fallback>
                <p:oleObj name="Equation" r:id="rId32" imgW="213336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077" y="10107612"/>
                        <a:ext cx="9185043" cy="1246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732259"/>
              </p:ext>
            </p:extLst>
          </p:nvPr>
        </p:nvGraphicFramePr>
        <p:xfrm>
          <a:off x="2678427" y="11353800"/>
          <a:ext cx="5845175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3" name="Equation" r:id="rId34" imgW="1473120" imgH="393480" progId="Equation.DSMT4">
                  <p:embed/>
                </p:oleObj>
              </mc:Choice>
              <mc:Fallback>
                <p:oleObj name="Equation" r:id="rId34" imgW="1473120" imgH="393480" progId="Equation.DSMT4">
                  <p:embed/>
                  <p:pic>
                    <p:nvPicPr>
                      <p:cNvPr id="107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427" y="11353800"/>
                        <a:ext cx="5845175" cy="1931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59728"/>
              </p:ext>
            </p:extLst>
          </p:nvPr>
        </p:nvGraphicFramePr>
        <p:xfrm>
          <a:off x="13107987" y="11360150"/>
          <a:ext cx="9677400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4" name="Equation" r:id="rId36" imgW="1942920" imgH="393480" progId="Equation.DSMT4">
                  <p:embed/>
                </p:oleObj>
              </mc:Choice>
              <mc:Fallback>
                <p:oleObj name="Equation" r:id="rId36" imgW="1942920" imgH="393480" progId="Equation.DSMT4">
                  <p:embed/>
                  <p:pic>
                    <p:nvPicPr>
                      <p:cNvPr id="12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987" y="11360150"/>
                        <a:ext cx="9677400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3107987" y="3886200"/>
            <a:ext cx="11021383" cy="11547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933394"/>
              </p:ext>
            </p:extLst>
          </p:nvPr>
        </p:nvGraphicFramePr>
        <p:xfrm>
          <a:off x="13717587" y="3984472"/>
          <a:ext cx="10210800" cy="11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5" name="Equation" r:id="rId38" imgW="2133360" imgH="253800" progId="Equation.DSMT4">
                  <p:embed/>
                </p:oleObj>
              </mc:Choice>
              <mc:Fallback>
                <p:oleObj name="Equation" r:id="rId38" imgW="213336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587" y="3984472"/>
                        <a:ext cx="10210800" cy="1197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49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13" grpId="0"/>
      <p:bldP spid="13" grpId="0" animBg="1"/>
      <p:bldP spid="123" grpId="0"/>
      <p:bldP spid="14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3625443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7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2449"/>
              </p:ext>
            </p:extLst>
          </p:nvPr>
        </p:nvGraphicFramePr>
        <p:xfrm>
          <a:off x="4611688" y="5473700"/>
          <a:ext cx="141446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3" name="Equation" r:id="rId4" imgW="342720" imgH="177480" progId="Equation.DSMT4">
                  <p:embed/>
                </p:oleObj>
              </mc:Choice>
              <mc:Fallback>
                <p:oleObj name="Equation" r:id="rId4" imgW="34272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5473700"/>
                        <a:ext cx="141446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478446"/>
              </p:ext>
            </p:extLst>
          </p:nvPr>
        </p:nvGraphicFramePr>
        <p:xfrm>
          <a:off x="8464550" y="4959350"/>
          <a:ext cx="1887538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4" name="Equation" r:id="rId6" imgW="457200" imgH="393480" progId="Equation.DSMT4">
                  <p:embed/>
                </p:oleObj>
              </mc:Choice>
              <mc:Fallback>
                <p:oleObj name="Equation" r:id="rId6" imgW="45720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4550" y="4959350"/>
                        <a:ext cx="1887538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278319"/>
              </p:ext>
            </p:extLst>
          </p:nvPr>
        </p:nvGraphicFramePr>
        <p:xfrm>
          <a:off x="12585700" y="4953000"/>
          <a:ext cx="188753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5" name="Equation" r:id="rId8" imgW="457200" imgH="393480" progId="Equation.DSMT4">
                  <p:embed/>
                </p:oleObj>
              </mc:Choice>
              <mc:Fallback>
                <p:oleObj name="Equation" r:id="rId8" imgW="45720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0" y="4953000"/>
                        <a:ext cx="1887538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899"/>
              </p:ext>
            </p:extLst>
          </p:nvPr>
        </p:nvGraphicFramePr>
        <p:xfrm>
          <a:off x="16230600" y="4953000"/>
          <a:ext cx="2411413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6" name="Equation" r:id="rId10" imgW="583920" imgH="393480" progId="Equation.DSMT4">
                  <p:embed/>
                </p:oleObj>
              </mc:Choice>
              <mc:Fallback>
                <p:oleObj name="Equation" r:id="rId10" imgW="58392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0600" y="4953000"/>
                        <a:ext cx="2411413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6079787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735171"/>
              </p:ext>
            </p:extLst>
          </p:nvPr>
        </p:nvGraphicFramePr>
        <p:xfrm>
          <a:off x="6097587" y="6629400"/>
          <a:ext cx="489108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7" name="Equation" r:id="rId12" imgW="1231560" imgH="253800" progId="Equation.DSMT4">
                  <p:embed/>
                </p:oleObj>
              </mc:Choice>
              <mc:Fallback>
                <p:oleObj name="Equation" r:id="rId12" imgW="123156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7" y="6629400"/>
                        <a:ext cx="4891087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606186"/>
              </p:ext>
            </p:extLst>
          </p:nvPr>
        </p:nvGraphicFramePr>
        <p:xfrm>
          <a:off x="665162" y="7716838"/>
          <a:ext cx="6956425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8" name="Equation" r:id="rId14" imgW="1752480" imgH="507960" progId="Equation.DSMT4">
                  <p:embed/>
                </p:oleObj>
              </mc:Choice>
              <mc:Fallback>
                <p:oleObj name="Equation" r:id="rId14" imgW="175248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7716838"/>
                        <a:ext cx="6956425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   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với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        .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159571"/>
              </p:ext>
            </p:extLst>
          </p:nvPr>
        </p:nvGraphicFramePr>
        <p:xfrm>
          <a:off x="5897563" y="2362200"/>
          <a:ext cx="4949825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9" name="Equation" r:id="rId16" imgW="1244520" imgH="393480" progId="Equation.DSMT4">
                  <p:embed/>
                </p:oleObj>
              </mc:Choice>
              <mc:Fallback>
                <p:oleObj name="Equation" r:id="rId16" imgW="124452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7563" y="2362200"/>
                        <a:ext cx="4949825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985277"/>
              </p:ext>
            </p:extLst>
          </p:nvPr>
        </p:nvGraphicFramePr>
        <p:xfrm>
          <a:off x="12757150" y="2428875"/>
          <a:ext cx="5153025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0" name="Equation" r:id="rId18" imgW="1295280" imgH="393480" progId="Equation.DSMT4">
                  <p:embed/>
                </p:oleObj>
              </mc:Choice>
              <mc:Fallback>
                <p:oleObj name="Equation" r:id="rId18" imgW="1295280" imgH="3934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7150" y="2428875"/>
                        <a:ext cx="5153025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683859"/>
              </p:ext>
            </p:extLst>
          </p:nvPr>
        </p:nvGraphicFramePr>
        <p:xfrm>
          <a:off x="6145213" y="3997325"/>
          <a:ext cx="303688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1" name="Equation" r:id="rId20" imgW="660240" imgH="253800" progId="Equation.DSMT4">
                  <p:embed/>
                </p:oleObj>
              </mc:Choice>
              <mc:Fallback>
                <p:oleObj name="Equation" r:id="rId20" imgW="660240" imgH="25380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13" y="3997325"/>
                        <a:ext cx="3036887" cy="126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3507"/>
              </p:ext>
            </p:extLst>
          </p:nvPr>
        </p:nvGraphicFramePr>
        <p:xfrm>
          <a:off x="7797799" y="8304213"/>
          <a:ext cx="3938588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2" name="Equation" r:id="rId22" imgW="990360" imgH="393480" progId="Equation.DSMT4">
                  <p:embed/>
                </p:oleObj>
              </mc:Choice>
              <mc:Fallback>
                <p:oleObj name="Equation" r:id="rId22" imgW="990360" imgH="393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799" y="8304213"/>
                        <a:ext cx="3938588" cy="161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2301305" y="7261324"/>
            <a:ext cx="11443166" cy="53878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269930"/>
              </p:ext>
            </p:extLst>
          </p:nvPr>
        </p:nvGraphicFramePr>
        <p:xfrm>
          <a:off x="13042900" y="8294688"/>
          <a:ext cx="5586413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3" name="Equation" r:id="rId24" imgW="1218960" imgH="253800" progId="Equation.DSMT4">
                  <p:embed/>
                </p:oleObj>
              </mc:Choice>
              <mc:Fallback>
                <p:oleObj name="Equation" r:id="rId24" imgW="1218960" imgH="253800" progId="Equation.DSMT4">
                  <p:embed/>
                  <p:pic>
                    <p:nvPicPr>
                      <p:cNvPr id="12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2900" y="8294688"/>
                        <a:ext cx="5586413" cy="117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068439"/>
              </p:ext>
            </p:extLst>
          </p:nvPr>
        </p:nvGraphicFramePr>
        <p:xfrm>
          <a:off x="14581187" y="10515600"/>
          <a:ext cx="3098800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4" name="Equation" r:id="rId26" imgW="622080" imgH="393480" progId="Equation.DSMT4">
                  <p:embed/>
                </p:oleObj>
              </mc:Choice>
              <mc:Fallback>
                <p:oleObj name="Equation" r:id="rId26" imgW="622080" imgH="393480" progId="Equation.DSMT4">
                  <p:embed/>
                  <p:pic>
                    <p:nvPicPr>
                      <p:cNvPr id="12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1187" y="10515600"/>
                        <a:ext cx="3098800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6866"/>
              </p:ext>
            </p:extLst>
          </p:nvPr>
        </p:nvGraphicFramePr>
        <p:xfrm>
          <a:off x="18794413" y="7550150"/>
          <a:ext cx="4302125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5" name="Equation" r:id="rId28" imgW="863280" imgH="507960" progId="Equation.DSMT4">
                  <p:embed/>
                </p:oleObj>
              </mc:Choice>
              <mc:Fallback>
                <p:oleObj name="Equation" r:id="rId28" imgW="863280" imgH="507960" progId="Equation.DSMT4">
                  <p:embed/>
                  <p:pic>
                    <p:nvPicPr>
                      <p:cNvPr id="122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4413" y="7550150"/>
                        <a:ext cx="4302125" cy="2549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90225"/>
              </p:ext>
            </p:extLst>
          </p:nvPr>
        </p:nvGraphicFramePr>
        <p:xfrm>
          <a:off x="18033999" y="10758488"/>
          <a:ext cx="383698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6" name="Equation" r:id="rId30" imgW="965160" imgH="393480" progId="Equation.DSMT4">
                  <p:embed/>
                </p:oleObj>
              </mc:Choice>
              <mc:Fallback>
                <p:oleObj name="Equation" r:id="rId30" imgW="965160" imgH="393480" progId="Equation.DSMT4">
                  <p:embed/>
                  <p:pic>
                    <p:nvPicPr>
                      <p:cNvPr id="124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3999" y="10758488"/>
                        <a:ext cx="3836988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820421" y="10210800"/>
            <a:ext cx="11189015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904888"/>
              </p:ext>
            </p:extLst>
          </p:nvPr>
        </p:nvGraphicFramePr>
        <p:xfrm>
          <a:off x="1439862" y="10107612"/>
          <a:ext cx="918504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7" name="Equation" r:id="rId32" imgW="2133360" imgH="253800" progId="Equation.DSMT4">
                  <p:embed/>
                </p:oleObj>
              </mc:Choice>
              <mc:Fallback>
                <p:oleObj name="Equation" r:id="rId32" imgW="2133360" imgH="253800" progId="Equation.DSMT4">
                  <p:embed/>
                  <p:pic>
                    <p:nvPicPr>
                      <p:cNvPr id="125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2" y="10107612"/>
                        <a:ext cx="9185043" cy="1246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261880"/>
              </p:ext>
            </p:extLst>
          </p:nvPr>
        </p:nvGraphicFramePr>
        <p:xfrm>
          <a:off x="2947988" y="11260138"/>
          <a:ext cx="6399212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8" name="Equation" r:id="rId34" imgW="1612800" imgH="431640" progId="Equation.DSMT4">
                  <p:embed/>
                </p:oleObj>
              </mc:Choice>
              <mc:Fallback>
                <p:oleObj name="Equation" r:id="rId34" imgW="1612800" imgH="43164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11260138"/>
                        <a:ext cx="6399212" cy="211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ounded Rectangle 94"/>
          <p:cNvSpPr/>
          <p:nvPr/>
        </p:nvSpPr>
        <p:spPr>
          <a:xfrm>
            <a:off x="13107987" y="3886200"/>
            <a:ext cx="11021383" cy="11547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132336"/>
              </p:ext>
            </p:extLst>
          </p:nvPr>
        </p:nvGraphicFramePr>
        <p:xfrm>
          <a:off x="13717587" y="3984472"/>
          <a:ext cx="10210800" cy="11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9" name="Equation" r:id="rId36" imgW="2133360" imgH="253800" progId="Equation.DSMT4">
                  <p:embed/>
                </p:oleObj>
              </mc:Choice>
              <mc:Fallback>
                <p:oleObj name="Equation" r:id="rId36" imgW="2133360" imgH="253800" progId="Equation.DSMT4">
                  <p:embed/>
                  <p:pic>
                    <p:nvPicPr>
                      <p:cNvPr id="107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587" y="3984472"/>
                        <a:ext cx="10210800" cy="1197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05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3" grpId="0" animBg="1"/>
      <p:bldP spid="14" grpId="0" animBg="1"/>
      <p:bldP spid="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8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80100"/>
              </p:ext>
            </p:extLst>
          </p:nvPr>
        </p:nvGraphicFramePr>
        <p:xfrm>
          <a:off x="4454525" y="5029200"/>
          <a:ext cx="1728788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6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5029200"/>
                        <a:ext cx="1728788" cy="162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130253"/>
              </p:ext>
            </p:extLst>
          </p:nvPr>
        </p:nvGraphicFramePr>
        <p:xfrm>
          <a:off x="8569325" y="4959350"/>
          <a:ext cx="1676400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7" name="Equation" r:id="rId6" imgW="406080" imgH="393480" progId="Equation.DSMT4">
                  <p:embed/>
                </p:oleObj>
              </mc:Choice>
              <mc:Fallback>
                <p:oleObj name="Equation" r:id="rId6" imgW="40608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9325" y="4959350"/>
                        <a:ext cx="1676400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21134"/>
              </p:ext>
            </p:extLst>
          </p:nvPr>
        </p:nvGraphicFramePr>
        <p:xfrm>
          <a:off x="12690475" y="4953000"/>
          <a:ext cx="167798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8" name="Equation" r:id="rId8" imgW="406080" imgH="393480" progId="Equation.DSMT4">
                  <p:embed/>
                </p:oleObj>
              </mc:Choice>
              <mc:Fallback>
                <p:oleObj name="Equation" r:id="rId8" imgW="40608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0475" y="4953000"/>
                        <a:ext cx="1677988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240409"/>
              </p:ext>
            </p:extLst>
          </p:nvPr>
        </p:nvGraphicFramePr>
        <p:xfrm>
          <a:off x="16571913" y="4953000"/>
          <a:ext cx="1728787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9" name="Equation" r:id="rId10" imgW="419040" imgH="393480" progId="Equation.DSMT4">
                  <p:embed/>
                </p:oleObj>
              </mc:Choice>
              <mc:Fallback>
                <p:oleObj name="Equation" r:id="rId10" imgW="41904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1913" y="4953000"/>
                        <a:ext cx="1728787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4268787" y="54102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3963987" y="7932003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45181"/>
              </p:ext>
            </p:extLst>
          </p:nvPr>
        </p:nvGraphicFramePr>
        <p:xfrm>
          <a:off x="3811587" y="8967788"/>
          <a:ext cx="6554787" cy="192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0" name="Equation" r:id="rId12" imgW="1650960" imgH="393480" progId="Equation.DSMT4">
                  <p:embed/>
                </p:oleObj>
              </mc:Choice>
              <mc:Fallback>
                <p:oleObj name="Equation" r:id="rId12" imgW="1650960" imgH="3934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7" y="8967788"/>
                        <a:ext cx="6554787" cy="1928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032444"/>
              </p:ext>
            </p:extLst>
          </p:nvPr>
        </p:nvGraphicFramePr>
        <p:xfrm>
          <a:off x="10517187" y="8069263"/>
          <a:ext cx="3276600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1" name="Equation" r:id="rId14" imgW="825480" imgH="761760" progId="Equation.DSMT4">
                  <p:embed/>
                </p:oleObj>
              </mc:Choice>
              <mc:Fallback>
                <p:oleObj name="Equation" r:id="rId14" imgW="825480" imgH="7617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7187" y="8069263"/>
                        <a:ext cx="3276600" cy="3741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với                        .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995088"/>
              </p:ext>
            </p:extLst>
          </p:nvPr>
        </p:nvGraphicFramePr>
        <p:xfrm>
          <a:off x="5411787" y="2362200"/>
          <a:ext cx="47990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2" name="Equation" r:id="rId16" imgW="1206360" imgH="393480" progId="Equation.DSMT4">
                  <p:embed/>
                </p:oleObj>
              </mc:Choice>
              <mc:Fallback>
                <p:oleObj name="Equation" r:id="rId16" imgW="120636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787" y="2362200"/>
                        <a:ext cx="4799013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048708"/>
              </p:ext>
            </p:extLst>
          </p:nvPr>
        </p:nvGraphicFramePr>
        <p:xfrm>
          <a:off x="11736387" y="2428875"/>
          <a:ext cx="308133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3" name="Equation" r:id="rId18" imgW="774360" imgH="393480" progId="Equation.DSMT4">
                  <p:embed/>
                </p:oleObj>
              </mc:Choice>
              <mc:Fallback>
                <p:oleObj name="Equation" r:id="rId18" imgW="774360" imgH="3934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6387" y="2428875"/>
                        <a:ext cx="3081338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70650"/>
              </p:ext>
            </p:extLst>
          </p:nvPr>
        </p:nvGraphicFramePr>
        <p:xfrm>
          <a:off x="6249987" y="4114800"/>
          <a:ext cx="1576387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4" name="Equation" r:id="rId20" imgW="342720" imgH="177480" progId="Equation.DSMT4">
                  <p:embed/>
                </p:oleObj>
              </mc:Choice>
              <mc:Fallback>
                <p:oleObj name="Equation" r:id="rId20" imgW="342720" imgH="17748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7" y="4114800"/>
                        <a:ext cx="1576387" cy="881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920729"/>
              </p:ext>
            </p:extLst>
          </p:nvPr>
        </p:nvGraphicFramePr>
        <p:xfrm>
          <a:off x="14097000" y="8980488"/>
          <a:ext cx="3125788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5" name="Equation" r:id="rId22" imgW="787320" imgH="393480" progId="Equation.DSMT4">
                  <p:embed/>
                </p:oleObj>
              </mc:Choice>
              <mc:Fallback>
                <p:oleObj name="Equation" r:id="rId22" imgW="787320" imgH="393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0" y="8980488"/>
                        <a:ext cx="3125788" cy="1933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92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1"/>
            <a:ext cx="21795055" cy="4595426"/>
            <a:chOff x="1268078" y="3405486"/>
            <a:chExt cx="22128489" cy="2311212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219129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9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774576"/>
              </p:ext>
            </p:extLst>
          </p:nvPr>
        </p:nvGraphicFramePr>
        <p:xfrm>
          <a:off x="3878263" y="5754688"/>
          <a:ext cx="28813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9" name="Equation" r:id="rId4" imgW="698400" imgH="177480" progId="Equation.DSMT4">
                  <p:embed/>
                </p:oleObj>
              </mc:Choice>
              <mc:Fallback>
                <p:oleObj name="Equation" r:id="rId4" imgW="69840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5754688"/>
                        <a:ext cx="28813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00032"/>
              </p:ext>
            </p:extLst>
          </p:nvPr>
        </p:nvGraphicFramePr>
        <p:xfrm>
          <a:off x="8229600" y="5695950"/>
          <a:ext cx="23574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0" name="Equation" r:id="rId6" imgW="571320" imgH="177480" progId="Equation.DSMT4">
                  <p:embed/>
                </p:oleObj>
              </mc:Choice>
              <mc:Fallback>
                <p:oleObj name="Equation" r:id="rId6" imgW="57132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695950"/>
                        <a:ext cx="2357438" cy="752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54637"/>
              </p:ext>
            </p:extLst>
          </p:nvPr>
        </p:nvGraphicFramePr>
        <p:xfrm>
          <a:off x="12088813" y="5689600"/>
          <a:ext cx="28829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1" name="Equation" r:id="rId8" imgW="698400" imgH="177480" progId="Equation.DSMT4">
                  <p:embed/>
                </p:oleObj>
              </mc:Choice>
              <mc:Fallback>
                <p:oleObj name="Equation" r:id="rId8" imgW="698400" imgH="177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8813" y="5689600"/>
                        <a:ext cx="2882900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470715"/>
              </p:ext>
            </p:extLst>
          </p:nvPr>
        </p:nvGraphicFramePr>
        <p:xfrm>
          <a:off x="15813088" y="5608638"/>
          <a:ext cx="32480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2" name="Equation" r:id="rId10" imgW="787320" imgH="215640" progId="Equation.DSMT4">
                  <p:embed/>
                </p:oleObj>
              </mc:Choice>
              <mc:Fallback>
                <p:oleObj name="Equation" r:id="rId10" imgW="787320" imgH="215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3088" y="5608638"/>
                        <a:ext cx="3248025" cy="912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3735387" y="5747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0" y="6981449"/>
            <a:ext cx="23590483" cy="6734551"/>
            <a:chOff x="1270511" y="5956240"/>
            <a:chExt cx="22113931" cy="8196455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6338832"/>
              <a:ext cx="21817977" cy="7813863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956240"/>
              <a:ext cx="3568118" cy="1347624"/>
              <a:chOff x="1224541" y="6394807"/>
              <a:chExt cx="3568118" cy="1347624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47099" y="5797531"/>
                <a:ext cx="694716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799505"/>
                <a:ext cx="2210609" cy="942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948377"/>
                <a:ext cx="903517" cy="694715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531349" y="9075003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809936"/>
              </p:ext>
            </p:extLst>
          </p:nvPr>
        </p:nvGraphicFramePr>
        <p:xfrm>
          <a:off x="2897187" y="7551738"/>
          <a:ext cx="6302375" cy="410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3" name="Equation" r:id="rId12" imgW="1587240" imgH="838080" progId="Equation.DSMT4">
                  <p:embed/>
                </p:oleObj>
              </mc:Choice>
              <mc:Fallback>
                <p:oleObj name="Equation" r:id="rId12" imgW="1587240" imgH="8380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7" y="7551738"/>
                        <a:ext cx="6302375" cy="4106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914751"/>
              </p:ext>
            </p:extLst>
          </p:nvPr>
        </p:nvGraphicFramePr>
        <p:xfrm>
          <a:off x="9450387" y="7223125"/>
          <a:ext cx="12249150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4" name="Equation" r:id="rId14" imgW="3085920" imgH="965160" progId="Equation.DSMT4">
                  <p:embed/>
                </p:oleObj>
              </mc:Choice>
              <mc:Fallback>
                <p:oleObj name="Equation" r:id="rId14" imgW="3085920" imgH="9651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0387" y="7223125"/>
                        <a:ext cx="12249150" cy="4740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3360003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gọn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quả        </a:t>
            </a: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376092"/>
              </p:ext>
            </p:extLst>
          </p:nvPr>
        </p:nvGraphicFramePr>
        <p:xfrm>
          <a:off x="9918700" y="2208213"/>
          <a:ext cx="6313487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5" name="Equation" r:id="rId16" imgW="1587240" imgH="838080" progId="Equation.DSMT4">
                  <p:embed/>
                </p:oleObj>
              </mc:Choice>
              <mc:Fallback>
                <p:oleObj name="Equation" r:id="rId16" imgW="1587240" imgH="8380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8700" y="2208213"/>
                        <a:ext cx="6313487" cy="3430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946698"/>
              </p:ext>
            </p:extLst>
          </p:nvPr>
        </p:nvGraphicFramePr>
        <p:xfrm>
          <a:off x="3506787" y="11506200"/>
          <a:ext cx="3125788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6" name="Equation" r:id="rId18" imgW="787320" imgH="457200" progId="Equation.DSMT4">
                  <p:embed/>
                </p:oleObj>
              </mc:Choice>
              <mc:Fallback>
                <p:oleObj name="Equation" r:id="rId18" imgW="787320" imgH="45720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7" y="11506200"/>
                        <a:ext cx="3125788" cy="2244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343889"/>
              </p:ext>
            </p:extLst>
          </p:nvPr>
        </p:nvGraphicFramePr>
        <p:xfrm>
          <a:off x="7007225" y="12222163"/>
          <a:ext cx="22177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7" name="Equation" r:id="rId20" imgW="558720" imgH="164880" progId="Equation.DSMT4">
                  <p:embed/>
                </p:oleObj>
              </mc:Choice>
              <mc:Fallback>
                <p:oleObj name="Equation" r:id="rId20" imgW="558720" imgH="16488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12222163"/>
                        <a:ext cx="2217738" cy="811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6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373739" cy="940513"/>
              <a:chOff x="1311958" y="3405486"/>
              <a:chExt cx="3373739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7" y="3570785"/>
                <a:ext cx="2290620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10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92606"/>
              </p:ext>
            </p:extLst>
          </p:nvPr>
        </p:nvGraphicFramePr>
        <p:xfrm>
          <a:off x="3201987" y="4802188"/>
          <a:ext cx="38766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4" name="Equation" r:id="rId4" imgW="939600" imgH="431640" progId="Equation.DSMT4">
                  <p:embed/>
                </p:oleObj>
              </mc:Choice>
              <mc:Fallback>
                <p:oleObj name="Equation" r:id="rId4" imgW="93960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7" y="4802188"/>
                        <a:ext cx="3876675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998326"/>
              </p:ext>
            </p:extLst>
          </p:nvPr>
        </p:nvGraphicFramePr>
        <p:xfrm>
          <a:off x="7850187" y="4729163"/>
          <a:ext cx="314642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5" name="Equation" r:id="rId6" imgW="761760" imgH="431640" progId="Equation.DSMT4">
                  <p:embed/>
                </p:oleObj>
              </mc:Choice>
              <mc:Fallback>
                <p:oleObj name="Equation" r:id="rId6" imgW="76176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0187" y="4729163"/>
                        <a:ext cx="3146425" cy="182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118752"/>
              </p:ext>
            </p:extLst>
          </p:nvPr>
        </p:nvGraphicFramePr>
        <p:xfrm>
          <a:off x="12126912" y="4724400"/>
          <a:ext cx="2886075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6" name="Equation" r:id="rId8" imgW="698400" imgH="431640" progId="Equation.DSMT4">
                  <p:embed/>
                </p:oleObj>
              </mc:Choice>
              <mc:Fallback>
                <p:oleObj name="Equation" r:id="rId8" imgW="6984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6912" y="4724400"/>
                        <a:ext cx="2886075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674795"/>
              </p:ext>
            </p:extLst>
          </p:nvPr>
        </p:nvGraphicFramePr>
        <p:xfrm>
          <a:off x="15933737" y="4724400"/>
          <a:ext cx="3879850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7" name="Equation" r:id="rId10" imgW="939600" imgH="431640" progId="Equation.DSMT4">
                  <p:embed/>
                </p:oleObj>
              </mc:Choice>
              <mc:Fallback>
                <p:oleObj name="Equation" r:id="rId10" imgW="93960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3737" y="4724400"/>
                        <a:ext cx="3879850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3042383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224089"/>
              </p:ext>
            </p:extLst>
          </p:nvPr>
        </p:nvGraphicFramePr>
        <p:xfrm>
          <a:off x="5997575" y="6629400"/>
          <a:ext cx="50927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8" name="Equation" r:id="rId12" imgW="1282680" imgH="253800" progId="Equation.DSMT4">
                  <p:embed/>
                </p:oleObj>
              </mc:Choice>
              <mc:Fallback>
                <p:oleObj name="Equation" r:id="rId12" imgW="128268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6629400"/>
                        <a:ext cx="5092700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85132"/>
              </p:ext>
            </p:extLst>
          </p:nvPr>
        </p:nvGraphicFramePr>
        <p:xfrm>
          <a:off x="661988" y="7716838"/>
          <a:ext cx="6248400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9" name="Equation" r:id="rId14" imgW="1574640" imgH="507960" progId="Equation.DSMT4">
                  <p:embed/>
                </p:oleObj>
              </mc:Choice>
              <mc:Fallback>
                <p:oleObj name="Equation" r:id="rId14" imgW="157464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716838"/>
                        <a:ext cx="6248400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3155851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với                  . 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928089"/>
              </p:ext>
            </p:extLst>
          </p:nvPr>
        </p:nvGraphicFramePr>
        <p:xfrm>
          <a:off x="5792787" y="2797175"/>
          <a:ext cx="23733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0" name="Equation" r:id="rId16" imgW="596880" imgH="393480" progId="Equation.DSMT4">
                  <p:embed/>
                </p:oleObj>
              </mc:Choice>
              <mc:Fallback>
                <p:oleObj name="Equation" r:id="rId16" imgW="59688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7" y="2797175"/>
                        <a:ext cx="2373313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628867"/>
              </p:ext>
            </p:extLst>
          </p:nvPr>
        </p:nvGraphicFramePr>
        <p:xfrm>
          <a:off x="9353550" y="2743200"/>
          <a:ext cx="2676525" cy="171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1" name="Equation" r:id="rId18" imgW="672840" imgH="419040" progId="Equation.DSMT4">
                  <p:embed/>
                </p:oleObj>
              </mc:Choice>
              <mc:Fallback>
                <p:oleObj name="Equation" r:id="rId18" imgW="672840" imgH="41904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3550" y="2743200"/>
                        <a:ext cx="2676525" cy="171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446036"/>
              </p:ext>
            </p:extLst>
          </p:nvPr>
        </p:nvGraphicFramePr>
        <p:xfrm>
          <a:off x="14043024" y="2568575"/>
          <a:ext cx="3560763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2" name="Equation" r:id="rId20" imgW="774360" imgH="419040" progId="Equation.DSMT4">
                  <p:embed/>
                </p:oleObj>
              </mc:Choice>
              <mc:Fallback>
                <p:oleObj name="Equation" r:id="rId20" imgW="774360" imgH="41904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3024" y="2568575"/>
                        <a:ext cx="3560763" cy="2079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956113"/>
              </p:ext>
            </p:extLst>
          </p:nvPr>
        </p:nvGraphicFramePr>
        <p:xfrm>
          <a:off x="7088187" y="8304213"/>
          <a:ext cx="403860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3" name="Equation" r:id="rId22" imgW="1015920" imgH="393480" progId="Equation.DSMT4">
                  <p:embed/>
                </p:oleObj>
              </mc:Choice>
              <mc:Fallback>
                <p:oleObj name="Equation" r:id="rId22" imgW="1015920" imgH="393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8187" y="8304213"/>
                        <a:ext cx="4038600" cy="161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611187" y="9960322"/>
            <a:ext cx="11443166" cy="360327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75797"/>
              </p:ext>
            </p:extLst>
          </p:nvPr>
        </p:nvGraphicFramePr>
        <p:xfrm>
          <a:off x="1535344" y="10014198"/>
          <a:ext cx="7273925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4" name="Equation" r:id="rId24" imgW="1587240" imgH="761760" progId="Equation.DSMT4">
                  <p:embed/>
                </p:oleObj>
              </mc:Choice>
              <mc:Fallback>
                <p:oleObj name="Equation" r:id="rId24" imgW="1587240" imgH="761760" progId="Equation.DSMT4">
                  <p:embed/>
                  <p:pic>
                    <p:nvPicPr>
                      <p:cNvPr id="12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344" y="10014198"/>
                        <a:ext cx="7273925" cy="3519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12205972" y="6719222"/>
            <a:ext cx="11538498" cy="6844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58779"/>
              </p:ext>
            </p:extLst>
          </p:nvPr>
        </p:nvGraphicFramePr>
        <p:xfrm>
          <a:off x="13481050" y="6477000"/>
          <a:ext cx="7872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5" name="Equation" r:id="rId26" imgW="1828800" imgH="761760" progId="Equation.DSMT4">
                  <p:embed/>
                </p:oleObj>
              </mc:Choice>
              <mc:Fallback>
                <p:oleObj name="Equation" r:id="rId26" imgW="1828800" imgH="761760" progId="Equation.DSMT4">
                  <p:embed/>
                  <p:pic>
                    <p:nvPicPr>
                      <p:cNvPr id="125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1050" y="6477000"/>
                        <a:ext cx="7872413" cy="3738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522284"/>
              </p:ext>
            </p:extLst>
          </p:nvPr>
        </p:nvGraphicFramePr>
        <p:xfrm>
          <a:off x="13412787" y="9678987"/>
          <a:ext cx="3779837" cy="411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6" name="Equation" r:id="rId28" imgW="952200" imgH="838080" progId="Equation.DSMT4">
                  <p:embed/>
                </p:oleObj>
              </mc:Choice>
              <mc:Fallback>
                <p:oleObj name="Equation" r:id="rId28" imgW="952200" imgH="83808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2787" y="9678987"/>
                        <a:ext cx="3779837" cy="4113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40040"/>
              </p:ext>
            </p:extLst>
          </p:nvPr>
        </p:nvGraphicFramePr>
        <p:xfrm>
          <a:off x="17784763" y="10612438"/>
          <a:ext cx="3478212" cy="224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7" name="Equation" r:id="rId30" imgW="876240" imgH="457200" progId="Equation.DSMT4">
                  <p:embed/>
                </p:oleObj>
              </mc:Choice>
              <mc:Fallback>
                <p:oleObj name="Equation" r:id="rId30" imgW="876240" imgH="45720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4763" y="10612438"/>
                        <a:ext cx="3478212" cy="2243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602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1" y="2302537"/>
            <a:ext cx="24387174" cy="598041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-455613" y="1584762"/>
            <a:ext cx="3584986" cy="804674"/>
            <a:chOff x="-288924" y="1905000"/>
            <a:chExt cx="2362200" cy="804672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542063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IV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8" name="Rounded Rectangle 97"/>
          <p:cNvSpPr/>
          <p:nvPr/>
        </p:nvSpPr>
        <p:spPr>
          <a:xfrm>
            <a:off x="-1" y="8416842"/>
            <a:ext cx="24387175" cy="5242355"/>
          </a:xfrm>
          <a:prstGeom prst="roundRect">
            <a:avLst>
              <a:gd name="adj" fmla="val 3132"/>
            </a:avLst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999C8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068387" y="25146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CÔNG THỨC CỘNG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5" name="Group 34"/>
          <p:cNvGrpSpPr/>
          <p:nvPr/>
        </p:nvGrpSpPr>
        <p:grpSpPr>
          <a:xfrm>
            <a:off x="3021466" y="1447800"/>
            <a:ext cx="6962321" cy="960549"/>
            <a:chOff x="13477876" y="4114800"/>
            <a:chExt cx="6962774" cy="960438"/>
          </a:xfrm>
        </p:grpSpPr>
        <p:sp>
          <p:nvSpPr>
            <p:cNvPr id="107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06387" y="3191963"/>
            <a:ext cx="12816125" cy="1330825"/>
            <a:chOff x="4040187" y="6477000"/>
            <a:chExt cx="12708259" cy="1322388"/>
          </a:xfrm>
        </p:grpSpPr>
        <p:grpSp>
          <p:nvGrpSpPr>
            <p:cNvPr id="142" name="Group 141"/>
            <p:cNvGrpSpPr/>
            <p:nvPr/>
          </p:nvGrpSpPr>
          <p:grpSpPr>
            <a:xfrm>
              <a:off x="4040187" y="6705600"/>
              <a:ext cx="10253661" cy="861774"/>
              <a:chOff x="644526" y="2766774"/>
              <a:chExt cx="10253661" cy="861774"/>
            </a:xfrm>
          </p:grpSpPr>
          <p:sp>
            <p:nvSpPr>
              <p:cNvPr id="144" name="TextBox 14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3" name="Object 142"/>
            <p:cNvGraphicFramePr>
              <a:graphicFrameLocks noChangeAspect="1"/>
            </p:cNvGraphicFramePr>
            <p:nvPr/>
          </p:nvGraphicFramePr>
          <p:xfrm>
            <a:off x="5640387" y="6477000"/>
            <a:ext cx="11108059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6" name="Equation" r:id="rId4" imgW="2133360" imgH="253800" progId="Equation.DSMT4">
                    <p:embed/>
                  </p:oleObj>
                </mc:Choice>
                <mc:Fallback>
                  <p:oleObj name="Equation" r:id="rId4" imgW="2133360" imgH="253800" progId="Equation.DSMT4">
                    <p:embed/>
                    <p:pic>
                      <p:nvPicPr>
                        <p:cNvPr id="119" name="Object 1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6477000"/>
                          <a:ext cx="11108059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6" name="Group 145"/>
          <p:cNvGrpSpPr/>
          <p:nvPr/>
        </p:nvGrpSpPr>
        <p:grpSpPr>
          <a:xfrm>
            <a:off x="306387" y="4192058"/>
            <a:ext cx="13368339" cy="1389379"/>
            <a:chOff x="4116387" y="7315200"/>
            <a:chExt cx="12573000" cy="1295400"/>
          </a:xfrm>
        </p:grpSpPr>
        <p:grpSp>
          <p:nvGrpSpPr>
            <p:cNvPr id="147" name="Group 146"/>
            <p:cNvGrpSpPr/>
            <p:nvPr/>
          </p:nvGrpSpPr>
          <p:grpSpPr>
            <a:xfrm>
              <a:off x="4116387" y="7543800"/>
              <a:ext cx="10253661" cy="861774"/>
              <a:chOff x="644526" y="2766774"/>
              <a:chExt cx="10253661" cy="861774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8" name="Object 147"/>
            <p:cNvGraphicFramePr>
              <a:graphicFrameLocks noChangeAspect="1"/>
            </p:cNvGraphicFramePr>
            <p:nvPr/>
          </p:nvGraphicFramePr>
          <p:xfrm>
            <a:off x="5640387" y="7315200"/>
            <a:ext cx="110490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7" name="Equation" r:id="rId6" imgW="2133360" imgH="253800" progId="Equation.DSMT4">
                    <p:embed/>
                  </p:oleObj>
                </mc:Choice>
                <mc:Fallback>
                  <p:oleObj name="Equation" r:id="rId6" imgW="2133360" imgH="253800" progId="Equation.DSMT4">
                    <p:embed/>
                    <p:pic>
                      <p:nvPicPr>
                        <p:cNvPr id="124" name="Object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7315200"/>
                          <a:ext cx="110490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1" name="Group 150"/>
          <p:cNvGrpSpPr/>
          <p:nvPr/>
        </p:nvGrpSpPr>
        <p:grpSpPr>
          <a:xfrm>
            <a:off x="306387" y="5392653"/>
            <a:ext cx="12699206" cy="1386477"/>
            <a:chOff x="4073526" y="8229600"/>
            <a:chExt cx="12387261" cy="1322387"/>
          </a:xfrm>
        </p:grpSpPr>
        <p:grpSp>
          <p:nvGrpSpPr>
            <p:cNvPr id="152" name="Group 151"/>
            <p:cNvGrpSpPr/>
            <p:nvPr/>
          </p:nvGrpSpPr>
          <p:grpSpPr>
            <a:xfrm>
              <a:off x="4073526" y="8382000"/>
              <a:ext cx="10253661" cy="861774"/>
              <a:chOff x="644526" y="2766774"/>
              <a:chExt cx="10253661" cy="861774"/>
            </a:xfrm>
          </p:grpSpPr>
          <p:sp>
            <p:nvSpPr>
              <p:cNvPr id="154" name="TextBox 15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5" name="Rounded Rectangle 15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53" name="Object 152"/>
            <p:cNvGraphicFramePr>
              <a:graphicFrameLocks noChangeAspect="1"/>
            </p:cNvGraphicFramePr>
            <p:nvPr/>
          </p:nvGraphicFramePr>
          <p:xfrm>
            <a:off x="5640387" y="8229600"/>
            <a:ext cx="10820400" cy="1322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8" name="Equation" r:id="rId8" imgW="2145960" imgH="253800" progId="Equation.DSMT4">
                    <p:embed/>
                  </p:oleObj>
                </mc:Choice>
                <mc:Fallback>
                  <p:oleObj name="Equation" r:id="rId8" imgW="2145960" imgH="253800" progId="Equation.DSMT4">
                    <p:embed/>
                    <p:pic>
                      <p:nvPicPr>
                        <p:cNvPr id="129" name="Object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8229600"/>
                          <a:ext cx="10820400" cy="1322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6" name="Group 155"/>
          <p:cNvGrpSpPr/>
          <p:nvPr/>
        </p:nvGrpSpPr>
        <p:grpSpPr>
          <a:xfrm>
            <a:off x="306387" y="6463965"/>
            <a:ext cx="12699206" cy="1390441"/>
            <a:chOff x="4116387" y="9067800"/>
            <a:chExt cx="12115800" cy="1295400"/>
          </a:xfrm>
        </p:grpSpPr>
        <p:grpSp>
          <p:nvGrpSpPr>
            <p:cNvPr id="157" name="Group 156"/>
            <p:cNvGrpSpPr/>
            <p:nvPr/>
          </p:nvGrpSpPr>
          <p:grpSpPr>
            <a:xfrm>
              <a:off x="4116387" y="9220200"/>
              <a:ext cx="10253661" cy="861774"/>
              <a:chOff x="644526" y="2766774"/>
              <a:chExt cx="10253661" cy="861774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58" name="Object 157"/>
            <p:cNvGraphicFramePr>
              <a:graphicFrameLocks noChangeAspect="1"/>
            </p:cNvGraphicFramePr>
            <p:nvPr/>
          </p:nvGraphicFramePr>
          <p:xfrm>
            <a:off x="5640387" y="9067800"/>
            <a:ext cx="105918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9" name="Equation" r:id="rId10" imgW="2145960" imgH="253800" progId="Equation.DSMT4">
                    <p:embed/>
                  </p:oleObj>
                </mc:Choice>
                <mc:Fallback>
                  <p:oleObj name="Equation" r:id="rId10" imgW="2145960" imgH="253800" progId="Equation.DSMT4">
                    <p:embed/>
                    <p:pic>
                      <p:nvPicPr>
                        <p:cNvPr id="134" name="Object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9067800"/>
                          <a:ext cx="105918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1" name="Group 160"/>
          <p:cNvGrpSpPr/>
          <p:nvPr/>
        </p:nvGrpSpPr>
        <p:grpSpPr>
          <a:xfrm>
            <a:off x="13674726" y="2667000"/>
            <a:ext cx="10253661" cy="2057400"/>
            <a:chOff x="4116387" y="9982200"/>
            <a:chExt cx="10253661" cy="2057400"/>
          </a:xfrm>
        </p:grpSpPr>
        <p:grpSp>
          <p:nvGrpSpPr>
            <p:cNvPr id="162" name="Group 161"/>
            <p:cNvGrpSpPr/>
            <p:nvPr/>
          </p:nvGrpSpPr>
          <p:grpSpPr>
            <a:xfrm>
              <a:off x="4116387" y="10668000"/>
              <a:ext cx="10253661" cy="861774"/>
              <a:chOff x="644526" y="2766774"/>
              <a:chExt cx="10253661" cy="861774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5" name="Rounded Rectangle 16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63" name="Object 162"/>
            <p:cNvGraphicFramePr>
              <a:graphicFrameLocks noChangeAspect="1"/>
            </p:cNvGraphicFramePr>
            <p:nvPr/>
          </p:nvGraphicFramePr>
          <p:xfrm>
            <a:off x="5564187" y="9982200"/>
            <a:ext cx="8612187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400" name="Equation" r:id="rId12" imgW="1625400" imgH="393480" progId="Equation.DSMT4">
                    <p:embed/>
                  </p:oleObj>
                </mc:Choice>
                <mc:Fallback>
                  <p:oleObj name="Equation" r:id="rId12" imgW="1625400" imgH="393480" progId="Equation.DSMT4">
                    <p:embed/>
                    <p:pic>
                      <p:nvPicPr>
                        <p:cNvPr id="139" name="Object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9982200"/>
                          <a:ext cx="8612187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6" name="Group 165"/>
          <p:cNvGrpSpPr/>
          <p:nvPr/>
        </p:nvGrpSpPr>
        <p:grpSpPr>
          <a:xfrm>
            <a:off x="13598526" y="5486400"/>
            <a:ext cx="10253661" cy="1981200"/>
            <a:chOff x="4040187" y="11866563"/>
            <a:chExt cx="10253661" cy="1981200"/>
          </a:xfrm>
        </p:grpSpPr>
        <p:grpSp>
          <p:nvGrpSpPr>
            <p:cNvPr id="167" name="Group 166"/>
            <p:cNvGrpSpPr/>
            <p:nvPr/>
          </p:nvGrpSpPr>
          <p:grpSpPr>
            <a:xfrm>
              <a:off x="4040187" y="12268200"/>
              <a:ext cx="10253661" cy="861774"/>
              <a:chOff x="644526" y="2766774"/>
              <a:chExt cx="10253661" cy="861774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" name="Rounded Rectangle 16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68" name="Object 167"/>
            <p:cNvGraphicFramePr>
              <a:graphicFrameLocks noChangeAspect="1"/>
            </p:cNvGraphicFramePr>
            <p:nvPr/>
          </p:nvGraphicFramePr>
          <p:xfrm>
            <a:off x="5564187" y="11866563"/>
            <a:ext cx="8686800" cy="198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401" name="Equation" r:id="rId14" imgW="1625400" imgH="393480" progId="Equation.DSMT4">
                    <p:embed/>
                  </p:oleObj>
                </mc:Choice>
                <mc:Fallback>
                  <p:oleObj name="Equation" r:id="rId14" imgW="1625400" imgH="393480" progId="Equation.DSMT4">
                    <p:embed/>
                    <p:pic>
                      <p:nvPicPr>
                        <p:cNvPr id="144" name="Object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11866563"/>
                          <a:ext cx="8686800" cy="1981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1" name="Rectangle 170"/>
          <p:cNvSpPr/>
          <p:nvPr/>
        </p:nvSpPr>
        <p:spPr>
          <a:xfrm>
            <a:off x="1144587" y="8389203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CÁC DẠNG TOÁN ( sử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công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cộng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6708" y="9220200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Rút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gọn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biểu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601787" y="10218003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Tính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giá trị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của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biểu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601787" y="11277600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Chứng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minh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đẳng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053787" y="10051197"/>
            <a:ext cx="13103200" cy="33600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Lưu ý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việc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 để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giải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bài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toán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71" grpId="0"/>
      <p:bldP spid="4" grpId="0"/>
      <p:bldP spid="172" grpId="0"/>
      <p:bldP spid="17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327137" y="3635782"/>
            <a:ext cx="23446663" cy="10079787"/>
            <a:chOff x="697086" y="6871340"/>
            <a:chExt cx="22393102" cy="6338848"/>
          </a:xfrm>
        </p:grpSpPr>
        <p:sp>
          <p:nvSpPr>
            <p:cNvPr id="53" name="Rounded Rectangle 52"/>
            <p:cNvSpPr/>
            <p:nvPr/>
          </p:nvSpPr>
          <p:spPr>
            <a:xfrm>
              <a:off x="697086" y="7551762"/>
              <a:ext cx="22393102" cy="565842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15"/>
            <p:cNvSpPr>
              <a:spLocks noEditPoints="1"/>
            </p:cNvSpPr>
            <p:nvPr/>
          </p:nvSpPr>
          <p:spPr bwMode="auto">
            <a:xfrm>
              <a:off x="1923077" y="6871340"/>
              <a:ext cx="501902" cy="680422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992187" y="4743235"/>
            <a:ext cx="12708259" cy="1322388"/>
            <a:chOff x="4040187" y="6477000"/>
            <a:chExt cx="12708259" cy="1322388"/>
          </a:xfrm>
        </p:grpSpPr>
        <p:grpSp>
          <p:nvGrpSpPr>
            <p:cNvPr id="118" name="Group 117"/>
            <p:cNvGrpSpPr/>
            <p:nvPr/>
          </p:nvGrpSpPr>
          <p:grpSpPr>
            <a:xfrm>
              <a:off x="4040187" y="6705600"/>
              <a:ext cx="10253661" cy="861774"/>
              <a:chOff x="644526" y="2766774"/>
              <a:chExt cx="10253661" cy="861774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Rounded Rectangle 12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19" name="Object 118"/>
            <p:cNvGraphicFramePr>
              <a:graphicFrameLocks noChangeAspect="1"/>
            </p:cNvGraphicFramePr>
            <p:nvPr/>
          </p:nvGraphicFramePr>
          <p:xfrm>
            <a:off x="5640387" y="6477000"/>
            <a:ext cx="11108059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2" name="Equation" r:id="rId4" imgW="2133360" imgH="253800" progId="Equation.DSMT4">
                    <p:embed/>
                  </p:oleObj>
                </mc:Choice>
                <mc:Fallback>
                  <p:oleObj name="Equation" r:id="rId4" imgW="2133360" imgH="253800" progId="Equation.DSMT4">
                    <p:embed/>
                    <p:pic>
                      <p:nvPicPr>
                        <p:cNvPr id="33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6477000"/>
                          <a:ext cx="11108059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2" name="Group 121"/>
          <p:cNvGrpSpPr/>
          <p:nvPr/>
        </p:nvGrpSpPr>
        <p:grpSpPr>
          <a:xfrm>
            <a:off x="992187" y="5828872"/>
            <a:ext cx="12573000" cy="1295400"/>
            <a:chOff x="4116387" y="7315200"/>
            <a:chExt cx="12573000" cy="1295400"/>
          </a:xfrm>
        </p:grpSpPr>
        <p:grpSp>
          <p:nvGrpSpPr>
            <p:cNvPr id="123" name="Group 122"/>
            <p:cNvGrpSpPr/>
            <p:nvPr/>
          </p:nvGrpSpPr>
          <p:grpSpPr>
            <a:xfrm>
              <a:off x="4116387" y="7543800"/>
              <a:ext cx="10253661" cy="861774"/>
              <a:chOff x="644526" y="2766774"/>
              <a:chExt cx="10253661" cy="861774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24" name="Object 1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2266157"/>
                </p:ext>
              </p:extLst>
            </p:nvPr>
          </p:nvGraphicFramePr>
          <p:xfrm>
            <a:off x="5640387" y="7315200"/>
            <a:ext cx="110490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3" name="Equation" r:id="rId6" imgW="2133360" imgH="253800" progId="Equation.DSMT4">
                    <p:embed/>
                  </p:oleObj>
                </mc:Choice>
                <mc:Fallback>
                  <p:oleObj name="Equation" r:id="rId6" imgW="2133360" imgH="253800" progId="Equation.DSMT4">
                    <p:embed/>
                    <p:pic>
                      <p:nvPicPr>
                        <p:cNvPr id="49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7315200"/>
                          <a:ext cx="110490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7" name="Group 126"/>
          <p:cNvGrpSpPr/>
          <p:nvPr/>
        </p:nvGrpSpPr>
        <p:grpSpPr>
          <a:xfrm>
            <a:off x="992187" y="6999578"/>
            <a:ext cx="12387261" cy="1322387"/>
            <a:chOff x="4073526" y="8229600"/>
            <a:chExt cx="12387261" cy="1322387"/>
          </a:xfrm>
        </p:grpSpPr>
        <p:grpSp>
          <p:nvGrpSpPr>
            <p:cNvPr id="128" name="Group 127"/>
            <p:cNvGrpSpPr/>
            <p:nvPr/>
          </p:nvGrpSpPr>
          <p:grpSpPr>
            <a:xfrm>
              <a:off x="4073526" y="8382000"/>
              <a:ext cx="10253661" cy="861774"/>
              <a:chOff x="644526" y="2766774"/>
              <a:chExt cx="10253661" cy="861774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29" name="Object 128"/>
            <p:cNvGraphicFramePr>
              <a:graphicFrameLocks noChangeAspect="1"/>
            </p:cNvGraphicFramePr>
            <p:nvPr/>
          </p:nvGraphicFramePr>
          <p:xfrm>
            <a:off x="5640387" y="8229600"/>
            <a:ext cx="10820400" cy="1322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4" name="Equation" r:id="rId8" imgW="2145960" imgH="253800" progId="Equation.DSMT4">
                    <p:embed/>
                  </p:oleObj>
                </mc:Choice>
                <mc:Fallback>
                  <p:oleObj name="Equation" r:id="rId8" imgW="2145960" imgH="253800" progId="Equation.DSMT4">
                    <p:embed/>
                    <p:pic>
                      <p:nvPicPr>
                        <p:cNvPr id="51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8229600"/>
                          <a:ext cx="10820400" cy="1322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2" name="Group 131"/>
          <p:cNvGrpSpPr/>
          <p:nvPr/>
        </p:nvGrpSpPr>
        <p:grpSpPr>
          <a:xfrm>
            <a:off x="992187" y="8101841"/>
            <a:ext cx="12115800" cy="1295400"/>
            <a:chOff x="4116387" y="9067800"/>
            <a:chExt cx="12115800" cy="1295400"/>
          </a:xfrm>
        </p:grpSpPr>
        <p:grpSp>
          <p:nvGrpSpPr>
            <p:cNvPr id="133" name="Group 132"/>
            <p:cNvGrpSpPr/>
            <p:nvPr/>
          </p:nvGrpSpPr>
          <p:grpSpPr>
            <a:xfrm>
              <a:off x="4116387" y="9220200"/>
              <a:ext cx="10253661" cy="861774"/>
              <a:chOff x="644526" y="2766774"/>
              <a:chExt cx="10253661" cy="861774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34" name="Object 133"/>
            <p:cNvGraphicFramePr>
              <a:graphicFrameLocks noChangeAspect="1"/>
            </p:cNvGraphicFramePr>
            <p:nvPr/>
          </p:nvGraphicFramePr>
          <p:xfrm>
            <a:off x="5640387" y="9067800"/>
            <a:ext cx="105918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5" name="Equation" r:id="rId10" imgW="2145960" imgH="253800" progId="Equation.DSMT4">
                    <p:embed/>
                  </p:oleObj>
                </mc:Choice>
                <mc:Fallback>
                  <p:oleObj name="Equation" r:id="rId10" imgW="2145960" imgH="253800" progId="Equation.DSMT4">
                    <p:embed/>
                    <p:pic>
                      <p:nvPicPr>
                        <p:cNvPr id="53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9067800"/>
                          <a:ext cx="105918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7" name="Group 136"/>
          <p:cNvGrpSpPr/>
          <p:nvPr/>
        </p:nvGrpSpPr>
        <p:grpSpPr>
          <a:xfrm>
            <a:off x="1025526" y="9030396"/>
            <a:ext cx="10253661" cy="2057400"/>
            <a:chOff x="4116387" y="9982200"/>
            <a:chExt cx="10253661" cy="2057400"/>
          </a:xfrm>
        </p:grpSpPr>
        <p:grpSp>
          <p:nvGrpSpPr>
            <p:cNvPr id="138" name="Group 137"/>
            <p:cNvGrpSpPr/>
            <p:nvPr/>
          </p:nvGrpSpPr>
          <p:grpSpPr>
            <a:xfrm>
              <a:off x="4116387" y="10668000"/>
              <a:ext cx="10253661" cy="861774"/>
              <a:chOff x="644526" y="2766774"/>
              <a:chExt cx="10253661" cy="861774"/>
            </a:xfrm>
          </p:grpSpPr>
          <p:sp>
            <p:nvSpPr>
              <p:cNvPr id="140" name="TextBox 13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39" name="Object 138"/>
            <p:cNvGraphicFramePr>
              <a:graphicFrameLocks noChangeAspect="1"/>
            </p:cNvGraphicFramePr>
            <p:nvPr/>
          </p:nvGraphicFramePr>
          <p:xfrm>
            <a:off x="5564187" y="9982200"/>
            <a:ext cx="8612187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6" name="Equation" r:id="rId12" imgW="1625400" imgH="393480" progId="Equation.DSMT4">
                    <p:embed/>
                  </p:oleObj>
                </mc:Choice>
                <mc:Fallback>
                  <p:oleObj name="Equation" r:id="rId12" imgW="1625400" imgH="393480" progId="Equation.DSMT4">
                    <p:embed/>
                    <p:pic>
                      <p:nvPicPr>
                        <p:cNvPr id="55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9982200"/>
                          <a:ext cx="8612187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2" name="Group 141"/>
          <p:cNvGrpSpPr/>
          <p:nvPr/>
        </p:nvGrpSpPr>
        <p:grpSpPr>
          <a:xfrm>
            <a:off x="992187" y="10972800"/>
            <a:ext cx="10253661" cy="1981200"/>
            <a:chOff x="4040187" y="11866563"/>
            <a:chExt cx="10253661" cy="1981200"/>
          </a:xfrm>
        </p:grpSpPr>
        <p:grpSp>
          <p:nvGrpSpPr>
            <p:cNvPr id="143" name="Group 142"/>
            <p:cNvGrpSpPr/>
            <p:nvPr/>
          </p:nvGrpSpPr>
          <p:grpSpPr>
            <a:xfrm>
              <a:off x="4040187" y="12268200"/>
              <a:ext cx="10253661" cy="861774"/>
              <a:chOff x="644526" y="2766774"/>
              <a:chExt cx="10253661" cy="861774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6" name="Rounded Rectangle 14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4" name="Object 143"/>
            <p:cNvGraphicFramePr>
              <a:graphicFrameLocks noChangeAspect="1"/>
            </p:cNvGraphicFramePr>
            <p:nvPr/>
          </p:nvGraphicFramePr>
          <p:xfrm>
            <a:off x="5564187" y="11866563"/>
            <a:ext cx="8686800" cy="198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7" name="Equation" r:id="rId14" imgW="1625400" imgH="393480" progId="Equation.DSMT4">
                    <p:embed/>
                  </p:oleObj>
                </mc:Choice>
                <mc:Fallback>
                  <p:oleObj name="Equation" r:id="rId14" imgW="1625400" imgH="393480" progId="Equation.DSMT4">
                    <p:embed/>
                    <p:pic>
                      <p:nvPicPr>
                        <p:cNvPr id="65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11866563"/>
                          <a:ext cx="8686800" cy="1981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" name="Rounded Rectangle 146"/>
          <p:cNvSpPr/>
          <p:nvPr/>
        </p:nvSpPr>
        <p:spPr>
          <a:xfrm>
            <a:off x="710323" y="2603768"/>
            <a:ext cx="23446663" cy="1891112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45806" y="2820174"/>
            <a:ext cx="5804794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7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CÔNG THỨC CỘNG</a:t>
            </a:r>
            <a:endParaRPr lang="en-US" sz="47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577581" y="1593285"/>
            <a:ext cx="66819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158" name="Rounded Rectangle 157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1082675" y="1913523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GIỚI THIỆU CÔNG THỨC CỘNG.</a:t>
              </a:r>
              <a:endParaRPr lang="en-US" sz="47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888788" y="9396948"/>
            <a:ext cx="11811000" cy="37856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  <a:p>
            <a:pPr algn="ctr"/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Tang tổng thì lấy tổng tang</a:t>
            </a:r>
            <a:b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 một trừ với tích tang, dễ òm.</a:t>
            </a:r>
          </a:p>
        </p:txBody>
      </p:sp>
    </p:spTree>
    <p:extLst>
      <p:ext uri="{BB962C8B-B14F-4D97-AF65-F5344CB8AC3E}">
        <p14:creationId xmlns:p14="http://schemas.microsoft.com/office/powerpoint/2010/main" val="16340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83749" y="7315200"/>
            <a:ext cx="21819676" cy="4876800"/>
            <a:chOff x="1270511" y="5867400"/>
            <a:chExt cx="21819676" cy="690856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8"/>
              <a:ext cx="21817977" cy="663696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5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272674" y="2895600"/>
            <a:ext cx="21841827" cy="3472543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 dùng máy tính , tính giá trị biểu thức</a:t>
              </a:r>
            </a:p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906255"/>
              </p:ext>
            </p:extLst>
          </p:nvPr>
        </p:nvGraphicFramePr>
        <p:xfrm>
          <a:off x="6021388" y="5014422"/>
          <a:ext cx="11506200" cy="1235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4" name="Equation" r:id="rId4" imgW="1892160" imgH="203040" progId="Equation.DSMT4">
                  <p:embed/>
                </p:oleObj>
              </mc:Choice>
              <mc:Fallback>
                <p:oleObj name="Equation" r:id="rId4" imgW="1892160" imgH="203040" progId="Equation.DSMT4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5014422"/>
                        <a:ext cx="11506200" cy="12355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278187" y="9296400"/>
          <a:ext cx="12801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5" name="Equation" r:id="rId6" imgW="2933640" imgH="279360" progId="Equation.DSMT4">
                  <p:embed/>
                </p:oleObj>
              </mc:Choice>
              <mc:Fallback>
                <p:oleObj name="Equation" r:id="rId6" imgW="2933640" imgH="279360" progId="Equation.DSMT4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9296400"/>
                        <a:ext cx="128016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1518899" y="10287000"/>
          <a:ext cx="3722688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6" name="Equation" r:id="rId8" imgW="939600" imgH="431640" progId="Equation.DSMT4">
                  <p:embed/>
                </p:oleObj>
              </mc:Choice>
              <mc:Fallback>
                <p:oleObj name="Equation" r:id="rId8" imgW="939600" imgH="431640" progId="Equation.DSMT4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18899" y="10287000"/>
                        <a:ext cx="3722688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7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83749" y="6019800"/>
            <a:ext cx="21819676" cy="6550572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72674" y="2819400"/>
            <a:ext cx="21841827" cy="1992085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 dùng máy tính,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hãy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tính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83425"/>
              </p:ext>
            </p:extLst>
          </p:nvPr>
        </p:nvGraphicFramePr>
        <p:xfrm>
          <a:off x="16536987" y="3505200"/>
          <a:ext cx="2109787" cy="937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1" name="Equation" r:id="rId4" imgW="457200" imgH="203040" progId="Equation.DSMT4">
                  <p:embed/>
                </p:oleObj>
              </mc:Choice>
              <mc:Fallback>
                <p:oleObj name="Equation" r:id="rId4" imgW="45720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6987" y="3505200"/>
                        <a:ext cx="2109787" cy="937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754115"/>
              </p:ext>
            </p:extLst>
          </p:nvPr>
        </p:nvGraphicFramePr>
        <p:xfrm>
          <a:off x="4604835" y="6629400"/>
          <a:ext cx="8045952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2" name="Equation" r:id="rId6" imgW="1511280" imgH="279360" progId="Equation.DSMT4">
                  <p:embed/>
                </p:oleObj>
              </mc:Choice>
              <mc:Fallback>
                <p:oleObj name="Equation" r:id="rId6" imgW="151128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835" y="6629400"/>
                        <a:ext cx="8045952" cy="1487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840193"/>
              </p:ext>
            </p:extLst>
          </p:nvPr>
        </p:nvGraphicFramePr>
        <p:xfrm>
          <a:off x="6173787" y="8823040"/>
          <a:ext cx="685799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3" name="Equation" r:id="rId8" imgW="1257120" imgH="419040" progId="Equation.DSMT4">
                  <p:embed/>
                </p:oleObj>
              </mc:Choice>
              <mc:Fallback>
                <p:oleObj name="Equation" r:id="rId8" imgW="125712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7" y="8823040"/>
                        <a:ext cx="685799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852735"/>
              </p:ext>
            </p:extLst>
          </p:nvPr>
        </p:nvGraphicFramePr>
        <p:xfrm>
          <a:off x="13107987" y="8061040"/>
          <a:ext cx="6477000" cy="4130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4" name="Equation" r:id="rId10" imgW="1130040" imgH="838080" progId="Equation.DSMT4">
                  <p:embed/>
                </p:oleObj>
              </mc:Choice>
              <mc:Fallback>
                <p:oleObj name="Equation" r:id="rId10" imgW="1130040" imgH="838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987" y="8061040"/>
                        <a:ext cx="6477000" cy="4130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677987" y="68580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61" name="Rounded Rectangle 60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83749" y="5562600"/>
            <a:ext cx="21819676" cy="7617372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72674" y="3461657"/>
            <a:ext cx="21841827" cy="1992085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Cho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thỏa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mãn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17342532" y="3685721"/>
          <a:ext cx="3457575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98" name="Equation" r:id="rId4" imgW="749160" imgH="431640" progId="Equation.DSMT4">
                  <p:embed/>
                </p:oleObj>
              </mc:Choice>
              <mc:Fallback>
                <p:oleObj name="Equation" r:id="rId4" imgW="74916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2532" y="3685721"/>
                        <a:ext cx="3457575" cy="199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201987" y="5715000"/>
          <a:ext cx="12846051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99" name="Equation" r:id="rId6" imgW="2412720" imgH="444240" progId="Equation.DSMT4">
                  <p:embed/>
                </p:oleObj>
              </mc:Choice>
              <mc:Fallback>
                <p:oleObj name="Equation" r:id="rId6" imgW="241272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7" y="5715000"/>
                        <a:ext cx="12846051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296987" y="9296400"/>
          <a:ext cx="126777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0" name="Equation" r:id="rId8" imgW="2323800" imgH="431640" progId="Equation.DSMT4">
                  <p:embed/>
                </p:oleObj>
              </mc:Choice>
              <mc:Fallback>
                <p:oleObj name="Equation" r:id="rId8" imgW="232380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7" y="9296400"/>
                        <a:ext cx="1267777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5335587" y="11201400"/>
          <a:ext cx="106981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" name="Equation" r:id="rId10" imgW="1866600" imgH="431640" progId="Equation.DSMT4">
                  <p:embed/>
                </p:oleObj>
              </mc:Choice>
              <mc:Fallback>
                <p:oleObj name="Equation" r:id="rId10" imgW="186660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7" y="11201400"/>
                        <a:ext cx="10698163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96987" y="6400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5905500" y="4484914"/>
          <a:ext cx="11064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2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4484914"/>
                        <a:ext cx="11064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9374187" y="3710214"/>
          <a:ext cx="6400800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3" name="Equation" r:id="rId14" imgW="1371600" imgH="431640" progId="Equation.DSMT4">
                  <p:embed/>
                </p:oleObj>
              </mc:Choice>
              <mc:Fallback>
                <p:oleObj name="Equation" r:id="rId14" imgW="137160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4187" y="3710214"/>
                        <a:ext cx="6400800" cy="201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1449387" y="7380515"/>
            <a:ext cx="9677400" cy="2200927"/>
            <a:chOff x="1449387" y="7380515"/>
            <a:chExt cx="9677400" cy="2200927"/>
          </a:xfrm>
        </p:grpSpPr>
        <p:sp>
          <p:nvSpPr>
            <p:cNvPr id="54" name="TextBox 53"/>
            <p:cNvSpPr txBox="1"/>
            <p:nvPr/>
          </p:nvSpPr>
          <p:spPr>
            <a:xfrm>
              <a:off x="1449387" y="8077200"/>
              <a:ext cx="6019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5400" dirty="0" smtClean="0">
                  <a:latin typeface="Times New Roman" pitchFamily="18" charset="0"/>
                  <a:cs typeface="Times New Roman" pitchFamily="18" charset="0"/>
                </a:rPr>
                <a:t>                     </a:t>
              </a:r>
              <a:r>
                <a:rPr lang="en-US" sz="5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endParaRPr lang="en-US" sz="5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450872" y="7380515"/>
              <a:ext cx="8675915" cy="2200927"/>
              <a:chOff x="2450872" y="7380515"/>
              <a:chExt cx="8675915" cy="2200927"/>
            </a:xfrm>
          </p:grpSpPr>
          <p:graphicFrame>
            <p:nvGraphicFramePr>
              <p:cNvPr id="56" name="Object 55"/>
              <p:cNvGraphicFramePr>
                <a:graphicFrameLocks noChangeAspect="1"/>
              </p:cNvGraphicFramePr>
              <p:nvPr/>
            </p:nvGraphicFramePr>
            <p:xfrm>
              <a:off x="2450872" y="7685314"/>
              <a:ext cx="3119437" cy="1896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04" name="Equation" r:id="rId16" imgW="647640" imgH="393480" progId="Equation.DSMT4">
                      <p:embed/>
                    </p:oleObj>
                  </mc:Choice>
                  <mc:Fallback>
                    <p:oleObj name="Equation" r:id="rId16" imgW="647640" imgH="393480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50872" y="7685314"/>
                            <a:ext cx="3119437" cy="18961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7" name="Object 56"/>
              <p:cNvGraphicFramePr>
                <a:graphicFrameLocks noChangeAspect="1"/>
              </p:cNvGraphicFramePr>
              <p:nvPr/>
            </p:nvGraphicFramePr>
            <p:xfrm>
              <a:off x="6935788" y="7380515"/>
              <a:ext cx="4190999" cy="2144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05" name="Equation" r:id="rId18" imgW="901440" imgH="431640" progId="Equation.DSMT4">
                      <p:embed/>
                    </p:oleObj>
                  </mc:Choice>
                  <mc:Fallback>
                    <p:oleObj name="Equation" r:id="rId18" imgW="901440" imgH="431640" progId="Equation.DSMT4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35788" y="7380515"/>
                            <a:ext cx="4190999" cy="214448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6" name="Group 65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92" name="Rounded Rectangle 91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40001" y="6784852"/>
            <a:ext cx="21819676" cy="6975541"/>
            <a:chOff x="1270511" y="5626742"/>
            <a:chExt cx="21819676" cy="8548808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5626742"/>
              <a:ext cx="21817977" cy="8548808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17850" y="2318553"/>
            <a:ext cx="21841827" cy="4343400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Rút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gọn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: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4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794114"/>
              </p:ext>
            </p:extLst>
          </p:nvPr>
        </p:nvGraphicFramePr>
        <p:xfrm>
          <a:off x="4684555" y="6746893"/>
          <a:ext cx="7551737" cy="376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0" name="Equation" r:id="rId4" imgW="1384200" imgH="761760" progId="Equation.DSMT4">
                  <p:embed/>
                </p:oleObj>
              </mc:Choice>
              <mc:Fallback>
                <p:oleObj name="Equation" r:id="rId4" imgW="1384200" imgH="7617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555" y="6746893"/>
                        <a:ext cx="7551737" cy="376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12689"/>
              </p:ext>
            </p:extLst>
          </p:nvPr>
        </p:nvGraphicFramePr>
        <p:xfrm>
          <a:off x="5335587" y="9581532"/>
          <a:ext cx="164655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1" name="Equation" r:id="rId6" imgW="3085920" imgH="863280" progId="Equation.DSMT4">
                  <p:embed/>
                </p:oleObj>
              </mc:Choice>
              <mc:Fallback>
                <p:oleObj name="Equation" r:id="rId6" imgW="3085920" imgH="863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7" y="9581532"/>
                        <a:ext cx="16465550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72674" y="7956146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514713"/>
              </p:ext>
            </p:extLst>
          </p:nvPr>
        </p:nvGraphicFramePr>
        <p:xfrm>
          <a:off x="8408602" y="2947987"/>
          <a:ext cx="9363075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2" name="Equation" r:id="rId8" imgW="2006280" imgH="838080" progId="Equation.DSMT4">
                  <p:embed/>
                </p:oleObj>
              </mc:Choice>
              <mc:Fallback>
                <p:oleObj name="Equation" r:id="rId8" imgW="2006280" imgH="838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602" y="2947987"/>
                        <a:ext cx="9363075" cy="391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4" name="Rounded Rectangle 53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230187" y="6400800"/>
            <a:ext cx="23926800" cy="7315200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857110" y="2347344"/>
            <a:ext cx="21512713" cy="3546924"/>
            <a:chOff x="846156" y="3405486"/>
            <a:chExt cx="21841827" cy="1776539"/>
          </a:xfrm>
        </p:grpSpPr>
        <p:sp>
          <p:nvSpPr>
            <p:cNvPr id="62" name="Rounded Rectangle 61"/>
            <p:cNvSpPr/>
            <p:nvPr/>
          </p:nvSpPr>
          <p:spPr>
            <a:xfrm>
              <a:off x="846156" y="3575405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Chứng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minh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506144" cy="940513"/>
              <a:chOff x="1311958" y="3405486"/>
              <a:chExt cx="3506144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332717" y="2514363"/>
                <a:ext cx="479958" cy="2490812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431680" y="3527166"/>
                <a:ext cx="2231702" cy="3670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5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679559"/>
              </p:ext>
            </p:extLst>
          </p:nvPr>
        </p:nvGraphicFramePr>
        <p:xfrm>
          <a:off x="3354387" y="6629400"/>
          <a:ext cx="14273213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4" name="Equation" r:id="rId4" imgW="2616120" imgH="419040" progId="Equation.DSMT4">
                  <p:embed/>
                </p:oleObj>
              </mc:Choice>
              <mc:Fallback>
                <p:oleObj name="Equation" r:id="rId4" imgW="261612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7" y="6629400"/>
                        <a:ext cx="14273213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301996"/>
              </p:ext>
            </p:extLst>
          </p:nvPr>
        </p:nvGraphicFramePr>
        <p:xfrm>
          <a:off x="4725987" y="8839200"/>
          <a:ext cx="8334375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5" name="Equation" r:id="rId6" imgW="1562040" imgH="419040" progId="Equation.DSMT4">
                  <p:embed/>
                </p:oleObj>
              </mc:Choice>
              <mc:Fallback>
                <p:oleObj name="Equation" r:id="rId6" imgW="156204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7" y="8839200"/>
                        <a:ext cx="8334375" cy="228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96987" y="7162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8545512" y="3558495"/>
          <a:ext cx="10963275" cy="21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6" name="Equation" r:id="rId8" imgW="2349360" imgH="469800" progId="Equation.DSMT4">
                  <p:embed/>
                </p:oleObj>
              </mc:Choice>
              <mc:Fallback>
                <p:oleObj name="Equation" r:id="rId8" imgW="234936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5512" y="3558495"/>
                        <a:ext cx="10963275" cy="219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486035"/>
              </p:ext>
            </p:extLst>
          </p:nvPr>
        </p:nvGraphicFramePr>
        <p:xfrm>
          <a:off x="4678834" y="11066463"/>
          <a:ext cx="8048153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7" name="Equation" r:id="rId10" imgW="1612800" imgH="469800" progId="Equation.DSMT4">
                  <p:embed/>
                </p:oleObj>
              </mc:Choice>
              <mc:Fallback>
                <p:oleObj name="Equation" r:id="rId10" imgW="161280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834" y="11066463"/>
                        <a:ext cx="8048153" cy="2497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651806" y="9525000"/>
            <a:ext cx="23276581" cy="4191000"/>
            <a:chOff x="1270511" y="5555778"/>
            <a:chExt cx="21819676" cy="8619774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5712501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555778"/>
              <a:ext cx="3568118" cy="1645838"/>
              <a:chOff x="1224541" y="5994345"/>
              <a:chExt cx="3568118" cy="1645838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717290" y="5401757"/>
                <a:ext cx="11543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190231" y="5994345"/>
                <a:ext cx="2496331" cy="164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7"/>
                <a:ext cx="903517" cy="1154332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382587" y="2096451"/>
            <a:ext cx="21795055" cy="7346390"/>
            <a:chOff x="1268078" y="3405486"/>
            <a:chExt cx="22128489" cy="3679574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4196723"/>
              <a:ext cx="21841827" cy="2888337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71813" y="2620654"/>
                <a:ext cx="692540" cy="2490812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0" y="3527166"/>
                <a:ext cx="1886629" cy="400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1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84776"/>
              </p:ext>
            </p:extLst>
          </p:nvPr>
        </p:nvGraphicFramePr>
        <p:xfrm>
          <a:off x="2628289" y="4876800"/>
          <a:ext cx="9796417" cy="104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6" name="Equation" r:id="rId4" imgW="2374560" imgH="253800" progId="Equation.DSMT4">
                  <p:embed/>
                </p:oleObj>
              </mc:Choice>
              <mc:Fallback>
                <p:oleObj name="Equation" r:id="rId4" imgW="2374560" imgH="2538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289" y="4876800"/>
                        <a:ext cx="9796417" cy="10477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608950" y="4038600"/>
            <a:ext cx="12861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 algn="just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Trong các công thức sau, công thức nào đúng?</a:t>
            </a: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295430"/>
              </p:ext>
            </p:extLst>
          </p:nvPr>
        </p:nvGraphicFramePr>
        <p:xfrm>
          <a:off x="2616200" y="5943600"/>
          <a:ext cx="9805987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7" name="Equation" r:id="rId6" imgW="2374560" imgH="253800" progId="Equation.DSMT4">
                  <p:embed/>
                </p:oleObj>
              </mc:Choice>
              <mc:Fallback>
                <p:oleObj name="Equation" r:id="rId6" imgW="237456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5943600"/>
                        <a:ext cx="9805987" cy="1074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09413"/>
              </p:ext>
            </p:extLst>
          </p:nvPr>
        </p:nvGraphicFramePr>
        <p:xfrm>
          <a:off x="2592387" y="7162800"/>
          <a:ext cx="9856787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8" name="Equation" r:id="rId8" imgW="2387520" imgH="253800" progId="Equation.DSMT4">
                  <p:embed/>
                </p:oleObj>
              </mc:Choice>
              <mc:Fallback>
                <p:oleObj name="Equation" r:id="rId8" imgW="2387520" imgH="2538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7" y="7162800"/>
                        <a:ext cx="9856787" cy="1074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396614"/>
              </p:ext>
            </p:extLst>
          </p:nvPr>
        </p:nvGraphicFramePr>
        <p:xfrm>
          <a:off x="2587624" y="8153400"/>
          <a:ext cx="9910763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9" name="Equation" r:id="rId10" imgW="2400120" imgH="253800" progId="Equation.DSMT4">
                  <p:embed/>
                </p:oleObj>
              </mc:Choice>
              <mc:Fallback>
                <p:oleObj name="Equation" r:id="rId10" imgW="2400120" imgH="2538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4" y="8153400"/>
                        <a:ext cx="9910763" cy="1074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2432783" y="5943600"/>
            <a:ext cx="1007670" cy="105306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59387" y="10058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</p:spTree>
    <p:extLst>
      <p:ext uri="{BB962C8B-B14F-4D97-AF65-F5344CB8AC3E}">
        <p14:creationId xmlns:p14="http://schemas.microsoft.com/office/powerpoint/2010/main" val="25211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06387" y="2133600"/>
            <a:ext cx="21795055" cy="361006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2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16625"/>
              </p:ext>
            </p:extLst>
          </p:nvPr>
        </p:nvGraphicFramePr>
        <p:xfrm>
          <a:off x="3822699" y="3152775"/>
          <a:ext cx="28289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08" name="Equation" r:id="rId4" imgW="685800" imgH="203040" progId="Equation.DSMT4">
                  <p:embed/>
                </p:oleObj>
              </mc:Choice>
              <mc:Fallback>
                <p:oleObj name="Equation" r:id="rId4" imgW="685800" imgH="2030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699" y="3152775"/>
                        <a:ext cx="2828925" cy="838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757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Rút gọn biểu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thức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725677"/>
              </p:ext>
            </p:extLst>
          </p:nvPr>
        </p:nvGraphicFramePr>
        <p:xfrm>
          <a:off x="10593387" y="3101975"/>
          <a:ext cx="28305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09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3387" y="3101975"/>
                        <a:ext cx="2830512" cy="860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507796"/>
              </p:ext>
            </p:extLst>
          </p:nvPr>
        </p:nvGraphicFramePr>
        <p:xfrm>
          <a:off x="3735387" y="4191000"/>
          <a:ext cx="29368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0" name="Equation" r:id="rId8" imgW="711000" imgH="203040" progId="Equation.DSMT4">
                  <p:embed/>
                </p:oleObj>
              </mc:Choice>
              <mc:Fallback>
                <p:oleObj name="Equation" r:id="rId8" imgW="711000" imgH="2030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7" y="4191000"/>
                        <a:ext cx="2936875" cy="858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159010"/>
              </p:ext>
            </p:extLst>
          </p:nvPr>
        </p:nvGraphicFramePr>
        <p:xfrm>
          <a:off x="10563224" y="4146550"/>
          <a:ext cx="29368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1" name="Equation" r:id="rId10" imgW="711000" imgH="203040" progId="Equation.DSMT4">
                  <p:embed/>
                </p:oleObj>
              </mc:Choice>
              <mc:Fallback>
                <p:oleObj name="Equation" r:id="rId10" imgW="711000" imgH="2030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3224" y="4146550"/>
                        <a:ext cx="2936875" cy="858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0368695" y="41910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138350"/>
              </p:ext>
            </p:extLst>
          </p:nvPr>
        </p:nvGraphicFramePr>
        <p:xfrm>
          <a:off x="8383587" y="2286000"/>
          <a:ext cx="6975686" cy="83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2" name="Equation" r:id="rId12" imgW="1752480" imgH="203040" progId="Equation.DSMT4">
                  <p:embed/>
                </p:oleObj>
              </mc:Choice>
              <mc:Fallback>
                <p:oleObj name="Equation" r:id="rId12" imgW="1752480" imgH="203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3587" y="2286000"/>
                        <a:ext cx="6975686" cy="8301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10"/>
          <p:cNvGrpSpPr/>
          <p:nvPr/>
        </p:nvGrpSpPr>
        <p:grpSpPr>
          <a:xfrm>
            <a:off x="153987" y="5943600"/>
            <a:ext cx="23590483" cy="71821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69045"/>
              </p:ext>
            </p:extLst>
          </p:nvPr>
        </p:nvGraphicFramePr>
        <p:xfrm>
          <a:off x="4878387" y="7543800"/>
          <a:ext cx="695642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3" name="Equation" r:id="rId14" imgW="1752480" imgH="203040" progId="Equation.DSMT4">
                  <p:embed/>
                </p:oleObj>
              </mc:Choice>
              <mc:Fallback>
                <p:oleObj name="Equation" r:id="rId14" imgW="1752480" imgH="203040" progId="Equation.DSMT4">
                  <p:embed/>
                  <p:pic>
                    <p:nvPicPr>
                      <p:cNvPr id="96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7" y="7543800"/>
                        <a:ext cx="6956425" cy="995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9787" y="944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231187" y="9296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550047"/>
              </p:ext>
            </p:extLst>
          </p:nvPr>
        </p:nvGraphicFramePr>
        <p:xfrm>
          <a:off x="11964987" y="7470775"/>
          <a:ext cx="61991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4" name="Equation" r:id="rId16" imgW="1562040" imgH="279360" progId="Equation.DSMT4">
                  <p:embed/>
                </p:oleObj>
              </mc:Choice>
              <mc:Fallback>
                <p:oleObj name="Equation" r:id="rId16" imgW="1562040" imgH="2793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4987" y="7470775"/>
                        <a:ext cx="6199188" cy="136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73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4" grpId="0"/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8945</TotalTime>
  <Words>656</Words>
  <Application>Microsoft Office PowerPoint</Application>
  <PresentationFormat>Custom</PresentationFormat>
  <Paragraphs>249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AvantGarde</vt:lpstr>
      <vt:lpstr>AvantGarde-Demi</vt:lpstr>
      <vt:lpstr>Calibri</vt:lpstr>
      <vt:lpstr>Tahoma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Thanh Tuấn Ngô</cp:lastModifiedBy>
  <cp:revision>135</cp:revision>
  <dcterms:created xsi:type="dcterms:W3CDTF">2013-08-31T11:42:51Z</dcterms:created>
  <dcterms:modified xsi:type="dcterms:W3CDTF">2020-04-03T01:18:47Z</dcterms:modified>
</cp:coreProperties>
</file>