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CADCB"/>
    <a:srgbClr val="30CFCD"/>
    <a:srgbClr val="0E73B7"/>
    <a:srgbClr val="E43230"/>
    <a:srgbClr val="E99D05"/>
    <a:srgbClr val="DBB2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9" y="2758705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vương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Chiều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Kim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sì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Đĩnh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Thúc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Loan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ở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Mê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ngời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bời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Quốc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Tuấn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4590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giầu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452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92402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tành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2903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2944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1794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1836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315777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212838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24435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367449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Phùng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Ỷ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395</Words>
  <PresentationFormat>Custom</PresentationFormat>
  <Paragraphs>91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2_Office Theme</vt:lpstr>
      <vt:lpstr>Câu đố về các nhân vật lịch sử 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2020-06-12T15:18:29Z</dcterms:modified>
</cp:coreProperties>
</file>